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94" r:id="rId4"/>
    <p:sldMasterId id="214748369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" name="Google Shape;16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5" name="Google Shape;2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8" name="Google Shape;34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7" name="Google Shape;38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9" name="Google Shape;449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2" name="Google Shape;462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4" name="Google Shape;47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4" name="Google Shape;484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2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2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jp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5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0">
  <p:cSld name="Slide 40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>
            <p:ph idx="2" type="pic"/>
          </p:nvPr>
        </p:nvSpPr>
        <p:spPr>
          <a:xfrm>
            <a:off x="-1449439" y="0"/>
            <a:ext cx="15194936" cy="42383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7">
  <p:cSld name="Slide 37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8">
  <p:cSld name="Slide 38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9">
  <p:cSld name="Slide 39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"/>
          <p:cNvSpPr/>
          <p:nvPr>
            <p:ph idx="2" type="pic"/>
          </p:nvPr>
        </p:nvSpPr>
        <p:spPr>
          <a:xfrm>
            <a:off x="-3141359" y="0"/>
            <a:ext cx="16665576" cy="5751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7"/>
              <a:buFont typeface="Arial"/>
              <a:buChar char="•"/>
              <a:defRPr b="0" i="0" sz="42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3"/>
              <a:buFont typeface="Arial"/>
              <a:buChar char="–"/>
              <a:defRPr b="0" i="0" sz="3733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–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»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7"/>
              <a:buFont typeface="Arial"/>
              <a:buChar char="•"/>
              <a:defRPr b="0" i="0" sz="2667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1">
  <p:cSld name="Slide 4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2">
  <p:cSld name="Slide 42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3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8"/>
          <p:cNvSpPr txBox="1"/>
          <p:nvPr>
            <p:ph idx="10" type="dt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20" name="Google Shape;20;p8"/>
          <p:cNvSpPr txBox="1"/>
          <p:nvPr>
            <p:ph idx="11" type="ftr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21" name="Google Shape;21;p8"/>
          <p:cNvSpPr txBox="1"/>
          <p:nvPr>
            <p:ph idx="12" type="sldNum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4">
  <p:cSld name="Slide 44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5">
  <p:cSld name="Slide 45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6">
  <p:cSld name="Slide 46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7">
  <p:cSld name="Slide 47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>
  <p:cSld name="Slide 2">
    <p:bg>
      <p:bgPr>
        <a:solidFill>
          <a:schemeClr val="dk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9" name="Google Shape;29;p14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9">
  <p:cSld name="Slide 19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/>
          <p:nvPr>
            <p:ph idx="2" type="pic"/>
          </p:nvPr>
        </p:nvSpPr>
        <p:spPr>
          <a:xfrm>
            <a:off x="0" y="-1"/>
            <a:ext cx="6611938" cy="4810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2" name="Google Shape;32;p15"/>
          <p:cNvSpPr/>
          <p:nvPr/>
        </p:nvSpPr>
        <p:spPr>
          <a:xfrm>
            <a:off x="0" y="4810125"/>
            <a:ext cx="6611938" cy="2047875"/>
          </a:xfrm>
          <a:prstGeom prst="rect">
            <a:avLst/>
          </a:prstGeom>
          <a:solidFill>
            <a:schemeClr val="lt1">
              <a:alpha val="8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5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5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0">
  <p:cSld name="Slide 20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/>
          <p:nvPr>
            <p:ph idx="2" type="pic"/>
          </p:nvPr>
        </p:nvSpPr>
        <p:spPr>
          <a:xfrm>
            <a:off x="0" y="0"/>
            <a:ext cx="6611938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1">
  <p:cSld name="Slide 21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/>
          <p:nvPr>
            <p:ph idx="2" type="pic"/>
          </p:nvPr>
        </p:nvSpPr>
        <p:spPr>
          <a:xfrm>
            <a:off x="0" y="0"/>
            <a:ext cx="4165600" cy="6858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39" name="Google Shape;39;p17"/>
          <p:cNvSpPr/>
          <p:nvPr>
            <p:ph idx="3" type="pic"/>
          </p:nvPr>
        </p:nvSpPr>
        <p:spPr>
          <a:xfrm>
            <a:off x="4165600" y="-1"/>
            <a:ext cx="3975100" cy="6858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0" name="Google Shape;40;p17"/>
          <p:cNvSpPr/>
          <p:nvPr>
            <p:ph idx="4" type="pic"/>
          </p:nvPr>
        </p:nvSpPr>
        <p:spPr>
          <a:xfrm>
            <a:off x="8140700" y="-1"/>
            <a:ext cx="4051300" cy="6858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2">
  <p:cSld name="Slide 22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/>
          <p:nvPr>
            <p:ph idx="2" type="pic"/>
          </p:nvPr>
        </p:nvSpPr>
        <p:spPr>
          <a:xfrm>
            <a:off x="139701" y="203200"/>
            <a:ext cx="5869697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3" name="Google Shape;43;p18"/>
          <p:cNvSpPr/>
          <p:nvPr>
            <p:ph idx="3" type="pic"/>
          </p:nvPr>
        </p:nvSpPr>
        <p:spPr>
          <a:xfrm>
            <a:off x="139701" y="3670300"/>
            <a:ext cx="5869697" cy="298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4" name="Google Shape;44;p18"/>
          <p:cNvSpPr/>
          <p:nvPr>
            <p:ph idx="4" type="pic"/>
          </p:nvPr>
        </p:nvSpPr>
        <p:spPr>
          <a:xfrm>
            <a:off x="6161798" y="3670300"/>
            <a:ext cx="5869697" cy="2984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5" name="Google Shape;45;p18"/>
          <p:cNvSpPr/>
          <p:nvPr/>
        </p:nvSpPr>
        <p:spPr>
          <a:xfrm>
            <a:off x="6161798" y="203200"/>
            <a:ext cx="5869697" cy="3327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3">
  <p:cSld name="Slide 23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9"/>
          <p:cNvSpPr/>
          <p:nvPr>
            <p:ph idx="2" type="pic"/>
          </p:nvPr>
        </p:nvSpPr>
        <p:spPr>
          <a:xfrm>
            <a:off x="139701" y="165100"/>
            <a:ext cx="5869697" cy="336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8" name="Google Shape;48;p19"/>
          <p:cNvSpPr/>
          <p:nvPr>
            <p:ph idx="3" type="pic"/>
          </p:nvPr>
        </p:nvSpPr>
        <p:spPr>
          <a:xfrm>
            <a:off x="139701" y="3530600"/>
            <a:ext cx="2362199" cy="318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49" name="Google Shape;49;p19"/>
          <p:cNvSpPr/>
          <p:nvPr/>
        </p:nvSpPr>
        <p:spPr>
          <a:xfrm>
            <a:off x="6009398" y="165100"/>
            <a:ext cx="6017502" cy="655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9"/>
          <p:cNvSpPr/>
          <p:nvPr>
            <p:ph idx="4" type="pic"/>
          </p:nvPr>
        </p:nvSpPr>
        <p:spPr>
          <a:xfrm>
            <a:off x="2501900" y="3530600"/>
            <a:ext cx="3507498" cy="318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4">
  <p:cSld name="Slide 24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0"/>
          <p:cNvSpPr/>
          <p:nvPr>
            <p:ph idx="2" type="pic"/>
          </p:nvPr>
        </p:nvSpPr>
        <p:spPr>
          <a:xfrm>
            <a:off x="1" y="0"/>
            <a:ext cx="5918198" cy="353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3" name="Google Shape;53;p20"/>
          <p:cNvSpPr/>
          <p:nvPr>
            <p:ph idx="3" type="pic"/>
          </p:nvPr>
        </p:nvSpPr>
        <p:spPr>
          <a:xfrm>
            <a:off x="1" y="3530600"/>
            <a:ext cx="4457700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4" name="Google Shape;54;p20"/>
          <p:cNvSpPr/>
          <p:nvPr/>
        </p:nvSpPr>
        <p:spPr>
          <a:xfrm>
            <a:off x="5918200" y="0"/>
            <a:ext cx="6273800" cy="3530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20"/>
          <p:cNvSpPr/>
          <p:nvPr>
            <p:ph idx="4" type="pic"/>
          </p:nvPr>
        </p:nvSpPr>
        <p:spPr>
          <a:xfrm>
            <a:off x="8470900" y="3530600"/>
            <a:ext cx="3721100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6" name="Google Shape;56;p20"/>
          <p:cNvSpPr/>
          <p:nvPr>
            <p:ph idx="5" type="pic"/>
          </p:nvPr>
        </p:nvSpPr>
        <p:spPr>
          <a:xfrm>
            <a:off x="4457701" y="3530600"/>
            <a:ext cx="4013198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0">
  <p:cSld name="Slide 30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1"/>
          <p:cNvSpPr/>
          <p:nvPr>
            <p:ph idx="2" type="pic"/>
          </p:nvPr>
        </p:nvSpPr>
        <p:spPr>
          <a:xfrm>
            <a:off x="5580063" y="0"/>
            <a:ext cx="6611938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59" name="Google Shape;59;p21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21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5">
  <p:cSld name="Slide 25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/>
          <p:nvPr>
            <p:ph idx="2" type="pic"/>
          </p:nvPr>
        </p:nvSpPr>
        <p:spPr>
          <a:xfrm>
            <a:off x="5232401" y="190500"/>
            <a:ext cx="6743699" cy="334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3" name="Google Shape;63;p22"/>
          <p:cNvSpPr/>
          <p:nvPr>
            <p:ph idx="3" type="pic"/>
          </p:nvPr>
        </p:nvSpPr>
        <p:spPr>
          <a:xfrm>
            <a:off x="177799" y="190500"/>
            <a:ext cx="5054601" cy="64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4" name="Google Shape;64;p22"/>
          <p:cNvSpPr/>
          <p:nvPr/>
        </p:nvSpPr>
        <p:spPr>
          <a:xfrm>
            <a:off x="5232401" y="3530600"/>
            <a:ext cx="6743700" cy="3136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6">
  <p:cSld name="Slide 26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/>
          <p:nvPr>
            <p:ph idx="2" type="pic"/>
          </p:nvPr>
        </p:nvSpPr>
        <p:spPr>
          <a:xfrm>
            <a:off x="228599" y="190500"/>
            <a:ext cx="11747501" cy="648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7">
  <p:cSld name="Slide 27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/>
          <p:nvPr>
            <p:ph idx="2" type="pic"/>
          </p:nvPr>
        </p:nvSpPr>
        <p:spPr>
          <a:xfrm>
            <a:off x="8267700" y="4631592"/>
            <a:ext cx="3632200" cy="204860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69" name="Google Shape;69;p24"/>
          <p:cNvSpPr/>
          <p:nvPr>
            <p:ph idx="3" type="pic"/>
          </p:nvPr>
        </p:nvSpPr>
        <p:spPr>
          <a:xfrm>
            <a:off x="4737100" y="2705100"/>
            <a:ext cx="3390900" cy="3975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0" name="Google Shape;70;p24"/>
          <p:cNvSpPr/>
          <p:nvPr>
            <p:ph idx="4" type="pic"/>
          </p:nvPr>
        </p:nvSpPr>
        <p:spPr>
          <a:xfrm>
            <a:off x="8267700" y="2711770"/>
            <a:ext cx="3632200" cy="180942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1" name="Google Shape;71;p24"/>
          <p:cNvSpPr/>
          <p:nvPr/>
        </p:nvSpPr>
        <p:spPr>
          <a:xfrm>
            <a:off x="292100" y="2705100"/>
            <a:ext cx="4318000" cy="3975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4">
  <p:cSld name="Slide 34">
    <p:bg>
      <p:bgPr>
        <a:solidFill>
          <a:srgbClr val="FFFFF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/>
          <p:nvPr>
            <p:ph idx="2" type="pic"/>
          </p:nvPr>
        </p:nvSpPr>
        <p:spPr>
          <a:xfrm>
            <a:off x="5397500" y="828129"/>
            <a:ext cx="6243347" cy="50150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4" name="Google Shape;74;p25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5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8">
  <p:cSld name="Slide 28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/>
          <p:nvPr>
            <p:ph idx="2" type="pic"/>
          </p:nvPr>
        </p:nvSpPr>
        <p:spPr>
          <a:xfrm>
            <a:off x="5232401" y="190500"/>
            <a:ext cx="6743699" cy="334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8" name="Google Shape;78;p26"/>
          <p:cNvSpPr/>
          <p:nvPr>
            <p:ph idx="3" type="pic"/>
          </p:nvPr>
        </p:nvSpPr>
        <p:spPr>
          <a:xfrm>
            <a:off x="177799" y="190500"/>
            <a:ext cx="5054601" cy="64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79" name="Google Shape;79;p26"/>
          <p:cNvSpPr/>
          <p:nvPr>
            <p:ph idx="4" type="pic"/>
          </p:nvPr>
        </p:nvSpPr>
        <p:spPr>
          <a:xfrm>
            <a:off x="8483600" y="3530600"/>
            <a:ext cx="3492500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0" name="Google Shape;80;p26"/>
          <p:cNvSpPr/>
          <p:nvPr>
            <p:ph idx="5" type="pic"/>
          </p:nvPr>
        </p:nvSpPr>
        <p:spPr>
          <a:xfrm>
            <a:off x="5232400" y="3530600"/>
            <a:ext cx="3251199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9">
  <p:cSld name="Slide 29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7"/>
          <p:cNvSpPr/>
          <p:nvPr>
            <p:ph idx="2" type="pic"/>
          </p:nvPr>
        </p:nvSpPr>
        <p:spPr>
          <a:xfrm>
            <a:off x="6921499" y="190500"/>
            <a:ext cx="5054601" cy="64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3" name="Google Shape;83;p27"/>
          <p:cNvSpPr/>
          <p:nvPr>
            <p:ph idx="3" type="pic"/>
          </p:nvPr>
        </p:nvSpPr>
        <p:spPr>
          <a:xfrm>
            <a:off x="3430587" y="3530600"/>
            <a:ext cx="3492500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4" name="Google Shape;84;p27"/>
          <p:cNvSpPr/>
          <p:nvPr>
            <p:ph idx="4" type="pic"/>
          </p:nvPr>
        </p:nvSpPr>
        <p:spPr>
          <a:xfrm>
            <a:off x="179387" y="3530600"/>
            <a:ext cx="3251199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85" name="Google Shape;85;p27"/>
          <p:cNvSpPr/>
          <p:nvPr/>
        </p:nvSpPr>
        <p:spPr>
          <a:xfrm>
            <a:off x="179387" y="190500"/>
            <a:ext cx="6743700" cy="334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1">
  <p:cSld name="Slide 3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8"/>
          <p:cNvSpPr/>
          <p:nvPr>
            <p:ph idx="2" type="pic"/>
          </p:nvPr>
        </p:nvSpPr>
        <p:spPr>
          <a:xfrm>
            <a:off x="0" y="3278659"/>
            <a:ext cx="12192000" cy="3579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2">
  <p:cSld name="Slide 32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9"/>
          <p:cNvSpPr/>
          <p:nvPr>
            <p:ph idx="2" type="pic"/>
          </p:nvPr>
        </p:nvSpPr>
        <p:spPr>
          <a:xfrm>
            <a:off x="0" y="0"/>
            <a:ext cx="12192000" cy="39468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0" name="Google Shape;90;p29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29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3">
  <p:cSld name="Slide 33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0"/>
          <p:cNvSpPr/>
          <p:nvPr>
            <p:ph idx="2" type="pic"/>
          </p:nvPr>
        </p:nvSpPr>
        <p:spPr>
          <a:xfrm>
            <a:off x="0" y="0"/>
            <a:ext cx="12192000" cy="34269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4" name="Google Shape;94;p30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30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5">
  <p:cSld name="Slide 35">
    <p:bg>
      <p:bgPr>
        <a:solidFill>
          <a:srgbClr val="FFFFF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>
            <p:ph idx="2" type="pic"/>
          </p:nvPr>
        </p:nvSpPr>
        <p:spPr>
          <a:xfrm>
            <a:off x="533400" y="828129"/>
            <a:ext cx="6243347" cy="501506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98" name="Google Shape;98;p31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31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b="1" i="0" lang="en-US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>
  <p:cSld name="Slide 1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>
  <p:cSld name="Slide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3"/>
          <p:cNvSpPr/>
          <p:nvPr/>
        </p:nvSpPr>
        <p:spPr>
          <a:xfrm>
            <a:off x="0" y="0"/>
            <a:ext cx="12192000" cy="4562475"/>
          </a:xfrm>
          <a:prstGeom prst="rect">
            <a:avLst/>
          </a:prstGeom>
          <a:solidFill>
            <a:schemeClr val="dk1">
              <a:alpha val="64706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3" name="Google Shape;103;p33"/>
          <p:cNvSpPr/>
          <p:nvPr/>
        </p:nvSpPr>
        <p:spPr>
          <a:xfrm>
            <a:off x="0" y="4562475"/>
            <a:ext cx="12192000" cy="22955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4" name="Google Shape;104;p33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5" name="Google Shape;105;p33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>
  <p:cSld name="Slide 4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43413" y="324923"/>
            <a:ext cx="5223425" cy="6533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4"/>
          <p:cNvSpPr/>
          <p:nvPr>
            <p:ph idx="2" type="pic"/>
          </p:nvPr>
        </p:nvSpPr>
        <p:spPr>
          <a:xfrm>
            <a:off x="5076127" y="1092202"/>
            <a:ext cx="2364617" cy="42169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09" name="Google Shape;109;p34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0" name="Google Shape;110;p34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>
  <p:cSld name="Slide 5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/>
          <p:nvPr>
            <p:ph idx="2" type="pic"/>
          </p:nvPr>
        </p:nvSpPr>
        <p:spPr>
          <a:xfrm>
            <a:off x="567724" y="2093305"/>
            <a:ext cx="3106352" cy="30218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3" name="Google Shape;113;p35"/>
          <p:cNvSpPr/>
          <p:nvPr>
            <p:ph idx="3" type="pic"/>
          </p:nvPr>
        </p:nvSpPr>
        <p:spPr>
          <a:xfrm>
            <a:off x="4671004" y="2093305"/>
            <a:ext cx="2964292" cy="30218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4" name="Google Shape;114;p35"/>
          <p:cNvSpPr/>
          <p:nvPr>
            <p:ph idx="4" type="pic"/>
          </p:nvPr>
        </p:nvSpPr>
        <p:spPr>
          <a:xfrm>
            <a:off x="8617692" y="2093305"/>
            <a:ext cx="3021116" cy="30218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15" name="Google Shape;115;p35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6" name="Google Shape;116;p35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>
  <p:cSld name="Slide 6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938664" y="1538964"/>
            <a:ext cx="6952296" cy="4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36"/>
          <p:cNvSpPr/>
          <p:nvPr>
            <p:ph idx="2" type="pic"/>
          </p:nvPr>
        </p:nvSpPr>
        <p:spPr>
          <a:xfrm>
            <a:off x="5768976" y="1775605"/>
            <a:ext cx="5277966" cy="32989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120" name="Google Shape;120;p36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1" name="Google Shape;121;p36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>
  <p:cSld name="Slide 7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938664" y="1538964"/>
            <a:ext cx="6952296" cy="420729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37"/>
          <p:cNvSpPr/>
          <p:nvPr>
            <p:ph idx="2" type="pic"/>
          </p:nvPr>
        </p:nvSpPr>
        <p:spPr>
          <a:xfrm>
            <a:off x="5768976" y="1775605"/>
            <a:ext cx="5277966" cy="32989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125" name="Google Shape;125;p37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6" name="Google Shape;126;p37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i="0" lang="en-US" sz="1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b="0" i="0" sz="1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>
  <p:cSld name="Slide 8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20000"/>
                </a:srgbClr>
              </a:gs>
              <a:gs pos="44000">
                <a:srgbClr val="000000">
                  <a:alpha val="2000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>
  <p:cSld name="Slide 9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ill Sans"/>
              <a:buNone/>
              <a:defRPr b="0" i="0" sz="4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>
  <p:cSld name="Slide 10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000000">
                  <a:alpha val="20000"/>
                </a:srgbClr>
              </a:gs>
              <a:gs pos="44000">
                <a:srgbClr val="000000">
                  <a:alpha val="20000"/>
                </a:srgbClr>
              </a:gs>
              <a:gs pos="100000">
                <a:srgbClr val="000000">
                  <a:alpha val="60000"/>
                </a:srgbClr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3" name="Google Shape;133;p40"/>
          <p:cNvSpPr/>
          <p:nvPr/>
        </p:nvSpPr>
        <p:spPr>
          <a:xfrm rot="5400000">
            <a:off x="2651208" y="-2682793"/>
            <a:ext cx="6858000" cy="12223586"/>
          </a:xfrm>
          <a:custGeom>
            <a:rect b="b" l="l" r="r" t="t"/>
            <a:pathLst>
              <a:path extrusionOk="0" h="4803" w="4019">
                <a:moveTo>
                  <a:pt x="4019" y="4803"/>
                </a:moveTo>
                <a:cubicBezTo>
                  <a:pt x="2679" y="4803"/>
                  <a:pt x="1340" y="4803"/>
                  <a:pt x="0" y="4803"/>
                </a:cubicBezTo>
                <a:cubicBezTo>
                  <a:pt x="0" y="3202"/>
                  <a:pt x="0" y="1601"/>
                  <a:pt x="0" y="0"/>
                </a:cubicBezTo>
                <a:cubicBezTo>
                  <a:pt x="1340" y="0"/>
                  <a:pt x="2680" y="0"/>
                  <a:pt x="4019" y="0"/>
                </a:cubicBezTo>
                <a:cubicBezTo>
                  <a:pt x="4019" y="1601"/>
                  <a:pt x="4019" y="3202"/>
                  <a:pt x="4019" y="4803"/>
                </a:cubicBezTo>
                <a:close/>
                <a:moveTo>
                  <a:pt x="2969" y="4558"/>
                </a:moveTo>
                <a:cubicBezTo>
                  <a:pt x="2979" y="4537"/>
                  <a:pt x="2971" y="4524"/>
                  <a:pt x="2963" y="4510"/>
                </a:cubicBezTo>
                <a:cubicBezTo>
                  <a:pt x="2947" y="4480"/>
                  <a:pt x="2934" y="4448"/>
                  <a:pt x="2919" y="4417"/>
                </a:cubicBezTo>
                <a:cubicBezTo>
                  <a:pt x="2905" y="4385"/>
                  <a:pt x="2892" y="4353"/>
                  <a:pt x="2857" y="4337"/>
                </a:cubicBezTo>
                <a:cubicBezTo>
                  <a:pt x="2849" y="4334"/>
                  <a:pt x="2839" y="4327"/>
                  <a:pt x="2836" y="4319"/>
                </a:cubicBezTo>
                <a:cubicBezTo>
                  <a:pt x="2826" y="4283"/>
                  <a:pt x="2817" y="4247"/>
                  <a:pt x="2809" y="4211"/>
                </a:cubicBezTo>
                <a:cubicBezTo>
                  <a:pt x="2806" y="4199"/>
                  <a:pt x="2805" y="4185"/>
                  <a:pt x="2803" y="4167"/>
                </a:cubicBezTo>
                <a:cubicBezTo>
                  <a:pt x="2815" y="4175"/>
                  <a:pt x="2821" y="4179"/>
                  <a:pt x="2828" y="4183"/>
                </a:cubicBezTo>
                <a:cubicBezTo>
                  <a:pt x="2828" y="4177"/>
                  <a:pt x="2828" y="4174"/>
                  <a:pt x="2828" y="4169"/>
                </a:cubicBezTo>
                <a:cubicBezTo>
                  <a:pt x="2835" y="4175"/>
                  <a:pt x="2840" y="4180"/>
                  <a:pt x="2848" y="4188"/>
                </a:cubicBezTo>
                <a:cubicBezTo>
                  <a:pt x="2847" y="4164"/>
                  <a:pt x="2820" y="4151"/>
                  <a:pt x="2834" y="4125"/>
                </a:cubicBezTo>
                <a:cubicBezTo>
                  <a:pt x="2841" y="4134"/>
                  <a:pt x="2847" y="4141"/>
                  <a:pt x="2853" y="4149"/>
                </a:cubicBezTo>
                <a:cubicBezTo>
                  <a:pt x="2861" y="4158"/>
                  <a:pt x="2868" y="4172"/>
                  <a:pt x="2878" y="4176"/>
                </a:cubicBezTo>
                <a:cubicBezTo>
                  <a:pt x="2899" y="4185"/>
                  <a:pt x="2909" y="4198"/>
                  <a:pt x="2909" y="4221"/>
                </a:cubicBezTo>
                <a:cubicBezTo>
                  <a:pt x="2909" y="4230"/>
                  <a:pt x="2913" y="4240"/>
                  <a:pt x="2914" y="4250"/>
                </a:cubicBezTo>
                <a:cubicBezTo>
                  <a:pt x="2918" y="4271"/>
                  <a:pt x="2921" y="4293"/>
                  <a:pt x="2924" y="4314"/>
                </a:cubicBezTo>
                <a:cubicBezTo>
                  <a:pt x="2922" y="4314"/>
                  <a:pt x="2921" y="4315"/>
                  <a:pt x="2920" y="4315"/>
                </a:cubicBezTo>
                <a:cubicBezTo>
                  <a:pt x="2913" y="4292"/>
                  <a:pt x="2906" y="4270"/>
                  <a:pt x="2900" y="4247"/>
                </a:cubicBezTo>
                <a:cubicBezTo>
                  <a:pt x="2898" y="4247"/>
                  <a:pt x="2896" y="4248"/>
                  <a:pt x="2895" y="4248"/>
                </a:cubicBezTo>
                <a:cubicBezTo>
                  <a:pt x="2899" y="4277"/>
                  <a:pt x="2903" y="4306"/>
                  <a:pt x="2906" y="4335"/>
                </a:cubicBezTo>
                <a:cubicBezTo>
                  <a:pt x="2906" y="4335"/>
                  <a:pt x="2905" y="4335"/>
                  <a:pt x="2904" y="4336"/>
                </a:cubicBezTo>
                <a:cubicBezTo>
                  <a:pt x="2896" y="4323"/>
                  <a:pt x="2889" y="4311"/>
                  <a:pt x="2879" y="4295"/>
                </a:cubicBezTo>
                <a:cubicBezTo>
                  <a:pt x="2876" y="4302"/>
                  <a:pt x="2873" y="4306"/>
                  <a:pt x="2874" y="4308"/>
                </a:cubicBezTo>
                <a:cubicBezTo>
                  <a:pt x="2884" y="4326"/>
                  <a:pt x="2891" y="4346"/>
                  <a:pt x="2904" y="4362"/>
                </a:cubicBezTo>
                <a:cubicBezTo>
                  <a:pt x="2939" y="4405"/>
                  <a:pt x="2973" y="4447"/>
                  <a:pt x="2989" y="4501"/>
                </a:cubicBezTo>
                <a:cubicBezTo>
                  <a:pt x="2990" y="4507"/>
                  <a:pt x="2994" y="4511"/>
                  <a:pt x="2998" y="4519"/>
                </a:cubicBezTo>
                <a:cubicBezTo>
                  <a:pt x="3003" y="4511"/>
                  <a:pt x="3005" y="4507"/>
                  <a:pt x="3009" y="4501"/>
                </a:cubicBezTo>
                <a:cubicBezTo>
                  <a:pt x="3014" y="4509"/>
                  <a:pt x="3017" y="4515"/>
                  <a:pt x="3018" y="4517"/>
                </a:cubicBezTo>
                <a:cubicBezTo>
                  <a:pt x="3027" y="4516"/>
                  <a:pt x="3031" y="4516"/>
                  <a:pt x="3037" y="4516"/>
                </a:cubicBezTo>
                <a:cubicBezTo>
                  <a:pt x="3031" y="4497"/>
                  <a:pt x="3025" y="4480"/>
                  <a:pt x="3019" y="4463"/>
                </a:cubicBezTo>
                <a:cubicBezTo>
                  <a:pt x="3025" y="4465"/>
                  <a:pt x="3030" y="4466"/>
                  <a:pt x="3037" y="4469"/>
                </a:cubicBezTo>
                <a:cubicBezTo>
                  <a:pt x="3037" y="4459"/>
                  <a:pt x="3037" y="4453"/>
                  <a:pt x="3037" y="4441"/>
                </a:cubicBezTo>
                <a:cubicBezTo>
                  <a:pt x="3067" y="4478"/>
                  <a:pt x="3061" y="4528"/>
                  <a:pt x="3094" y="4557"/>
                </a:cubicBezTo>
                <a:cubicBezTo>
                  <a:pt x="3094" y="4548"/>
                  <a:pt x="3094" y="4539"/>
                  <a:pt x="3091" y="4530"/>
                </a:cubicBezTo>
                <a:cubicBezTo>
                  <a:pt x="3085" y="4504"/>
                  <a:pt x="3092" y="4494"/>
                  <a:pt x="3117" y="4494"/>
                </a:cubicBezTo>
                <a:cubicBezTo>
                  <a:pt x="3116" y="4470"/>
                  <a:pt x="3115" y="4445"/>
                  <a:pt x="3114" y="4420"/>
                </a:cubicBezTo>
                <a:cubicBezTo>
                  <a:pt x="3116" y="4420"/>
                  <a:pt x="3119" y="4420"/>
                  <a:pt x="3122" y="4419"/>
                </a:cubicBezTo>
                <a:cubicBezTo>
                  <a:pt x="3124" y="4429"/>
                  <a:pt x="3128" y="4438"/>
                  <a:pt x="3129" y="4448"/>
                </a:cubicBezTo>
                <a:cubicBezTo>
                  <a:pt x="3133" y="4477"/>
                  <a:pt x="3136" y="4506"/>
                  <a:pt x="3140" y="4535"/>
                </a:cubicBezTo>
                <a:cubicBezTo>
                  <a:pt x="3140" y="4542"/>
                  <a:pt x="3143" y="4548"/>
                  <a:pt x="3145" y="4555"/>
                </a:cubicBezTo>
                <a:cubicBezTo>
                  <a:pt x="3147" y="4554"/>
                  <a:pt x="3149" y="4554"/>
                  <a:pt x="3151" y="4553"/>
                </a:cubicBezTo>
                <a:cubicBezTo>
                  <a:pt x="3151" y="4516"/>
                  <a:pt x="3151" y="4479"/>
                  <a:pt x="3151" y="4442"/>
                </a:cubicBezTo>
                <a:cubicBezTo>
                  <a:pt x="3163" y="4477"/>
                  <a:pt x="3155" y="4515"/>
                  <a:pt x="3172" y="4550"/>
                </a:cubicBezTo>
                <a:cubicBezTo>
                  <a:pt x="3178" y="4521"/>
                  <a:pt x="3183" y="4491"/>
                  <a:pt x="3182" y="4461"/>
                </a:cubicBezTo>
                <a:cubicBezTo>
                  <a:pt x="3182" y="4437"/>
                  <a:pt x="3178" y="4412"/>
                  <a:pt x="3171" y="4389"/>
                </a:cubicBezTo>
                <a:cubicBezTo>
                  <a:pt x="3164" y="4368"/>
                  <a:pt x="3183" y="4357"/>
                  <a:pt x="3179" y="4338"/>
                </a:cubicBezTo>
                <a:cubicBezTo>
                  <a:pt x="3181" y="4338"/>
                  <a:pt x="3184" y="4339"/>
                  <a:pt x="3186" y="4339"/>
                </a:cubicBezTo>
                <a:cubicBezTo>
                  <a:pt x="3190" y="4363"/>
                  <a:pt x="3194" y="4388"/>
                  <a:pt x="3198" y="4416"/>
                </a:cubicBezTo>
                <a:cubicBezTo>
                  <a:pt x="3205" y="4410"/>
                  <a:pt x="3208" y="4407"/>
                  <a:pt x="3214" y="4402"/>
                </a:cubicBezTo>
                <a:cubicBezTo>
                  <a:pt x="3216" y="4419"/>
                  <a:pt x="3218" y="4433"/>
                  <a:pt x="3221" y="4448"/>
                </a:cubicBezTo>
                <a:cubicBezTo>
                  <a:pt x="3222" y="4456"/>
                  <a:pt x="3223" y="4468"/>
                  <a:pt x="3228" y="4472"/>
                </a:cubicBezTo>
                <a:cubicBezTo>
                  <a:pt x="3242" y="4480"/>
                  <a:pt x="3240" y="4492"/>
                  <a:pt x="3241" y="4504"/>
                </a:cubicBezTo>
                <a:cubicBezTo>
                  <a:pt x="3242" y="4515"/>
                  <a:pt x="3243" y="4526"/>
                  <a:pt x="3244" y="4540"/>
                </a:cubicBezTo>
                <a:cubicBezTo>
                  <a:pt x="3279" y="4512"/>
                  <a:pt x="3256" y="4477"/>
                  <a:pt x="3269" y="4448"/>
                </a:cubicBezTo>
                <a:cubicBezTo>
                  <a:pt x="3272" y="4468"/>
                  <a:pt x="3271" y="4489"/>
                  <a:pt x="3272" y="4510"/>
                </a:cubicBezTo>
                <a:cubicBezTo>
                  <a:pt x="3272" y="4530"/>
                  <a:pt x="3273" y="4550"/>
                  <a:pt x="3274" y="4570"/>
                </a:cubicBezTo>
                <a:cubicBezTo>
                  <a:pt x="3277" y="4570"/>
                  <a:pt x="3279" y="4570"/>
                  <a:pt x="3282" y="4570"/>
                </a:cubicBezTo>
                <a:cubicBezTo>
                  <a:pt x="3283" y="4562"/>
                  <a:pt x="3284" y="4554"/>
                  <a:pt x="3285" y="4546"/>
                </a:cubicBezTo>
                <a:cubicBezTo>
                  <a:pt x="3304" y="4549"/>
                  <a:pt x="3332" y="4529"/>
                  <a:pt x="3336" y="4510"/>
                </a:cubicBezTo>
                <a:cubicBezTo>
                  <a:pt x="3340" y="4480"/>
                  <a:pt x="3346" y="4449"/>
                  <a:pt x="3351" y="4419"/>
                </a:cubicBezTo>
                <a:cubicBezTo>
                  <a:pt x="3358" y="4422"/>
                  <a:pt x="3363" y="4424"/>
                  <a:pt x="3369" y="4427"/>
                </a:cubicBezTo>
                <a:cubicBezTo>
                  <a:pt x="3365" y="4477"/>
                  <a:pt x="3361" y="4527"/>
                  <a:pt x="3356" y="4577"/>
                </a:cubicBezTo>
                <a:cubicBezTo>
                  <a:pt x="3385" y="4527"/>
                  <a:pt x="3378" y="4468"/>
                  <a:pt x="3401" y="4419"/>
                </a:cubicBezTo>
                <a:cubicBezTo>
                  <a:pt x="3403" y="4437"/>
                  <a:pt x="3405" y="4456"/>
                  <a:pt x="3408" y="4476"/>
                </a:cubicBezTo>
                <a:cubicBezTo>
                  <a:pt x="3410" y="4476"/>
                  <a:pt x="3412" y="4476"/>
                  <a:pt x="3414" y="4476"/>
                </a:cubicBezTo>
                <a:cubicBezTo>
                  <a:pt x="3419" y="4464"/>
                  <a:pt x="3425" y="4451"/>
                  <a:pt x="3430" y="4439"/>
                </a:cubicBezTo>
                <a:cubicBezTo>
                  <a:pt x="3431" y="4439"/>
                  <a:pt x="3432" y="4440"/>
                  <a:pt x="3433" y="4440"/>
                </a:cubicBezTo>
                <a:cubicBezTo>
                  <a:pt x="3430" y="4462"/>
                  <a:pt x="3427" y="4485"/>
                  <a:pt x="3424" y="4507"/>
                </a:cubicBezTo>
                <a:cubicBezTo>
                  <a:pt x="3426" y="4508"/>
                  <a:pt x="3429" y="4509"/>
                  <a:pt x="3432" y="4510"/>
                </a:cubicBezTo>
                <a:cubicBezTo>
                  <a:pt x="3437" y="4497"/>
                  <a:pt x="3441" y="4483"/>
                  <a:pt x="3447" y="4471"/>
                </a:cubicBezTo>
                <a:cubicBezTo>
                  <a:pt x="3456" y="4452"/>
                  <a:pt x="3464" y="4433"/>
                  <a:pt x="3475" y="4416"/>
                </a:cubicBezTo>
                <a:cubicBezTo>
                  <a:pt x="3479" y="4410"/>
                  <a:pt x="3489" y="4409"/>
                  <a:pt x="3500" y="4405"/>
                </a:cubicBezTo>
                <a:cubicBezTo>
                  <a:pt x="3503" y="4406"/>
                  <a:pt x="3509" y="4409"/>
                  <a:pt x="3515" y="4412"/>
                </a:cubicBezTo>
                <a:cubicBezTo>
                  <a:pt x="3514" y="4425"/>
                  <a:pt x="3513" y="4436"/>
                  <a:pt x="3511" y="4452"/>
                </a:cubicBezTo>
                <a:cubicBezTo>
                  <a:pt x="3520" y="4447"/>
                  <a:pt x="3524" y="4445"/>
                  <a:pt x="3532" y="4441"/>
                </a:cubicBezTo>
                <a:cubicBezTo>
                  <a:pt x="3530" y="4471"/>
                  <a:pt x="3529" y="4498"/>
                  <a:pt x="3528" y="4526"/>
                </a:cubicBezTo>
                <a:cubicBezTo>
                  <a:pt x="3532" y="4516"/>
                  <a:pt x="3537" y="4505"/>
                  <a:pt x="3542" y="4495"/>
                </a:cubicBezTo>
                <a:cubicBezTo>
                  <a:pt x="3544" y="4496"/>
                  <a:pt x="3546" y="4497"/>
                  <a:pt x="3548" y="4497"/>
                </a:cubicBezTo>
                <a:cubicBezTo>
                  <a:pt x="3546" y="4513"/>
                  <a:pt x="3545" y="4528"/>
                  <a:pt x="3544" y="4543"/>
                </a:cubicBezTo>
                <a:cubicBezTo>
                  <a:pt x="3551" y="4539"/>
                  <a:pt x="3554" y="4533"/>
                  <a:pt x="3559" y="4527"/>
                </a:cubicBezTo>
                <a:cubicBezTo>
                  <a:pt x="3578" y="4505"/>
                  <a:pt x="3595" y="4478"/>
                  <a:pt x="3619" y="4461"/>
                </a:cubicBezTo>
                <a:cubicBezTo>
                  <a:pt x="3641" y="4446"/>
                  <a:pt x="3646" y="4427"/>
                  <a:pt x="3651" y="4406"/>
                </a:cubicBezTo>
                <a:cubicBezTo>
                  <a:pt x="3658" y="4380"/>
                  <a:pt x="3663" y="4352"/>
                  <a:pt x="3696" y="4335"/>
                </a:cubicBezTo>
                <a:cubicBezTo>
                  <a:pt x="3696" y="4351"/>
                  <a:pt x="3698" y="4365"/>
                  <a:pt x="3695" y="4376"/>
                </a:cubicBezTo>
                <a:cubicBezTo>
                  <a:pt x="3686" y="4415"/>
                  <a:pt x="3695" y="4456"/>
                  <a:pt x="3672" y="4491"/>
                </a:cubicBezTo>
                <a:cubicBezTo>
                  <a:pt x="3666" y="4499"/>
                  <a:pt x="3663" y="4509"/>
                  <a:pt x="3657" y="4520"/>
                </a:cubicBezTo>
                <a:cubicBezTo>
                  <a:pt x="3685" y="4518"/>
                  <a:pt x="3692" y="4500"/>
                  <a:pt x="3699" y="4482"/>
                </a:cubicBezTo>
                <a:cubicBezTo>
                  <a:pt x="3705" y="4463"/>
                  <a:pt x="3709" y="4443"/>
                  <a:pt x="3715" y="4424"/>
                </a:cubicBezTo>
                <a:cubicBezTo>
                  <a:pt x="3721" y="4406"/>
                  <a:pt x="3725" y="4379"/>
                  <a:pt x="3738" y="4373"/>
                </a:cubicBezTo>
                <a:cubicBezTo>
                  <a:pt x="3767" y="4359"/>
                  <a:pt x="3763" y="4336"/>
                  <a:pt x="3767" y="4313"/>
                </a:cubicBezTo>
                <a:cubicBezTo>
                  <a:pt x="3768" y="4307"/>
                  <a:pt x="3772" y="4301"/>
                  <a:pt x="3774" y="4295"/>
                </a:cubicBezTo>
                <a:cubicBezTo>
                  <a:pt x="3777" y="4296"/>
                  <a:pt x="3779" y="4297"/>
                  <a:pt x="3781" y="4297"/>
                </a:cubicBezTo>
                <a:cubicBezTo>
                  <a:pt x="3778" y="4313"/>
                  <a:pt x="3774" y="4329"/>
                  <a:pt x="3770" y="4350"/>
                </a:cubicBezTo>
                <a:cubicBezTo>
                  <a:pt x="3785" y="4328"/>
                  <a:pt x="3796" y="4309"/>
                  <a:pt x="3808" y="4293"/>
                </a:cubicBezTo>
                <a:cubicBezTo>
                  <a:pt x="3813" y="4287"/>
                  <a:pt x="3821" y="4282"/>
                  <a:pt x="3828" y="4282"/>
                </a:cubicBezTo>
                <a:cubicBezTo>
                  <a:pt x="3853" y="4280"/>
                  <a:pt x="3858" y="4276"/>
                  <a:pt x="3859" y="4251"/>
                </a:cubicBezTo>
                <a:cubicBezTo>
                  <a:pt x="3860" y="4244"/>
                  <a:pt x="3860" y="4236"/>
                  <a:pt x="3861" y="4229"/>
                </a:cubicBezTo>
                <a:cubicBezTo>
                  <a:pt x="3865" y="4196"/>
                  <a:pt x="3873" y="4162"/>
                  <a:pt x="3870" y="4128"/>
                </a:cubicBezTo>
                <a:cubicBezTo>
                  <a:pt x="3864" y="4057"/>
                  <a:pt x="3851" y="3986"/>
                  <a:pt x="3844" y="3915"/>
                </a:cubicBezTo>
                <a:cubicBezTo>
                  <a:pt x="3828" y="3757"/>
                  <a:pt x="3815" y="3599"/>
                  <a:pt x="3800" y="3442"/>
                </a:cubicBezTo>
                <a:cubicBezTo>
                  <a:pt x="3790" y="3341"/>
                  <a:pt x="3778" y="3241"/>
                  <a:pt x="3769" y="3140"/>
                </a:cubicBezTo>
                <a:cubicBezTo>
                  <a:pt x="3761" y="3060"/>
                  <a:pt x="3754" y="2981"/>
                  <a:pt x="3748" y="2901"/>
                </a:cubicBezTo>
                <a:cubicBezTo>
                  <a:pt x="3746" y="2873"/>
                  <a:pt x="3749" y="2845"/>
                  <a:pt x="3748" y="2816"/>
                </a:cubicBezTo>
                <a:cubicBezTo>
                  <a:pt x="3747" y="2800"/>
                  <a:pt x="3743" y="2783"/>
                  <a:pt x="3741" y="2768"/>
                </a:cubicBezTo>
                <a:cubicBezTo>
                  <a:pt x="3752" y="2767"/>
                  <a:pt x="3760" y="2767"/>
                  <a:pt x="3769" y="2766"/>
                </a:cubicBezTo>
                <a:cubicBezTo>
                  <a:pt x="3776" y="2769"/>
                  <a:pt x="3786" y="2773"/>
                  <a:pt x="3797" y="2776"/>
                </a:cubicBezTo>
                <a:cubicBezTo>
                  <a:pt x="3798" y="2775"/>
                  <a:pt x="3798" y="2774"/>
                  <a:pt x="3799" y="2772"/>
                </a:cubicBezTo>
                <a:cubicBezTo>
                  <a:pt x="3782" y="2759"/>
                  <a:pt x="3765" y="2745"/>
                  <a:pt x="3748" y="2731"/>
                </a:cubicBezTo>
                <a:cubicBezTo>
                  <a:pt x="3749" y="2729"/>
                  <a:pt x="3751" y="2727"/>
                  <a:pt x="3752" y="2726"/>
                </a:cubicBezTo>
                <a:cubicBezTo>
                  <a:pt x="3773" y="2740"/>
                  <a:pt x="3795" y="2756"/>
                  <a:pt x="3817" y="2770"/>
                </a:cubicBezTo>
                <a:cubicBezTo>
                  <a:pt x="3821" y="2773"/>
                  <a:pt x="3828" y="2772"/>
                  <a:pt x="3834" y="2773"/>
                </a:cubicBezTo>
                <a:cubicBezTo>
                  <a:pt x="3833" y="2768"/>
                  <a:pt x="3832" y="2762"/>
                  <a:pt x="3829" y="2757"/>
                </a:cubicBezTo>
                <a:cubicBezTo>
                  <a:pt x="3816" y="2737"/>
                  <a:pt x="3803" y="2718"/>
                  <a:pt x="3789" y="2698"/>
                </a:cubicBezTo>
                <a:cubicBezTo>
                  <a:pt x="3818" y="2720"/>
                  <a:pt x="3845" y="2742"/>
                  <a:pt x="3883" y="2749"/>
                </a:cubicBezTo>
                <a:cubicBezTo>
                  <a:pt x="3870" y="2734"/>
                  <a:pt x="3858" y="2718"/>
                  <a:pt x="3845" y="2703"/>
                </a:cubicBezTo>
                <a:cubicBezTo>
                  <a:pt x="3846" y="2702"/>
                  <a:pt x="3847" y="2702"/>
                  <a:pt x="3848" y="2701"/>
                </a:cubicBezTo>
                <a:cubicBezTo>
                  <a:pt x="3857" y="2706"/>
                  <a:pt x="3867" y="2711"/>
                  <a:pt x="3876" y="2716"/>
                </a:cubicBezTo>
                <a:cubicBezTo>
                  <a:pt x="3877" y="2714"/>
                  <a:pt x="3878" y="2713"/>
                  <a:pt x="3879" y="2711"/>
                </a:cubicBezTo>
                <a:cubicBezTo>
                  <a:pt x="3865" y="2700"/>
                  <a:pt x="3850" y="2690"/>
                  <a:pt x="3837" y="2678"/>
                </a:cubicBezTo>
                <a:cubicBezTo>
                  <a:pt x="3824" y="2667"/>
                  <a:pt x="3812" y="2654"/>
                  <a:pt x="3800" y="2642"/>
                </a:cubicBezTo>
                <a:cubicBezTo>
                  <a:pt x="3788" y="2630"/>
                  <a:pt x="3777" y="2615"/>
                  <a:pt x="3764" y="2605"/>
                </a:cubicBezTo>
                <a:cubicBezTo>
                  <a:pt x="3732" y="2579"/>
                  <a:pt x="3731" y="2580"/>
                  <a:pt x="3732" y="2568"/>
                </a:cubicBezTo>
                <a:cubicBezTo>
                  <a:pt x="3745" y="2577"/>
                  <a:pt x="3757" y="2585"/>
                  <a:pt x="3771" y="2595"/>
                </a:cubicBezTo>
                <a:cubicBezTo>
                  <a:pt x="3773" y="2586"/>
                  <a:pt x="3775" y="2580"/>
                  <a:pt x="3778" y="2571"/>
                </a:cubicBezTo>
                <a:cubicBezTo>
                  <a:pt x="3809" y="2591"/>
                  <a:pt x="3839" y="2609"/>
                  <a:pt x="3868" y="2628"/>
                </a:cubicBezTo>
                <a:cubicBezTo>
                  <a:pt x="3870" y="2626"/>
                  <a:pt x="3872" y="2624"/>
                  <a:pt x="3875" y="2621"/>
                </a:cubicBezTo>
                <a:cubicBezTo>
                  <a:pt x="3864" y="2610"/>
                  <a:pt x="3856" y="2596"/>
                  <a:pt x="3844" y="2589"/>
                </a:cubicBezTo>
                <a:cubicBezTo>
                  <a:pt x="3815" y="2570"/>
                  <a:pt x="3794" y="2543"/>
                  <a:pt x="3775" y="2515"/>
                </a:cubicBezTo>
                <a:cubicBezTo>
                  <a:pt x="3774" y="2514"/>
                  <a:pt x="3775" y="2512"/>
                  <a:pt x="3775" y="2511"/>
                </a:cubicBezTo>
                <a:cubicBezTo>
                  <a:pt x="3803" y="2528"/>
                  <a:pt x="3831" y="2544"/>
                  <a:pt x="3858" y="2560"/>
                </a:cubicBezTo>
                <a:cubicBezTo>
                  <a:pt x="3861" y="2561"/>
                  <a:pt x="3864" y="2564"/>
                  <a:pt x="3865" y="2563"/>
                </a:cubicBezTo>
                <a:cubicBezTo>
                  <a:pt x="3885" y="2555"/>
                  <a:pt x="3896" y="2570"/>
                  <a:pt x="3910" y="2578"/>
                </a:cubicBezTo>
                <a:cubicBezTo>
                  <a:pt x="3922" y="2585"/>
                  <a:pt x="3935" y="2591"/>
                  <a:pt x="3947" y="2598"/>
                </a:cubicBezTo>
                <a:cubicBezTo>
                  <a:pt x="3948" y="2597"/>
                  <a:pt x="3949" y="2595"/>
                  <a:pt x="3950" y="2593"/>
                </a:cubicBezTo>
                <a:cubicBezTo>
                  <a:pt x="3943" y="2587"/>
                  <a:pt x="3935" y="2581"/>
                  <a:pt x="3927" y="2575"/>
                </a:cubicBezTo>
                <a:cubicBezTo>
                  <a:pt x="3861" y="2526"/>
                  <a:pt x="3795" y="2477"/>
                  <a:pt x="3729" y="2427"/>
                </a:cubicBezTo>
                <a:cubicBezTo>
                  <a:pt x="3722" y="2421"/>
                  <a:pt x="3714" y="2413"/>
                  <a:pt x="3713" y="2405"/>
                </a:cubicBezTo>
                <a:cubicBezTo>
                  <a:pt x="3704" y="2303"/>
                  <a:pt x="3694" y="2200"/>
                  <a:pt x="3689" y="2097"/>
                </a:cubicBezTo>
                <a:cubicBezTo>
                  <a:pt x="3684" y="2011"/>
                  <a:pt x="3687" y="1925"/>
                  <a:pt x="3685" y="1840"/>
                </a:cubicBezTo>
                <a:cubicBezTo>
                  <a:pt x="3681" y="1659"/>
                  <a:pt x="3677" y="1479"/>
                  <a:pt x="3671" y="1298"/>
                </a:cubicBezTo>
                <a:cubicBezTo>
                  <a:pt x="3667" y="1205"/>
                  <a:pt x="3658" y="1111"/>
                  <a:pt x="3652" y="1018"/>
                </a:cubicBezTo>
                <a:cubicBezTo>
                  <a:pt x="3647" y="930"/>
                  <a:pt x="3642" y="842"/>
                  <a:pt x="3636" y="755"/>
                </a:cubicBezTo>
                <a:cubicBezTo>
                  <a:pt x="3633" y="714"/>
                  <a:pt x="3625" y="674"/>
                  <a:pt x="3585" y="650"/>
                </a:cubicBezTo>
                <a:cubicBezTo>
                  <a:pt x="3576" y="645"/>
                  <a:pt x="3571" y="635"/>
                  <a:pt x="3582" y="623"/>
                </a:cubicBezTo>
                <a:cubicBezTo>
                  <a:pt x="3586" y="619"/>
                  <a:pt x="3586" y="609"/>
                  <a:pt x="3586" y="602"/>
                </a:cubicBezTo>
                <a:cubicBezTo>
                  <a:pt x="3586" y="592"/>
                  <a:pt x="3584" y="582"/>
                  <a:pt x="3583" y="572"/>
                </a:cubicBezTo>
                <a:cubicBezTo>
                  <a:pt x="3582" y="540"/>
                  <a:pt x="3584" y="508"/>
                  <a:pt x="3580" y="476"/>
                </a:cubicBezTo>
                <a:cubicBezTo>
                  <a:pt x="3578" y="459"/>
                  <a:pt x="3568" y="443"/>
                  <a:pt x="3563" y="426"/>
                </a:cubicBezTo>
                <a:cubicBezTo>
                  <a:pt x="3561" y="418"/>
                  <a:pt x="3564" y="408"/>
                  <a:pt x="3561" y="401"/>
                </a:cubicBezTo>
                <a:cubicBezTo>
                  <a:pt x="3548" y="373"/>
                  <a:pt x="3533" y="345"/>
                  <a:pt x="3517" y="314"/>
                </a:cubicBezTo>
                <a:cubicBezTo>
                  <a:pt x="3517" y="314"/>
                  <a:pt x="3510" y="314"/>
                  <a:pt x="3507" y="310"/>
                </a:cubicBezTo>
                <a:cubicBezTo>
                  <a:pt x="3501" y="302"/>
                  <a:pt x="3496" y="292"/>
                  <a:pt x="3490" y="283"/>
                </a:cubicBezTo>
                <a:cubicBezTo>
                  <a:pt x="3482" y="271"/>
                  <a:pt x="3470" y="260"/>
                  <a:pt x="3465" y="247"/>
                </a:cubicBezTo>
                <a:cubicBezTo>
                  <a:pt x="3459" y="230"/>
                  <a:pt x="3452" y="228"/>
                  <a:pt x="3439" y="238"/>
                </a:cubicBezTo>
                <a:cubicBezTo>
                  <a:pt x="3437" y="240"/>
                  <a:pt x="3433" y="239"/>
                  <a:pt x="3429" y="239"/>
                </a:cubicBezTo>
                <a:cubicBezTo>
                  <a:pt x="3425" y="230"/>
                  <a:pt x="3422" y="221"/>
                  <a:pt x="3417" y="209"/>
                </a:cubicBezTo>
                <a:cubicBezTo>
                  <a:pt x="3407" y="226"/>
                  <a:pt x="3405" y="245"/>
                  <a:pt x="3382" y="242"/>
                </a:cubicBezTo>
                <a:cubicBezTo>
                  <a:pt x="3380" y="242"/>
                  <a:pt x="3374" y="250"/>
                  <a:pt x="3373" y="254"/>
                </a:cubicBezTo>
                <a:cubicBezTo>
                  <a:pt x="3371" y="277"/>
                  <a:pt x="3353" y="288"/>
                  <a:pt x="3340" y="303"/>
                </a:cubicBezTo>
                <a:cubicBezTo>
                  <a:pt x="3331" y="314"/>
                  <a:pt x="3323" y="319"/>
                  <a:pt x="3309" y="309"/>
                </a:cubicBezTo>
                <a:cubicBezTo>
                  <a:pt x="3296" y="299"/>
                  <a:pt x="3267" y="301"/>
                  <a:pt x="3257" y="315"/>
                </a:cubicBezTo>
                <a:cubicBezTo>
                  <a:pt x="3252" y="321"/>
                  <a:pt x="3259" y="335"/>
                  <a:pt x="3261" y="345"/>
                </a:cubicBezTo>
                <a:cubicBezTo>
                  <a:pt x="3261" y="349"/>
                  <a:pt x="3263" y="352"/>
                  <a:pt x="3263" y="355"/>
                </a:cubicBezTo>
                <a:cubicBezTo>
                  <a:pt x="3266" y="368"/>
                  <a:pt x="3268" y="381"/>
                  <a:pt x="3270" y="394"/>
                </a:cubicBezTo>
                <a:cubicBezTo>
                  <a:pt x="3267" y="395"/>
                  <a:pt x="3264" y="397"/>
                  <a:pt x="3261" y="398"/>
                </a:cubicBezTo>
                <a:cubicBezTo>
                  <a:pt x="3269" y="356"/>
                  <a:pt x="3228" y="346"/>
                  <a:pt x="3216" y="315"/>
                </a:cubicBezTo>
                <a:cubicBezTo>
                  <a:pt x="3213" y="324"/>
                  <a:pt x="3211" y="330"/>
                  <a:pt x="3209" y="337"/>
                </a:cubicBezTo>
                <a:cubicBezTo>
                  <a:pt x="3205" y="333"/>
                  <a:pt x="3202" y="331"/>
                  <a:pt x="3198" y="328"/>
                </a:cubicBezTo>
                <a:cubicBezTo>
                  <a:pt x="3196" y="339"/>
                  <a:pt x="3193" y="349"/>
                  <a:pt x="3191" y="358"/>
                </a:cubicBezTo>
                <a:cubicBezTo>
                  <a:pt x="3189" y="358"/>
                  <a:pt x="3187" y="358"/>
                  <a:pt x="3184" y="358"/>
                </a:cubicBezTo>
                <a:cubicBezTo>
                  <a:pt x="3181" y="347"/>
                  <a:pt x="3177" y="337"/>
                  <a:pt x="3174" y="326"/>
                </a:cubicBezTo>
                <a:cubicBezTo>
                  <a:pt x="3164" y="336"/>
                  <a:pt x="3157" y="332"/>
                  <a:pt x="3149" y="320"/>
                </a:cubicBezTo>
                <a:cubicBezTo>
                  <a:pt x="3142" y="308"/>
                  <a:pt x="3133" y="305"/>
                  <a:pt x="3122" y="316"/>
                </a:cubicBezTo>
                <a:cubicBezTo>
                  <a:pt x="3120" y="319"/>
                  <a:pt x="3116" y="320"/>
                  <a:pt x="3112" y="320"/>
                </a:cubicBezTo>
                <a:cubicBezTo>
                  <a:pt x="3098" y="320"/>
                  <a:pt x="3096" y="331"/>
                  <a:pt x="3096" y="341"/>
                </a:cubicBezTo>
                <a:cubicBezTo>
                  <a:pt x="3097" y="373"/>
                  <a:pt x="3098" y="373"/>
                  <a:pt x="3066" y="376"/>
                </a:cubicBezTo>
                <a:cubicBezTo>
                  <a:pt x="3062" y="369"/>
                  <a:pt x="3057" y="362"/>
                  <a:pt x="3051" y="353"/>
                </a:cubicBezTo>
                <a:cubicBezTo>
                  <a:pt x="3060" y="354"/>
                  <a:pt x="3066" y="354"/>
                  <a:pt x="3079" y="355"/>
                </a:cubicBezTo>
                <a:cubicBezTo>
                  <a:pt x="3075" y="345"/>
                  <a:pt x="3073" y="331"/>
                  <a:pt x="3070" y="331"/>
                </a:cubicBezTo>
                <a:cubicBezTo>
                  <a:pt x="3058" y="331"/>
                  <a:pt x="3045" y="335"/>
                  <a:pt x="3033" y="338"/>
                </a:cubicBezTo>
                <a:cubicBezTo>
                  <a:pt x="3032" y="338"/>
                  <a:pt x="3032" y="342"/>
                  <a:pt x="3032" y="343"/>
                </a:cubicBezTo>
                <a:cubicBezTo>
                  <a:pt x="3038" y="356"/>
                  <a:pt x="3046" y="369"/>
                  <a:pt x="3051" y="382"/>
                </a:cubicBezTo>
                <a:cubicBezTo>
                  <a:pt x="3053" y="388"/>
                  <a:pt x="3053" y="396"/>
                  <a:pt x="3051" y="403"/>
                </a:cubicBezTo>
                <a:cubicBezTo>
                  <a:pt x="3050" y="409"/>
                  <a:pt x="3045" y="415"/>
                  <a:pt x="3041" y="422"/>
                </a:cubicBezTo>
                <a:cubicBezTo>
                  <a:pt x="3028" y="418"/>
                  <a:pt x="3029" y="418"/>
                  <a:pt x="3030" y="403"/>
                </a:cubicBezTo>
                <a:cubicBezTo>
                  <a:pt x="3031" y="399"/>
                  <a:pt x="3027" y="394"/>
                  <a:pt x="3025" y="390"/>
                </a:cubicBezTo>
                <a:cubicBezTo>
                  <a:pt x="3021" y="392"/>
                  <a:pt x="3017" y="394"/>
                  <a:pt x="3014" y="397"/>
                </a:cubicBezTo>
                <a:cubicBezTo>
                  <a:pt x="3012" y="400"/>
                  <a:pt x="3011" y="404"/>
                  <a:pt x="3007" y="411"/>
                </a:cubicBezTo>
                <a:cubicBezTo>
                  <a:pt x="2998" y="399"/>
                  <a:pt x="2990" y="390"/>
                  <a:pt x="2981" y="380"/>
                </a:cubicBezTo>
                <a:cubicBezTo>
                  <a:pt x="2990" y="372"/>
                  <a:pt x="2997" y="367"/>
                  <a:pt x="3006" y="359"/>
                </a:cubicBezTo>
                <a:cubicBezTo>
                  <a:pt x="2997" y="352"/>
                  <a:pt x="2989" y="346"/>
                  <a:pt x="2981" y="340"/>
                </a:cubicBezTo>
                <a:cubicBezTo>
                  <a:pt x="2980" y="349"/>
                  <a:pt x="2978" y="359"/>
                  <a:pt x="2978" y="363"/>
                </a:cubicBezTo>
                <a:cubicBezTo>
                  <a:pt x="2968" y="371"/>
                  <a:pt x="2961" y="376"/>
                  <a:pt x="2954" y="382"/>
                </a:cubicBezTo>
                <a:cubicBezTo>
                  <a:pt x="2938" y="398"/>
                  <a:pt x="2942" y="419"/>
                  <a:pt x="2944" y="439"/>
                </a:cubicBezTo>
                <a:cubicBezTo>
                  <a:pt x="2946" y="488"/>
                  <a:pt x="2952" y="536"/>
                  <a:pt x="2955" y="585"/>
                </a:cubicBezTo>
                <a:cubicBezTo>
                  <a:pt x="2957" y="645"/>
                  <a:pt x="2958" y="705"/>
                  <a:pt x="2959" y="765"/>
                </a:cubicBezTo>
                <a:cubicBezTo>
                  <a:pt x="2959" y="767"/>
                  <a:pt x="2957" y="770"/>
                  <a:pt x="2955" y="778"/>
                </a:cubicBezTo>
                <a:cubicBezTo>
                  <a:pt x="2953" y="770"/>
                  <a:pt x="2952" y="768"/>
                  <a:pt x="2951" y="766"/>
                </a:cubicBezTo>
                <a:cubicBezTo>
                  <a:pt x="2950" y="722"/>
                  <a:pt x="2949" y="679"/>
                  <a:pt x="2947" y="636"/>
                </a:cubicBezTo>
                <a:cubicBezTo>
                  <a:pt x="2946" y="611"/>
                  <a:pt x="2943" y="586"/>
                  <a:pt x="2941" y="561"/>
                </a:cubicBezTo>
                <a:cubicBezTo>
                  <a:pt x="2939" y="523"/>
                  <a:pt x="2937" y="486"/>
                  <a:pt x="2935" y="449"/>
                </a:cubicBezTo>
                <a:cubicBezTo>
                  <a:pt x="2934" y="435"/>
                  <a:pt x="2934" y="421"/>
                  <a:pt x="2931" y="408"/>
                </a:cubicBezTo>
                <a:cubicBezTo>
                  <a:pt x="2929" y="400"/>
                  <a:pt x="2921" y="395"/>
                  <a:pt x="2916" y="388"/>
                </a:cubicBezTo>
                <a:cubicBezTo>
                  <a:pt x="2910" y="394"/>
                  <a:pt x="2904" y="401"/>
                  <a:pt x="2898" y="407"/>
                </a:cubicBezTo>
                <a:cubicBezTo>
                  <a:pt x="2897" y="407"/>
                  <a:pt x="2895" y="407"/>
                  <a:pt x="2891" y="408"/>
                </a:cubicBezTo>
                <a:cubicBezTo>
                  <a:pt x="2892" y="401"/>
                  <a:pt x="2894" y="395"/>
                  <a:pt x="2894" y="389"/>
                </a:cubicBezTo>
                <a:cubicBezTo>
                  <a:pt x="2893" y="381"/>
                  <a:pt x="2891" y="372"/>
                  <a:pt x="2889" y="364"/>
                </a:cubicBezTo>
                <a:cubicBezTo>
                  <a:pt x="2888" y="363"/>
                  <a:pt x="2878" y="363"/>
                  <a:pt x="2877" y="365"/>
                </a:cubicBezTo>
                <a:cubicBezTo>
                  <a:pt x="2873" y="372"/>
                  <a:pt x="2867" y="383"/>
                  <a:pt x="2870" y="389"/>
                </a:cubicBezTo>
                <a:cubicBezTo>
                  <a:pt x="2882" y="414"/>
                  <a:pt x="2863" y="434"/>
                  <a:pt x="2864" y="457"/>
                </a:cubicBezTo>
                <a:cubicBezTo>
                  <a:pt x="2861" y="455"/>
                  <a:pt x="2858" y="453"/>
                  <a:pt x="2858" y="451"/>
                </a:cubicBezTo>
                <a:cubicBezTo>
                  <a:pt x="2852" y="414"/>
                  <a:pt x="2821" y="416"/>
                  <a:pt x="2796" y="411"/>
                </a:cubicBezTo>
                <a:cubicBezTo>
                  <a:pt x="2792" y="411"/>
                  <a:pt x="2788" y="415"/>
                  <a:pt x="2783" y="417"/>
                </a:cubicBezTo>
                <a:cubicBezTo>
                  <a:pt x="2787" y="420"/>
                  <a:pt x="2791" y="423"/>
                  <a:pt x="2795" y="424"/>
                </a:cubicBezTo>
                <a:cubicBezTo>
                  <a:pt x="2798" y="426"/>
                  <a:pt x="2802" y="425"/>
                  <a:pt x="2810" y="426"/>
                </a:cubicBezTo>
                <a:cubicBezTo>
                  <a:pt x="2802" y="431"/>
                  <a:pt x="2798" y="433"/>
                  <a:pt x="2794" y="436"/>
                </a:cubicBezTo>
                <a:cubicBezTo>
                  <a:pt x="2799" y="442"/>
                  <a:pt x="2809" y="450"/>
                  <a:pt x="2807" y="453"/>
                </a:cubicBezTo>
                <a:cubicBezTo>
                  <a:pt x="2799" y="471"/>
                  <a:pt x="2815" y="484"/>
                  <a:pt x="2815" y="499"/>
                </a:cubicBezTo>
                <a:cubicBezTo>
                  <a:pt x="2813" y="560"/>
                  <a:pt x="2811" y="621"/>
                  <a:pt x="2809" y="682"/>
                </a:cubicBezTo>
                <a:cubicBezTo>
                  <a:pt x="2805" y="682"/>
                  <a:pt x="2803" y="683"/>
                  <a:pt x="2802" y="682"/>
                </a:cubicBezTo>
                <a:cubicBezTo>
                  <a:pt x="2785" y="673"/>
                  <a:pt x="2767" y="664"/>
                  <a:pt x="2749" y="654"/>
                </a:cubicBezTo>
                <a:cubicBezTo>
                  <a:pt x="2725" y="641"/>
                  <a:pt x="2720" y="627"/>
                  <a:pt x="2724" y="600"/>
                </a:cubicBezTo>
                <a:cubicBezTo>
                  <a:pt x="2729" y="564"/>
                  <a:pt x="2731" y="528"/>
                  <a:pt x="2718" y="493"/>
                </a:cubicBezTo>
                <a:cubicBezTo>
                  <a:pt x="2715" y="485"/>
                  <a:pt x="2713" y="477"/>
                  <a:pt x="2711" y="469"/>
                </a:cubicBezTo>
                <a:cubicBezTo>
                  <a:pt x="2709" y="469"/>
                  <a:pt x="2706" y="469"/>
                  <a:pt x="2703" y="469"/>
                </a:cubicBezTo>
                <a:cubicBezTo>
                  <a:pt x="2701" y="514"/>
                  <a:pt x="2699" y="559"/>
                  <a:pt x="2697" y="609"/>
                </a:cubicBezTo>
                <a:cubicBezTo>
                  <a:pt x="2678" y="601"/>
                  <a:pt x="2664" y="597"/>
                  <a:pt x="2652" y="590"/>
                </a:cubicBezTo>
                <a:cubicBezTo>
                  <a:pt x="2624" y="574"/>
                  <a:pt x="2594" y="566"/>
                  <a:pt x="2563" y="565"/>
                </a:cubicBezTo>
                <a:cubicBezTo>
                  <a:pt x="2476" y="562"/>
                  <a:pt x="2392" y="545"/>
                  <a:pt x="2308" y="527"/>
                </a:cubicBezTo>
                <a:cubicBezTo>
                  <a:pt x="2272" y="519"/>
                  <a:pt x="2235" y="515"/>
                  <a:pt x="2198" y="515"/>
                </a:cubicBezTo>
                <a:cubicBezTo>
                  <a:pt x="2157" y="515"/>
                  <a:pt x="2116" y="521"/>
                  <a:pt x="2075" y="523"/>
                </a:cubicBezTo>
                <a:cubicBezTo>
                  <a:pt x="2067" y="523"/>
                  <a:pt x="2058" y="520"/>
                  <a:pt x="2052" y="515"/>
                </a:cubicBezTo>
                <a:cubicBezTo>
                  <a:pt x="2036" y="499"/>
                  <a:pt x="2021" y="481"/>
                  <a:pt x="2006" y="463"/>
                </a:cubicBezTo>
                <a:cubicBezTo>
                  <a:pt x="1989" y="443"/>
                  <a:pt x="1973" y="423"/>
                  <a:pt x="1955" y="404"/>
                </a:cubicBezTo>
                <a:cubicBezTo>
                  <a:pt x="1937" y="386"/>
                  <a:pt x="1905" y="387"/>
                  <a:pt x="1885" y="403"/>
                </a:cubicBezTo>
                <a:cubicBezTo>
                  <a:pt x="1875" y="410"/>
                  <a:pt x="1865" y="411"/>
                  <a:pt x="1855" y="400"/>
                </a:cubicBezTo>
                <a:cubicBezTo>
                  <a:pt x="1847" y="389"/>
                  <a:pt x="1838" y="378"/>
                  <a:pt x="1827" y="369"/>
                </a:cubicBezTo>
                <a:cubicBezTo>
                  <a:pt x="1804" y="349"/>
                  <a:pt x="1782" y="352"/>
                  <a:pt x="1765" y="377"/>
                </a:cubicBezTo>
                <a:cubicBezTo>
                  <a:pt x="1758" y="386"/>
                  <a:pt x="1754" y="397"/>
                  <a:pt x="1748" y="408"/>
                </a:cubicBezTo>
                <a:cubicBezTo>
                  <a:pt x="1734" y="433"/>
                  <a:pt x="1735" y="468"/>
                  <a:pt x="1697" y="474"/>
                </a:cubicBezTo>
                <a:cubicBezTo>
                  <a:pt x="1695" y="474"/>
                  <a:pt x="1692" y="477"/>
                  <a:pt x="1691" y="479"/>
                </a:cubicBezTo>
                <a:cubicBezTo>
                  <a:pt x="1684" y="489"/>
                  <a:pt x="1676" y="489"/>
                  <a:pt x="1665" y="484"/>
                </a:cubicBezTo>
                <a:cubicBezTo>
                  <a:pt x="1660" y="481"/>
                  <a:pt x="1647" y="484"/>
                  <a:pt x="1646" y="488"/>
                </a:cubicBezTo>
                <a:cubicBezTo>
                  <a:pt x="1631" y="522"/>
                  <a:pt x="1593" y="514"/>
                  <a:pt x="1568" y="539"/>
                </a:cubicBezTo>
                <a:cubicBezTo>
                  <a:pt x="1569" y="528"/>
                  <a:pt x="1570" y="524"/>
                  <a:pt x="1569" y="521"/>
                </a:cubicBezTo>
                <a:cubicBezTo>
                  <a:pt x="1568" y="516"/>
                  <a:pt x="1566" y="510"/>
                  <a:pt x="1562" y="506"/>
                </a:cubicBezTo>
                <a:cubicBezTo>
                  <a:pt x="1560" y="505"/>
                  <a:pt x="1553" y="509"/>
                  <a:pt x="1549" y="512"/>
                </a:cubicBezTo>
                <a:cubicBezTo>
                  <a:pt x="1530" y="523"/>
                  <a:pt x="1511" y="535"/>
                  <a:pt x="1495" y="544"/>
                </a:cubicBezTo>
                <a:cubicBezTo>
                  <a:pt x="1485" y="538"/>
                  <a:pt x="1478" y="533"/>
                  <a:pt x="1469" y="529"/>
                </a:cubicBezTo>
                <a:cubicBezTo>
                  <a:pt x="1464" y="526"/>
                  <a:pt x="1456" y="523"/>
                  <a:pt x="1450" y="524"/>
                </a:cubicBezTo>
                <a:cubicBezTo>
                  <a:pt x="1441" y="526"/>
                  <a:pt x="1431" y="536"/>
                  <a:pt x="1425" y="534"/>
                </a:cubicBezTo>
                <a:cubicBezTo>
                  <a:pt x="1404" y="525"/>
                  <a:pt x="1388" y="537"/>
                  <a:pt x="1370" y="543"/>
                </a:cubicBezTo>
                <a:cubicBezTo>
                  <a:pt x="1355" y="548"/>
                  <a:pt x="1338" y="551"/>
                  <a:pt x="1322" y="556"/>
                </a:cubicBezTo>
                <a:cubicBezTo>
                  <a:pt x="1305" y="561"/>
                  <a:pt x="1284" y="561"/>
                  <a:pt x="1271" y="572"/>
                </a:cubicBezTo>
                <a:cubicBezTo>
                  <a:pt x="1230" y="604"/>
                  <a:pt x="1177" y="611"/>
                  <a:pt x="1139" y="647"/>
                </a:cubicBezTo>
                <a:cubicBezTo>
                  <a:pt x="1127" y="658"/>
                  <a:pt x="1116" y="644"/>
                  <a:pt x="1108" y="637"/>
                </a:cubicBezTo>
                <a:cubicBezTo>
                  <a:pt x="1101" y="630"/>
                  <a:pt x="1096" y="622"/>
                  <a:pt x="1106" y="611"/>
                </a:cubicBezTo>
                <a:cubicBezTo>
                  <a:pt x="1111" y="606"/>
                  <a:pt x="1110" y="596"/>
                  <a:pt x="1110" y="588"/>
                </a:cubicBezTo>
                <a:cubicBezTo>
                  <a:pt x="1110" y="578"/>
                  <a:pt x="1108" y="568"/>
                  <a:pt x="1108" y="558"/>
                </a:cubicBezTo>
                <a:cubicBezTo>
                  <a:pt x="1108" y="530"/>
                  <a:pt x="1113" y="501"/>
                  <a:pt x="1107" y="474"/>
                </a:cubicBezTo>
                <a:cubicBezTo>
                  <a:pt x="1097" y="434"/>
                  <a:pt x="1080" y="395"/>
                  <a:pt x="1066" y="356"/>
                </a:cubicBezTo>
                <a:cubicBezTo>
                  <a:pt x="1060" y="338"/>
                  <a:pt x="1053" y="321"/>
                  <a:pt x="1047" y="305"/>
                </a:cubicBezTo>
                <a:cubicBezTo>
                  <a:pt x="1041" y="302"/>
                  <a:pt x="1035" y="301"/>
                  <a:pt x="1032" y="297"/>
                </a:cubicBezTo>
                <a:cubicBezTo>
                  <a:pt x="1024" y="288"/>
                  <a:pt x="1019" y="278"/>
                  <a:pt x="1012" y="269"/>
                </a:cubicBezTo>
                <a:cubicBezTo>
                  <a:pt x="1009" y="264"/>
                  <a:pt x="1002" y="265"/>
                  <a:pt x="1002" y="254"/>
                </a:cubicBezTo>
                <a:cubicBezTo>
                  <a:pt x="1002" y="243"/>
                  <a:pt x="991" y="230"/>
                  <a:pt x="982" y="222"/>
                </a:cubicBezTo>
                <a:cubicBezTo>
                  <a:pt x="978" y="219"/>
                  <a:pt x="965" y="225"/>
                  <a:pt x="957" y="227"/>
                </a:cubicBezTo>
                <a:cubicBezTo>
                  <a:pt x="956" y="227"/>
                  <a:pt x="954" y="226"/>
                  <a:pt x="953" y="226"/>
                </a:cubicBezTo>
                <a:cubicBezTo>
                  <a:pt x="950" y="217"/>
                  <a:pt x="946" y="209"/>
                  <a:pt x="941" y="197"/>
                </a:cubicBezTo>
                <a:cubicBezTo>
                  <a:pt x="935" y="210"/>
                  <a:pt x="931" y="219"/>
                  <a:pt x="926" y="227"/>
                </a:cubicBezTo>
                <a:cubicBezTo>
                  <a:pt x="925" y="226"/>
                  <a:pt x="924" y="225"/>
                  <a:pt x="923" y="224"/>
                </a:cubicBezTo>
                <a:cubicBezTo>
                  <a:pt x="915" y="229"/>
                  <a:pt x="901" y="234"/>
                  <a:pt x="899" y="241"/>
                </a:cubicBezTo>
                <a:cubicBezTo>
                  <a:pt x="894" y="263"/>
                  <a:pt x="879" y="276"/>
                  <a:pt x="865" y="291"/>
                </a:cubicBezTo>
                <a:cubicBezTo>
                  <a:pt x="856" y="302"/>
                  <a:pt x="847" y="307"/>
                  <a:pt x="833" y="296"/>
                </a:cubicBezTo>
                <a:cubicBezTo>
                  <a:pt x="815" y="283"/>
                  <a:pt x="798" y="295"/>
                  <a:pt x="782" y="303"/>
                </a:cubicBezTo>
                <a:cubicBezTo>
                  <a:pt x="779" y="304"/>
                  <a:pt x="783" y="322"/>
                  <a:pt x="785" y="333"/>
                </a:cubicBezTo>
                <a:cubicBezTo>
                  <a:pt x="788" y="349"/>
                  <a:pt x="792" y="365"/>
                  <a:pt x="796" y="382"/>
                </a:cubicBezTo>
                <a:cubicBezTo>
                  <a:pt x="792" y="384"/>
                  <a:pt x="787" y="385"/>
                  <a:pt x="783" y="387"/>
                </a:cubicBezTo>
                <a:cubicBezTo>
                  <a:pt x="797" y="343"/>
                  <a:pt x="751" y="336"/>
                  <a:pt x="741" y="304"/>
                </a:cubicBezTo>
                <a:cubicBezTo>
                  <a:pt x="738" y="311"/>
                  <a:pt x="736" y="317"/>
                  <a:pt x="734" y="324"/>
                </a:cubicBezTo>
                <a:cubicBezTo>
                  <a:pt x="730" y="321"/>
                  <a:pt x="726" y="319"/>
                  <a:pt x="723" y="317"/>
                </a:cubicBezTo>
                <a:cubicBezTo>
                  <a:pt x="720" y="327"/>
                  <a:pt x="718" y="337"/>
                  <a:pt x="716" y="346"/>
                </a:cubicBezTo>
                <a:cubicBezTo>
                  <a:pt x="714" y="346"/>
                  <a:pt x="712" y="346"/>
                  <a:pt x="709" y="346"/>
                </a:cubicBezTo>
                <a:cubicBezTo>
                  <a:pt x="706" y="335"/>
                  <a:pt x="702" y="325"/>
                  <a:pt x="698" y="313"/>
                </a:cubicBezTo>
                <a:cubicBezTo>
                  <a:pt x="690" y="324"/>
                  <a:pt x="682" y="321"/>
                  <a:pt x="675" y="310"/>
                </a:cubicBezTo>
                <a:cubicBezTo>
                  <a:pt x="667" y="296"/>
                  <a:pt x="658" y="292"/>
                  <a:pt x="646" y="306"/>
                </a:cubicBezTo>
                <a:cubicBezTo>
                  <a:pt x="644" y="308"/>
                  <a:pt x="639" y="307"/>
                  <a:pt x="637" y="308"/>
                </a:cubicBezTo>
                <a:cubicBezTo>
                  <a:pt x="631" y="315"/>
                  <a:pt x="621" y="321"/>
                  <a:pt x="621" y="328"/>
                </a:cubicBezTo>
                <a:cubicBezTo>
                  <a:pt x="621" y="361"/>
                  <a:pt x="622" y="361"/>
                  <a:pt x="591" y="364"/>
                </a:cubicBezTo>
                <a:cubicBezTo>
                  <a:pt x="586" y="357"/>
                  <a:pt x="582" y="350"/>
                  <a:pt x="576" y="341"/>
                </a:cubicBezTo>
                <a:cubicBezTo>
                  <a:pt x="584" y="341"/>
                  <a:pt x="591" y="342"/>
                  <a:pt x="603" y="343"/>
                </a:cubicBezTo>
                <a:cubicBezTo>
                  <a:pt x="600" y="333"/>
                  <a:pt x="597" y="319"/>
                  <a:pt x="595" y="319"/>
                </a:cubicBezTo>
                <a:cubicBezTo>
                  <a:pt x="583" y="320"/>
                  <a:pt x="570" y="323"/>
                  <a:pt x="558" y="326"/>
                </a:cubicBezTo>
                <a:cubicBezTo>
                  <a:pt x="557" y="326"/>
                  <a:pt x="556" y="330"/>
                  <a:pt x="557" y="331"/>
                </a:cubicBezTo>
                <a:cubicBezTo>
                  <a:pt x="563" y="344"/>
                  <a:pt x="567" y="358"/>
                  <a:pt x="575" y="368"/>
                </a:cubicBezTo>
                <a:cubicBezTo>
                  <a:pt x="583" y="378"/>
                  <a:pt x="579" y="384"/>
                  <a:pt x="575" y="392"/>
                </a:cubicBezTo>
                <a:cubicBezTo>
                  <a:pt x="572" y="397"/>
                  <a:pt x="570" y="402"/>
                  <a:pt x="566" y="411"/>
                </a:cubicBezTo>
                <a:cubicBezTo>
                  <a:pt x="562" y="407"/>
                  <a:pt x="556" y="402"/>
                  <a:pt x="553" y="396"/>
                </a:cubicBezTo>
                <a:cubicBezTo>
                  <a:pt x="550" y="391"/>
                  <a:pt x="551" y="384"/>
                  <a:pt x="550" y="377"/>
                </a:cubicBezTo>
                <a:cubicBezTo>
                  <a:pt x="546" y="382"/>
                  <a:pt x="541" y="387"/>
                  <a:pt x="537" y="391"/>
                </a:cubicBezTo>
                <a:cubicBezTo>
                  <a:pt x="536" y="393"/>
                  <a:pt x="534" y="394"/>
                  <a:pt x="531" y="397"/>
                </a:cubicBezTo>
                <a:cubicBezTo>
                  <a:pt x="523" y="387"/>
                  <a:pt x="515" y="378"/>
                  <a:pt x="506" y="368"/>
                </a:cubicBezTo>
                <a:cubicBezTo>
                  <a:pt x="515" y="360"/>
                  <a:pt x="522" y="354"/>
                  <a:pt x="532" y="346"/>
                </a:cubicBezTo>
                <a:cubicBezTo>
                  <a:pt x="521" y="339"/>
                  <a:pt x="512" y="334"/>
                  <a:pt x="504" y="329"/>
                </a:cubicBezTo>
                <a:cubicBezTo>
                  <a:pt x="503" y="338"/>
                  <a:pt x="503" y="347"/>
                  <a:pt x="502" y="352"/>
                </a:cubicBezTo>
                <a:cubicBezTo>
                  <a:pt x="493" y="359"/>
                  <a:pt x="486" y="364"/>
                  <a:pt x="479" y="370"/>
                </a:cubicBezTo>
                <a:cubicBezTo>
                  <a:pt x="462" y="386"/>
                  <a:pt x="467" y="407"/>
                  <a:pt x="468" y="426"/>
                </a:cubicBezTo>
                <a:cubicBezTo>
                  <a:pt x="470" y="459"/>
                  <a:pt x="477" y="492"/>
                  <a:pt x="478" y="525"/>
                </a:cubicBezTo>
                <a:cubicBezTo>
                  <a:pt x="481" y="599"/>
                  <a:pt x="482" y="674"/>
                  <a:pt x="484" y="748"/>
                </a:cubicBezTo>
                <a:cubicBezTo>
                  <a:pt x="484" y="753"/>
                  <a:pt x="483" y="757"/>
                  <a:pt x="482" y="762"/>
                </a:cubicBezTo>
                <a:cubicBezTo>
                  <a:pt x="478" y="758"/>
                  <a:pt x="477" y="755"/>
                  <a:pt x="476" y="752"/>
                </a:cubicBezTo>
                <a:cubicBezTo>
                  <a:pt x="475" y="705"/>
                  <a:pt x="473" y="658"/>
                  <a:pt x="472" y="611"/>
                </a:cubicBezTo>
                <a:cubicBezTo>
                  <a:pt x="471" y="600"/>
                  <a:pt x="470" y="588"/>
                  <a:pt x="469" y="577"/>
                </a:cubicBezTo>
                <a:cubicBezTo>
                  <a:pt x="466" y="532"/>
                  <a:pt x="463" y="487"/>
                  <a:pt x="460" y="442"/>
                </a:cubicBezTo>
                <a:cubicBezTo>
                  <a:pt x="460" y="431"/>
                  <a:pt x="463" y="421"/>
                  <a:pt x="461" y="411"/>
                </a:cubicBezTo>
                <a:cubicBezTo>
                  <a:pt x="457" y="399"/>
                  <a:pt x="449" y="388"/>
                  <a:pt x="444" y="377"/>
                </a:cubicBezTo>
                <a:cubicBezTo>
                  <a:pt x="435" y="383"/>
                  <a:pt x="427" y="388"/>
                  <a:pt x="416" y="396"/>
                </a:cubicBezTo>
                <a:cubicBezTo>
                  <a:pt x="417" y="389"/>
                  <a:pt x="419" y="382"/>
                  <a:pt x="419" y="376"/>
                </a:cubicBezTo>
                <a:cubicBezTo>
                  <a:pt x="419" y="368"/>
                  <a:pt x="418" y="361"/>
                  <a:pt x="415" y="354"/>
                </a:cubicBezTo>
                <a:cubicBezTo>
                  <a:pt x="414" y="352"/>
                  <a:pt x="403" y="351"/>
                  <a:pt x="402" y="353"/>
                </a:cubicBezTo>
                <a:cubicBezTo>
                  <a:pt x="398" y="359"/>
                  <a:pt x="392" y="369"/>
                  <a:pt x="394" y="373"/>
                </a:cubicBezTo>
                <a:cubicBezTo>
                  <a:pt x="407" y="399"/>
                  <a:pt x="389" y="422"/>
                  <a:pt x="389" y="447"/>
                </a:cubicBezTo>
                <a:cubicBezTo>
                  <a:pt x="382" y="436"/>
                  <a:pt x="379" y="418"/>
                  <a:pt x="370" y="414"/>
                </a:cubicBezTo>
                <a:cubicBezTo>
                  <a:pt x="353" y="405"/>
                  <a:pt x="333" y="404"/>
                  <a:pt x="313" y="400"/>
                </a:cubicBezTo>
                <a:cubicBezTo>
                  <a:pt x="312" y="400"/>
                  <a:pt x="310" y="407"/>
                  <a:pt x="307" y="412"/>
                </a:cubicBezTo>
                <a:cubicBezTo>
                  <a:pt x="317" y="412"/>
                  <a:pt x="323" y="413"/>
                  <a:pt x="334" y="414"/>
                </a:cubicBezTo>
                <a:cubicBezTo>
                  <a:pt x="327" y="419"/>
                  <a:pt x="323" y="421"/>
                  <a:pt x="318" y="425"/>
                </a:cubicBezTo>
                <a:cubicBezTo>
                  <a:pt x="325" y="430"/>
                  <a:pt x="330" y="435"/>
                  <a:pt x="336" y="439"/>
                </a:cubicBezTo>
                <a:cubicBezTo>
                  <a:pt x="334" y="440"/>
                  <a:pt x="332" y="440"/>
                  <a:pt x="330" y="441"/>
                </a:cubicBezTo>
                <a:cubicBezTo>
                  <a:pt x="332" y="452"/>
                  <a:pt x="335" y="462"/>
                  <a:pt x="337" y="473"/>
                </a:cubicBezTo>
                <a:cubicBezTo>
                  <a:pt x="339" y="486"/>
                  <a:pt x="343" y="499"/>
                  <a:pt x="342" y="512"/>
                </a:cubicBezTo>
                <a:cubicBezTo>
                  <a:pt x="339" y="571"/>
                  <a:pt x="334" y="630"/>
                  <a:pt x="331" y="689"/>
                </a:cubicBezTo>
                <a:cubicBezTo>
                  <a:pt x="326" y="815"/>
                  <a:pt x="320" y="941"/>
                  <a:pt x="317" y="1067"/>
                </a:cubicBezTo>
                <a:cubicBezTo>
                  <a:pt x="312" y="1293"/>
                  <a:pt x="312" y="1519"/>
                  <a:pt x="307" y="1744"/>
                </a:cubicBezTo>
                <a:cubicBezTo>
                  <a:pt x="304" y="1851"/>
                  <a:pt x="293" y="1957"/>
                  <a:pt x="289" y="2064"/>
                </a:cubicBezTo>
                <a:cubicBezTo>
                  <a:pt x="287" y="2138"/>
                  <a:pt x="290" y="2213"/>
                  <a:pt x="292" y="2287"/>
                </a:cubicBezTo>
                <a:cubicBezTo>
                  <a:pt x="292" y="2335"/>
                  <a:pt x="294" y="2383"/>
                  <a:pt x="295" y="2431"/>
                </a:cubicBezTo>
                <a:cubicBezTo>
                  <a:pt x="295" y="2437"/>
                  <a:pt x="296" y="2443"/>
                  <a:pt x="299" y="2448"/>
                </a:cubicBezTo>
                <a:cubicBezTo>
                  <a:pt x="302" y="2457"/>
                  <a:pt x="311" y="2464"/>
                  <a:pt x="312" y="2473"/>
                </a:cubicBezTo>
                <a:cubicBezTo>
                  <a:pt x="320" y="2581"/>
                  <a:pt x="331" y="2688"/>
                  <a:pt x="334" y="2796"/>
                </a:cubicBezTo>
                <a:cubicBezTo>
                  <a:pt x="340" y="2971"/>
                  <a:pt x="345" y="3146"/>
                  <a:pt x="363" y="3320"/>
                </a:cubicBezTo>
                <a:cubicBezTo>
                  <a:pt x="375" y="3448"/>
                  <a:pt x="382" y="3575"/>
                  <a:pt x="391" y="3703"/>
                </a:cubicBezTo>
                <a:cubicBezTo>
                  <a:pt x="398" y="3801"/>
                  <a:pt x="403" y="3899"/>
                  <a:pt x="412" y="3998"/>
                </a:cubicBezTo>
                <a:cubicBezTo>
                  <a:pt x="419" y="4078"/>
                  <a:pt x="430" y="4159"/>
                  <a:pt x="439" y="4239"/>
                </a:cubicBezTo>
                <a:cubicBezTo>
                  <a:pt x="442" y="4260"/>
                  <a:pt x="445" y="4280"/>
                  <a:pt x="448" y="4300"/>
                </a:cubicBezTo>
                <a:cubicBezTo>
                  <a:pt x="446" y="4300"/>
                  <a:pt x="445" y="4300"/>
                  <a:pt x="444" y="4301"/>
                </a:cubicBezTo>
                <a:cubicBezTo>
                  <a:pt x="437" y="4279"/>
                  <a:pt x="431" y="4257"/>
                  <a:pt x="424" y="4235"/>
                </a:cubicBezTo>
                <a:cubicBezTo>
                  <a:pt x="423" y="4235"/>
                  <a:pt x="421" y="4236"/>
                  <a:pt x="419" y="4236"/>
                </a:cubicBezTo>
                <a:cubicBezTo>
                  <a:pt x="424" y="4266"/>
                  <a:pt x="428" y="4296"/>
                  <a:pt x="432" y="4326"/>
                </a:cubicBezTo>
                <a:cubicBezTo>
                  <a:pt x="431" y="4326"/>
                  <a:pt x="430" y="4327"/>
                  <a:pt x="429" y="4327"/>
                </a:cubicBezTo>
                <a:cubicBezTo>
                  <a:pt x="421" y="4313"/>
                  <a:pt x="414" y="4300"/>
                  <a:pt x="406" y="4286"/>
                </a:cubicBezTo>
                <a:cubicBezTo>
                  <a:pt x="403" y="4287"/>
                  <a:pt x="401" y="4288"/>
                  <a:pt x="399" y="4290"/>
                </a:cubicBezTo>
                <a:cubicBezTo>
                  <a:pt x="402" y="4296"/>
                  <a:pt x="403" y="4303"/>
                  <a:pt x="407" y="4308"/>
                </a:cubicBezTo>
                <a:cubicBezTo>
                  <a:pt x="426" y="4337"/>
                  <a:pt x="448" y="4366"/>
                  <a:pt x="465" y="4396"/>
                </a:cubicBezTo>
                <a:cubicBezTo>
                  <a:pt x="484" y="4428"/>
                  <a:pt x="510" y="4456"/>
                  <a:pt x="516" y="4494"/>
                </a:cubicBezTo>
                <a:cubicBezTo>
                  <a:pt x="516" y="4498"/>
                  <a:pt x="521" y="4501"/>
                  <a:pt x="525" y="4505"/>
                </a:cubicBezTo>
                <a:cubicBezTo>
                  <a:pt x="528" y="4499"/>
                  <a:pt x="531" y="4495"/>
                  <a:pt x="534" y="4490"/>
                </a:cubicBezTo>
                <a:cubicBezTo>
                  <a:pt x="538" y="4496"/>
                  <a:pt x="541" y="4502"/>
                  <a:pt x="541" y="4502"/>
                </a:cubicBezTo>
                <a:cubicBezTo>
                  <a:pt x="551" y="4503"/>
                  <a:pt x="555" y="4504"/>
                  <a:pt x="562" y="4505"/>
                </a:cubicBezTo>
                <a:cubicBezTo>
                  <a:pt x="556" y="4486"/>
                  <a:pt x="550" y="4469"/>
                  <a:pt x="544" y="4452"/>
                </a:cubicBezTo>
                <a:cubicBezTo>
                  <a:pt x="550" y="4453"/>
                  <a:pt x="556" y="4454"/>
                  <a:pt x="562" y="4455"/>
                </a:cubicBezTo>
                <a:cubicBezTo>
                  <a:pt x="562" y="4446"/>
                  <a:pt x="562" y="4440"/>
                  <a:pt x="562" y="4429"/>
                </a:cubicBezTo>
                <a:cubicBezTo>
                  <a:pt x="592" y="4466"/>
                  <a:pt x="585" y="4515"/>
                  <a:pt x="619" y="4545"/>
                </a:cubicBezTo>
                <a:cubicBezTo>
                  <a:pt x="619" y="4536"/>
                  <a:pt x="619" y="4528"/>
                  <a:pt x="617" y="4520"/>
                </a:cubicBezTo>
                <a:cubicBezTo>
                  <a:pt x="609" y="4492"/>
                  <a:pt x="616" y="4483"/>
                  <a:pt x="642" y="4482"/>
                </a:cubicBezTo>
                <a:cubicBezTo>
                  <a:pt x="641" y="4457"/>
                  <a:pt x="639" y="4433"/>
                  <a:pt x="638" y="4408"/>
                </a:cubicBezTo>
                <a:cubicBezTo>
                  <a:pt x="642" y="4407"/>
                  <a:pt x="646" y="4407"/>
                  <a:pt x="649" y="4406"/>
                </a:cubicBezTo>
                <a:cubicBezTo>
                  <a:pt x="656" y="4452"/>
                  <a:pt x="662" y="4497"/>
                  <a:pt x="668" y="4543"/>
                </a:cubicBezTo>
                <a:cubicBezTo>
                  <a:pt x="670" y="4542"/>
                  <a:pt x="673" y="4542"/>
                  <a:pt x="675" y="4542"/>
                </a:cubicBezTo>
                <a:cubicBezTo>
                  <a:pt x="675" y="4505"/>
                  <a:pt x="675" y="4468"/>
                  <a:pt x="675" y="4431"/>
                </a:cubicBezTo>
                <a:cubicBezTo>
                  <a:pt x="677" y="4431"/>
                  <a:pt x="678" y="4431"/>
                  <a:pt x="679" y="4431"/>
                </a:cubicBezTo>
                <a:cubicBezTo>
                  <a:pt x="684" y="4467"/>
                  <a:pt x="688" y="4503"/>
                  <a:pt x="692" y="4539"/>
                </a:cubicBezTo>
                <a:cubicBezTo>
                  <a:pt x="694" y="4538"/>
                  <a:pt x="697" y="4538"/>
                  <a:pt x="699" y="4538"/>
                </a:cubicBezTo>
                <a:cubicBezTo>
                  <a:pt x="713" y="4475"/>
                  <a:pt x="702" y="4414"/>
                  <a:pt x="691" y="4352"/>
                </a:cubicBezTo>
                <a:cubicBezTo>
                  <a:pt x="693" y="4352"/>
                  <a:pt x="696" y="4353"/>
                  <a:pt x="698" y="4353"/>
                </a:cubicBezTo>
                <a:cubicBezTo>
                  <a:pt x="701" y="4345"/>
                  <a:pt x="703" y="4336"/>
                  <a:pt x="706" y="4327"/>
                </a:cubicBezTo>
                <a:cubicBezTo>
                  <a:pt x="708" y="4327"/>
                  <a:pt x="710" y="4327"/>
                  <a:pt x="711" y="4327"/>
                </a:cubicBezTo>
                <a:cubicBezTo>
                  <a:pt x="715" y="4351"/>
                  <a:pt x="719" y="4375"/>
                  <a:pt x="723" y="4402"/>
                </a:cubicBezTo>
                <a:cubicBezTo>
                  <a:pt x="730" y="4398"/>
                  <a:pt x="733" y="4395"/>
                  <a:pt x="738" y="4391"/>
                </a:cubicBezTo>
                <a:cubicBezTo>
                  <a:pt x="740" y="4403"/>
                  <a:pt x="742" y="4412"/>
                  <a:pt x="744" y="4421"/>
                </a:cubicBezTo>
                <a:cubicBezTo>
                  <a:pt x="746" y="4434"/>
                  <a:pt x="745" y="4451"/>
                  <a:pt x="753" y="4459"/>
                </a:cubicBezTo>
                <a:cubicBezTo>
                  <a:pt x="766" y="4472"/>
                  <a:pt x="765" y="4486"/>
                  <a:pt x="766" y="4501"/>
                </a:cubicBezTo>
                <a:cubicBezTo>
                  <a:pt x="767" y="4510"/>
                  <a:pt x="768" y="4518"/>
                  <a:pt x="769" y="4526"/>
                </a:cubicBezTo>
                <a:cubicBezTo>
                  <a:pt x="772" y="4526"/>
                  <a:pt x="775" y="4526"/>
                  <a:pt x="777" y="4527"/>
                </a:cubicBezTo>
                <a:cubicBezTo>
                  <a:pt x="781" y="4513"/>
                  <a:pt x="787" y="4499"/>
                  <a:pt x="789" y="4485"/>
                </a:cubicBezTo>
                <a:cubicBezTo>
                  <a:pt x="791" y="4469"/>
                  <a:pt x="789" y="4453"/>
                  <a:pt x="789" y="4437"/>
                </a:cubicBezTo>
                <a:cubicBezTo>
                  <a:pt x="791" y="4437"/>
                  <a:pt x="793" y="4437"/>
                  <a:pt x="794" y="4437"/>
                </a:cubicBezTo>
                <a:cubicBezTo>
                  <a:pt x="796" y="4478"/>
                  <a:pt x="797" y="4518"/>
                  <a:pt x="798" y="4558"/>
                </a:cubicBezTo>
                <a:cubicBezTo>
                  <a:pt x="801" y="4558"/>
                  <a:pt x="804" y="4559"/>
                  <a:pt x="807" y="4559"/>
                </a:cubicBezTo>
                <a:cubicBezTo>
                  <a:pt x="807" y="4551"/>
                  <a:pt x="808" y="4542"/>
                  <a:pt x="809" y="4540"/>
                </a:cubicBezTo>
                <a:cubicBezTo>
                  <a:pt x="822" y="4532"/>
                  <a:pt x="832" y="4523"/>
                  <a:pt x="843" y="4521"/>
                </a:cubicBezTo>
                <a:cubicBezTo>
                  <a:pt x="859" y="4519"/>
                  <a:pt x="858" y="4510"/>
                  <a:pt x="860" y="4500"/>
                </a:cubicBezTo>
                <a:cubicBezTo>
                  <a:pt x="865" y="4468"/>
                  <a:pt x="871" y="4437"/>
                  <a:pt x="876" y="4406"/>
                </a:cubicBezTo>
                <a:cubicBezTo>
                  <a:pt x="883" y="4410"/>
                  <a:pt x="889" y="4412"/>
                  <a:pt x="895" y="4416"/>
                </a:cubicBezTo>
                <a:cubicBezTo>
                  <a:pt x="890" y="4466"/>
                  <a:pt x="885" y="4515"/>
                  <a:pt x="881" y="4565"/>
                </a:cubicBezTo>
                <a:cubicBezTo>
                  <a:pt x="910" y="4515"/>
                  <a:pt x="902" y="4455"/>
                  <a:pt x="926" y="4406"/>
                </a:cubicBezTo>
                <a:cubicBezTo>
                  <a:pt x="928" y="4424"/>
                  <a:pt x="930" y="4444"/>
                  <a:pt x="933" y="4463"/>
                </a:cubicBezTo>
                <a:cubicBezTo>
                  <a:pt x="935" y="4463"/>
                  <a:pt x="937" y="4463"/>
                  <a:pt x="940" y="4463"/>
                </a:cubicBezTo>
                <a:cubicBezTo>
                  <a:pt x="945" y="4451"/>
                  <a:pt x="950" y="4439"/>
                  <a:pt x="955" y="4426"/>
                </a:cubicBezTo>
                <a:cubicBezTo>
                  <a:pt x="956" y="4427"/>
                  <a:pt x="957" y="4427"/>
                  <a:pt x="958" y="4427"/>
                </a:cubicBezTo>
                <a:cubicBezTo>
                  <a:pt x="955" y="4450"/>
                  <a:pt x="952" y="4473"/>
                  <a:pt x="949" y="4496"/>
                </a:cubicBezTo>
                <a:cubicBezTo>
                  <a:pt x="951" y="4496"/>
                  <a:pt x="953" y="4497"/>
                  <a:pt x="955" y="4498"/>
                </a:cubicBezTo>
                <a:cubicBezTo>
                  <a:pt x="961" y="4486"/>
                  <a:pt x="967" y="4475"/>
                  <a:pt x="971" y="4463"/>
                </a:cubicBezTo>
                <a:cubicBezTo>
                  <a:pt x="977" y="4447"/>
                  <a:pt x="980" y="4431"/>
                  <a:pt x="988" y="4416"/>
                </a:cubicBezTo>
                <a:cubicBezTo>
                  <a:pt x="992" y="4408"/>
                  <a:pt x="1003" y="4404"/>
                  <a:pt x="1011" y="4398"/>
                </a:cubicBezTo>
                <a:cubicBezTo>
                  <a:pt x="1013" y="4400"/>
                  <a:pt x="1014" y="4401"/>
                  <a:pt x="1015" y="4402"/>
                </a:cubicBezTo>
                <a:cubicBezTo>
                  <a:pt x="1016" y="4398"/>
                  <a:pt x="1017" y="4394"/>
                  <a:pt x="1018" y="4390"/>
                </a:cubicBezTo>
                <a:cubicBezTo>
                  <a:pt x="1026" y="4393"/>
                  <a:pt x="1032" y="4396"/>
                  <a:pt x="1040" y="4399"/>
                </a:cubicBezTo>
                <a:cubicBezTo>
                  <a:pt x="1039" y="4411"/>
                  <a:pt x="1038" y="4424"/>
                  <a:pt x="1036" y="4439"/>
                </a:cubicBezTo>
                <a:cubicBezTo>
                  <a:pt x="1044" y="4436"/>
                  <a:pt x="1049" y="4433"/>
                  <a:pt x="1057" y="4430"/>
                </a:cubicBezTo>
                <a:cubicBezTo>
                  <a:pt x="1055" y="4460"/>
                  <a:pt x="1054" y="4487"/>
                  <a:pt x="1052" y="4516"/>
                </a:cubicBezTo>
                <a:cubicBezTo>
                  <a:pt x="1057" y="4504"/>
                  <a:pt x="1062" y="4494"/>
                  <a:pt x="1067" y="4483"/>
                </a:cubicBezTo>
                <a:cubicBezTo>
                  <a:pt x="1069" y="4484"/>
                  <a:pt x="1070" y="4485"/>
                  <a:pt x="1072" y="4485"/>
                </a:cubicBezTo>
                <a:cubicBezTo>
                  <a:pt x="1071" y="4501"/>
                  <a:pt x="1070" y="4516"/>
                  <a:pt x="1068" y="4535"/>
                </a:cubicBezTo>
                <a:cubicBezTo>
                  <a:pt x="1093" y="4506"/>
                  <a:pt x="1115" y="4480"/>
                  <a:pt x="1137" y="4455"/>
                </a:cubicBezTo>
                <a:cubicBezTo>
                  <a:pt x="1140" y="4451"/>
                  <a:pt x="1144" y="4449"/>
                  <a:pt x="1147" y="4446"/>
                </a:cubicBezTo>
                <a:cubicBezTo>
                  <a:pt x="1155" y="4435"/>
                  <a:pt x="1165" y="4426"/>
                  <a:pt x="1171" y="4414"/>
                </a:cubicBezTo>
                <a:cubicBezTo>
                  <a:pt x="1177" y="4401"/>
                  <a:pt x="1178" y="4387"/>
                  <a:pt x="1182" y="4373"/>
                </a:cubicBezTo>
                <a:cubicBezTo>
                  <a:pt x="1189" y="4346"/>
                  <a:pt x="1191" y="4344"/>
                  <a:pt x="1222" y="4323"/>
                </a:cubicBezTo>
                <a:cubicBezTo>
                  <a:pt x="1218" y="4389"/>
                  <a:pt x="1220" y="4451"/>
                  <a:pt x="1180" y="4507"/>
                </a:cubicBezTo>
                <a:cubicBezTo>
                  <a:pt x="1201" y="4508"/>
                  <a:pt x="1212" y="4499"/>
                  <a:pt x="1217" y="4485"/>
                </a:cubicBezTo>
                <a:cubicBezTo>
                  <a:pt x="1225" y="4462"/>
                  <a:pt x="1231" y="4438"/>
                  <a:pt x="1239" y="4415"/>
                </a:cubicBezTo>
                <a:cubicBezTo>
                  <a:pt x="1248" y="4391"/>
                  <a:pt x="1248" y="4360"/>
                  <a:pt x="1280" y="4349"/>
                </a:cubicBezTo>
                <a:cubicBezTo>
                  <a:pt x="1284" y="4347"/>
                  <a:pt x="1287" y="4338"/>
                  <a:pt x="1288" y="4332"/>
                </a:cubicBezTo>
                <a:cubicBezTo>
                  <a:pt x="1290" y="4321"/>
                  <a:pt x="1290" y="4311"/>
                  <a:pt x="1292" y="4300"/>
                </a:cubicBezTo>
                <a:cubicBezTo>
                  <a:pt x="1293" y="4294"/>
                  <a:pt x="1298" y="4289"/>
                  <a:pt x="1301" y="4283"/>
                </a:cubicBezTo>
                <a:cubicBezTo>
                  <a:pt x="1303" y="4284"/>
                  <a:pt x="1305" y="4285"/>
                  <a:pt x="1307" y="4286"/>
                </a:cubicBezTo>
                <a:cubicBezTo>
                  <a:pt x="1303" y="4302"/>
                  <a:pt x="1299" y="4317"/>
                  <a:pt x="1295" y="4333"/>
                </a:cubicBezTo>
                <a:cubicBezTo>
                  <a:pt x="1305" y="4322"/>
                  <a:pt x="1312" y="4310"/>
                  <a:pt x="1319" y="4298"/>
                </a:cubicBezTo>
                <a:cubicBezTo>
                  <a:pt x="1327" y="4288"/>
                  <a:pt x="1336" y="4278"/>
                  <a:pt x="1343" y="4270"/>
                </a:cubicBezTo>
                <a:cubicBezTo>
                  <a:pt x="1355" y="4290"/>
                  <a:pt x="1365" y="4307"/>
                  <a:pt x="1375" y="4325"/>
                </a:cubicBezTo>
                <a:cubicBezTo>
                  <a:pt x="1376" y="4324"/>
                  <a:pt x="1377" y="4324"/>
                  <a:pt x="1377" y="4323"/>
                </a:cubicBezTo>
                <a:cubicBezTo>
                  <a:pt x="1374" y="4306"/>
                  <a:pt x="1371" y="4289"/>
                  <a:pt x="1367" y="4272"/>
                </a:cubicBezTo>
                <a:cubicBezTo>
                  <a:pt x="1380" y="4277"/>
                  <a:pt x="1390" y="4285"/>
                  <a:pt x="1401" y="4286"/>
                </a:cubicBezTo>
                <a:cubicBezTo>
                  <a:pt x="1415" y="4288"/>
                  <a:pt x="1423" y="4295"/>
                  <a:pt x="1428" y="4308"/>
                </a:cubicBezTo>
                <a:cubicBezTo>
                  <a:pt x="1450" y="4359"/>
                  <a:pt x="1487" y="4396"/>
                  <a:pt x="1533" y="4424"/>
                </a:cubicBezTo>
                <a:cubicBezTo>
                  <a:pt x="1558" y="4439"/>
                  <a:pt x="1557" y="4438"/>
                  <a:pt x="1541" y="4465"/>
                </a:cubicBezTo>
                <a:cubicBezTo>
                  <a:pt x="1537" y="4472"/>
                  <a:pt x="1536" y="4482"/>
                  <a:pt x="1537" y="4490"/>
                </a:cubicBezTo>
                <a:cubicBezTo>
                  <a:pt x="1539" y="4502"/>
                  <a:pt x="1545" y="4514"/>
                  <a:pt x="1549" y="4527"/>
                </a:cubicBezTo>
                <a:cubicBezTo>
                  <a:pt x="1537" y="4538"/>
                  <a:pt x="1525" y="4537"/>
                  <a:pt x="1510" y="4530"/>
                </a:cubicBezTo>
                <a:cubicBezTo>
                  <a:pt x="1498" y="4525"/>
                  <a:pt x="1482" y="4532"/>
                  <a:pt x="1467" y="4533"/>
                </a:cubicBezTo>
                <a:cubicBezTo>
                  <a:pt x="1464" y="4550"/>
                  <a:pt x="1476" y="4581"/>
                  <a:pt x="1489" y="4589"/>
                </a:cubicBezTo>
                <a:cubicBezTo>
                  <a:pt x="1491" y="4590"/>
                  <a:pt x="1494" y="4590"/>
                  <a:pt x="1496" y="4591"/>
                </a:cubicBezTo>
                <a:cubicBezTo>
                  <a:pt x="1510" y="4592"/>
                  <a:pt x="1524" y="4593"/>
                  <a:pt x="1538" y="4593"/>
                </a:cubicBezTo>
                <a:cubicBezTo>
                  <a:pt x="1541" y="4593"/>
                  <a:pt x="1543" y="4592"/>
                  <a:pt x="1547" y="4591"/>
                </a:cubicBezTo>
                <a:cubicBezTo>
                  <a:pt x="1544" y="4585"/>
                  <a:pt x="1542" y="4581"/>
                  <a:pt x="1539" y="4576"/>
                </a:cubicBezTo>
                <a:cubicBezTo>
                  <a:pt x="1550" y="4570"/>
                  <a:pt x="1561" y="4565"/>
                  <a:pt x="1571" y="4559"/>
                </a:cubicBezTo>
                <a:cubicBezTo>
                  <a:pt x="1571" y="4561"/>
                  <a:pt x="1571" y="4563"/>
                  <a:pt x="1571" y="4565"/>
                </a:cubicBezTo>
                <a:cubicBezTo>
                  <a:pt x="1579" y="4567"/>
                  <a:pt x="1587" y="4569"/>
                  <a:pt x="1595" y="4570"/>
                </a:cubicBezTo>
                <a:cubicBezTo>
                  <a:pt x="1605" y="4572"/>
                  <a:pt x="1616" y="4572"/>
                  <a:pt x="1626" y="4575"/>
                </a:cubicBezTo>
                <a:cubicBezTo>
                  <a:pt x="1639" y="4577"/>
                  <a:pt x="1651" y="4581"/>
                  <a:pt x="1667" y="4586"/>
                </a:cubicBezTo>
                <a:cubicBezTo>
                  <a:pt x="1670" y="4607"/>
                  <a:pt x="1693" y="4602"/>
                  <a:pt x="1714" y="4609"/>
                </a:cubicBezTo>
                <a:cubicBezTo>
                  <a:pt x="1713" y="4584"/>
                  <a:pt x="1725" y="4564"/>
                  <a:pt x="1746" y="4569"/>
                </a:cubicBezTo>
                <a:cubicBezTo>
                  <a:pt x="1768" y="4573"/>
                  <a:pt x="1791" y="4588"/>
                  <a:pt x="1805" y="4605"/>
                </a:cubicBezTo>
                <a:cubicBezTo>
                  <a:pt x="1817" y="4620"/>
                  <a:pt x="1820" y="4612"/>
                  <a:pt x="1831" y="4604"/>
                </a:cubicBezTo>
                <a:cubicBezTo>
                  <a:pt x="1806" y="4593"/>
                  <a:pt x="1780" y="4583"/>
                  <a:pt x="1790" y="4549"/>
                </a:cubicBezTo>
                <a:cubicBezTo>
                  <a:pt x="1832" y="4553"/>
                  <a:pt x="1873" y="4557"/>
                  <a:pt x="1915" y="4561"/>
                </a:cubicBezTo>
                <a:cubicBezTo>
                  <a:pt x="1915" y="4563"/>
                  <a:pt x="1915" y="4566"/>
                  <a:pt x="1916" y="4569"/>
                </a:cubicBezTo>
                <a:cubicBezTo>
                  <a:pt x="1904" y="4572"/>
                  <a:pt x="1893" y="4574"/>
                  <a:pt x="1880" y="4578"/>
                </a:cubicBezTo>
                <a:cubicBezTo>
                  <a:pt x="1887" y="4598"/>
                  <a:pt x="1899" y="4572"/>
                  <a:pt x="1909" y="4584"/>
                </a:cubicBezTo>
                <a:cubicBezTo>
                  <a:pt x="1904" y="4592"/>
                  <a:pt x="1899" y="4602"/>
                  <a:pt x="1894" y="4612"/>
                </a:cubicBezTo>
                <a:cubicBezTo>
                  <a:pt x="1892" y="4614"/>
                  <a:pt x="1893" y="4620"/>
                  <a:pt x="1894" y="4620"/>
                </a:cubicBezTo>
                <a:cubicBezTo>
                  <a:pt x="1907" y="4624"/>
                  <a:pt x="1916" y="4647"/>
                  <a:pt x="1936" y="4629"/>
                </a:cubicBezTo>
                <a:cubicBezTo>
                  <a:pt x="1934" y="4621"/>
                  <a:pt x="1932" y="4613"/>
                  <a:pt x="1931" y="4609"/>
                </a:cubicBezTo>
                <a:cubicBezTo>
                  <a:pt x="1951" y="4596"/>
                  <a:pt x="1968" y="4584"/>
                  <a:pt x="1986" y="4572"/>
                </a:cubicBezTo>
                <a:cubicBezTo>
                  <a:pt x="2000" y="4562"/>
                  <a:pt x="2012" y="4547"/>
                  <a:pt x="2028" y="4543"/>
                </a:cubicBezTo>
                <a:cubicBezTo>
                  <a:pt x="2057" y="4535"/>
                  <a:pt x="2083" y="4514"/>
                  <a:pt x="2116" y="4526"/>
                </a:cubicBezTo>
                <a:cubicBezTo>
                  <a:pt x="2131" y="4531"/>
                  <a:pt x="2147" y="4554"/>
                  <a:pt x="2146" y="4569"/>
                </a:cubicBezTo>
                <a:cubicBezTo>
                  <a:pt x="2146" y="4602"/>
                  <a:pt x="2146" y="4634"/>
                  <a:pt x="2146" y="4672"/>
                </a:cubicBezTo>
                <a:cubicBezTo>
                  <a:pt x="2165" y="4648"/>
                  <a:pt x="2169" y="4627"/>
                  <a:pt x="2170" y="4604"/>
                </a:cubicBezTo>
                <a:cubicBezTo>
                  <a:pt x="2170" y="4582"/>
                  <a:pt x="2170" y="4559"/>
                  <a:pt x="2170" y="4539"/>
                </a:cubicBezTo>
                <a:cubicBezTo>
                  <a:pt x="2185" y="4542"/>
                  <a:pt x="2200" y="4545"/>
                  <a:pt x="2216" y="4548"/>
                </a:cubicBezTo>
                <a:cubicBezTo>
                  <a:pt x="2220" y="4538"/>
                  <a:pt x="2225" y="4529"/>
                  <a:pt x="2233" y="4515"/>
                </a:cubicBezTo>
                <a:cubicBezTo>
                  <a:pt x="2237" y="4559"/>
                  <a:pt x="2241" y="4597"/>
                  <a:pt x="2244" y="4635"/>
                </a:cubicBezTo>
                <a:cubicBezTo>
                  <a:pt x="2246" y="4648"/>
                  <a:pt x="2246" y="4661"/>
                  <a:pt x="2247" y="4674"/>
                </a:cubicBezTo>
                <a:cubicBezTo>
                  <a:pt x="2249" y="4675"/>
                  <a:pt x="2250" y="4675"/>
                  <a:pt x="2252" y="4675"/>
                </a:cubicBezTo>
                <a:cubicBezTo>
                  <a:pt x="2259" y="4662"/>
                  <a:pt x="2266" y="4649"/>
                  <a:pt x="2275" y="4631"/>
                </a:cubicBezTo>
                <a:cubicBezTo>
                  <a:pt x="2296" y="4661"/>
                  <a:pt x="2312" y="4687"/>
                  <a:pt x="2302" y="4723"/>
                </a:cubicBezTo>
                <a:cubicBezTo>
                  <a:pt x="2301" y="4725"/>
                  <a:pt x="2303" y="4731"/>
                  <a:pt x="2305" y="4732"/>
                </a:cubicBezTo>
                <a:cubicBezTo>
                  <a:pt x="2308" y="4733"/>
                  <a:pt x="2314" y="4732"/>
                  <a:pt x="2315" y="4730"/>
                </a:cubicBezTo>
                <a:cubicBezTo>
                  <a:pt x="2318" y="4726"/>
                  <a:pt x="2317" y="4721"/>
                  <a:pt x="2319" y="4717"/>
                </a:cubicBezTo>
                <a:cubicBezTo>
                  <a:pt x="2324" y="4706"/>
                  <a:pt x="2325" y="4690"/>
                  <a:pt x="2342" y="4693"/>
                </a:cubicBezTo>
                <a:cubicBezTo>
                  <a:pt x="2352" y="4694"/>
                  <a:pt x="2360" y="4699"/>
                  <a:pt x="2370" y="4703"/>
                </a:cubicBezTo>
                <a:cubicBezTo>
                  <a:pt x="2387" y="4671"/>
                  <a:pt x="2375" y="4638"/>
                  <a:pt x="2378" y="4606"/>
                </a:cubicBezTo>
                <a:cubicBezTo>
                  <a:pt x="2381" y="4574"/>
                  <a:pt x="2383" y="4542"/>
                  <a:pt x="2385" y="4510"/>
                </a:cubicBezTo>
                <a:cubicBezTo>
                  <a:pt x="2388" y="4510"/>
                  <a:pt x="2390" y="4511"/>
                  <a:pt x="2393" y="4511"/>
                </a:cubicBezTo>
                <a:cubicBezTo>
                  <a:pt x="2392" y="4518"/>
                  <a:pt x="2390" y="4524"/>
                  <a:pt x="2390" y="4531"/>
                </a:cubicBezTo>
                <a:cubicBezTo>
                  <a:pt x="2389" y="4553"/>
                  <a:pt x="2382" y="4580"/>
                  <a:pt x="2392" y="4597"/>
                </a:cubicBezTo>
                <a:cubicBezTo>
                  <a:pt x="2401" y="4612"/>
                  <a:pt x="2400" y="4625"/>
                  <a:pt x="2399" y="4639"/>
                </a:cubicBezTo>
                <a:cubicBezTo>
                  <a:pt x="2398" y="4651"/>
                  <a:pt x="2392" y="4663"/>
                  <a:pt x="2389" y="4675"/>
                </a:cubicBezTo>
                <a:cubicBezTo>
                  <a:pt x="2389" y="4677"/>
                  <a:pt x="2389" y="4678"/>
                  <a:pt x="2390" y="4681"/>
                </a:cubicBezTo>
                <a:cubicBezTo>
                  <a:pt x="2394" y="4677"/>
                  <a:pt x="2398" y="4674"/>
                  <a:pt x="2403" y="4670"/>
                </a:cubicBezTo>
                <a:cubicBezTo>
                  <a:pt x="2402" y="4677"/>
                  <a:pt x="2402" y="4681"/>
                  <a:pt x="2401" y="4691"/>
                </a:cubicBezTo>
                <a:cubicBezTo>
                  <a:pt x="2407" y="4675"/>
                  <a:pt x="2412" y="4665"/>
                  <a:pt x="2416" y="4654"/>
                </a:cubicBezTo>
                <a:cubicBezTo>
                  <a:pt x="2426" y="4659"/>
                  <a:pt x="2437" y="4664"/>
                  <a:pt x="2452" y="4670"/>
                </a:cubicBezTo>
                <a:cubicBezTo>
                  <a:pt x="2461" y="4650"/>
                  <a:pt x="2472" y="4626"/>
                  <a:pt x="2483" y="4601"/>
                </a:cubicBezTo>
                <a:cubicBezTo>
                  <a:pt x="2486" y="4601"/>
                  <a:pt x="2488" y="4602"/>
                  <a:pt x="2491" y="4602"/>
                </a:cubicBezTo>
                <a:cubicBezTo>
                  <a:pt x="2495" y="4620"/>
                  <a:pt x="2500" y="4639"/>
                  <a:pt x="2505" y="4659"/>
                </a:cubicBezTo>
                <a:cubicBezTo>
                  <a:pt x="2517" y="4638"/>
                  <a:pt x="2529" y="4618"/>
                  <a:pt x="2538" y="4598"/>
                </a:cubicBezTo>
                <a:cubicBezTo>
                  <a:pt x="2549" y="4572"/>
                  <a:pt x="2556" y="4545"/>
                  <a:pt x="2553" y="4516"/>
                </a:cubicBezTo>
                <a:cubicBezTo>
                  <a:pt x="2552" y="4505"/>
                  <a:pt x="2556" y="4494"/>
                  <a:pt x="2559" y="4483"/>
                </a:cubicBezTo>
                <a:cubicBezTo>
                  <a:pt x="2563" y="4466"/>
                  <a:pt x="2567" y="4449"/>
                  <a:pt x="2571" y="4431"/>
                </a:cubicBezTo>
                <a:cubicBezTo>
                  <a:pt x="2578" y="4402"/>
                  <a:pt x="2585" y="4372"/>
                  <a:pt x="2592" y="4341"/>
                </a:cubicBezTo>
                <a:cubicBezTo>
                  <a:pt x="2608" y="4350"/>
                  <a:pt x="2621" y="4357"/>
                  <a:pt x="2633" y="4364"/>
                </a:cubicBezTo>
                <a:cubicBezTo>
                  <a:pt x="2633" y="4366"/>
                  <a:pt x="2632" y="4367"/>
                  <a:pt x="2632" y="4368"/>
                </a:cubicBezTo>
                <a:cubicBezTo>
                  <a:pt x="2623" y="4366"/>
                  <a:pt x="2614" y="4364"/>
                  <a:pt x="2605" y="4363"/>
                </a:cubicBezTo>
                <a:cubicBezTo>
                  <a:pt x="2603" y="4366"/>
                  <a:pt x="2600" y="4371"/>
                  <a:pt x="2600" y="4371"/>
                </a:cubicBezTo>
                <a:cubicBezTo>
                  <a:pt x="2609" y="4374"/>
                  <a:pt x="2617" y="4376"/>
                  <a:pt x="2625" y="4379"/>
                </a:cubicBezTo>
                <a:cubicBezTo>
                  <a:pt x="2634" y="4383"/>
                  <a:pt x="2644" y="4387"/>
                  <a:pt x="2654" y="4392"/>
                </a:cubicBezTo>
                <a:cubicBezTo>
                  <a:pt x="2653" y="4394"/>
                  <a:pt x="2650" y="4399"/>
                  <a:pt x="2646" y="4405"/>
                </a:cubicBezTo>
                <a:cubicBezTo>
                  <a:pt x="2652" y="4406"/>
                  <a:pt x="2657" y="4406"/>
                  <a:pt x="2658" y="4407"/>
                </a:cubicBezTo>
                <a:cubicBezTo>
                  <a:pt x="2659" y="4424"/>
                  <a:pt x="2660" y="4439"/>
                  <a:pt x="2661" y="4461"/>
                </a:cubicBezTo>
                <a:cubicBezTo>
                  <a:pt x="2669" y="4452"/>
                  <a:pt x="2672" y="4449"/>
                  <a:pt x="2673" y="4448"/>
                </a:cubicBezTo>
                <a:cubicBezTo>
                  <a:pt x="2682" y="4455"/>
                  <a:pt x="2690" y="4461"/>
                  <a:pt x="2699" y="4467"/>
                </a:cubicBezTo>
                <a:cubicBezTo>
                  <a:pt x="2704" y="4456"/>
                  <a:pt x="2707" y="4450"/>
                  <a:pt x="2711" y="4441"/>
                </a:cubicBezTo>
                <a:cubicBezTo>
                  <a:pt x="2715" y="4451"/>
                  <a:pt x="2718" y="4458"/>
                  <a:pt x="2721" y="4466"/>
                </a:cubicBezTo>
                <a:cubicBezTo>
                  <a:pt x="2736" y="4449"/>
                  <a:pt x="2743" y="4466"/>
                  <a:pt x="2755" y="4470"/>
                </a:cubicBezTo>
                <a:cubicBezTo>
                  <a:pt x="2745" y="4459"/>
                  <a:pt x="2736" y="4449"/>
                  <a:pt x="2723" y="4434"/>
                </a:cubicBezTo>
                <a:cubicBezTo>
                  <a:pt x="2751" y="4437"/>
                  <a:pt x="2773" y="4437"/>
                  <a:pt x="2793" y="4450"/>
                </a:cubicBezTo>
                <a:cubicBezTo>
                  <a:pt x="2813" y="4463"/>
                  <a:pt x="2835" y="4472"/>
                  <a:pt x="2861" y="4485"/>
                </a:cubicBezTo>
                <a:cubicBezTo>
                  <a:pt x="2880" y="4476"/>
                  <a:pt x="2899" y="4493"/>
                  <a:pt x="2921" y="4501"/>
                </a:cubicBezTo>
                <a:cubicBezTo>
                  <a:pt x="2948" y="4511"/>
                  <a:pt x="2959" y="4532"/>
                  <a:pt x="2969" y="4558"/>
                </a:cubicBezTo>
                <a:close/>
                <a:moveTo>
                  <a:pt x="324" y="4232"/>
                </a:moveTo>
                <a:cubicBezTo>
                  <a:pt x="323" y="4233"/>
                  <a:pt x="322" y="4233"/>
                  <a:pt x="321" y="4233"/>
                </a:cubicBezTo>
                <a:cubicBezTo>
                  <a:pt x="320" y="4239"/>
                  <a:pt x="317" y="4245"/>
                  <a:pt x="318" y="4250"/>
                </a:cubicBezTo>
                <a:cubicBezTo>
                  <a:pt x="327" y="4301"/>
                  <a:pt x="347" y="4347"/>
                  <a:pt x="378" y="4388"/>
                </a:cubicBezTo>
                <a:cubicBezTo>
                  <a:pt x="390" y="4405"/>
                  <a:pt x="404" y="4421"/>
                  <a:pt x="416" y="4438"/>
                </a:cubicBezTo>
                <a:cubicBezTo>
                  <a:pt x="418" y="4437"/>
                  <a:pt x="420" y="4436"/>
                  <a:pt x="421" y="4436"/>
                </a:cubicBezTo>
                <a:cubicBezTo>
                  <a:pt x="418" y="4428"/>
                  <a:pt x="415" y="4421"/>
                  <a:pt x="412" y="4414"/>
                </a:cubicBezTo>
                <a:cubicBezTo>
                  <a:pt x="395" y="4374"/>
                  <a:pt x="362" y="4342"/>
                  <a:pt x="356" y="4295"/>
                </a:cubicBezTo>
                <a:cubicBezTo>
                  <a:pt x="352" y="4262"/>
                  <a:pt x="338" y="4230"/>
                  <a:pt x="333" y="4196"/>
                </a:cubicBezTo>
                <a:cubicBezTo>
                  <a:pt x="322" y="4112"/>
                  <a:pt x="313" y="4026"/>
                  <a:pt x="303" y="3941"/>
                </a:cubicBezTo>
                <a:cubicBezTo>
                  <a:pt x="301" y="3919"/>
                  <a:pt x="298" y="3898"/>
                  <a:pt x="295" y="3876"/>
                </a:cubicBezTo>
                <a:cubicBezTo>
                  <a:pt x="292" y="3876"/>
                  <a:pt x="289" y="3877"/>
                  <a:pt x="286" y="3877"/>
                </a:cubicBezTo>
                <a:cubicBezTo>
                  <a:pt x="299" y="3995"/>
                  <a:pt x="311" y="4114"/>
                  <a:pt x="324" y="4232"/>
                </a:cubicBezTo>
                <a:close/>
                <a:moveTo>
                  <a:pt x="251" y="446"/>
                </a:moveTo>
                <a:cubicBezTo>
                  <a:pt x="250" y="445"/>
                  <a:pt x="248" y="443"/>
                  <a:pt x="247" y="441"/>
                </a:cubicBezTo>
                <a:cubicBezTo>
                  <a:pt x="243" y="443"/>
                  <a:pt x="236" y="445"/>
                  <a:pt x="235" y="449"/>
                </a:cubicBezTo>
                <a:cubicBezTo>
                  <a:pt x="231" y="464"/>
                  <a:pt x="226" y="480"/>
                  <a:pt x="225" y="496"/>
                </a:cubicBezTo>
                <a:cubicBezTo>
                  <a:pt x="222" y="530"/>
                  <a:pt x="221" y="564"/>
                  <a:pt x="220" y="598"/>
                </a:cubicBezTo>
                <a:cubicBezTo>
                  <a:pt x="219" y="633"/>
                  <a:pt x="219" y="668"/>
                  <a:pt x="219" y="704"/>
                </a:cubicBezTo>
                <a:cubicBezTo>
                  <a:pt x="219" y="708"/>
                  <a:pt x="221" y="712"/>
                  <a:pt x="222" y="716"/>
                </a:cubicBezTo>
                <a:cubicBezTo>
                  <a:pt x="230" y="688"/>
                  <a:pt x="252" y="666"/>
                  <a:pt x="247" y="635"/>
                </a:cubicBezTo>
                <a:cubicBezTo>
                  <a:pt x="243" y="617"/>
                  <a:pt x="251" y="598"/>
                  <a:pt x="251" y="580"/>
                </a:cubicBezTo>
                <a:cubicBezTo>
                  <a:pt x="251" y="554"/>
                  <a:pt x="248" y="529"/>
                  <a:pt x="248" y="503"/>
                </a:cubicBezTo>
                <a:cubicBezTo>
                  <a:pt x="248" y="484"/>
                  <a:pt x="230" y="465"/>
                  <a:pt x="251" y="446"/>
                </a:cubicBezTo>
                <a:close/>
                <a:moveTo>
                  <a:pt x="230" y="2019"/>
                </a:moveTo>
                <a:cubicBezTo>
                  <a:pt x="246" y="1993"/>
                  <a:pt x="267" y="1587"/>
                  <a:pt x="256" y="1556"/>
                </a:cubicBezTo>
                <a:cubicBezTo>
                  <a:pt x="247" y="1713"/>
                  <a:pt x="239" y="1866"/>
                  <a:pt x="230" y="2019"/>
                </a:cubicBezTo>
                <a:close/>
                <a:moveTo>
                  <a:pt x="1257" y="527"/>
                </a:moveTo>
                <a:cubicBezTo>
                  <a:pt x="1239" y="529"/>
                  <a:pt x="1223" y="529"/>
                  <a:pt x="1207" y="532"/>
                </a:cubicBezTo>
                <a:cubicBezTo>
                  <a:pt x="1188" y="535"/>
                  <a:pt x="1177" y="549"/>
                  <a:pt x="1176" y="566"/>
                </a:cubicBezTo>
                <a:cubicBezTo>
                  <a:pt x="1176" y="576"/>
                  <a:pt x="1184" y="590"/>
                  <a:pt x="1193" y="596"/>
                </a:cubicBezTo>
                <a:cubicBezTo>
                  <a:pt x="1208" y="606"/>
                  <a:pt x="1222" y="596"/>
                  <a:pt x="1234" y="586"/>
                </a:cubicBezTo>
                <a:cubicBezTo>
                  <a:pt x="1250" y="571"/>
                  <a:pt x="1252" y="555"/>
                  <a:pt x="1243" y="536"/>
                </a:cubicBezTo>
                <a:cubicBezTo>
                  <a:pt x="1248" y="533"/>
                  <a:pt x="1252" y="531"/>
                  <a:pt x="1257" y="527"/>
                </a:cubicBezTo>
                <a:close/>
                <a:moveTo>
                  <a:pt x="416" y="4367"/>
                </a:moveTo>
                <a:cubicBezTo>
                  <a:pt x="442" y="4425"/>
                  <a:pt x="468" y="4484"/>
                  <a:pt x="493" y="4542"/>
                </a:cubicBezTo>
                <a:cubicBezTo>
                  <a:pt x="496" y="4541"/>
                  <a:pt x="498" y="4540"/>
                  <a:pt x="500" y="4539"/>
                </a:cubicBezTo>
                <a:cubicBezTo>
                  <a:pt x="483" y="4477"/>
                  <a:pt x="454" y="4420"/>
                  <a:pt x="416" y="4367"/>
                </a:cubicBezTo>
                <a:close/>
                <a:moveTo>
                  <a:pt x="2792" y="597"/>
                </a:moveTo>
                <a:cubicBezTo>
                  <a:pt x="2804" y="546"/>
                  <a:pt x="2791" y="501"/>
                  <a:pt x="2782" y="457"/>
                </a:cubicBezTo>
                <a:cubicBezTo>
                  <a:pt x="2779" y="457"/>
                  <a:pt x="2777" y="458"/>
                  <a:pt x="2775" y="458"/>
                </a:cubicBezTo>
                <a:cubicBezTo>
                  <a:pt x="2780" y="502"/>
                  <a:pt x="2786" y="547"/>
                  <a:pt x="2792" y="597"/>
                </a:cubicBezTo>
                <a:close/>
                <a:moveTo>
                  <a:pt x="306" y="445"/>
                </a:moveTo>
                <a:cubicBezTo>
                  <a:pt x="304" y="445"/>
                  <a:pt x="302" y="446"/>
                  <a:pt x="299" y="446"/>
                </a:cubicBezTo>
                <a:cubicBezTo>
                  <a:pt x="305" y="491"/>
                  <a:pt x="311" y="535"/>
                  <a:pt x="318" y="585"/>
                </a:cubicBezTo>
                <a:cubicBezTo>
                  <a:pt x="329" y="534"/>
                  <a:pt x="316" y="489"/>
                  <a:pt x="306" y="445"/>
                </a:cubicBezTo>
                <a:close/>
                <a:moveTo>
                  <a:pt x="279" y="887"/>
                </a:moveTo>
                <a:cubicBezTo>
                  <a:pt x="278" y="887"/>
                  <a:pt x="277" y="887"/>
                  <a:pt x="276" y="887"/>
                </a:cubicBezTo>
                <a:cubicBezTo>
                  <a:pt x="272" y="968"/>
                  <a:pt x="268" y="1049"/>
                  <a:pt x="264" y="1130"/>
                </a:cubicBezTo>
                <a:cubicBezTo>
                  <a:pt x="265" y="1130"/>
                  <a:pt x="267" y="1130"/>
                  <a:pt x="268" y="1130"/>
                </a:cubicBezTo>
                <a:cubicBezTo>
                  <a:pt x="272" y="1049"/>
                  <a:pt x="276" y="968"/>
                  <a:pt x="279" y="887"/>
                </a:cubicBezTo>
                <a:close/>
                <a:moveTo>
                  <a:pt x="3257" y="200"/>
                </a:moveTo>
                <a:cubicBezTo>
                  <a:pt x="3255" y="177"/>
                  <a:pt x="3241" y="180"/>
                  <a:pt x="3231" y="181"/>
                </a:cubicBezTo>
                <a:cubicBezTo>
                  <a:pt x="3226" y="182"/>
                  <a:pt x="3218" y="190"/>
                  <a:pt x="3218" y="196"/>
                </a:cubicBezTo>
                <a:cubicBezTo>
                  <a:pt x="3217" y="210"/>
                  <a:pt x="3229" y="214"/>
                  <a:pt x="3240" y="212"/>
                </a:cubicBezTo>
                <a:cubicBezTo>
                  <a:pt x="3247" y="211"/>
                  <a:pt x="3253" y="203"/>
                  <a:pt x="3257" y="200"/>
                </a:cubicBezTo>
                <a:close/>
                <a:moveTo>
                  <a:pt x="764" y="165"/>
                </a:moveTo>
                <a:cubicBezTo>
                  <a:pt x="763" y="166"/>
                  <a:pt x="761" y="168"/>
                  <a:pt x="760" y="169"/>
                </a:cubicBezTo>
                <a:cubicBezTo>
                  <a:pt x="747" y="165"/>
                  <a:pt x="741" y="173"/>
                  <a:pt x="744" y="183"/>
                </a:cubicBezTo>
                <a:cubicBezTo>
                  <a:pt x="746" y="190"/>
                  <a:pt x="756" y="200"/>
                  <a:pt x="762" y="200"/>
                </a:cubicBezTo>
                <a:cubicBezTo>
                  <a:pt x="768" y="200"/>
                  <a:pt x="778" y="190"/>
                  <a:pt x="780" y="183"/>
                </a:cubicBezTo>
                <a:cubicBezTo>
                  <a:pt x="780" y="178"/>
                  <a:pt x="770" y="171"/>
                  <a:pt x="764" y="165"/>
                </a:cubicBezTo>
                <a:close/>
                <a:moveTo>
                  <a:pt x="2855" y="4269"/>
                </a:moveTo>
                <a:cubicBezTo>
                  <a:pt x="2852" y="4246"/>
                  <a:pt x="2850" y="4223"/>
                  <a:pt x="2847" y="4197"/>
                </a:cubicBezTo>
                <a:cubicBezTo>
                  <a:pt x="2836" y="4215"/>
                  <a:pt x="2839" y="4255"/>
                  <a:pt x="2855" y="4269"/>
                </a:cubicBezTo>
                <a:close/>
                <a:moveTo>
                  <a:pt x="374" y="4257"/>
                </a:moveTo>
                <a:cubicBezTo>
                  <a:pt x="376" y="4256"/>
                  <a:pt x="378" y="4256"/>
                  <a:pt x="380" y="4256"/>
                </a:cubicBezTo>
                <a:cubicBezTo>
                  <a:pt x="377" y="4233"/>
                  <a:pt x="375" y="4211"/>
                  <a:pt x="372" y="4186"/>
                </a:cubicBezTo>
                <a:cubicBezTo>
                  <a:pt x="362" y="4201"/>
                  <a:pt x="364" y="4243"/>
                  <a:pt x="374" y="4257"/>
                </a:cubicBezTo>
                <a:close/>
                <a:moveTo>
                  <a:pt x="2328" y="4718"/>
                </a:moveTo>
                <a:cubicBezTo>
                  <a:pt x="2333" y="4732"/>
                  <a:pt x="2337" y="4742"/>
                  <a:pt x="2340" y="4752"/>
                </a:cubicBezTo>
                <a:cubicBezTo>
                  <a:pt x="2343" y="4752"/>
                  <a:pt x="2345" y="4752"/>
                  <a:pt x="2348" y="4752"/>
                </a:cubicBezTo>
                <a:cubicBezTo>
                  <a:pt x="2351" y="4742"/>
                  <a:pt x="2354" y="4732"/>
                  <a:pt x="2357" y="4721"/>
                </a:cubicBezTo>
                <a:cubicBezTo>
                  <a:pt x="2348" y="4720"/>
                  <a:pt x="2341" y="4719"/>
                  <a:pt x="2328" y="4718"/>
                </a:cubicBezTo>
                <a:close/>
                <a:moveTo>
                  <a:pt x="2772" y="4490"/>
                </a:moveTo>
                <a:cubicBezTo>
                  <a:pt x="2764" y="4488"/>
                  <a:pt x="2756" y="4486"/>
                  <a:pt x="2748" y="4484"/>
                </a:cubicBezTo>
                <a:cubicBezTo>
                  <a:pt x="2745" y="4484"/>
                  <a:pt x="2742" y="4486"/>
                  <a:pt x="2739" y="4488"/>
                </a:cubicBezTo>
                <a:cubicBezTo>
                  <a:pt x="2738" y="4489"/>
                  <a:pt x="2739" y="4494"/>
                  <a:pt x="2740" y="4494"/>
                </a:cubicBezTo>
                <a:cubicBezTo>
                  <a:pt x="2749" y="4497"/>
                  <a:pt x="2758" y="4500"/>
                  <a:pt x="2768" y="4501"/>
                </a:cubicBezTo>
                <a:cubicBezTo>
                  <a:pt x="2771" y="4502"/>
                  <a:pt x="2777" y="4496"/>
                  <a:pt x="2778" y="4492"/>
                </a:cubicBezTo>
                <a:cubicBezTo>
                  <a:pt x="2779" y="4489"/>
                  <a:pt x="2775" y="4484"/>
                  <a:pt x="2774" y="4480"/>
                </a:cubicBezTo>
                <a:cubicBezTo>
                  <a:pt x="2772" y="4480"/>
                  <a:pt x="2771" y="4481"/>
                  <a:pt x="2769" y="4482"/>
                </a:cubicBezTo>
                <a:cubicBezTo>
                  <a:pt x="2770" y="4484"/>
                  <a:pt x="2771" y="4487"/>
                  <a:pt x="2772" y="4490"/>
                </a:cubicBezTo>
                <a:close/>
                <a:moveTo>
                  <a:pt x="286" y="3862"/>
                </a:moveTo>
                <a:cubicBezTo>
                  <a:pt x="289" y="3862"/>
                  <a:pt x="292" y="3862"/>
                  <a:pt x="295" y="3861"/>
                </a:cubicBezTo>
                <a:cubicBezTo>
                  <a:pt x="293" y="3842"/>
                  <a:pt x="292" y="3824"/>
                  <a:pt x="290" y="3805"/>
                </a:cubicBezTo>
                <a:cubicBezTo>
                  <a:pt x="288" y="3805"/>
                  <a:pt x="286" y="3805"/>
                  <a:pt x="284" y="3805"/>
                </a:cubicBezTo>
                <a:cubicBezTo>
                  <a:pt x="284" y="3824"/>
                  <a:pt x="285" y="3843"/>
                  <a:pt x="286" y="3862"/>
                </a:cubicBezTo>
                <a:close/>
                <a:moveTo>
                  <a:pt x="863" y="244"/>
                </a:moveTo>
                <a:cubicBezTo>
                  <a:pt x="856" y="256"/>
                  <a:pt x="850" y="264"/>
                  <a:pt x="845" y="271"/>
                </a:cubicBezTo>
                <a:cubicBezTo>
                  <a:pt x="848" y="273"/>
                  <a:pt x="852" y="276"/>
                  <a:pt x="854" y="275"/>
                </a:cubicBezTo>
                <a:cubicBezTo>
                  <a:pt x="865" y="271"/>
                  <a:pt x="872" y="264"/>
                  <a:pt x="863" y="244"/>
                </a:cubicBezTo>
                <a:close/>
                <a:moveTo>
                  <a:pt x="3340" y="257"/>
                </a:moveTo>
                <a:cubicBezTo>
                  <a:pt x="3331" y="268"/>
                  <a:pt x="3325" y="276"/>
                  <a:pt x="3319" y="284"/>
                </a:cubicBezTo>
                <a:cubicBezTo>
                  <a:pt x="3321" y="286"/>
                  <a:pt x="3322" y="287"/>
                  <a:pt x="3324" y="288"/>
                </a:cubicBezTo>
                <a:cubicBezTo>
                  <a:pt x="3337" y="285"/>
                  <a:pt x="3348" y="280"/>
                  <a:pt x="3340" y="25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>
  <p:cSld name="Slide 11"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1"/>
          <p:cNvSpPr/>
          <p:nvPr>
            <p:ph idx="2" type="pic"/>
          </p:nvPr>
        </p:nvSpPr>
        <p:spPr>
          <a:xfrm>
            <a:off x="6096001" y="229703"/>
            <a:ext cx="5838824" cy="62758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36" name="Google Shape;136;p41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7" name="Google Shape;137;p41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">
  <p:cSld name="Slide 1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-6350" y="-10417"/>
            <a:ext cx="12198350" cy="6868417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0" name="Google Shape;140;p42"/>
          <p:cNvSpPr/>
          <p:nvPr/>
        </p:nvSpPr>
        <p:spPr>
          <a:xfrm>
            <a:off x="-6350" y="-10417"/>
            <a:ext cx="12198350" cy="6864546"/>
          </a:xfrm>
          <a:custGeom>
            <a:rect b="b" l="l" r="r" t="t"/>
            <a:pathLst>
              <a:path extrusionOk="0" h="4305" w="7644">
                <a:moveTo>
                  <a:pt x="777" y="862"/>
                </a:moveTo>
                <a:cubicBezTo>
                  <a:pt x="777" y="862"/>
                  <a:pt x="777" y="862"/>
                  <a:pt x="777" y="863"/>
                </a:cubicBezTo>
                <a:cubicBezTo>
                  <a:pt x="777" y="863"/>
                  <a:pt x="777" y="863"/>
                  <a:pt x="776" y="863"/>
                </a:cubicBezTo>
                <a:cubicBezTo>
                  <a:pt x="776" y="862"/>
                  <a:pt x="776" y="862"/>
                  <a:pt x="776" y="861"/>
                </a:cubicBezTo>
                <a:cubicBezTo>
                  <a:pt x="776" y="862"/>
                  <a:pt x="777" y="862"/>
                  <a:pt x="777" y="862"/>
                </a:cubicBezTo>
                <a:close/>
                <a:moveTo>
                  <a:pt x="829" y="920"/>
                </a:moveTo>
                <a:cubicBezTo>
                  <a:pt x="826" y="906"/>
                  <a:pt x="824" y="893"/>
                  <a:pt x="822" y="885"/>
                </a:cubicBezTo>
                <a:cubicBezTo>
                  <a:pt x="811" y="883"/>
                  <a:pt x="799" y="884"/>
                  <a:pt x="798" y="880"/>
                </a:cubicBezTo>
                <a:cubicBezTo>
                  <a:pt x="796" y="873"/>
                  <a:pt x="799" y="864"/>
                  <a:pt x="800" y="854"/>
                </a:cubicBezTo>
                <a:cubicBezTo>
                  <a:pt x="790" y="858"/>
                  <a:pt x="783" y="860"/>
                  <a:pt x="777" y="863"/>
                </a:cubicBezTo>
                <a:cubicBezTo>
                  <a:pt x="782" y="878"/>
                  <a:pt x="789" y="892"/>
                  <a:pt x="793" y="908"/>
                </a:cubicBezTo>
                <a:cubicBezTo>
                  <a:pt x="799" y="932"/>
                  <a:pt x="814" y="923"/>
                  <a:pt x="829" y="920"/>
                </a:cubicBezTo>
                <a:close/>
                <a:moveTo>
                  <a:pt x="745" y="1555"/>
                </a:moveTo>
                <a:cubicBezTo>
                  <a:pt x="750" y="1604"/>
                  <a:pt x="770" y="1642"/>
                  <a:pt x="792" y="1641"/>
                </a:cubicBezTo>
                <a:cubicBezTo>
                  <a:pt x="776" y="1612"/>
                  <a:pt x="776" y="1576"/>
                  <a:pt x="745" y="1555"/>
                </a:cubicBezTo>
                <a:close/>
                <a:moveTo>
                  <a:pt x="805" y="835"/>
                </a:moveTo>
                <a:cubicBezTo>
                  <a:pt x="796" y="807"/>
                  <a:pt x="785" y="777"/>
                  <a:pt x="776" y="749"/>
                </a:cubicBezTo>
                <a:cubicBezTo>
                  <a:pt x="769" y="755"/>
                  <a:pt x="763" y="761"/>
                  <a:pt x="756" y="765"/>
                </a:cubicBezTo>
                <a:cubicBezTo>
                  <a:pt x="755" y="766"/>
                  <a:pt x="747" y="759"/>
                  <a:pt x="746" y="756"/>
                </a:cubicBezTo>
                <a:cubicBezTo>
                  <a:pt x="745" y="750"/>
                  <a:pt x="748" y="744"/>
                  <a:pt x="750" y="738"/>
                </a:cubicBezTo>
                <a:cubicBezTo>
                  <a:pt x="752" y="734"/>
                  <a:pt x="757" y="731"/>
                  <a:pt x="760" y="727"/>
                </a:cubicBezTo>
                <a:cubicBezTo>
                  <a:pt x="755" y="725"/>
                  <a:pt x="750" y="722"/>
                  <a:pt x="744" y="721"/>
                </a:cubicBezTo>
                <a:cubicBezTo>
                  <a:pt x="734" y="719"/>
                  <a:pt x="716" y="680"/>
                  <a:pt x="722" y="672"/>
                </a:cubicBezTo>
                <a:cubicBezTo>
                  <a:pt x="724" y="670"/>
                  <a:pt x="728" y="670"/>
                  <a:pt x="729" y="669"/>
                </a:cubicBezTo>
                <a:cubicBezTo>
                  <a:pt x="728" y="654"/>
                  <a:pt x="727" y="640"/>
                  <a:pt x="726" y="624"/>
                </a:cubicBezTo>
                <a:cubicBezTo>
                  <a:pt x="720" y="627"/>
                  <a:pt x="717" y="630"/>
                  <a:pt x="715" y="631"/>
                </a:cubicBezTo>
                <a:cubicBezTo>
                  <a:pt x="710" y="619"/>
                  <a:pt x="702" y="609"/>
                  <a:pt x="703" y="599"/>
                </a:cubicBezTo>
                <a:cubicBezTo>
                  <a:pt x="704" y="570"/>
                  <a:pt x="689" y="555"/>
                  <a:pt x="665" y="545"/>
                </a:cubicBezTo>
                <a:cubicBezTo>
                  <a:pt x="671" y="522"/>
                  <a:pt x="671" y="522"/>
                  <a:pt x="654" y="511"/>
                </a:cubicBezTo>
                <a:cubicBezTo>
                  <a:pt x="653" y="554"/>
                  <a:pt x="657" y="595"/>
                  <a:pt x="691" y="627"/>
                </a:cubicBezTo>
                <a:cubicBezTo>
                  <a:pt x="675" y="638"/>
                  <a:pt x="674" y="649"/>
                  <a:pt x="681" y="664"/>
                </a:cubicBezTo>
                <a:cubicBezTo>
                  <a:pt x="692" y="688"/>
                  <a:pt x="700" y="713"/>
                  <a:pt x="709" y="737"/>
                </a:cubicBezTo>
                <a:cubicBezTo>
                  <a:pt x="720" y="764"/>
                  <a:pt x="726" y="793"/>
                  <a:pt x="743" y="816"/>
                </a:cubicBezTo>
                <a:cubicBezTo>
                  <a:pt x="753" y="831"/>
                  <a:pt x="768" y="844"/>
                  <a:pt x="776" y="861"/>
                </a:cubicBezTo>
                <a:cubicBezTo>
                  <a:pt x="773" y="840"/>
                  <a:pt x="799" y="851"/>
                  <a:pt x="805" y="835"/>
                </a:cubicBezTo>
                <a:close/>
                <a:moveTo>
                  <a:pt x="383" y="5"/>
                </a:moveTo>
                <a:cubicBezTo>
                  <a:pt x="406" y="54"/>
                  <a:pt x="431" y="100"/>
                  <a:pt x="450" y="148"/>
                </a:cubicBezTo>
                <a:cubicBezTo>
                  <a:pt x="472" y="200"/>
                  <a:pt x="488" y="253"/>
                  <a:pt x="508" y="309"/>
                </a:cubicBezTo>
                <a:cubicBezTo>
                  <a:pt x="512" y="304"/>
                  <a:pt x="515" y="301"/>
                  <a:pt x="517" y="297"/>
                </a:cubicBezTo>
                <a:cubicBezTo>
                  <a:pt x="542" y="227"/>
                  <a:pt x="547" y="155"/>
                  <a:pt x="545" y="82"/>
                </a:cubicBezTo>
                <a:cubicBezTo>
                  <a:pt x="545" y="57"/>
                  <a:pt x="545" y="31"/>
                  <a:pt x="545" y="5"/>
                </a:cubicBezTo>
                <a:lnTo>
                  <a:pt x="383" y="5"/>
                </a:lnTo>
                <a:close/>
                <a:moveTo>
                  <a:pt x="7405" y="2617"/>
                </a:moveTo>
                <a:cubicBezTo>
                  <a:pt x="7472" y="2686"/>
                  <a:pt x="7539" y="2754"/>
                  <a:pt x="7606" y="2823"/>
                </a:cubicBezTo>
                <a:cubicBezTo>
                  <a:pt x="7619" y="2837"/>
                  <a:pt x="7632" y="2851"/>
                  <a:pt x="7644" y="2866"/>
                </a:cubicBezTo>
                <a:cubicBezTo>
                  <a:pt x="7644" y="1470"/>
                  <a:pt x="7644" y="1470"/>
                  <a:pt x="7644" y="1470"/>
                </a:cubicBezTo>
                <a:cubicBezTo>
                  <a:pt x="7642" y="1470"/>
                  <a:pt x="7640" y="1470"/>
                  <a:pt x="7638" y="1469"/>
                </a:cubicBezTo>
                <a:cubicBezTo>
                  <a:pt x="7585" y="1449"/>
                  <a:pt x="7531" y="1431"/>
                  <a:pt x="7479" y="1408"/>
                </a:cubicBezTo>
                <a:cubicBezTo>
                  <a:pt x="7373" y="1361"/>
                  <a:pt x="7267" y="1311"/>
                  <a:pt x="7161" y="1262"/>
                </a:cubicBezTo>
                <a:cubicBezTo>
                  <a:pt x="7099" y="1233"/>
                  <a:pt x="7037" y="1203"/>
                  <a:pt x="6975" y="1172"/>
                </a:cubicBezTo>
                <a:cubicBezTo>
                  <a:pt x="6955" y="1161"/>
                  <a:pt x="6937" y="1146"/>
                  <a:pt x="6918" y="1134"/>
                </a:cubicBezTo>
                <a:cubicBezTo>
                  <a:pt x="6911" y="1130"/>
                  <a:pt x="6902" y="1131"/>
                  <a:pt x="6895" y="1128"/>
                </a:cubicBezTo>
                <a:cubicBezTo>
                  <a:pt x="6887" y="1124"/>
                  <a:pt x="6880" y="1119"/>
                  <a:pt x="6871" y="1113"/>
                </a:cubicBezTo>
                <a:cubicBezTo>
                  <a:pt x="6864" y="1123"/>
                  <a:pt x="6873" y="1132"/>
                  <a:pt x="6881" y="1137"/>
                </a:cubicBezTo>
                <a:cubicBezTo>
                  <a:pt x="6895" y="1148"/>
                  <a:pt x="6911" y="1156"/>
                  <a:pt x="6927" y="1165"/>
                </a:cubicBezTo>
                <a:cubicBezTo>
                  <a:pt x="6967" y="1187"/>
                  <a:pt x="7008" y="1209"/>
                  <a:pt x="7050" y="1231"/>
                </a:cubicBezTo>
                <a:cubicBezTo>
                  <a:pt x="7074" y="1243"/>
                  <a:pt x="7099" y="1255"/>
                  <a:pt x="7124" y="1267"/>
                </a:cubicBezTo>
                <a:cubicBezTo>
                  <a:pt x="7127" y="1269"/>
                  <a:pt x="7129" y="1273"/>
                  <a:pt x="7134" y="1278"/>
                </a:cubicBezTo>
                <a:cubicBezTo>
                  <a:pt x="7117" y="1274"/>
                  <a:pt x="7104" y="1272"/>
                  <a:pt x="7091" y="1269"/>
                </a:cubicBezTo>
                <a:cubicBezTo>
                  <a:pt x="7077" y="1298"/>
                  <a:pt x="7110" y="1295"/>
                  <a:pt x="7117" y="1315"/>
                </a:cubicBezTo>
                <a:cubicBezTo>
                  <a:pt x="7089" y="1300"/>
                  <a:pt x="7057" y="1305"/>
                  <a:pt x="7036" y="1280"/>
                </a:cubicBezTo>
                <a:cubicBezTo>
                  <a:pt x="7033" y="1276"/>
                  <a:pt x="7028" y="1271"/>
                  <a:pt x="7024" y="1271"/>
                </a:cubicBezTo>
                <a:cubicBezTo>
                  <a:pt x="6974" y="1263"/>
                  <a:pt x="6939" y="1227"/>
                  <a:pt x="6894" y="1209"/>
                </a:cubicBezTo>
                <a:cubicBezTo>
                  <a:pt x="6882" y="1205"/>
                  <a:pt x="6870" y="1200"/>
                  <a:pt x="6859" y="1195"/>
                </a:cubicBezTo>
                <a:cubicBezTo>
                  <a:pt x="6857" y="1197"/>
                  <a:pt x="6856" y="1199"/>
                  <a:pt x="6855" y="1201"/>
                </a:cubicBezTo>
                <a:cubicBezTo>
                  <a:pt x="6864" y="1208"/>
                  <a:pt x="6873" y="1215"/>
                  <a:pt x="6881" y="1222"/>
                </a:cubicBezTo>
                <a:cubicBezTo>
                  <a:pt x="6880" y="1223"/>
                  <a:pt x="6880" y="1225"/>
                  <a:pt x="6879" y="1226"/>
                </a:cubicBezTo>
                <a:cubicBezTo>
                  <a:pt x="6867" y="1220"/>
                  <a:pt x="6854" y="1215"/>
                  <a:pt x="6842" y="1209"/>
                </a:cubicBezTo>
                <a:cubicBezTo>
                  <a:pt x="6837" y="1207"/>
                  <a:pt x="6832" y="1202"/>
                  <a:pt x="6828" y="1202"/>
                </a:cubicBezTo>
                <a:cubicBezTo>
                  <a:pt x="6793" y="1206"/>
                  <a:pt x="6771" y="1179"/>
                  <a:pt x="6742" y="1167"/>
                </a:cubicBezTo>
                <a:cubicBezTo>
                  <a:pt x="6725" y="1161"/>
                  <a:pt x="6710" y="1151"/>
                  <a:pt x="6694" y="1145"/>
                </a:cubicBezTo>
                <a:cubicBezTo>
                  <a:pt x="6686" y="1142"/>
                  <a:pt x="6677" y="1145"/>
                  <a:pt x="6668" y="1146"/>
                </a:cubicBezTo>
                <a:cubicBezTo>
                  <a:pt x="6668" y="1149"/>
                  <a:pt x="6667" y="1153"/>
                  <a:pt x="6666" y="1156"/>
                </a:cubicBezTo>
                <a:cubicBezTo>
                  <a:pt x="6697" y="1175"/>
                  <a:pt x="6727" y="1196"/>
                  <a:pt x="6760" y="1212"/>
                </a:cubicBezTo>
                <a:cubicBezTo>
                  <a:pt x="6848" y="1256"/>
                  <a:pt x="6937" y="1298"/>
                  <a:pt x="7025" y="1340"/>
                </a:cubicBezTo>
                <a:cubicBezTo>
                  <a:pt x="7064" y="1358"/>
                  <a:pt x="7104" y="1374"/>
                  <a:pt x="7142" y="1394"/>
                </a:cubicBezTo>
                <a:cubicBezTo>
                  <a:pt x="7131" y="1390"/>
                  <a:pt x="7119" y="1386"/>
                  <a:pt x="7107" y="1383"/>
                </a:cubicBezTo>
                <a:cubicBezTo>
                  <a:pt x="7097" y="1392"/>
                  <a:pt x="7100" y="1398"/>
                  <a:pt x="7111" y="1403"/>
                </a:cubicBezTo>
                <a:cubicBezTo>
                  <a:pt x="7123" y="1409"/>
                  <a:pt x="7136" y="1414"/>
                  <a:pt x="7148" y="1421"/>
                </a:cubicBezTo>
                <a:cubicBezTo>
                  <a:pt x="7172" y="1434"/>
                  <a:pt x="7196" y="1449"/>
                  <a:pt x="7220" y="1466"/>
                </a:cubicBezTo>
                <a:cubicBezTo>
                  <a:pt x="7203" y="1463"/>
                  <a:pt x="7185" y="1459"/>
                  <a:pt x="7167" y="1455"/>
                </a:cubicBezTo>
                <a:cubicBezTo>
                  <a:pt x="7166" y="1456"/>
                  <a:pt x="7164" y="1458"/>
                  <a:pt x="7163" y="1459"/>
                </a:cubicBezTo>
                <a:cubicBezTo>
                  <a:pt x="7166" y="1465"/>
                  <a:pt x="7169" y="1473"/>
                  <a:pt x="7174" y="1476"/>
                </a:cubicBezTo>
                <a:cubicBezTo>
                  <a:pt x="7207" y="1491"/>
                  <a:pt x="7234" y="1515"/>
                  <a:pt x="7271" y="1524"/>
                </a:cubicBezTo>
                <a:cubicBezTo>
                  <a:pt x="7308" y="1533"/>
                  <a:pt x="7342" y="1551"/>
                  <a:pt x="7378" y="1565"/>
                </a:cubicBezTo>
                <a:cubicBezTo>
                  <a:pt x="7419" y="1581"/>
                  <a:pt x="7461" y="1596"/>
                  <a:pt x="7502" y="1612"/>
                </a:cubicBezTo>
                <a:cubicBezTo>
                  <a:pt x="7506" y="1613"/>
                  <a:pt x="7510" y="1616"/>
                  <a:pt x="7512" y="1622"/>
                </a:cubicBezTo>
                <a:cubicBezTo>
                  <a:pt x="7489" y="1617"/>
                  <a:pt x="7465" y="1611"/>
                  <a:pt x="7442" y="1605"/>
                </a:cubicBezTo>
                <a:cubicBezTo>
                  <a:pt x="7408" y="1595"/>
                  <a:pt x="7373" y="1585"/>
                  <a:pt x="7340" y="1574"/>
                </a:cubicBezTo>
                <a:cubicBezTo>
                  <a:pt x="7299" y="1559"/>
                  <a:pt x="7258" y="1542"/>
                  <a:pt x="7217" y="1527"/>
                </a:cubicBezTo>
                <a:cubicBezTo>
                  <a:pt x="7194" y="1519"/>
                  <a:pt x="7170" y="1513"/>
                  <a:pt x="7147" y="1508"/>
                </a:cubicBezTo>
                <a:cubicBezTo>
                  <a:pt x="7140" y="1507"/>
                  <a:pt x="7132" y="1516"/>
                  <a:pt x="7124" y="1522"/>
                </a:cubicBezTo>
                <a:cubicBezTo>
                  <a:pt x="7173" y="1537"/>
                  <a:pt x="7221" y="1553"/>
                  <a:pt x="7270" y="1569"/>
                </a:cubicBezTo>
                <a:cubicBezTo>
                  <a:pt x="7269" y="1570"/>
                  <a:pt x="7269" y="1571"/>
                  <a:pt x="7269" y="1571"/>
                </a:cubicBezTo>
                <a:cubicBezTo>
                  <a:pt x="7258" y="1570"/>
                  <a:pt x="7247" y="1569"/>
                  <a:pt x="7236" y="1568"/>
                </a:cubicBezTo>
                <a:cubicBezTo>
                  <a:pt x="7235" y="1571"/>
                  <a:pt x="7234" y="1574"/>
                  <a:pt x="7233" y="1577"/>
                </a:cubicBezTo>
                <a:cubicBezTo>
                  <a:pt x="7253" y="1585"/>
                  <a:pt x="7273" y="1594"/>
                  <a:pt x="7293" y="1602"/>
                </a:cubicBezTo>
                <a:cubicBezTo>
                  <a:pt x="7360" y="1628"/>
                  <a:pt x="7428" y="1652"/>
                  <a:pt x="7495" y="1679"/>
                </a:cubicBezTo>
                <a:cubicBezTo>
                  <a:pt x="7514" y="1687"/>
                  <a:pt x="7532" y="1701"/>
                  <a:pt x="7548" y="1711"/>
                </a:cubicBezTo>
                <a:cubicBezTo>
                  <a:pt x="7541" y="1723"/>
                  <a:pt x="7537" y="1733"/>
                  <a:pt x="7530" y="1740"/>
                </a:cubicBezTo>
                <a:cubicBezTo>
                  <a:pt x="7527" y="1743"/>
                  <a:pt x="7519" y="1744"/>
                  <a:pt x="7514" y="1743"/>
                </a:cubicBezTo>
                <a:cubicBezTo>
                  <a:pt x="7436" y="1715"/>
                  <a:pt x="7359" y="1687"/>
                  <a:pt x="7282" y="1659"/>
                </a:cubicBezTo>
                <a:cubicBezTo>
                  <a:pt x="7197" y="1629"/>
                  <a:pt x="7112" y="1599"/>
                  <a:pt x="7027" y="1571"/>
                </a:cubicBezTo>
                <a:cubicBezTo>
                  <a:pt x="6997" y="1560"/>
                  <a:pt x="6965" y="1554"/>
                  <a:pt x="6934" y="1545"/>
                </a:cubicBezTo>
                <a:cubicBezTo>
                  <a:pt x="6917" y="1540"/>
                  <a:pt x="6901" y="1533"/>
                  <a:pt x="6885" y="1527"/>
                </a:cubicBezTo>
                <a:cubicBezTo>
                  <a:pt x="6884" y="1529"/>
                  <a:pt x="6883" y="1532"/>
                  <a:pt x="6881" y="1534"/>
                </a:cubicBezTo>
                <a:cubicBezTo>
                  <a:pt x="6893" y="1541"/>
                  <a:pt x="6903" y="1549"/>
                  <a:pt x="6916" y="1554"/>
                </a:cubicBezTo>
                <a:cubicBezTo>
                  <a:pt x="6945" y="1567"/>
                  <a:pt x="6975" y="1579"/>
                  <a:pt x="7005" y="1591"/>
                </a:cubicBezTo>
                <a:cubicBezTo>
                  <a:pt x="7042" y="1606"/>
                  <a:pt x="7079" y="1622"/>
                  <a:pt x="7116" y="1637"/>
                </a:cubicBezTo>
                <a:cubicBezTo>
                  <a:pt x="7125" y="1641"/>
                  <a:pt x="7135" y="1643"/>
                  <a:pt x="7144" y="1647"/>
                </a:cubicBezTo>
                <a:cubicBezTo>
                  <a:pt x="7150" y="1649"/>
                  <a:pt x="7159" y="1655"/>
                  <a:pt x="7159" y="1658"/>
                </a:cubicBezTo>
                <a:cubicBezTo>
                  <a:pt x="7157" y="1677"/>
                  <a:pt x="7173" y="1681"/>
                  <a:pt x="7183" y="1685"/>
                </a:cubicBezTo>
                <a:cubicBezTo>
                  <a:pt x="7210" y="1697"/>
                  <a:pt x="7239" y="1705"/>
                  <a:pt x="7266" y="1715"/>
                </a:cubicBezTo>
                <a:cubicBezTo>
                  <a:pt x="7270" y="1716"/>
                  <a:pt x="7272" y="1718"/>
                  <a:pt x="7275" y="1725"/>
                </a:cubicBezTo>
                <a:cubicBezTo>
                  <a:pt x="7268" y="1725"/>
                  <a:pt x="7261" y="1726"/>
                  <a:pt x="7255" y="1725"/>
                </a:cubicBezTo>
                <a:cubicBezTo>
                  <a:pt x="7218" y="1713"/>
                  <a:pt x="7182" y="1701"/>
                  <a:pt x="7146" y="1689"/>
                </a:cubicBezTo>
                <a:cubicBezTo>
                  <a:pt x="7143" y="1688"/>
                  <a:pt x="7142" y="1680"/>
                  <a:pt x="7139" y="1679"/>
                </a:cubicBezTo>
                <a:cubicBezTo>
                  <a:pt x="7129" y="1675"/>
                  <a:pt x="7118" y="1670"/>
                  <a:pt x="7107" y="1669"/>
                </a:cubicBezTo>
                <a:cubicBezTo>
                  <a:pt x="7092" y="1668"/>
                  <a:pt x="7075" y="1674"/>
                  <a:pt x="7070" y="1652"/>
                </a:cubicBezTo>
                <a:cubicBezTo>
                  <a:pt x="7069" y="1649"/>
                  <a:pt x="7062" y="1649"/>
                  <a:pt x="7058" y="1646"/>
                </a:cubicBezTo>
                <a:cubicBezTo>
                  <a:pt x="7048" y="1641"/>
                  <a:pt x="7035" y="1642"/>
                  <a:pt x="7031" y="1627"/>
                </a:cubicBezTo>
                <a:cubicBezTo>
                  <a:pt x="7030" y="1624"/>
                  <a:pt x="7016" y="1620"/>
                  <a:pt x="7011" y="1622"/>
                </a:cubicBezTo>
                <a:cubicBezTo>
                  <a:pt x="6983" y="1636"/>
                  <a:pt x="6963" y="1616"/>
                  <a:pt x="6941" y="1608"/>
                </a:cubicBezTo>
                <a:cubicBezTo>
                  <a:pt x="6928" y="1603"/>
                  <a:pt x="6916" y="1598"/>
                  <a:pt x="6899" y="1591"/>
                </a:cubicBezTo>
                <a:cubicBezTo>
                  <a:pt x="6905" y="1601"/>
                  <a:pt x="6909" y="1606"/>
                  <a:pt x="6912" y="1612"/>
                </a:cubicBezTo>
                <a:cubicBezTo>
                  <a:pt x="6911" y="1613"/>
                  <a:pt x="6910" y="1615"/>
                  <a:pt x="6910" y="1616"/>
                </a:cubicBezTo>
                <a:cubicBezTo>
                  <a:pt x="6893" y="1611"/>
                  <a:pt x="6876" y="1606"/>
                  <a:pt x="6859" y="1601"/>
                </a:cubicBezTo>
                <a:cubicBezTo>
                  <a:pt x="6842" y="1596"/>
                  <a:pt x="6826" y="1590"/>
                  <a:pt x="6810" y="1586"/>
                </a:cubicBezTo>
                <a:cubicBezTo>
                  <a:pt x="6797" y="1584"/>
                  <a:pt x="6784" y="1588"/>
                  <a:pt x="6772" y="1583"/>
                </a:cubicBezTo>
                <a:cubicBezTo>
                  <a:pt x="6739" y="1571"/>
                  <a:pt x="6707" y="1555"/>
                  <a:pt x="6674" y="1542"/>
                </a:cubicBezTo>
                <a:cubicBezTo>
                  <a:pt x="6656" y="1536"/>
                  <a:pt x="6637" y="1532"/>
                  <a:pt x="6619" y="1531"/>
                </a:cubicBezTo>
                <a:cubicBezTo>
                  <a:pt x="6610" y="1530"/>
                  <a:pt x="6601" y="1540"/>
                  <a:pt x="6592" y="1545"/>
                </a:cubicBezTo>
                <a:cubicBezTo>
                  <a:pt x="6598" y="1555"/>
                  <a:pt x="6602" y="1568"/>
                  <a:pt x="6610" y="1573"/>
                </a:cubicBezTo>
                <a:cubicBezTo>
                  <a:pt x="6640" y="1589"/>
                  <a:pt x="6671" y="1602"/>
                  <a:pt x="6703" y="1615"/>
                </a:cubicBezTo>
                <a:cubicBezTo>
                  <a:pt x="6759" y="1638"/>
                  <a:pt x="6816" y="1660"/>
                  <a:pt x="6872" y="1682"/>
                </a:cubicBezTo>
                <a:cubicBezTo>
                  <a:pt x="6876" y="1684"/>
                  <a:pt x="6880" y="1686"/>
                  <a:pt x="6883" y="1691"/>
                </a:cubicBezTo>
                <a:cubicBezTo>
                  <a:pt x="6873" y="1689"/>
                  <a:pt x="6864" y="1687"/>
                  <a:pt x="6854" y="1685"/>
                </a:cubicBezTo>
                <a:cubicBezTo>
                  <a:pt x="6853" y="1686"/>
                  <a:pt x="6853" y="1688"/>
                  <a:pt x="6852" y="1690"/>
                </a:cubicBezTo>
                <a:cubicBezTo>
                  <a:pt x="6968" y="1732"/>
                  <a:pt x="7083" y="1774"/>
                  <a:pt x="7199" y="1817"/>
                </a:cubicBezTo>
                <a:cubicBezTo>
                  <a:pt x="7199" y="1818"/>
                  <a:pt x="7198" y="1820"/>
                  <a:pt x="7198" y="1821"/>
                </a:cubicBezTo>
                <a:cubicBezTo>
                  <a:pt x="7192" y="1821"/>
                  <a:pt x="7184" y="1822"/>
                  <a:pt x="7178" y="1819"/>
                </a:cubicBezTo>
                <a:cubicBezTo>
                  <a:pt x="7106" y="1793"/>
                  <a:pt x="7035" y="1766"/>
                  <a:pt x="6963" y="1738"/>
                </a:cubicBezTo>
                <a:cubicBezTo>
                  <a:pt x="6918" y="1721"/>
                  <a:pt x="6873" y="1705"/>
                  <a:pt x="6828" y="1687"/>
                </a:cubicBezTo>
                <a:cubicBezTo>
                  <a:pt x="6822" y="1685"/>
                  <a:pt x="6818" y="1676"/>
                  <a:pt x="6812" y="1671"/>
                </a:cubicBezTo>
                <a:cubicBezTo>
                  <a:pt x="6810" y="1677"/>
                  <a:pt x="6806" y="1683"/>
                  <a:pt x="6802" y="1692"/>
                </a:cubicBezTo>
                <a:cubicBezTo>
                  <a:pt x="6836" y="1709"/>
                  <a:pt x="6873" y="1727"/>
                  <a:pt x="6909" y="1746"/>
                </a:cubicBezTo>
                <a:cubicBezTo>
                  <a:pt x="6923" y="1753"/>
                  <a:pt x="6935" y="1768"/>
                  <a:pt x="6950" y="1774"/>
                </a:cubicBezTo>
                <a:cubicBezTo>
                  <a:pt x="6988" y="1788"/>
                  <a:pt x="7028" y="1799"/>
                  <a:pt x="7067" y="1812"/>
                </a:cubicBezTo>
                <a:cubicBezTo>
                  <a:pt x="7086" y="1819"/>
                  <a:pt x="7103" y="1829"/>
                  <a:pt x="7121" y="1837"/>
                </a:cubicBezTo>
                <a:cubicBezTo>
                  <a:pt x="7137" y="1845"/>
                  <a:pt x="7153" y="1852"/>
                  <a:pt x="7167" y="1864"/>
                </a:cubicBezTo>
                <a:cubicBezTo>
                  <a:pt x="7142" y="1862"/>
                  <a:pt x="7117" y="1862"/>
                  <a:pt x="7092" y="1857"/>
                </a:cubicBezTo>
                <a:cubicBezTo>
                  <a:pt x="7072" y="1853"/>
                  <a:pt x="7053" y="1843"/>
                  <a:pt x="7033" y="1837"/>
                </a:cubicBezTo>
                <a:cubicBezTo>
                  <a:pt x="7005" y="1829"/>
                  <a:pt x="6978" y="1822"/>
                  <a:pt x="6951" y="1814"/>
                </a:cubicBezTo>
                <a:cubicBezTo>
                  <a:pt x="6946" y="1813"/>
                  <a:pt x="6940" y="1815"/>
                  <a:pt x="6935" y="1815"/>
                </a:cubicBezTo>
                <a:cubicBezTo>
                  <a:pt x="6935" y="1817"/>
                  <a:pt x="6934" y="1818"/>
                  <a:pt x="6933" y="1820"/>
                </a:cubicBezTo>
                <a:cubicBezTo>
                  <a:pt x="6948" y="1828"/>
                  <a:pt x="6962" y="1835"/>
                  <a:pt x="6976" y="1843"/>
                </a:cubicBezTo>
                <a:cubicBezTo>
                  <a:pt x="6975" y="1845"/>
                  <a:pt x="6974" y="1847"/>
                  <a:pt x="6974" y="1849"/>
                </a:cubicBezTo>
                <a:cubicBezTo>
                  <a:pt x="6840" y="1809"/>
                  <a:pt x="6715" y="1742"/>
                  <a:pt x="6579" y="1706"/>
                </a:cubicBezTo>
                <a:cubicBezTo>
                  <a:pt x="6649" y="1785"/>
                  <a:pt x="6722" y="1858"/>
                  <a:pt x="6793" y="1934"/>
                </a:cubicBezTo>
                <a:cubicBezTo>
                  <a:pt x="6777" y="1937"/>
                  <a:pt x="6759" y="1921"/>
                  <a:pt x="6752" y="1947"/>
                </a:cubicBezTo>
                <a:cubicBezTo>
                  <a:pt x="6764" y="1960"/>
                  <a:pt x="6778" y="1962"/>
                  <a:pt x="6792" y="1953"/>
                </a:cubicBezTo>
                <a:cubicBezTo>
                  <a:pt x="6803" y="1946"/>
                  <a:pt x="6810" y="1948"/>
                  <a:pt x="6818" y="1956"/>
                </a:cubicBezTo>
                <a:cubicBezTo>
                  <a:pt x="6838" y="1975"/>
                  <a:pt x="6857" y="1994"/>
                  <a:pt x="6877" y="2013"/>
                </a:cubicBezTo>
                <a:cubicBezTo>
                  <a:pt x="6884" y="2020"/>
                  <a:pt x="6893" y="2026"/>
                  <a:pt x="6903" y="2030"/>
                </a:cubicBezTo>
                <a:cubicBezTo>
                  <a:pt x="6952" y="2049"/>
                  <a:pt x="7001" y="2067"/>
                  <a:pt x="7051" y="2086"/>
                </a:cubicBezTo>
                <a:cubicBezTo>
                  <a:pt x="7055" y="2087"/>
                  <a:pt x="7059" y="2090"/>
                  <a:pt x="7067" y="2094"/>
                </a:cubicBezTo>
                <a:cubicBezTo>
                  <a:pt x="7028" y="2085"/>
                  <a:pt x="6995" y="2078"/>
                  <a:pt x="6962" y="2070"/>
                </a:cubicBezTo>
                <a:cubicBezTo>
                  <a:pt x="6961" y="2072"/>
                  <a:pt x="6961" y="2073"/>
                  <a:pt x="6960" y="2074"/>
                </a:cubicBezTo>
                <a:cubicBezTo>
                  <a:pt x="6986" y="2087"/>
                  <a:pt x="7012" y="2100"/>
                  <a:pt x="7037" y="2113"/>
                </a:cubicBezTo>
                <a:cubicBezTo>
                  <a:pt x="7036" y="2115"/>
                  <a:pt x="7036" y="2117"/>
                  <a:pt x="7035" y="2119"/>
                </a:cubicBezTo>
                <a:cubicBezTo>
                  <a:pt x="7010" y="2111"/>
                  <a:pt x="6985" y="2103"/>
                  <a:pt x="6960" y="2095"/>
                </a:cubicBezTo>
                <a:cubicBezTo>
                  <a:pt x="6960" y="2099"/>
                  <a:pt x="6962" y="2106"/>
                  <a:pt x="6959" y="2108"/>
                </a:cubicBezTo>
                <a:cubicBezTo>
                  <a:pt x="6943" y="2128"/>
                  <a:pt x="6955" y="2143"/>
                  <a:pt x="6968" y="2157"/>
                </a:cubicBezTo>
                <a:cubicBezTo>
                  <a:pt x="7024" y="2216"/>
                  <a:pt x="7080" y="2275"/>
                  <a:pt x="7136" y="2335"/>
                </a:cubicBezTo>
                <a:cubicBezTo>
                  <a:pt x="7226" y="2429"/>
                  <a:pt x="7315" y="2524"/>
                  <a:pt x="7405" y="2617"/>
                </a:cubicBezTo>
                <a:close/>
                <a:moveTo>
                  <a:pt x="809" y="21"/>
                </a:moveTo>
                <a:cubicBezTo>
                  <a:pt x="822" y="63"/>
                  <a:pt x="838" y="104"/>
                  <a:pt x="854" y="146"/>
                </a:cubicBezTo>
                <a:cubicBezTo>
                  <a:pt x="872" y="196"/>
                  <a:pt x="890" y="247"/>
                  <a:pt x="911" y="297"/>
                </a:cubicBezTo>
                <a:cubicBezTo>
                  <a:pt x="925" y="333"/>
                  <a:pt x="944" y="367"/>
                  <a:pt x="959" y="402"/>
                </a:cubicBezTo>
                <a:cubicBezTo>
                  <a:pt x="970" y="427"/>
                  <a:pt x="978" y="453"/>
                  <a:pt x="989" y="478"/>
                </a:cubicBezTo>
                <a:cubicBezTo>
                  <a:pt x="1002" y="509"/>
                  <a:pt x="1017" y="539"/>
                  <a:pt x="1032" y="570"/>
                </a:cubicBezTo>
                <a:cubicBezTo>
                  <a:pt x="1041" y="591"/>
                  <a:pt x="1050" y="612"/>
                  <a:pt x="1059" y="633"/>
                </a:cubicBezTo>
                <a:cubicBezTo>
                  <a:pt x="1067" y="653"/>
                  <a:pt x="1075" y="673"/>
                  <a:pt x="1085" y="692"/>
                </a:cubicBezTo>
                <a:cubicBezTo>
                  <a:pt x="1101" y="723"/>
                  <a:pt x="1113" y="756"/>
                  <a:pt x="1135" y="784"/>
                </a:cubicBezTo>
                <a:cubicBezTo>
                  <a:pt x="1145" y="796"/>
                  <a:pt x="1147" y="815"/>
                  <a:pt x="1153" y="832"/>
                </a:cubicBezTo>
                <a:cubicBezTo>
                  <a:pt x="1155" y="831"/>
                  <a:pt x="1157" y="830"/>
                  <a:pt x="1158" y="830"/>
                </a:cubicBezTo>
                <a:cubicBezTo>
                  <a:pt x="1150" y="806"/>
                  <a:pt x="1140" y="783"/>
                  <a:pt x="1133" y="759"/>
                </a:cubicBezTo>
                <a:cubicBezTo>
                  <a:pt x="1122" y="725"/>
                  <a:pt x="1111" y="690"/>
                  <a:pt x="1102" y="654"/>
                </a:cubicBezTo>
                <a:cubicBezTo>
                  <a:pt x="1091" y="616"/>
                  <a:pt x="1082" y="577"/>
                  <a:pt x="1073" y="539"/>
                </a:cubicBezTo>
                <a:cubicBezTo>
                  <a:pt x="1071" y="530"/>
                  <a:pt x="1071" y="519"/>
                  <a:pt x="1066" y="512"/>
                </a:cubicBezTo>
                <a:cubicBezTo>
                  <a:pt x="1057" y="500"/>
                  <a:pt x="1047" y="489"/>
                  <a:pt x="1035" y="480"/>
                </a:cubicBezTo>
                <a:cubicBezTo>
                  <a:pt x="1025" y="471"/>
                  <a:pt x="1028" y="464"/>
                  <a:pt x="1035" y="457"/>
                </a:cubicBezTo>
                <a:cubicBezTo>
                  <a:pt x="1054" y="441"/>
                  <a:pt x="1072" y="424"/>
                  <a:pt x="1091" y="409"/>
                </a:cubicBezTo>
                <a:cubicBezTo>
                  <a:pt x="1105" y="398"/>
                  <a:pt x="1120" y="389"/>
                  <a:pt x="1138" y="403"/>
                </a:cubicBezTo>
                <a:cubicBezTo>
                  <a:pt x="1152" y="414"/>
                  <a:pt x="1158" y="435"/>
                  <a:pt x="1153" y="455"/>
                </a:cubicBezTo>
                <a:cubicBezTo>
                  <a:pt x="1150" y="471"/>
                  <a:pt x="1150" y="487"/>
                  <a:pt x="1148" y="505"/>
                </a:cubicBezTo>
                <a:cubicBezTo>
                  <a:pt x="1129" y="511"/>
                  <a:pt x="1123" y="534"/>
                  <a:pt x="1132" y="575"/>
                </a:cubicBezTo>
                <a:cubicBezTo>
                  <a:pt x="1175" y="585"/>
                  <a:pt x="1194" y="539"/>
                  <a:pt x="1233" y="534"/>
                </a:cubicBezTo>
                <a:cubicBezTo>
                  <a:pt x="1221" y="503"/>
                  <a:pt x="1209" y="472"/>
                  <a:pt x="1198" y="441"/>
                </a:cubicBezTo>
                <a:cubicBezTo>
                  <a:pt x="1183" y="398"/>
                  <a:pt x="1168" y="355"/>
                  <a:pt x="1153" y="312"/>
                </a:cubicBezTo>
                <a:cubicBezTo>
                  <a:pt x="1144" y="287"/>
                  <a:pt x="1133" y="262"/>
                  <a:pt x="1125" y="236"/>
                </a:cubicBezTo>
                <a:cubicBezTo>
                  <a:pt x="1108" y="187"/>
                  <a:pt x="1092" y="137"/>
                  <a:pt x="1075" y="87"/>
                </a:cubicBezTo>
                <a:cubicBezTo>
                  <a:pt x="1074" y="83"/>
                  <a:pt x="1069" y="79"/>
                  <a:pt x="1065" y="78"/>
                </a:cubicBezTo>
                <a:cubicBezTo>
                  <a:pt x="1020" y="71"/>
                  <a:pt x="975" y="65"/>
                  <a:pt x="931" y="58"/>
                </a:cubicBezTo>
                <a:cubicBezTo>
                  <a:pt x="921" y="56"/>
                  <a:pt x="911" y="56"/>
                  <a:pt x="902" y="52"/>
                </a:cubicBezTo>
                <a:cubicBezTo>
                  <a:pt x="897" y="51"/>
                  <a:pt x="893" y="44"/>
                  <a:pt x="889" y="40"/>
                </a:cubicBezTo>
                <a:cubicBezTo>
                  <a:pt x="895" y="36"/>
                  <a:pt x="899" y="29"/>
                  <a:pt x="905" y="28"/>
                </a:cubicBezTo>
                <a:cubicBezTo>
                  <a:pt x="927" y="26"/>
                  <a:pt x="950" y="25"/>
                  <a:pt x="977" y="24"/>
                </a:cubicBezTo>
                <a:cubicBezTo>
                  <a:pt x="949" y="0"/>
                  <a:pt x="915" y="18"/>
                  <a:pt x="887" y="5"/>
                </a:cubicBezTo>
                <a:cubicBezTo>
                  <a:pt x="799" y="5"/>
                  <a:pt x="799" y="5"/>
                  <a:pt x="799" y="5"/>
                </a:cubicBezTo>
                <a:cubicBezTo>
                  <a:pt x="803" y="9"/>
                  <a:pt x="806" y="14"/>
                  <a:pt x="809" y="21"/>
                </a:cubicBezTo>
                <a:close/>
                <a:moveTo>
                  <a:pt x="558" y="1975"/>
                </a:moveTo>
                <a:cubicBezTo>
                  <a:pt x="573" y="1967"/>
                  <a:pt x="569" y="1956"/>
                  <a:pt x="564" y="1947"/>
                </a:cubicBezTo>
                <a:cubicBezTo>
                  <a:pt x="555" y="1929"/>
                  <a:pt x="545" y="1912"/>
                  <a:pt x="535" y="1895"/>
                </a:cubicBezTo>
                <a:cubicBezTo>
                  <a:pt x="532" y="1896"/>
                  <a:pt x="529" y="1897"/>
                  <a:pt x="527" y="1898"/>
                </a:cubicBezTo>
                <a:cubicBezTo>
                  <a:pt x="523" y="1925"/>
                  <a:pt x="520" y="1951"/>
                  <a:pt x="517" y="1978"/>
                </a:cubicBezTo>
                <a:cubicBezTo>
                  <a:pt x="516" y="1986"/>
                  <a:pt x="519" y="1993"/>
                  <a:pt x="520" y="2001"/>
                </a:cubicBezTo>
                <a:cubicBezTo>
                  <a:pt x="525" y="2041"/>
                  <a:pt x="528" y="2082"/>
                  <a:pt x="535" y="2121"/>
                </a:cubicBezTo>
                <a:cubicBezTo>
                  <a:pt x="538" y="2141"/>
                  <a:pt x="551" y="2158"/>
                  <a:pt x="556" y="2178"/>
                </a:cubicBezTo>
                <a:cubicBezTo>
                  <a:pt x="562" y="2204"/>
                  <a:pt x="569" y="2230"/>
                  <a:pt x="592" y="2247"/>
                </a:cubicBezTo>
                <a:cubicBezTo>
                  <a:pt x="599" y="2252"/>
                  <a:pt x="606" y="2256"/>
                  <a:pt x="612" y="2260"/>
                </a:cubicBezTo>
                <a:cubicBezTo>
                  <a:pt x="616" y="2252"/>
                  <a:pt x="621" y="2245"/>
                  <a:pt x="624" y="2236"/>
                </a:cubicBezTo>
                <a:cubicBezTo>
                  <a:pt x="626" y="2231"/>
                  <a:pt x="626" y="2224"/>
                  <a:pt x="624" y="2219"/>
                </a:cubicBezTo>
                <a:cubicBezTo>
                  <a:pt x="611" y="2180"/>
                  <a:pt x="606" y="2139"/>
                  <a:pt x="583" y="2103"/>
                </a:cubicBezTo>
                <a:cubicBezTo>
                  <a:pt x="578" y="2096"/>
                  <a:pt x="573" y="2082"/>
                  <a:pt x="585" y="2071"/>
                </a:cubicBezTo>
                <a:cubicBezTo>
                  <a:pt x="589" y="2068"/>
                  <a:pt x="588" y="2061"/>
                  <a:pt x="589" y="2055"/>
                </a:cubicBezTo>
                <a:cubicBezTo>
                  <a:pt x="581" y="2055"/>
                  <a:pt x="576" y="2055"/>
                  <a:pt x="570" y="2055"/>
                </a:cubicBezTo>
                <a:cubicBezTo>
                  <a:pt x="570" y="2054"/>
                  <a:pt x="569" y="2052"/>
                  <a:pt x="569" y="2051"/>
                </a:cubicBezTo>
                <a:cubicBezTo>
                  <a:pt x="575" y="2048"/>
                  <a:pt x="582" y="2046"/>
                  <a:pt x="588" y="2043"/>
                </a:cubicBezTo>
                <a:cubicBezTo>
                  <a:pt x="583" y="2026"/>
                  <a:pt x="579" y="2010"/>
                  <a:pt x="573" y="1992"/>
                </a:cubicBezTo>
                <a:cubicBezTo>
                  <a:pt x="569" y="1998"/>
                  <a:pt x="566" y="2001"/>
                  <a:pt x="564" y="2005"/>
                </a:cubicBezTo>
                <a:cubicBezTo>
                  <a:pt x="562" y="2005"/>
                  <a:pt x="560" y="2005"/>
                  <a:pt x="558" y="2005"/>
                </a:cubicBezTo>
                <a:cubicBezTo>
                  <a:pt x="558" y="1995"/>
                  <a:pt x="554" y="1978"/>
                  <a:pt x="558" y="1975"/>
                </a:cubicBezTo>
                <a:close/>
                <a:moveTo>
                  <a:pt x="7509" y="1712"/>
                </a:moveTo>
                <a:cubicBezTo>
                  <a:pt x="7490" y="1701"/>
                  <a:pt x="7473" y="1686"/>
                  <a:pt x="7453" y="1679"/>
                </a:cubicBezTo>
                <a:cubicBezTo>
                  <a:pt x="7421" y="1666"/>
                  <a:pt x="7386" y="1659"/>
                  <a:pt x="7354" y="1646"/>
                </a:cubicBezTo>
                <a:cubicBezTo>
                  <a:pt x="7323" y="1633"/>
                  <a:pt x="7289" y="1633"/>
                  <a:pt x="7257" y="1620"/>
                </a:cubicBezTo>
                <a:cubicBezTo>
                  <a:pt x="7190" y="1591"/>
                  <a:pt x="7119" y="1571"/>
                  <a:pt x="7049" y="1548"/>
                </a:cubicBezTo>
                <a:cubicBezTo>
                  <a:pt x="7042" y="1545"/>
                  <a:pt x="7034" y="1544"/>
                  <a:pt x="7023" y="1541"/>
                </a:cubicBezTo>
                <a:cubicBezTo>
                  <a:pt x="7043" y="1565"/>
                  <a:pt x="7475" y="1720"/>
                  <a:pt x="7509" y="1712"/>
                </a:cubicBezTo>
                <a:close/>
                <a:moveTo>
                  <a:pt x="7119" y="4129"/>
                </a:moveTo>
                <a:cubicBezTo>
                  <a:pt x="7134" y="4146"/>
                  <a:pt x="7153" y="4161"/>
                  <a:pt x="7173" y="4175"/>
                </a:cubicBezTo>
                <a:cubicBezTo>
                  <a:pt x="7164" y="4151"/>
                  <a:pt x="7143" y="4139"/>
                  <a:pt x="7127" y="4122"/>
                </a:cubicBezTo>
                <a:cubicBezTo>
                  <a:pt x="7124" y="4124"/>
                  <a:pt x="7121" y="4126"/>
                  <a:pt x="7119" y="4129"/>
                </a:cubicBezTo>
                <a:close/>
                <a:moveTo>
                  <a:pt x="7260" y="4250"/>
                </a:moveTo>
                <a:cubicBezTo>
                  <a:pt x="7258" y="4252"/>
                  <a:pt x="7257" y="4254"/>
                  <a:pt x="7256" y="4255"/>
                </a:cubicBezTo>
                <a:cubicBezTo>
                  <a:pt x="7265" y="4264"/>
                  <a:pt x="7273" y="4273"/>
                  <a:pt x="7281" y="4282"/>
                </a:cubicBezTo>
                <a:cubicBezTo>
                  <a:pt x="7288" y="4289"/>
                  <a:pt x="7294" y="4297"/>
                  <a:pt x="7301" y="4305"/>
                </a:cubicBezTo>
                <a:cubicBezTo>
                  <a:pt x="7323" y="4305"/>
                  <a:pt x="7323" y="4305"/>
                  <a:pt x="7323" y="4305"/>
                </a:cubicBezTo>
                <a:cubicBezTo>
                  <a:pt x="7301" y="4291"/>
                  <a:pt x="7281" y="4269"/>
                  <a:pt x="7260" y="4250"/>
                </a:cubicBezTo>
                <a:close/>
                <a:moveTo>
                  <a:pt x="7205" y="4044"/>
                </a:moveTo>
                <a:cubicBezTo>
                  <a:pt x="7192" y="4030"/>
                  <a:pt x="7181" y="4014"/>
                  <a:pt x="7169" y="3999"/>
                </a:cubicBezTo>
                <a:cubicBezTo>
                  <a:pt x="7168" y="4001"/>
                  <a:pt x="7166" y="4004"/>
                  <a:pt x="7165" y="4006"/>
                </a:cubicBezTo>
                <a:cubicBezTo>
                  <a:pt x="7161" y="4027"/>
                  <a:pt x="7156" y="4049"/>
                  <a:pt x="7154" y="4070"/>
                </a:cubicBezTo>
                <a:cubicBezTo>
                  <a:pt x="7153" y="4076"/>
                  <a:pt x="7159" y="4084"/>
                  <a:pt x="7164" y="4089"/>
                </a:cubicBezTo>
                <a:cubicBezTo>
                  <a:pt x="7198" y="4119"/>
                  <a:pt x="7235" y="4147"/>
                  <a:pt x="7267" y="4180"/>
                </a:cubicBezTo>
                <a:cubicBezTo>
                  <a:pt x="7308" y="4221"/>
                  <a:pt x="7346" y="4265"/>
                  <a:pt x="7382" y="4305"/>
                </a:cubicBezTo>
                <a:cubicBezTo>
                  <a:pt x="7591" y="4305"/>
                  <a:pt x="7591" y="4305"/>
                  <a:pt x="7591" y="4305"/>
                </a:cubicBezTo>
                <a:cubicBezTo>
                  <a:pt x="7590" y="4304"/>
                  <a:pt x="7589" y="4303"/>
                  <a:pt x="7587" y="4302"/>
                </a:cubicBezTo>
                <a:cubicBezTo>
                  <a:pt x="7542" y="4258"/>
                  <a:pt x="7497" y="4214"/>
                  <a:pt x="7452" y="4170"/>
                </a:cubicBezTo>
                <a:cubicBezTo>
                  <a:pt x="7445" y="4164"/>
                  <a:pt x="7435" y="4162"/>
                  <a:pt x="7426" y="4157"/>
                </a:cubicBezTo>
                <a:cubicBezTo>
                  <a:pt x="7417" y="4152"/>
                  <a:pt x="7408" y="4146"/>
                  <a:pt x="7399" y="4139"/>
                </a:cubicBezTo>
                <a:cubicBezTo>
                  <a:pt x="7366" y="4111"/>
                  <a:pt x="7333" y="4083"/>
                  <a:pt x="7299" y="4056"/>
                </a:cubicBezTo>
                <a:cubicBezTo>
                  <a:pt x="7290" y="4049"/>
                  <a:pt x="7276" y="4047"/>
                  <a:pt x="7264" y="4042"/>
                </a:cubicBezTo>
                <a:cubicBezTo>
                  <a:pt x="7259" y="4040"/>
                  <a:pt x="7253" y="4036"/>
                  <a:pt x="7248" y="4033"/>
                </a:cubicBezTo>
                <a:cubicBezTo>
                  <a:pt x="7252" y="4026"/>
                  <a:pt x="7255" y="4021"/>
                  <a:pt x="7259" y="4015"/>
                </a:cubicBezTo>
                <a:cubicBezTo>
                  <a:pt x="7246" y="4006"/>
                  <a:pt x="7234" y="3998"/>
                  <a:pt x="7222" y="3991"/>
                </a:cubicBezTo>
                <a:cubicBezTo>
                  <a:pt x="7217" y="3989"/>
                  <a:pt x="7211" y="3990"/>
                  <a:pt x="7206" y="3989"/>
                </a:cubicBezTo>
                <a:cubicBezTo>
                  <a:pt x="7207" y="3995"/>
                  <a:pt x="7206" y="4002"/>
                  <a:pt x="7209" y="4005"/>
                </a:cubicBezTo>
                <a:cubicBezTo>
                  <a:pt x="7221" y="4021"/>
                  <a:pt x="7234" y="4036"/>
                  <a:pt x="7247" y="4051"/>
                </a:cubicBezTo>
                <a:cubicBezTo>
                  <a:pt x="7250" y="4054"/>
                  <a:pt x="7253" y="4058"/>
                  <a:pt x="7256" y="4061"/>
                </a:cubicBezTo>
                <a:cubicBezTo>
                  <a:pt x="7238" y="4067"/>
                  <a:pt x="7223" y="4063"/>
                  <a:pt x="7205" y="4044"/>
                </a:cubicBezTo>
                <a:close/>
                <a:moveTo>
                  <a:pt x="7122" y="4261"/>
                </a:moveTo>
                <a:cubicBezTo>
                  <a:pt x="7118" y="4257"/>
                  <a:pt x="7113" y="4255"/>
                  <a:pt x="7104" y="4250"/>
                </a:cubicBezTo>
                <a:cubicBezTo>
                  <a:pt x="7106" y="4258"/>
                  <a:pt x="7107" y="4261"/>
                  <a:pt x="7108" y="4266"/>
                </a:cubicBezTo>
                <a:cubicBezTo>
                  <a:pt x="7102" y="4264"/>
                  <a:pt x="7098" y="4263"/>
                  <a:pt x="7093" y="4262"/>
                </a:cubicBezTo>
                <a:cubicBezTo>
                  <a:pt x="7092" y="4264"/>
                  <a:pt x="7091" y="4265"/>
                  <a:pt x="7089" y="4267"/>
                </a:cubicBezTo>
                <a:cubicBezTo>
                  <a:pt x="7102" y="4280"/>
                  <a:pt x="7115" y="4292"/>
                  <a:pt x="7128" y="4305"/>
                </a:cubicBezTo>
                <a:cubicBezTo>
                  <a:pt x="7174" y="4305"/>
                  <a:pt x="7174" y="4305"/>
                  <a:pt x="7174" y="4305"/>
                </a:cubicBezTo>
                <a:cubicBezTo>
                  <a:pt x="7156" y="4290"/>
                  <a:pt x="7139" y="4275"/>
                  <a:pt x="7122" y="4261"/>
                </a:cubicBezTo>
                <a:close/>
                <a:moveTo>
                  <a:pt x="65" y="1535"/>
                </a:moveTo>
                <a:cubicBezTo>
                  <a:pt x="67" y="1534"/>
                  <a:pt x="69" y="1533"/>
                  <a:pt x="72" y="1532"/>
                </a:cubicBezTo>
                <a:cubicBezTo>
                  <a:pt x="69" y="1522"/>
                  <a:pt x="65" y="1512"/>
                  <a:pt x="64" y="1501"/>
                </a:cubicBezTo>
                <a:cubicBezTo>
                  <a:pt x="64" y="1496"/>
                  <a:pt x="68" y="1491"/>
                  <a:pt x="70" y="1486"/>
                </a:cubicBezTo>
                <a:cubicBezTo>
                  <a:pt x="74" y="1489"/>
                  <a:pt x="79" y="1492"/>
                  <a:pt x="81" y="1496"/>
                </a:cubicBezTo>
                <a:cubicBezTo>
                  <a:pt x="86" y="1507"/>
                  <a:pt x="90" y="1519"/>
                  <a:pt x="94" y="1530"/>
                </a:cubicBezTo>
                <a:cubicBezTo>
                  <a:pt x="103" y="1527"/>
                  <a:pt x="108" y="1525"/>
                  <a:pt x="111" y="1524"/>
                </a:cubicBezTo>
                <a:cubicBezTo>
                  <a:pt x="115" y="1535"/>
                  <a:pt x="118" y="1545"/>
                  <a:pt x="122" y="1554"/>
                </a:cubicBezTo>
                <a:cubicBezTo>
                  <a:pt x="123" y="1557"/>
                  <a:pt x="126" y="1559"/>
                  <a:pt x="125" y="1561"/>
                </a:cubicBezTo>
                <a:cubicBezTo>
                  <a:pt x="119" y="1591"/>
                  <a:pt x="139" y="1594"/>
                  <a:pt x="161" y="1597"/>
                </a:cubicBezTo>
                <a:cubicBezTo>
                  <a:pt x="169" y="1599"/>
                  <a:pt x="180" y="1605"/>
                  <a:pt x="184" y="1612"/>
                </a:cubicBezTo>
                <a:cubicBezTo>
                  <a:pt x="204" y="1654"/>
                  <a:pt x="223" y="1696"/>
                  <a:pt x="243" y="1738"/>
                </a:cubicBezTo>
                <a:cubicBezTo>
                  <a:pt x="259" y="1771"/>
                  <a:pt x="275" y="1804"/>
                  <a:pt x="290" y="1837"/>
                </a:cubicBezTo>
                <a:cubicBezTo>
                  <a:pt x="300" y="1858"/>
                  <a:pt x="307" y="1880"/>
                  <a:pt x="317" y="1901"/>
                </a:cubicBezTo>
                <a:cubicBezTo>
                  <a:pt x="321" y="1908"/>
                  <a:pt x="330" y="1916"/>
                  <a:pt x="338" y="1917"/>
                </a:cubicBezTo>
                <a:cubicBezTo>
                  <a:pt x="344" y="1918"/>
                  <a:pt x="354" y="1910"/>
                  <a:pt x="357" y="1904"/>
                </a:cubicBezTo>
                <a:cubicBezTo>
                  <a:pt x="377" y="1862"/>
                  <a:pt x="388" y="1818"/>
                  <a:pt x="392" y="1772"/>
                </a:cubicBezTo>
                <a:cubicBezTo>
                  <a:pt x="393" y="1762"/>
                  <a:pt x="397" y="1753"/>
                  <a:pt x="399" y="1743"/>
                </a:cubicBezTo>
                <a:cubicBezTo>
                  <a:pt x="402" y="1724"/>
                  <a:pt x="405" y="1705"/>
                  <a:pt x="409" y="1685"/>
                </a:cubicBezTo>
                <a:cubicBezTo>
                  <a:pt x="402" y="1684"/>
                  <a:pt x="397" y="1683"/>
                  <a:pt x="393" y="1682"/>
                </a:cubicBezTo>
                <a:cubicBezTo>
                  <a:pt x="392" y="1680"/>
                  <a:pt x="391" y="1678"/>
                  <a:pt x="392" y="1677"/>
                </a:cubicBezTo>
                <a:cubicBezTo>
                  <a:pt x="406" y="1664"/>
                  <a:pt x="404" y="1650"/>
                  <a:pt x="393" y="1636"/>
                </a:cubicBezTo>
                <a:cubicBezTo>
                  <a:pt x="390" y="1632"/>
                  <a:pt x="387" y="1627"/>
                  <a:pt x="386" y="1622"/>
                </a:cubicBezTo>
                <a:cubicBezTo>
                  <a:pt x="383" y="1605"/>
                  <a:pt x="376" y="1594"/>
                  <a:pt x="361" y="1594"/>
                </a:cubicBezTo>
                <a:cubicBezTo>
                  <a:pt x="359" y="1584"/>
                  <a:pt x="359" y="1575"/>
                  <a:pt x="354" y="1568"/>
                </a:cubicBezTo>
                <a:cubicBezTo>
                  <a:pt x="343" y="1554"/>
                  <a:pt x="342" y="1532"/>
                  <a:pt x="321" y="1525"/>
                </a:cubicBezTo>
                <a:cubicBezTo>
                  <a:pt x="319" y="1524"/>
                  <a:pt x="316" y="1520"/>
                  <a:pt x="317" y="1519"/>
                </a:cubicBezTo>
                <a:cubicBezTo>
                  <a:pt x="324" y="1501"/>
                  <a:pt x="312" y="1494"/>
                  <a:pt x="301" y="1487"/>
                </a:cubicBezTo>
                <a:cubicBezTo>
                  <a:pt x="294" y="1483"/>
                  <a:pt x="286" y="1481"/>
                  <a:pt x="277" y="1478"/>
                </a:cubicBezTo>
                <a:cubicBezTo>
                  <a:pt x="278" y="1472"/>
                  <a:pt x="279" y="1460"/>
                  <a:pt x="280" y="1449"/>
                </a:cubicBezTo>
                <a:cubicBezTo>
                  <a:pt x="278" y="1450"/>
                  <a:pt x="276" y="1451"/>
                  <a:pt x="274" y="1453"/>
                </a:cubicBezTo>
                <a:cubicBezTo>
                  <a:pt x="274" y="1429"/>
                  <a:pt x="266" y="1410"/>
                  <a:pt x="241" y="1400"/>
                </a:cubicBezTo>
                <a:cubicBezTo>
                  <a:pt x="242" y="1395"/>
                  <a:pt x="243" y="1390"/>
                  <a:pt x="244" y="1383"/>
                </a:cubicBezTo>
                <a:cubicBezTo>
                  <a:pt x="238" y="1381"/>
                  <a:pt x="232" y="1380"/>
                  <a:pt x="226" y="1378"/>
                </a:cubicBezTo>
                <a:cubicBezTo>
                  <a:pt x="240" y="1348"/>
                  <a:pt x="236" y="1347"/>
                  <a:pt x="204" y="1340"/>
                </a:cubicBezTo>
                <a:cubicBezTo>
                  <a:pt x="220" y="1324"/>
                  <a:pt x="206" y="1315"/>
                  <a:pt x="198" y="1303"/>
                </a:cubicBezTo>
                <a:cubicBezTo>
                  <a:pt x="176" y="1270"/>
                  <a:pt x="160" y="1234"/>
                  <a:pt x="142" y="1199"/>
                </a:cubicBezTo>
                <a:cubicBezTo>
                  <a:pt x="128" y="1173"/>
                  <a:pt x="117" y="1145"/>
                  <a:pt x="104" y="1119"/>
                </a:cubicBezTo>
                <a:cubicBezTo>
                  <a:pt x="92" y="1097"/>
                  <a:pt x="77" y="1076"/>
                  <a:pt x="65" y="1054"/>
                </a:cubicBezTo>
                <a:cubicBezTo>
                  <a:pt x="58" y="1041"/>
                  <a:pt x="54" y="1026"/>
                  <a:pt x="47" y="1013"/>
                </a:cubicBezTo>
                <a:cubicBezTo>
                  <a:pt x="44" y="1008"/>
                  <a:pt x="36" y="1005"/>
                  <a:pt x="28" y="998"/>
                </a:cubicBezTo>
                <a:cubicBezTo>
                  <a:pt x="37" y="977"/>
                  <a:pt x="16" y="958"/>
                  <a:pt x="4" y="943"/>
                </a:cubicBezTo>
                <a:cubicBezTo>
                  <a:pt x="3" y="941"/>
                  <a:pt x="1" y="939"/>
                  <a:pt x="0" y="937"/>
                </a:cubicBezTo>
                <a:cubicBezTo>
                  <a:pt x="0" y="1375"/>
                  <a:pt x="0" y="1375"/>
                  <a:pt x="0" y="1375"/>
                </a:cubicBezTo>
                <a:cubicBezTo>
                  <a:pt x="22" y="1429"/>
                  <a:pt x="43" y="1482"/>
                  <a:pt x="65" y="1535"/>
                </a:cubicBezTo>
                <a:close/>
                <a:moveTo>
                  <a:pt x="440" y="1282"/>
                </a:moveTo>
                <a:cubicBezTo>
                  <a:pt x="424" y="1260"/>
                  <a:pt x="406" y="1239"/>
                  <a:pt x="390" y="1217"/>
                </a:cubicBezTo>
                <a:cubicBezTo>
                  <a:pt x="370" y="1177"/>
                  <a:pt x="354" y="1133"/>
                  <a:pt x="329" y="1096"/>
                </a:cubicBezTo>
                <a:cubicBezTo>
                  <a:pt x="296" y="1049"/>
                  <a:pt x="275" y="996"/>
                  <a:pt x="244" y="949"/>
                </a:cubicBezTo>
                <a:cubicBezTo>
                  <a:pt x="235" y="936"/>
                  <a:pt x="232" y="919"/>
                  <a:pt x="225" y="905"/>
                </a:cubicBezTo>
                <a:cubicBezTo>
                  <a:pt x="219" y="892"/>
                  <a:pt x="211" y="881"/>
                  <a:pt x="204" y="869"/>
                </a:cubicBezTo>
                <a:cubicBezTo>
                  <a:pt x="195" y="852"/>
                  <a:pt x="187" y="834"/>
                  <a:pt x="178" y="817"/>
                </a:cubicBezTo>
                <a:cubicBezTo>
                  <a:pt x="173" y="808"/>
                  <a:pt x="166" y="800"/>
                  <a:pt x="161" y="791"/>
                </a:cubicBezTo>
                <a:cubicBezTo>
                  <a:pt x="139" y="749"/>
                  <a:pt x="117" y="707"/>
                  <a:pt x="95" y="665"/>
                </a:cubicBezTo>
                <a:cubicBezTo>
                  <a:pt x="81" y="637"/>
                  <a:pt x="63" y="611"/>
                  <a:pt x="52" y="582"/>
                </a:cubicBezTo>
                <a:cubicBezTo>
                  <a:pt x="47" y="567"/>
                  <a:pt x="46" y="551"/>
                  <a:pt x="37" y="537"/>
                </a:cubicBezTo>
                <a:cubicBezTo>
                  <a:pt x="35" y="534"/>
                  <a:pt x="33" y="529"/>
                  <a:pt x="31" y="527"/>
                </a:cubicBezTo>
                <a:cubicBezTo>
                  <a:pt x="17" y="515"/>
                  <a:pt x="7" y="501"/>
                  <a:pt x="0" y="487"/>
                </a:cubicBezTo>
                <a:cubicBezTo>
                  <a:pt x="0" y="714"/>
                  <a:pt x="0" y="714"/>
                  <a:pt x="0" y="714"/>
                </a:cubicBezTo>
                <a:cubicBezTo>
                  <a:pt x="3" y="725"/>
                  <a:pt x="11" y="733"/>
                  <a:pt x="16" y="735"/>
                </a:cubicBezTo>
                <a:cubicBezTo>
                  <a:pt x="35" y="743"/>
                  <a:pt x="24" y="759"/>
                  <a:pt x="32" y="770"/>
                </a:cubicBezTo>
                <a:cubicBezTo>
                  <a:pt x="37" y="766"/>
                  <a:pt x="41" y="762"/>
                  <a:pt x="46" y="758"/>
                </a:cubicBezTo>
                <a:cubicBezTo>
                  <a:pt x="41" y="774"/>
                  <a:pt x="32" y="789"/>
                  <a:pt x="43" y="805"/>
                </a:cubicBezTo>
                <a:cubicBezTo>
                  <a:pt x="51" y="817"/>
                  <a:pt x="62" y="827"/>
                  <a:pt x="73" y="836"/>
                </a:cubicBezTo>
                <a:cubicBezTo>
                  <a:pt x="83" y="880"/>
                  <a:pt x="110" y="918"/>
                  <a:pt x="129" y="959"/>
                </a:cubicBezTo>
                <a:cubicBezTo>
                  <a:pt x="134" y="959"/>
                  <a:pt x="140" y="959"/>
                  <a:pt x="147" y="959"/>
                </a:cubicBezTo>
                <a:cubicBezTo>
                  <a:pt x="148" y="965"/>
                  <a:pt x="149" y="970"/>
                  <a:pt x="151" y="979"/>
                </a:cubicBezTo>
                <a:cubicBezTo>
                  <a:pt x="145" y="974"/>
                  <a:pt x="143" y="972"/>
                  <a:pt x="140" y="969"/>
                </a:cubicBezTo>
                <a:cubicBezTo>
                  <a:pt x="139" y="970"/>
                  <a:pt x="137" y="971"/>
                  <a:pt x="136" y="972"/>
                </a:cubicBezTo>
                <a:cubicBezTo>
                  <a:pt x="140" y="979"/>
                  <a:pt x="144" y="986"/>
                  <a:pt x="149" y="996"/>
                </a:cubicBezTo>
                <a:cubicBezTo>
                  <a:pt x="155" y="988"/>
                  <a:pt x="160" y="981"/>
                  <a:pt x="167" y="971"/>
                </a:cubicBezTo>
                <a:cubicBezTo>
                  <a:pt x="168" y="978"/>
                  <a:pt x="170" y="982"/>
                  <a:pt x="168" y="984"/>
                </a:cubicBezTo>
                <a:cubicBezTo>
                  <a:pt x="153" y="1010"/>
                  <a:pt x="153" y="1009"/>
                  <a:pt x="179" y="1024"/>
                </a:cubicBezTo>
                <a:cubicBezTo>
                  <a:pt x="188" y="1029"/>
                  <a:pt x="197" y="1037"/>
                  <a:pt x="205" y="1043"/>
                </a:cubicBezTo>
                <a:cubicBezTo>
                  <a:pt x="216" y="1051"/>
                  <a:pt x="214" y="1058"/>
                  <a:pt x="203" y="1066"/>
                </a:cubicBezTo>
                <a:cubicBezTo>
                  <a:pt x="202" y="1062"/>
                  <a:pt x="201" y="1059"/>
                  <a:pt x="200" y="1054"/>
                </a:cubicBezTo>
                <a:cubicBezTo>
                  <a:pt x="195" y="1058"/>
                  <a:pt x="192" y="1062"/>
                  <a:pt x="187" y="1066"/>
                </a:cubicBezTo>
                <a:cubicBezTo>
                  <a:pt x="200" y="1072"/>
                  <a:pt x="210" y="1078"/>
                  <a:pt x="221" y="1083"/>
                </a:cubicBezTo>
                <a:cubicBezTo>
                  <a:pt x="221" y="1093"/>
                  <a:pt x="220" y="1104"/>
                  <a:pt x="220" y="1114"/>
                </a:cubicBezTo>
                <a:cubicBezTo>
                  <a:pt x="219" y="1139"/>
                  <a:pt x="239" y="1150"/>
                  <a:pt x="255" y="1164"/>
                </a:cubicBezTo>
                <a:cubicBezTo>
                  <a:pt x="265" y="1172"/>
                  <a:pt x="275" y="1179"/>
                  <a:pt x="283" y="1188"/>
                </a:cubicBezTo>
                <a:cubicBezTo>
                  <a:pt x="286" y="1191"/>
                  <a:pt x="282" y="1200"/>
                  <a:pt x="281" y="1206"/>
                </a:cubicBezTo>
                <a:cubicBezTo>
                  <a:pt x="281" y="1213"/>
                  <a:pt x="278" y="1224"/>
                  <a:pt x="281" y="1227"/>
                </a:cubicBezTo>
                <a:cubicBezTo>
                  <a:pt x="291" y="1237"/>
                  <a:pt x="303" y="1245"/>
                  <a:pt x="317" y="1251"/>
                </a:cubicBezTo>
                <a:cubicBezTo>
                  <a:pt x="314" y="1246"/>
                  <a:pt x="311" y="1241"/>
                  <a:pt x="305" y="1230"/>
                </a:cubicBezTo>
                <a:cubicBezTo>
                  <a:pt x="317" y="1234"/>
                  <a:pt x="323" y="1237"/>
                  <a:pt x="331" y="1239"/>
                </a:cubicBezTo>
                <a:cubicBezTo>
                  <a:pt x="330" y="1217"/>
                  <a:pt x="329" y="1196"/>
                  <a:pt x="328" y="1175"/>
                </a:cubicBezTo>
                <a:cubicBezTo>
                  <a:pt x="331" y="1179"/>
                  <a:pt x="334" y="1185"/>
                  <a:pt x="338" y="1189"/>
                </a:cubicBezTo>
                <a:cubicBezTo>
                  <a:pt x="343" y="1194"/>
                  <a:pt x="347" y="1202"/>
                  <a:pt x="357" y="1195"/>
                </a:cubicBezTo>
                <a:cubicBezTo>
                  <a:pt x="360" y="1193"/>
                  <a:pt x="368" y="1198"/>
                  <a:pt x="373" y="1201"/>
                </a:cubicBezTo>
                <a:cubicBezTo>
                  <a:pt x="379" y="1206"/>
                  <a:pt x="383" y="1213"/>
                  <a:pt x="388" y="1219"/>
                </a:cubicBezTo>
                <a:cubicBezTo>
                  <a:pt x="388" y="1237"/>
                  <a:pt x="389" y="1255"/>
                  <a:pt x="388" y="1273"/>
                </a:cubicBezTo>
                <a:cubicBezTo>
                  <a:pt x="387" y="1277"/>
                  <a:pt x="381" y="1282"/>
                  <a:pt x="376" y="1284"/>
                </a:cubicBezTo>
                <a:cubicBezTo>
                  <a:pt x="369" y="1288"/>
                  <a:pt x="358" y="1289"/>
                  <a:pt x="355" y="1294"/>
                </a:cubicBezTo>
                <a:cubicBezTo>
                  <a:pt x="351" y="1301"/>
                  <a:pt x="354" y="1312"/>
                  <a:pt x="354" y="1322"/>
                </a:cubicBezTo>
                <a:cubicBezTo>
                  <a:pt x="351" y="1323"/>
                  <a:pt x="346" y="1326"/>
                  <a:pt x="341" y="1328"/>
                </a:cubicBezTo>
                <a:cubicBezTo>
                  <a:pt x="344" y="1333"/>
                  <a:pt x="348" y="1337"/>
                  <a:pt x="352" y="1342"/>
                </a:cubicBezTo>
                <a:cubicBezTo>
                  <a:pt x="356" y="1347"/>
                  <a:pt x="359" y="1352"/>
                  <a:pt x="364" y="1356"/>
                </a:cubicBezTo>
                <a:cubicBezTo>
                  <a:pt x="369" y="1360"/>
                  <a:pt x="375" y="1363"/>
                  <a:pt x="381" y="1366"/>
                </a:cubicBezTo>
                <a:cubicBezTo>
                  <a:pt x="383" y="1374"/>
                  <a:pt x="384" y="1383"/>
                  <a:pt x="386" y="1392"/>
                </a:cubicBezTo>
                <a:cubicBezTo>
                  <a:pt x="388" y="1391"/>
                  <a:pt x="389" y="1391"/>
                  <a:pt x="391" y="1391"/>
                </a:cubicBezTo>
                <a:cubicBezTo>
                  <a:pt x="393" y="1373"/>
                  <a:pt x="395" y="1356"/>
                  <a:pt x="398" y="1333"/>
                </a:cubicBezTo>
                <a:cubicBezTo>
                  <a:pt x="416" y="1352"/>
                  <a:pt x="429" y="1366"/>
                  <a:pt x="441" y="1380"/>
                </a:cubicBezTo>
                <a:cubicBezTo>
                  <a:pt x="439" y="1383"/>
                  <a:pt x="436" y="1385"/>
                  <a:pt x="431" y="1390"/>
                </a:cubicBezTo>
                <a:cubicBezTo>
                  <a:pt x="460" y="1387"/>
                  <a:pt x="462" y="1388"/>
                  <a:pt x="469" y="1418"/>
                </a:cubicBezTo>
                <a:cubicBezTo>
                  <a:pt x="451" y="1410"/>
                  <a:pt x="442" y="1417"/>
                  <a:pt x="433" y="1431"/>
                </a:cubicBezTo>
                <a:cubicBezTo>
                  <a:pt x="419" y="1454"/>
                  <a:pt x="417" y="1453"/>
                  <a:pt x="420" y="1468"/>
                </a:cubicBezTo>
                <a:cubicBezTo>
                  <a:pt x="425" y="1465"/>
                  <a:pt x="430" y="1462"/>
                  <a:pt x="435" y="1460"/>
                </a:cubicBezTo>
                <a:cubicBezTo>
                  <a:pt x="441" y="1458"/>
                  <a:pt x="447" y="1458"/>
                  <a:pt x="453" y="1457"/>
                </a:cubicBezTo>
                <a:cubicBezTo>
                  <a:pt x="453" y="1455"/>
                  <a:pt x="454" y="1453"/>
                  <a:pt x="454" y="1452"/>
                </a:cubicBezTo>
                <a:cubicBezTo>
                  <a:pt x="447" y="1450"/>
                  <a:pt x="439" y="1448"/>
                  <a:pt x="431" y="1445"/>
                </a:cubicBezTo>
                <a:cubicBezTo>
                  <a:pt x="434" y="1441"/>
                  <a:pt x="438" y="1438"/>
                  <a:pt x="441" y="1435"/>
                </a:cubicBezTo>
                <a:cubicBezTo>
                  <a:pt x="447" y="1440"/>
                  <a:pt x="452" y="1444"/>
                  <a:pt x="458" y="1449"/>
                </a:cubicBezTo>
                <a:cubicBezTo>
                  <a:pt x="463" y="1437"/>
                  <a:pt x="466" y="1426"/>
                  <a:pt x="473" y="1419"/>
                </a:cubicBezTo>
                <a:cubicBezTo>
                  <a:pt x="489" y="1403"/>
                  <a:pt x="492" y="1382"/>
                  <a:pt x="481" y="1362"/>
                </a:cubicBezTo>
                <a:cubicBezTo>
                  <a:pt x="474" y="1349"/>
                  <a:pt x="470" y="1334"/>
                  <a:pt x="464" y="1320"/>
                </a:cubicBezTo>
                <a:cubicBezTo>
                  <a:pt x="464" y="1320"/>
                  <a:pt x="464" y="1320"/>
                  <a:pt x="464" y="1320"/>
                </a:cubicBezTo>
                <a:cubicBezTo>
                  <a:pt x="456" y="1307"/>
                  <a:pt x="449" y="1294"/>
                  <a:pt x="440" y="1282"/>
                </a:cubicBezTo>
                <a:close/>
                <a:moveTo>
                  <a:pt x="343" y="39"/>
                </a:moveTo>
                <a:cubicBezTo>
                  <a:pt x="356" y="43"/>
                  <a:pt x="365" y="46"/>
                  <a:pt x="378" y="49"/>
                </a:cubicBezTo>
                <a:cubicBezTo>
                  <a:pt x="373" y="35"/>
                  <a:pt x="368" y="22"/>
                  <a:pt x="364" y="9"/>
                </a:cubicBezTo>
                <a:cubicBezTo>
                  <a:pt x="361" y="9"/>
                  <a:pt x="359" y="10"/>
                  <a:pt x="356" y="11"/>
                </a:cubicBezTo>
                <a:cubicBezTo>
                  <a:pt x="358" y="17"/>
                  <a:pt x="360" y="23"/>
                  <a:pt x="363" y="31"/>
                </a:cubicBezTo>
                <a:cubicBezTo>
                  <a:pt x="361" y="32"/>
                  <a:pt x="356" y="34"/>
                  <a:pt x="354" y="35"/>
                </a:cubicBezTo>
                <a:cubicBezTo>
                  <a:pt x="350" y="25"/>
                  <a:pt x="346" y="16"/>
                  <a:pt x="342" y="5"/>
                </a:cubicBezTo>
                <a:cubicBezTo>
                  <a:pt x="330" y="5"/>
                  <a:pt x="330" y="5"/>
                  <a:pt x="330" y="5"/>
                </a:cubicBezTo>
                <a:cubicBezTo>
                  <a:pt x="335" y="18"/>
                  <a:pt x="340" y="30"/>
                  <a:pt x="343" y="39"/>
                </a:cubicBezTo>
                <a:close/>
                <a:moveTo>
                  <a:pt x="1289" y="683"/>
                </a:moveTo>
                <a:cubicBezTo>
                  <a:pt x="1274" y="645"/>
                  <a:pt x="1260" y="610"/>
                  <a:pt x="1245" y="574"/>
                </a:cubicBezTo>
                <a:cubicBezTo>
                  <a:pt x="1241" y="617"/>
                  <a:pt x="1256" y="653"/>
                  <a:pt x="1289" y="683"/>
                </a:cubicBezTo>
                <a:close/>
                <a:moveTo>
                  <a:pt x="6984" y="886"/>
                </a:moveTo>
                <a:cubicBezTo>
                  <a:pt x="6982" y="889"/>
                  <a:pt x="6980" y="891"/>
                  <a:pt x="6979" y="894"/>
                </a:cubicBezTo>
                <a:cubicBezTo>
                  <a:pt x="6986" y="901"/>
                  <a:pt x="6992" y="909"/>
                  <a:pt x="7000" y="914"/>
                </a:cubicBezTo>
                <a:cubicBezTo>
                  <a:pt x="7040" y="935"/>
                  <a:pt x="7080" y="954"/>
                  <a:pt x="7120" y="975"/>
                </a:cubicBezTo>
                <a:cubicBezTo>
                  <a:pt x="7156" y="994"/>
                  <a:pt x="7196" y="1008"/>
                  <a:pt x="7225" y="1034"/>
                </a:cubicBezTo>
                <a:cubicBezTo>
                  <a:pt x="7253" y="1060"/>
                  <a:pt x="7287" y="1073"/>
                  <a:pt x="7317" y="1093"/>
                </a:cubicBezTo>
                <a:cubicBezTo>
                  <a:pt x="7392" y="1144"/>
                  <a:pt x="7475" y="1179"/>
                  <a:pt x="7559" y="1214"/>
                </a:cubicBezTo>
                <a:cubicBezTo>
                  <a:pt x="7583" y="1224"/>
                  <a:pt x="7607" y="1234"/>
                  <a:pt x="7631" y="1245"/>
                </a:cubicBezTo>
                <a:cubicBezTo>
                  <a:pt x="7544" y="1243"/>
                  <a:pt x="7473" y="1195"/>
                  <a:pt x="7395" y="1168"/>
                </a:cubicBezTo>
                <a:cubicBezTo>
                  <a:pt x="7393" y="1170"/>
                  <a:pt x="7392" y="1172"/>
                  <a:pt x="7390" y="1174"/>
                </a:cubicBezTo>
                <a:cubicBezTo>
                  <a:pt x="7398" y="1180"/>
                  <a:pt x="7405" y="1185"/>
                  <a:pt x="7413" y="1191"/>
                </a:cubicBezTo>
                <a:cubicBezTo>
                  <a:pt x="7411" y="1193"/>
                  <a:pt x="7410" y="1195"/>
                  <a:pt x="7409" y="1198"/>
                </a:cubicBezTo>
                <a:cubicBezTo>
                  <a:pt x="7305" y="1149"/>
                  <a:pt x="7200" y="1100"/>
                  <a:pt x="7095" y="1050"/>
                </a:cubicBezTo>
                <a:cubicBezTo>
                  <a:pt x="7092" y="1060"/>
                  <a:pt x="7090" y="1066"/>
                  <a:pt x="7087" y="1074"/>
                </a:cubicBezTo>
                <a:cubicBezTo>
                  <a:pt x="7207" y="1128"/>
                  <a:pt x="7327" y="1183"/>
                  <a:pt x="7448" y="1237"/>
                </a:cubicBezTo>
                <a:cubicBezTo>
                  <a:pt x="7447" y="1240"/>
                  <a:pt x="7446" y="1242"/>
                  <a:pt x="7445" y="1244"/>
                </a:cubicBezTo>
                <a:cubicBezTo>
                  <a:pt x="7387" y="1221"/>
                  <a:pt x="7329" y="1197"/>
                  <a:pt x="7272" y="1173"/>
                </a:cubicBezTo>
                <a:cubicBezTo>
                  <a:pt x="7271" y="1175"/>
                  <a:pt x="7270" y="1176"/>
                  <a:pt x="7270" y="1177"/>
                </a:cubicBezTo>
                <a:cubicBezTo>
                  <a:pt x="7287" y="1187"/>
                  <a:pt x="7305" y="1196"/>
                  <a:pt x="7323" y="1206"/>
                </a:cubicBezTo>
                <a:cubicBezTo>
                  <a:pt x="7322" y="1208"/>
                  <a:pt x="7321" y="1209"/>
                  <a:pt x="7321" y="1211"/>
                </a:cubicBezTo>
                <a:cubicBezTo>
                  <a:pt x="7314" y="1208"/>
                  <a:pt x="7307" y="1206"/>
                  <a:pt x="7300" y="1203"/>
                </a:cubicBezTo>
                <a:cubicBezTo>
                  <a:pt x="7299" y="1204"/>
                  <a:pt x="7299" y="1205"/>
                  <a:pt x="7298" y="1206"/>
                </a:cubicBezTo>
                <a:cubicBezTo>
                  <a:pt x="7303" y="1210"/>
                  <a:pt x="7308" y="1214"/>
                  <a:pt x="7313" y="1217"/>
                </a:cubicBezTo>
                <a:cubicBezTo>
                  <a:pt x="7363" y="1242"/>
                  <a:pt x="7414" y="1268"/>
                  <a:pt x="7465" y="1293"/>
                </a:cubicBezTo>
                <a:cubicBezTo>
                  <a:pt x="7488" y="1304"/>
                  <a:pt x="7513" y="1311"/>
                  <a:pt x="7537" y="1321"/>
                </a:cubicBezTo>
                <a:cubicBezTo>
                  <a:pt x="7555" y="1329"/>
                  <a:pt x="7570" y="1341"/>
                  <a:pt x="7588" y="1349"/>
                </a:cubicBezTo>
                <a:cubicBezTo>
                  <a:pt x="7601" y="1355"/>
                  <a:pt x="7616" y="1358"/>
                  <a:pt x="7630" y="1364"/>
                </a:cubicBezTo>
                <a:cubicBezTo>
                  <a:pt x="7636" y="1366"/>
                  <a:pt x="7640" y="1368"/>
                  <a:pt x="7644" y="1370"/>
                </a:cubicBezTo>
                <a:cubicBezTo>
                  <a:pt x="7644" y="1134"/>
                  <a:pt x="7644" y="1134"/>
                  <a:pt x="7644" y="1134"/>
                </a:cubicBezTo>
                <a:cubicBezTo>
                  <a:pt x="7539" y="1097"/>
                  <a:pt x="7443" y="1043"/>
                  <a:pt x="7343" y="998"/>
                </a:cubicBezTo>
                <a:cubicBezTo>
                  <a:pt x="7342" y="1000"/>
                  <a:pt x="7340" y="1003"/>
                  <a:pt x="7339" y="1005"/>
                </a:cubicBezTo>
                <a:cubicBezTo>
                  <a:pt x="7345" y="1013"/>
                  <a:pt x="7352" y="1021"/>
                  <a:pt x="7358" y="1028"/>
                </a:cubicBezTo>
                <a:cubicBezTo>
                  <a:pt x="7358" y="1030"/>
                  <a:pt x="7357" y="1032"/>
                  <a:pt x="7356" y="1034"/>
                </a:cubicBezTo>
                <a:cubicBezTo>
                  <a:pt x="7348" y="1030"/>
                  <a:pt x="7340" y="1026"/>
                  <a:pt x="7332" y="1023"/>
                </a:cubicBezTo>
                <a:cubicBezTo>
                  <a:pt x="7308" y="1012"/>
                  <a:pt x="7283" y="1001"/>
                  <a:pt x="7259" y="990"/>
                </a:cubicBezTo>
                <a:cubicBezTo>
                  <a:pt x="7224" y="973"/>
                  <a:pt x="7190" y="956"/>
                  <a:pt x="7155" y="939"/>
                </a:cubicBezTo>
                <a:cubicBezTo>
                  <a:pt x="7154" y="939"/>
                  <a:pt x="7152" y="939"/>
                  <a:pt x="7149" y="939"/>
                </a:cubicBezTo>
                <a:cubicBezTo>
                  <a:pt x="7150" y="943"/>
                  <a:pt x="7151" y="947"/>
                  <a:pt x="7151" y="950"/>
                </a:cubicBezTo>
                <a:cubicBezTo>
                  <a:pt x="7138" y="946"/>
                  <a:pt x="7125" y="943"/>
                  <a:pt x="7112" y="940"/>
                </a:cubicBezTo>
                <a:cubicBezTo>
                  <a:pt x="7111" y="941"/>
                  <a:pt x="7111" y="943"/>
                  <a:pt x="7110" y="944"/>
                </a:cubicBezTo>
                <a:cubicBezTo>
                  <a:pt x="7123" y="953"/>
                  <a:pt x="7136" y="961"/>
                  <a:pt x="7149" y="969"/>
                </a:cubicBezTo>
                <a:cubicBezTo>
                  <a:pt x="7148" y="971"/>
                  <a:pt x="7147" y="973"/>
                  <a:pt x="7145" y="975"/>
                </a:cubicBezTo>
                <a:cubicBezTo>
                  <a:pt x="7092" y="945"/>
                  <a:pt x="7038" y="916"/>
                  <a:pt x="6984" y="886"/>
                </a:cubicBezTo>
                <a:close/>
                <a:moveTo>
                  <a:pt x="387" y="1406"/>
                </a:moveTo>
                <a:cubicBezTo>
                  <a:pt x="397" y="1411"/>
                  <a:pt x="405" y="1418"/>
                  <a:pt x="409" y="1416"/>
                </a:cubicBezTo>
                <a:cubicBezTo>
                  <a:pt x="415" y="1414"/>
                  <a:pt x="418" y="1405"/>
                  <a:pt x="423" y="1398"/>
                </a:cubicBezTo>
                <a:cubicBezTo>
                  <a:pt x="421" y="1397"/>
                  <a:pt x="420" y="1395"/>
                  <a:pt x="418" y="1393"/>
                </a:cubicBezTo>
                <a:cubicBezTo>
                  <a:pt x="410" y="1397"/>
                  <a:pt x="401" y="1400"/>
                  <a:pt x="387" y="1406"/>
                </a:cubicBezTo>
                <a:close/>
                <a:moveTo>
                  <a:pt x="7329" y="3742"/>
                </a:moveTo>
                <a:cubicBezTo>
                  <a:pt x="7336" y="3753"/>
                  <a:pt x="7341" y="3766"/>
                  <a:pt x="7349" y="3775"/>
                </a:cubicBezTo>
                <a:cubicBezTo>
                  <a:pt x="7433" y="3862"/>
                  <a:pt x="7518" y="3948"/>
                  <a:pt x="7602" y="4035"/>
                </a:cubicBezTo>
                <a:cubicBezTo>
                  <a:pt x="7616" y="4049"/>
                  <a:pt x="7630" y="4062"/>
                  <a:pt x="7644" y="4076"/>
                </a:cubicBezTo>
                <a:cubicBezTo>
                  <a:pt x="7644" y="4051"/>
                  <a:pt x="7644" y="4051"/>
                  <a:pt x="7644" y="4051"/>
                </a:cubicBezTo>
                <a:cubicBezTo>
                  <a:pt x="7541" y="3947"/>
                  <a:pt x="7438" y="3842"/>
                  <a:pt x="7336" y="3737"/>
                </a:cubicBezTo>
                <a:cubicBezTo>
                  <a:pt x="7333" y="3739"/>
                  <a:pt x="7331" y="3741"/>
                  <a:pt x="7329" y="3742"/>
                </a:cubicBezTo>
                <a:close/>
                <a:moveTo>
                  <a:pt x="7581" y="871"/>
                </a:moveTo>
                <a:cubicBezTo>
                  <a:pt x="7556" y="885"/>
                  <a:pt x="7536" y="870"/>
                  <a:pt x="7516" y="862"/>
                </a:cubicBezTo>
                <a:cubicBezTo>
                  <a:pt x="7466" y="841"/>
                  <a:pt x="7418" y="819"/>
                  <a:pt x="7369" y="798"/>
                </a:cubicBezTo>
                <a:cubicBezTo>
                  <a:pt x="7363" y="796"/>
                  <a:pt x="7355" y="798"/>
                  <a:pt x="7348" y="798"/>
                </a:cubicBezTo>
                <a:cubicBezTo>
                  <a:pt x="7347" y="800"/>
                  <a:pt x="7347" y="802"/>
                  <a:pt x="7346" y="805"/>
                </a:cubicBezTo>
                <a:cubicBezTo>
                  <a:pt x="7400" y="836"/>
                  <a:pt x="7454" y="866"/>
                  <a:pt x="7508" y="897"/>
                </a:cubicBezTo>
                <a:cubicBezTo>
                  <a:pt x="7508" y="899"/>
                  <a:pt x="7508" y="896"/>
                  <a:pt x="7509" y="891"/>
                </a:cubicBezTo>
                <a:cubicBezTo>
                  <a:pt x="7512" y="893"/>
                  <a:pt x="7516" y="895"/>
                  <a:pt x="7516" y="896"/>
                </a:cubicBezTo>
                <a:cubicBezTo>
                  <a:pt x="7514" y="918"/>
                  <a:pt x="7531" y="918"/>
                  <a:pt x="7545" y="923"/>
                </a:cubicBezTo>
                <a:cubicBezTo>
                  <a:pt x="7571" y="933"/>
                  <a:pt x="7599" y="941"/>
                  <a:pt x="7623" y="956"/>
                </a:cubicBezTo>
                <a:cubicBezTo>
                  <a:pt x="7632" y="961"/>
                  <a:pt x="7637" y="971"/>
                  <a:pt x="7644" y="981"/>
                </a:cubicBezTo>
                <a:cubicBezTo>
                  <a:pt x="7644" y="892"/>
                  <a:pt x="7644" y="892"/>
                  <a:pt x="7644" y="892"/>
                </a:cubicBezTo>
                <a:cubicBezTo>
                  <a:pt x="7629" y="886"/>
                  <a:pt x="7615" y="880"/>
                  <a:pt x="7601" y="875"/>
                </a:cubicBezTo>
                <a:cubicBezTo>
                  <a:pt x="7595" y="872"/>
                  <a:pt x="7585" y="868"/>
                  <a:pt x="7581" y="871"/>
                </a:cubicBezTo>
                <a:close/>
                <a:moveTo>
                  <a:pt x="7634" y="3786"/>
                </a:moveTo>
                <a:cubicBezTo>
                  <a:pt x="7638" y="3790"/>
                  <a:pt x="7641" y="3793"/>
                  <a:pt x="7644" y="3797"/>
                </a:cubicBezTo>
                <a:cubicBezTo>
                  <a:pt x="7644" y="3762"/>
                  <a:pt x="7644" y="3762"/>
                  <a:pt x="7644" y="3762"/>
                </a:cubicBezTo>
                <a:cubicBezTo>
                  <a:pt x="7636" y="3753"/>
                  <a:pt x="7628" y="3744"/>
                  <a:pt x="7620" y="3735"/>
                </a:cubicBezTo>
                <a:cubicBezTo>
                  <a:pt x="7608" y="3721"/>
                  <a:pt x="7598" y="3704"/>
                  <a:pt x="7572" y="3711"/>
                </a:cubicBezTo>
                <a:cubicBezTo>
                  <a:pt x="7575" y="3717"/>
                  <a:pt x="7577" y="3723"/>
                  <a:pt x="7581" y="3727"/>
                </a:cubicBezTo>
                <a:cubicBezTo>
                  <a:pt x="7598" y="3747"/>
                  <a:pt x="7616" y="3767"/>
                  <a:pt x="7634" y="3786"/>
                </a:cubicBezTo>
                <a:close/>
                <a:moveTo>
                  <a:pt x="7239" y="3227"/>
                </a:moveTo>
                <a:cubicBezTo>
                  <a:pt x="7247" y="3238"/>
                  <a:pt x="7256" y="3248"/>
                  <a:pt x="7264" y="3259"/>
                </a:cubicBezTo>
                <a:cubicBezTo>
                  <a:pt x="7284" y="3283"/>
                  <a:pt x="7302" y="3309"/>
                  <a:pt x="7323" y="3332"/>
                </a:cubicBezTo>
                <a:cubicBezTo>
                  <a:pt x="7348" y="3360"/>
                  <a:pt x="7374" y="3386"/>
                  <a:pt x="7400" y="3412"/>
                </a:cubicBezTo>
                <a:cubicBezTo>
                  <a:pt x="7413" y="3426"/>
                  <a:pt x="7422" y="3442"/>
                  <a:pt x="7430" y="3459"/>
                </a:cubicBezTo>
                <a:cubicBezTo>
                  <a:pt x="7441" y="3481"/>
                  <a:pt x="7448" y="3506"/>
                  <a:pt x="7467" y="3525"/>
                </a:cubicBezTo>
                <a:cubicBezTo>
                  <a:pt x="7528" y="3585"/>
                  <a:pt x="7585" y="3649"/>
                  <a:pt x="7644" y="3710"/>
                </a:cubicBezTo>
                <a:cubicBezTo>
                  <a:pt x="7644" y="3628"/>
                  <a:pt x="7644" y="3628"/>
                  <a:pt x="7644" y="3628"/>
                </a:cubicBezTo>
                <a:cubicBezTo>
                  <a:pt x="7580" y="3560"/>
                  <a:pt x="7518" y="3494"/>
                  <a:pt x="7453" y="3430"/>
                </a:cubicBezTo>
                <a:cubicBezTo>
                  <a:pt x="7384" y="3360"/>
                  <a:pt x="7322" y="3283"/>
                  <a:pt x="7246" y="3220"/>
                </a:cubicBezTo>
                <a:cubicBezTo>
                  <a:pt x="7244" y="3223"/>
                  <a:pt x="7241" y="3225"/>
                  <a:pt x="7239" y="3227"/>
                </a:cubicBezTo>
                <a:close/>
                <a:moveTo>
                  <a:pt x="7445" y="3757"/>
                </a:moveTo>
                <a:cubicBezTo>
                  <a:pt x="7444" y="3759"/>
                  <a:pt x="7442" y="3761"/>
                  <a:pt x="7441" y="3763"/>
                </a:cubicBezTo>
                <a:cubicBezTo>
                  <a:pt x="7433" y="3758"/>
                  <a:pt x="7424" y="3755"/>
                  <a:pt x="7417" y="3748"/>
                </a:cubicBezTo>
                <a:cubicBezTo>
                  <a:pt x="7379" y="3713"/>
                  <a:pt x="7342" y="3677"/>
                  <a:pt x="7305" y="3641"/>
                </a:cubicBezTo>
                <a:cubicBezTo>
                  <a:pt x="7293" y="3631"/>
                  <a:pt x="7281" y="3621"/>
                  <a:pt x="7269" y="3611"/>
                </a:cubicBezTo>
                <a:cubicBezTo>
                  <a:pt x="7267" y="3613"/>
                  <a:pt x="7265" y="3615"/>
                  <a:pt x="7263" y="3616"/>
                </a:cubicBezTo>
                <a:cubicBezTo>
                  <a:pt x="7268" y="3623"/>
                  <a:pt x="7271" y="3631"/>
                  <a:pt x="7276" y="3637"/>
                </a:cubicBezTo>
                <a:cubicBezTo>
                  <a:pt x="7352" y="3714"/>
                  <a:pt x="7430" y="3790"/>
                  <a:pt x="7503" y="3869"/>
                </a:cubicBezTo>
                <a:cubicBezTo>
                  <a:pt x="7550" y="3919"/>
                  <a:pt x="7590" y="3975"/>
                  <a:pt x="7634" y="4029"/>
                </a:cubicBezTo>
                <a:cubicBezTo>
                  <a:pt x="7637" y="4033"/>
                  <a:pt x="7640" y="4036"/>
                  <a:pt x="7644" y="4040"/>
                </a:cubicBezTo>
                <a:cubicBezTo>
                  <a:pt x="7644" y="3853"/>
                  <a:pt x="7644" y="3853"/>
                  <a:pt x="7644" y="3853"/>
                </a:cubicBezTo>
                <a:cubicBezTo>
                  <a:pt x="7620" y="3826"/>
                  <a:pt x="7596" y="3800"/>
                  <a:pt x="7572" y="3774"/>
                </a:cubicBezTo>
                <a:cubicBezTo>
                  <a:pt x="7562" y="3764"/>
                  <a:pt x="7553" y="3754"/>
                  <a:pt x="7542" y="3745"/>
                </a:cubicBezTo>
                <a:cubicBezTo>
                  <a:pt x="7538" y="3742"/>
                  <a:pt x="7532" y="3742"/>
                  <a:pt x="7527" y="3741"/>
                </a:cubicBezTo>
                <a:cubicBezTo>
                  <a:pt x="7528" y="3746"/>
                  <a:pt x="7529" y="3750"/>
                  <a:pt x="7531" y="3755"/>
                </a:cubicBezTo>
                <a:cubicBezTo>
                  <a:pt x="7531" y="3758"/>
                  <a:pt x="7532" y="3760"/>
                  <a:pt x="7530" y="3765"/>
                </a:cubicBezTo>
                <a:cubicBezTo>
                  <a:pt x="7420" y="3660"/>
                  <a:pt x="7310" y="3556"/>
                  <a:pt x="7200" y="3451"/>
                </a:cubicBezTo>
                <a:cubicBezTo>
                  <a:pt x="7193" y="3457"/>
                  <a:pt x="7189" y="3460"/>
                  <a:pt x="7184" y="3464"/>
                </a:cubicBezTo>
                <a:cubicBezTo>
                  <a:pt x="7266" y="3566"/>
                  <a:pt x="7384" y="3637"/>
                  <a:pt x="7445" y="3757"/>
                </a:cubicBezTo>
                <a:close/>
                <a:moveTo>
                  <a:pt x="7252" y="3782"/>
                </a:moveTo>
                <a:cubicBezTo>
                  <a:pt x="7289" y="3821"/>
                  <a:pt x="7325" y="3861"/>
                  <a:pt x="7363" y="3899"/>
                </a:cubicBezTo>
                <a:cubicBezTo>
                  <a:pt x="7417" y="3953"/>
                  <a:pt x="7475" y="4003"/>
                  <a:pt x="7529" y="4057"/>
                </a:cubicBezTo>
                <a:cubicBezTo>
                  <a:pt x="7569" y="4097"/>
                  <a:pt x="7607" y="4139"/>
                  <a:pt x="7644" y="4181"/>
                </a:cubicBezTo>
                <a:cubicBezTo>
                  <a:pt x="7644" y="4094"/>
                  <a:pt x="7644" y="4094"/>
                  <a:pt x="7644" y="4094"/>
                </a:cubicBezTo>
                <a:cubicBezTo>
                  <a:pt x="7616" y="4064"/>
                  <a:pt x="7589" y="4034"/>
                  <a:pt x="7561" y="4004"/>
                </a:cubicBezTo>
                <a:cubicBezTo>
                  <a:pt x="7515" y="3958"/>
                  <a:pt x="7469" y="3912"/>
                  <a:pt x="7423" y="3866"/>
                </a:cubicBezTo>
                <a:cubicBezTo>
                  <a:pt x="7418" y="3862"/>
                  <a:pt x="7411" y="3861"/>
                  <a:pt x="7404" y="3858"/>
                </a:cubicBezTo>
                <a:cubicBezTo>
                  <a:pt x="7405" y="3865"/>
                  <a:pt x="7402" y="3875"/>
                  <a:pt x="7405" y="3879"/>
                </a:cubicBezTo>
                <a:cubicBezTo>
                  <a:pt x="7417" y="3895"/>
                  <a:pt x="7431" y="3909"/>
                  <a:pt x="7444" y="3924"/>
                </a:cubicBezTo>
                <a:cubicBezTo>
                  <a:pt x="7467" y="3947"/>
                  <a:pt x="7489" y="3970"/>
                  <a:pt x="7508" y="3997"/>
                </a:cubicBezTo>
                <a:cubicBezTo>
                  <a:pt x="7411" y="3906"/>
                  <a:pt x="7313" y="3816"/>
                  <a:pt x="7216" y="3726"/>
                </a:cubicBezTo>
                <a:cubicBezTo>
                  <a:pt x="7214" y="3727"/>
                  <a:pt x="7213" y="3728"/>
                  <a:pt x="7211" y="3729"/>
                </a:cubicBezTo>
                <a:cubicBezTo>
                  <a:pt x="7215" y="3737"/>
                  <a:pt x="7218" y="3745"/>
                  <a:pt x="7223" y="3752"/>
                </a:cubicBezTo>
                <a:cubicBezTo>
                  <a:pt x="7232" y="3762"/>
                  <a:pt x="7242" y="3772"/>
                  <a:pt x="7252" y="3782"/>
                </a:cubicBezTo>
                <a:close/>
                <a:moveTo>
                  <a:pt x="7587" y="4146"/>
                </a:moveTo>
                <a:cubicBezTo>
                  <a:pt x="7575" y="4132"/>
                  <a:pt x="7568" y="4115"/>
                  <a:pt x="7546" y="4112"/>
                </a:cubicBezTo>
                <a:cubicBezTo>
                  <a:pt x="7537" y="4110"/>
                  <a:pt x="7530" y="4097"/>
                  <a:pt x="7521" y="4090"/>
                </a:cubicBezTo>
                <a:cubicBezTo>
                  <a:pt x="7473" y="4046"/>
                  <a:pt x="7425" y="4001"/>
                  <a:pt x="7376" y="3959"/>
                </a:cubicBezTo>
                <a:cubicBezTo>
                  <a:pt x="7344" y="3931"/>
                  <a:pt x="7308" y="3908"/>
                  <a:pt x="7276" y="3880"/>
                </a:cubicBezTo>
                <a:cubicBezTo>
                  <a:pt x="7223" y="3835"/>
                  <a:pt x="7173" y="3787"/>
                  <a:pt x="7121" y="3740"/>
                </a:cubicBezTo>
                <a:cubicBezTo>
                  <a:pt x="7096" y="3718"/>
                  <a:pt x="7070" y="3696"/>
                  <a:pt x="7044" y="3673"/>
                </a:cubicBezTo>
                <a:cubicBezTo>
                  <a:pt x="7043" y="3675"/>
                  <a:pt x="7042" y="3676"/>
                  <a:pt x="7041" y="3677"/>
                </a:cubicBezTo>
                <a:cubicBezTo>
                  <a:pt x="7062" y="3698"/>
                  <a:pt x="7083" y="3718"/>
                  <a:pt x="7104" y="3739"/>
                </a:cubicBezTo>
                <a:cubicBezTo>
                  <a:pt x="7125" y="3759"/>
                  <a:pt x="7146" y="3779"/>
                  <a:pt x="7166" y="3800"/>
                </a:cubicBezTo>
                <a:cubicBezTo>
                  <a:pt x="7174" y="3808"/>
                  <a:pt x="7178" y="3819"/>
                  <a:pt x="7183" y="3829"/>
                </a:cubicBezTo>
                <a:cubicBezTo>
                  <a:pt x="7182" y="3830"/>
                  <a:pt x="7180" y="3831"/>
                  <a:pt x="7179" y="3832"/>
                </a:cubicBezTo>
                <a:cubicBezTo>
                  <a:pt x="7171" y="3826"/>
                  <a:pt x="7164" y="3821"/>
                  <a:pt x="7157" y="3815"/>
                </a:cubicBezTo>
                <a:cubicBezTo>
                  <a:pt x="7157" y="3816"/>
                  <a:pt x="7156" y="3817"/>
                  <a:pt x="7155" y="3817"/>
                </a:cubicBezTo>
                <a:cubicBezTo>
                  <a:pt x="7213" y="3877"/>
                  <a:pt x="7270" y="3937"/>
                  <a:pt x="7328" y="3997"/>
                </a:cubicBezTo>
                <a:cubicBezTo>
                  <a:pt x="7326" y="3999"/>
                  <a:pt x="7324" y="4001"/>
                  <a:pt x="7322" y="4003"/>
                </a:cubicBezTo>
                <a:cubicBezTo>
                  <a:pt x="7307" y="3991"/>
                  <a:pt x="7293" y="3979"/>
                  <a:pt x="7278" y="3967"/>
                </a:cubicBezTo>
                <a:cubicBezTo>
                  <a:pt x="7277" y="3968"/>
                  <a:pt x="7276" y="3969"/>
                  <a:pt x="7276" y="3969"/>
                </a:cubicBezTo>
                <a:cubicBezTo>
                  <a:pt x="7390" y="4081"/>
                  <a:pt x="7503" y="4193"/>
                  <a:pt x="7617" y="4305"/>
                </a:cubicBezTo>
                <a:cubicBezTo>
                  <a:pt x="7644" y="4305"/>
                  <a:pt x="7644" y="4305"/>
                  <a:pt x="7644" y="4305"/>
                </a:cubicBezTo>
                <a:cubicBezTo>
                  <a:pt x="7644" y="4216"/>
                  <a:pt x="7644" y="4216"/>
                  <a:pt x="7644" y="4216"/>
                </a:cubicBezTo>
                <a:cubicBezTo>
                  <a:pt x="7625" y="4193"/>
                  <a:pt x="7606" y="4169"/>
                  <a:pt x="7587" y="4146"/>
                </a:cubicBezTo>
                <a:close/>
                <a:moveTo>
                  <a:pt x="33" y="389"/>
                </a:moveTo>
                <a:cubicBezTo>
                  <a:pt x="42" y="401"/>
                  <a:pt x="48" y="416"/>
                  <a:pt x="58" y="425"/>
                </a:cubicBezTo>
                <a:cubicBezTo>
                  <a:pt x="77" y="438"/>
                  <a:pt x="92" y="455"/>
                  <a:pt x="103" y="473"/>
                </a:cubicBezTo>
                <a:cubicBezTo>
                  <a:pt x="112" y="488"/>
                  <a:pt x="130" y="501"/>
                  <a:pt x="125" y="524"/>
                </a:cubicBezTo>
                <a:cubicBezTo>
                  <a:pt x="124" y="531"/>
                  <a:pt x="127" y="540"/>
                  <a:pt x="130" y="547"/>
                </a:cubicBezTo>
                <a:cubicBezTo>
                  <a:pt x="141" y="572"/>
                  <a:pt x="153" y="597"/>
                  <a:pt x="166" y="621"/>
                </a:cubicBezTo>
                <a:cubicBezTo>
                  <a:pt x="178" y="644"/>
                  <a:pt x="191" y="667"/>
                  <a:pt x="205" y="690"/>
                </a:cubicBezTo>
                <a:cubicBezTo>
                  <a:pt x="219" y="712"/>
                  <a:pt x="235" y="733"/>
                  <a:pt x="249" y="755"/>
                </a:cubicBezTo>
                <a:cubicBezTo>
                  <a:pt x="255" y="766"/>
                  <a:pt x="255" y="779"/>
                  <a:pt x="261" y="790"/>
                </a:cubicBezTo>
                <a:cubicBezTo>
                  <a:pt x="263" y="796"/>
                  <a:pt x="271" y="799"/>
                  <a:pt x="275" y="802"/>
                </a:cubicBezTo>
                <a:cubicBezTo>
                  <a:pt x="278" y="816"/>
                  <a:pt x="280" y="830"/>
                  <a:pt x="284" y="850"/>
                </a:cubicBezTo>
                <a:cubicBezTo>
                  <a:pt x="288" y="843"/>
                  <a:pt x="289" y="841"/>
                  <a:pt x="292" y="835"/>
                </a:cubicBezTo>
                <a:cubicBezTo>
                  <a:pt x="297" y="851"/>
                  <a:pt x="304" y="864"/>
                  <a:pt x="306" y="879"/>
                </a:cubicBezTo>
                <a:cubicBezTo>
                  <a:pt x="311" y="911"/>
                  <a:pt x="330" y="937"/>
                  <a:pt x="346" y="963"/>
                </a:cubicBezTo>
                <a:cubicBezTo>
                  <a:pt x="352" y="974"/>
                  <a:pt x="354" y="990"/>
                  <a:pt x="373" y="987"/>
                </a:cubicBezTo>
                <a:cubicBezTo>
                  <a:pt x="375" y="986"/>
                  <a:pt x="378" y="992"/>
                  <a:pt x="380" y="995"/>
                </a:cubicBezTo>
                <a:cubicBezTo>
                  <a:pt x="388" y="1020"/>
                  <a:pt x="397" y="1045"/>
                  <a:pt x="405" y="1070"/>
                </a:cubicBezTo>
                <a:cubicBezTo>
                  <a:pt x="406" y="1072"/>
                  <a:pt x="406" y="1074"/>
                  <a:pt x="407" y="1074"/>
                </a:cubicBezTo>
                <a:cubicBezTo>
                  <a:pt x="428" y="1078"/>
                  <a:pt x="427" y="1098"/>
                  <a:pt x="433" y="1112"/>
                </a:cubicBezTo>
                <a:cubicBezTo>
                  <a:pt x="439" y="1124"/>
                  <a:pt x="446" y="1136"/>
                  <a:pt x="452" y="1148"/>
                </a:cubicBezTo>
                <a:cubicBezTo>
                  <a:pt x="462" y="1164"/>
                  <a:pt x="472" y="1180"/>
                  <a:pt x="487" y="1196"/>
                </a:cubicBezTo>
                <a:cubicBezTo>
                  <a:pt x="487" y="1180"/>
                  <a:pt x="486" y="1165"/>
                  <a:pt x="487" y="1149"/>
                </a:cubicBezTo>
                <a:cubicBezTo>
                  <a:pt x="487" y="1140"/>
                  <a:pt x="485" y="1126"/>
                  <a:pt x="490" y="1121"/>
                </a:cubicBezTo>
                <a:cubicBezTo>
                  <a:pt x="509" y="1103"/>
                  <a:pt x="507" y="1080"/>
                  <a:pt x="508" y="1059"/>
                </a:cubicBezTo>
                <a:cubicBezTo>
                  <a:pt x="510" y="1014"/>
                  <a:pt x="507" y="969"/>
                  <a:pt x="507" y="924"/>
                </a:cubicBezTo>
                <a:cubicBezTo>
                  <a:pt x="507" y="918"/>
                  <a:pt x="508" y="911"/>
                  <a:pt x="509" y="905"/>
                </a:cubicBezTo>
                <a:cubicBezTo>
                  <a:pt x="509" y="894"/>
                  <a:pt x="508" y="887"/>
                  <a:pt x="498" y="877"/>
                </a:cubicBezTo>
                <a:cubicBezTo>
                  <a:pt x="487" y="865"/>
                  <a:pt x="487" y="843"/>
                  <a:pt x="481" y="826"/>
                </a:cubicBezTo>
                <a:cubicBezTo>
                  <a:pt x="476" y="814"/>
                  <a:pt x="471" y="802"/>
                  <a:pt x="466" y="789"/>
                </a:cubicBezTo>
                <a:cubicBezTo>
                  <a:pt x="464" y="785"/>
                  <a:pt x="461" y="781"/>
                  <a:pt x="461" y="777"/>
                </a:cubicBezTo>
                <a:cubicBezTo>
                  <a:pt x="464" y="727"/>
                  <a:pt x="444" y="681"/>
                  <a:pt x="432" y="634"/>
                </a:cubicBezTo>
                <a:cubicBezTo>
                  <a:pt x="430" y="630"/>
                  <a:pt x="429" y="625"/>
                  <a:pt x="428" y="619"/>
                </a:cubicBezTo>
                <a:cubicBezTo>
                  <a:pt x="442" y="625"/>
                  <a:pt x="432" y="653"/>
                  <a:pt x="457" y="643"/>
                </a:cubicBezTo>
                <a:cubicBezTo>
                  <a:pt x="456" y="639"/>
                  <a:pt x="456" y="634"/>
                  <a:pt x="455" y="629"/>
                </a:cubicBezTo>
                <a:cubicBezTo>
                  <a:pt x="439" y="589"/>
                  <a:pt x="424" y="548"/>
                  <a:pt x="408" y="508"/>
                </a:cubicBezTo>
                <a:cubicBezTo>
                  <a:pt x="404" y="497"/>
                  <a:pt x="394" y="489"/>
                  <a:pt x="389" y="479"/>
                </a:cubicBezTo>
                <a:cubicBezTo>
                  <a:pt x="384" y="465"/>
                  <a:pt x="382" y="450"/>
                  <a:pt x="378" y="435"/>
                </a:cubicBezTo>
                <a:cubicBezTo>
                  <a:pt x="371" y="412"/>
                  <a:pt x="365" y="389"/>
                  <a:pt x="355" y="367"/>
                </a:cubicBezTo>
                <a:cubicBezTo>
                  <a:pt x="341" y="334"/>
                  <a:pt x="327" y="301"/>
                  <a:pt x="323" y="264"/>
                </a:cubicBezTo>
                <a:cubicBezTo>
                  <a:pt x="321" y="248"/>
                  <a:pt x="309" y="233"/>
                  <a:pt x="304" y="216"/>
                </a:cubicBezTo>
                <a:cubicBezTo>
                  <a:pt x="293" y="179"/>
                  <a:pt x="284" y="141"/>
                  <a:pt x="273" y="103"/>
                </a:cubicBezTo>
                <a:cubicBezTo>
                  <a:pt x="267" y="80"/>
                  <a:pt x="260" y="56"/>
                  <a:pt x="253" y="34"/>
                </a:cubicBezTo>
                <a:cubicBezTo>
                  <a:pt x="248" y="19"/>
                  <a:pt x="246" y="8"/>
                  <a:pt x="272" y="14"/>
                </a:cubicBezTo>
                <a:cubicBezTo>
                  <a:pt x="270" y="11"/>
                  <a:pt x="269" y="8"/>
                  <a:pt x="267" y="5"/>
                </a:cubicBezTo>
                <a:cubicBezTo>
                  <a:pt x="0" y="5"/>
                  <a:pt x="0" y="5"/>
                  <a:pt x="0" y="5"/>
                </a:cubicBezTo>
                <a:cubicBezTo>
                  <a:pt x="0" y="341"/>
                  <a:pt x="0" y="341"/>
                  <a:pt x="0" y="341"/>
                </a:cubicBezTo>
                <a:cubicBezTo>
                  <a:pt x="11" y="357"/>
                  <a:pt x="22" y="373"/>
                  <a:pt x="33" y="389"/>
                </a:cubicBezTo>
                <a:close/>
                <a:moveTo>
                  <a:pt x="6978" y="17"/>
                </a:moveTo>
                <a:cubicBezTo>
                  <a:pt x="6999" y="37"/>
                  <a:pt x="7025" y="51"/>
                  <a:pt x="7049" y="69"/>
                </a:cubicBezTo>
                <a:cubicBezTo>
                  <a:pt x="7077" y="89"/>
                  <a:pt x="7103" y="111"/>
                  <a:pt x="7132" y="129"/>
                </a:cubicBezTo>
                <a:cubicBezTo>
                  <a:pt x="7177" y="159"/>
                  <a:pt x="7223" y="187"/>
                  <a:pt x="7270" y="214"/>
                </a:cubicBezTo>
                <a:cubicBezTo>
                  <a:pt x="7323" y="244"/>
                  <a:pt x="7378" y="273"/>
                  <a:pt x="7432" y="301"/>
                </a:cubicBezTo>
                <a:cubicBezTo>
                  <a:pt x="7502" y="336"/>
                  <a:pt x="7572" y="370"/>
                  <a:pt x="7644" y="406"/>
                </a:cubicBezTo>
                <a:cubicBezTo>
                  <a:pt x="7644" y="5"/>
                  <a:pt x="7644" y="5"/>
                  <a:pt x="7644" y="5"/>
                </a:cubicBezTo>
                <a:cubicBezTo>
                  <a:pt x="6963" y="5"/>
                  <a:pt x="6963" y="5"/>
                  <a:pt x="6963" y="5"/>
                </a:cubicBezTo>
                <a:cubicBezTo>
                  <a:pt x="6968" y="8"/>
                  <a:pt x="6973" y="12"/>
                  <a:pt x="6978" y="17"/>
                </a:cubicBezTo>
                <a:close/>
                <a:moveTo>
                  <a:pt x="7438" y="2766"/>
                </a:moveTo>
                <a:cubicBezTo>
                  <a:pt x="7424" y="2751"/>
                  <a:pt x="7405" y="2747"/>
                  <a:pt x="7386" y="2747"/>
                </a:cubicBezTo>
                <a:cubicBezTo>
                  <a:pt x="7371" y="2747"/>
                  <a:pt x="7361" y="2741"/>
                  <a:pt x="7351" y="2731"/>
                </a:cubicBezTo>
                <a:cubicBezTo>
                  <a:pt x="7343" y="2724"/>
                  <a:pt x="7333" y="2718"/>
                  <a:pt x="7321" y="2708"/>
                </a:cubicBezTo>
                <a:cubicBezTo>
                  <a:pt x="7329" y="2744"/>
                  <a:pt x="7352" y="2763"/>
                  <a:pt x="7374" y="2782"/>
                </a:cubicBezTo>
                <a:cubicBezTo>
                  <a:pt x="7422" y="2826"/>
                  <a:pt x="7471" y="2868"/>
                  <a:pt x="7516" y="2914"/>
                </a:cubicBezTo>
                <a:cubicBezTo>
                  <a:pt x="7561" y="2958"/>
                  <a:pt x="7602" y="3006"/>
                  <a:pt x="7644" y="3052"/>
                </a:cubicBezTo>
                <a:cubicBezTo>
                  <a:pt x="7644" y="2969"/>
                  <a:pt x="7644" y="2969"/>
                  <a:pt x="7644" y="2969"/>
                </a:cubicBezTo>
                <a:cubicBezTo>
                  <a:pt x="7605" y="2931"/>
                  <a:pt x="7564" y="2893"/>
                  <a:pt x="7524" y="2854"/>
                </a:cubicBezTo>
                <a:cubicBezTo>
                  <a:pt x="7495" y="2825"/>
                  <a:pt x="7467" y="2796"/>
                  <a:pt x="7438" y="2766"/>
                </a:cubicBezTo>
                <a:close/>
                <a:moveTo>
                  <a:pt x="7571" y="3264"/>
                </a:moveTo>
                <a:cubicBezTo>
                  <a:pt x="7593" y="3289"/>
                  <a:pt x="7615" y="3315"/>
                  <a:pt x="7639" y="3340"/>
                </a:cubicBezTo>
                <a:cubicBezTo>
                  <a:pt x="7641" y="3341"/>
                  <a:pt x="7643" y="3343"/>
                  <a:pt x="7644" y="3345"/>
                </a:cubicBezTo>
                <a:cubicBezTo>
                  <a:pt x="7644" y="3309"/>
                  <a:pt x="7644" y="3309"/>
                  <a:pt x="7644" y="3309"/>
                </a:cubicBezTo>
                <a:cubicBezTo>
                  <a:pt x="7621" y="3292"/>
                  <a:pt x="7599" y="3275"/>
                  <a:pt x="7576" y="3258"/>
                </a:cubicBezTo>
                <a:cubicBezTo>
                  <a:pt x="7574" y="3260"/>
                  <a:pt x="7572" y="3262"/>
                  <a:pt x="7571" y="3264"/>
                </a:cubicBezTo>
                <a:close/>
                <a:moveTo>
                  <a:pt x="7248" y="2889"/>
                </a:moveTo>
                <a:cubicBezTo>
                  <a:pt x="7378" y="3029"/>
                  <a:pt x="7514" y="3160"/>
                  <a:pt x="7644" y="3297"/>
                </a:cubicBezTo>
                <a:cubicBezTo>
                  <a:pt x="7644" y="3250"/>
                  <a:pt x="7644" y="3250"/>
                  <a:pt x="7644" y="3250"/>
                </a:cubicBezTo>
                <a:cubicBezTo>
                  <a:pt x="7640" y="3246"/>
                  <a:pt x="7637" y="3243"/>
                  <a:pt x="7633" y="3239"/>
                </a:cubicBezTo>
                <a:cubicBezTo>
                  <a:pt x="7557" y="3163"/>
                  <a:pt x="7481" y="3088"/>
                  <a:pt x="7405" y="3013"/>
                </a:cubicBezTo>
                <a:cubicBezTo>
                  <a:pt x="7368" y="2977"/>
                  <a:pt x="7333" y="2940"/>
                  <a:pt x="7297" y="2904"/>
                </a:cubicBezTo>
                <a:cubicBezTo>
                  <a:pt x="7285" y="2893"/>
                  <a:pt x="7273" y="2880"/>
                  <a:pt x="7248" y="2889"/>
                </a:cubicBezTo>
                <a:close/>
                <a:moveTo>
                  <a:pt x="7644" y="3212"/>
                </a:moveTo>
                <a:cubicBezTo>
                  <a:pt x="7640" y="3210"/>
                  <a:pt x="7635" y="3208"/>
                  <a:pt x="7631" y="3206"/>
                </a:cubicBezTo>
                <a:cubicBezTo>
                  <a:pt x="7634" y="3215"/>
                  <a:pt x="7639" y="3221"/>
                  <a:pt x="7644" y="3227"/>
                </a:cubicBezTo>
                <a:lnTo>
                  <a:pt x="7644" y="3212"/>
                </a:lnTo>
                <a:close/>
                <a:moveTo>
                  <a:pt x="7594" y="1052"/>
                </a:moveTo>
                <a:cubicBezTo>
                  <a:pt x="7610" y="1061"/>
                  <a:pt x="7626" y="1070"/>
                  <a:pt x="7642" y="1077"/>
                </a:cubicBezTo>
                <a:cubicBezTo>
                  <a:pt x="7643" y="1078"/>
                  <a:pt x="7643" y="1078"/>
                  <a:pt x="7644" y="1078"/>
                </a:cubicBezTo>
                <a:cubicBezTo>
                  <a:pt x="7644" y="1036"/>
                  <a:pt x="7644" y="1036"/>
                  <a:pt x="7644" y="1036"/>
                </a:cubicBezTo>
                <a:cubicBezTo>
                  <a:pt x="7625" y="1032"/>
                  <a:pt x="7606" y="1028"/>
                  <a:pt x="7589" y="1024"/>
                </a:cubicBezTo>
                <a:cubicBezTo>
                  <a:pt x="7579" y="1038"/>
                  <a:pt x="7583" y="1046"/>
                  <a:pt x="7594" y="1052"/>
                </a:cubicBezTo>
                <a:close/>
                <a:moveTo>
                  <a:pt x="7428" y="2940"/>
                </a:moveTo>
                <a:cubicBezTo>
                  <a:pt x="7421" y="2933"/>
                  <a:pt x="7411" y="2930"/>
                  <a:pt x="7402" y="2925"/>
                </a:cubicBezTo>
                <a:cubicBezTo>
                  <a:pt x="7401" y="2926"/>
                  <a:pt x="7399" y="2928"/>
                  <a:pt x="7398" y="2930"/>
                </a:cubicBezTo>
                <a:cubicBezTo>
                  <a:pt x="7411" y="2945"/>
                  <a:pt x="7424" y="2960"/>
                  <a:pt x="7438" y="2974"/>
                </a:cubicBezTo>
                <a:cubicBezTo>
                  <a:pt x="7502" y="3040"/>
                  <a:pt x="7567" y="3105"/>
                  <a:pt x="7630" y="3172"/>
                </a:cubicBezTo>
                <a:cubicBezTo>
                  <a:pt x="7634" y="3177"/>
                  <a:pt x="7639" y="3181"/>
                  <a:pt x="7644" y="3185"/>
                </a:cubicBezTo>
                <a:cubicBezTo>
                  <a:pt x="7644" y="3163"/>
                  <a:pt x="7644" y="3163"/>
                  <a:pt x="7644" y="3163"/>
                </a:cubicBezTo>
                <a:cubicBezTo>
                  <a:pt x="7624" y="3140"/>
                  <a:pt x="7606" y="3120"/>
                  <a:pt x="7587" y="3101"/>
                </a:cubicBezTo>
                <a:cubicBezTo>
                  <a:pt x="7534" y="3047"/>
                  <a:pt x="7482" y="2993"/>
                  <a:pt x="7428" y="2940"/>
                </a:cubicBezTo>
                <a:close/>
                <a:moveTo>
                  <a:pt x="7379" y="3232"/>
                </a:moveTo>
                <a:cubicBezTo>
                  <a:pt x="7381" y="3237"/>
                  <a:pt x="7382" y="3245"/>
                  <a:pt x="7386" y="3249"/>
                </a:cubicBezTo>
                <a:cubicBezTo>
                  <a:pt x="7406" y="3269"/>
                  <a:pt x="7426" y="3287"/>
                  <a:pt x="7446" y="3307"/>
                </a:cubicBezTo>
                <a:cubicBezTo>
                  <a:pt x="7469" y="3331"/>
                  <a:pt x="7492" y="3355"/>
                  <a:pt x="7516" y="3380"/>
                </a:cubicBezTo>
                <a:cubicBezTo>
                  <a:pt x="7558" y="3425"/>
                  <a:pt x="7601" y="3471"/>
                  <a:pt x="7644" y="3516"/>
                </a:cubicBezTo>
                <a:cubicBezTo>
                  <a:pt x="7644" y="3505"/>
                  <a:pt x="7644" y="3505"/>
                  <a:pt x="7644" y="3505"/>
                </a:cubicBezTo>
                <a:cubicBezTo>
                  <a:pt x="7558" y="3408"/>
                  <a:pt x="7473" y="3316"/>
                  <a:pt x="7386" y="3227"/>
                </a:cubicBezTo>
                <a:cubicBezTo>
                  <a:pt x="7384" y="3228"/>
                  <a:pt x="7381" y="3230"/>
                  <a:pt x="7379" y="3232"/>
                </a:cubicBezTo>
                <a:close/>
                <a:moveTo>
                  <a:pt x="7578" y="2822"/>
                </a:moveTo>
                <a:cubicBezTo>
                  <a:pt x="7589" y="2835"/>
                  <a:pt x="7600" y="2849"/>
                  <a:pt x="7611" y="2862"/>
                </a:cubicBezTo>
                <a:cubicBezTo>
                  <a:pt x="7615" y="2868"/>
                  <a:pt x="7620" y="2874"/>
                  <a:pt x="7626" y="2878"/>
                </a:cubicBezTo>
                <a:cubicBezTo>
                  <a:pt x="7633" y="2882"/>
                  <a:pt x="7639" y="2888"/>
                  <a:pt x="7644" y="2893"/>
                </a:cubicBezTo>
                <a:cubicBezTo>
                  <a:pt x="7644" y="2884"/>
                  <a:pt x="7644" y="2884"/>
                  <a:pt x="7644" y="2884"/>
                </a:cubicBezTo>
                <a:cubicBezTo>
                  <a:pt x="7624" y="2862"/>
                  <a:pt x="7604" y="2839"/>
                  <a:pt x="7584" y="2816"/>
                </a:cubicBezTo>
                <a:cubicBezTo>
                  <a:pt x="7582" y="2818"/>
                  <a:pt x="7580" y="2820"/>
                  <a:pt x="7578" y="2822"/>
                </a:cubicBezTo>
                <a:close/>
                <a:moveTo>
                  <a:pt x="7166" y="438"/>
                </a:moveTo>
                <a:cubicBezTo>
                  <a:pt x="7136" y="415"/>
                  <a:pt x="7106" y="392"/>
                  <a:pt x="7076" y="369"/>
                </a:cubicBezTo>
                <a:cubicBezTo>
                  <a:pt x="7074" y="371"/>
                  <a:pt x="7072" y="374"/>
                  <a:pt x="7071" y="376"/>
                </a:cubicBezTo>
                <a:cubicBezTo>
                  <a:pt x="7101" y="398"/>
                  <a:pt x="7132" y="420"/>
                  <a:pt x="7162" y="442"/>
                </a:cubicBezTo>
                <a:cubicBezTo>
                  <a:pt x="7163" y="441"/>
                  <a:pt x="7165" y="439"/>
                  <a:pt x="7166" y="438"/>
                </a:cubicBezTo>
                <a:close/>
                <a:moveTo>
                  <a:pt x="7185" y="1243"/>
                </a:moveTo>
                <a:cubicBezTo>
                  <a:pt x="7195" y="1249"/>
                  <a:pt x="7205" y="1257"/>
                  <a:pt x="7216" y="1261"/>
                </a:cubicBezTo>
                <a:cubicBezTo>
                  <a:pt x="7252" y="1277"/>
                  <a:pt x="7288" y="1291"/>
                  <a:pt x="7324" y="1307"/>
                </a:cubicBezTo>
                <a:cubicBezTo>
                  <a:pt x="7366" y="1326"/>
                  <a:pt x="7407" y="1349"/>
                  <a:pt x="7450" y="1366"/>
                </a:cubicBezTo>
                <a:cubicBezTo>
                  <a:pt x="7514" y="1392"/>
                  <a:pt x="7579" y="1414"/>
                  <a:pt x="7644" y="1439"/>
                </a:cubicBezTo>
                <a:cubicBezTo>
                  <a:pt x="7644" y="1413"/>
                  <a:pt x="7644" y="1413"/>
                  <a:pt x="7644" y="1413"/>
                </a:cubicBezTo>
                <a:cubicBezTo>
                  <a:pt x="7492" y="1353"/>
                  <a:pt x="7340" y="1293"/>
                  <a:pt x="7189" y="1234"/>
                </a:cubicBezTo>
                <a:cubicBezTo>
                  <a:pt x="7188" y="1237"/>
                  <a:pt x="7186" y="1240"/>
                  <a:pt x="7185" y="12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">
  <p:cSld name="Slide 13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3"/>
          <p:cNvSpPr/>
          <p:nvPr>
            <p:ph idx="2" type="pic"/>
          </p:nvPr>
        </p:nvSpPr>
        <p:spPr>
          <a:xfrm>
            <a:off x="139701" y="165100"/>
            <a:ext cx="5869697" cy="336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3" name="Google Shape;143;p43"/>
          <p:cNvSpPr/>
          <p:nvPr>
            <p:ph idx="3" type="pic"/>
          </p:nvPr>
        </p:nvSpPr>
        <p:spPr>
          <a:xfrm>
            <a:off x="139701" y="3530600"/>
            <a:ext cx="5869697" cy="318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4" name="Google Shape;144;p43"/>
          <p:cNvSpPr/>
          <p:nvPr>
            <p:ph idx="4" type="pic"/>
          </p:nvPr>
        </p:nvSpPr>
        <p:spPr>
          <a:xfrm>
            <a:off x="6009398" y="165100"/>
            <a:ext cx="5979402" cy="655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">
  <p:cSld name="Slide 14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8325228" y="6231100"/>
            <a:ext cx="77513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PPT模板下载：www.1ppt.com/moban/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节日PPT模板：www.1ppt.com/jieri/           PPT素材下载：www.1ppt.com/sucai/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PPT背景图片：www.1ppt.com/beijing/      PPT图表下载：www.1ppt.com/tubiao/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优秀PPT下载：www.1ppt.com/xiazai/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Word教程： www.1ppt.com/word/              Excel教程：www.1ppt.com/excel/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资料下载：www.1ppt.com/ziliao/                PPT课件下载：www.1ppt.com/kejian/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范文下载：www.1ppt.com/fanwen/             试卷下载：www.1ppt.com/shiti/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教案下载：www.1ppt.com/jiaoan/  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sz="100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7" name="Google Shape;147;p44"/>
          <p:cNvSpPr/>
          <p:nvPr>
            <p:ph idx="2" type="pic"/>
          </p:nvPr>
        </p:nvSpPr>
        <p:spPr>
          <a:xfrm>
            <a:off x="139701" y="165100"/>
            <a:ext cx="5869697" cy="336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8" name="Google Shape;148;p44"/>
          <p:cNvSpPr/>
          <p:nvPr>
            <p:ph idx="3" type="pic"/>
          </p:nvPr>
        </p:nvSpPr>
        <p:spPr>
          <a:xfrm>
            <a:off x="139701" y="3530600"/>
            <a:ext cx="5869697" cy="3187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49" name="Google Shape;149;p44"/>
          <p:cNvSpPr/>
          <p:nvPr>
            <p:ph idx="4" type="pic"/>
          </p:nvPr>
        </p:nvSpPr>
        <p:spPr>
          <a:xfrm>
            <a:off x="6009398" y="165100"/>
            <a:ext cx="5979402" cy="6553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5">
  <p:cSld name="Slide 15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5"/>
          <p:cNvSpPr/>
          <p:nvPr/>
        </p:nvSpPr>
        <p:spPr>
          <a:xfrm>
            <a:off x="6781799" y="4165600"/>
            <a:ext cx="5410201" cy="269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215900" y="190500"/>
                </a:moveTo>
                <a:lnTo>
                  <a:pt x="215900" y="6667500"/>
                </a:lnTo>
                <a:lnTo>
                  <a:pt x="11976100" y="6667500"/>
                </a:lnTo>
                <a:lnTo>
                  <a:pt x="11976100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4" name="Google Shape;154;p45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6">
  <p:cSld name="Slide 16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6"/>
          <p:cNvSpPr/>
          <p:nvPr/>
        </p:nvSpPr>
        <p:spPr>
          <a:xfrm>
            <a:off x="4423719" y="149311"/>
            <a:ext cx="7582115" cy="65068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7" name="Google Shape;157;p46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8" name="Google Shape;158;p46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7">
  <p:cSld name="Slide 17"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7"/>
          <p:cNvSpPr/>
          <p:nvPr>
            <p:ph idx="2" type="pic"/>
          </p:nvPr>
        </p:nvSpPr>
        <p:spPr>
          <a:xfrm>
            <a:off x="341836" y="1690838"/>
            <a:ext cx="3645964" cy="243031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61" name="Google Shape;161;p47"/>
          <p:cNvSpPr/>
          <p:nvPr>
            <p:ph idx="3" type="pic"/>
          </p:nvPr>
        </p:nvSpPr>
        <p:spPr>
          <a:xfrm>
            <a:off x="4228036" y="1690838"/>
            <a:ext cx="3645964" cy="243031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62" name="Google Shape;162;p47"/>
          <p:cNvSpPr/>
          <p:nvPr>
            <p:ph idx="4" type="pic"/>
          </p:nvPr>
        </p:nvSpPr>
        <p:spPr>
          <a:xfrm>
            <a:off x="8114236" y="1690838"/>
            <a:ext cx="3645964" cy="2430312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/>
        </p:txBody>
      </p:sp>
      <p:sp>
        <p:nvSpPr>
          <p:cNvPr id="163" name="Google Shape;163;p47"/>
          <p:cNvSpPr/>
          <p:nvPr/>
        </p:nvSpPr>
        <p:spPr>
          <a:xfrm>
            <a:off x="181232" y="6392562"/>
            <a:ext cx="329513" cy="329513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4" name="Google Shape;164;p47"/>
          <p:cNvSpPr txBox="1"/>
          <p:nvPr/>
        </p:nvSpPr>
        <p:spPr>
          <a:xfrm>
            <a:off x="154559" y="6405646"/>
            <a:ext cx="36740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1" lang="en-US" sz="12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‹#›</a:t>
            </a:fld>
            <a:endParaRPr sz="12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8">
  <p:cSld name="Slide 18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8"/>
          <p:cNvSpPr/>
          <p:nvPr/>
        </p:nvSpPr>
        <p:spPr>
          <a:xfrm>
            <a:off x="230659" y="2710249"/>
            <a:ext cx="11775175" cy="394592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6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36" Type="http://schemas.openxmlformats.org/officeDocument/2006/relationships/theme" Target="../theme/theme1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.jpg"/><Relationship Id="rId5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Relationship Id="rId4" Type="http://schemas.openxmlformats.org/officeDocument/2006/relationships/image" Target="../media/image14.jpg"/><Relationship Id="rId5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3.jpg"/><Relationship Id="rId5" Type="http://schemas.openxmlformats.org/officeDocument/2006/relationships/image" Target="../media/image2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g"/><Relationship Id="rId4" Type="http://schemas.openxmlformats.org/officeDocument/2006/relationships/image" Target="../media/image33.jpg"/><Relationship Id="rId5" Type="http://schemas.openxmlformats.org/officeDocument/2006/relationships/image" Target="../media/image26.jpg"/><Relationship Id="rId6" Type="http://schemas.openxmlformats.org/officeDocument/2006/relationships/image" Target="../media/image1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5.jpg"/><Relationship Id="rId4" Type="http://schemas.openxmlformats.org/officeDocument/2006/relationships/image" Target="../media/image2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5" Type="http://schemas.openxmlformats.org/officeDocument/2006/relationships/image" Target="../media/image32.jpg"/><Relationship Id="rId6" Type="http://schemas.openxmlformats.org/officeDocument/2006/relationships/image" Target="../media/image3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5.jpg"/><Relationship Id="rId4" Type="http://schemas.openxmlformats.org/officeDocument/2006/relationships/image" Target="../media/image40.jpg"/><Relationship Id="rId5" Type="http://schemas.openxmlformats.org/officeDocument/2006/relationships/image" Target="../media/image36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 amt="20000"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4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rot="-245589">
            <a:off x="-2987922" y="-242815"/>
            <a:ext cx="17584954" cy="529182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49"/>
          <p:cNvSpPr txBox="1"/>
          <p:nvPr/>
        </p:nvSpPr>
        <p:spPr>
          <a:xfrm>
            <a:off x="1" y="2582075"/>
            <a:ext cx="121920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Font typeface="Gill Sans"/>
              <a:buNone/>
            </a:pPr>
            <a:r>
              <a:rPr b="1" i="0" lang="en-US" sz="8000" u="none" cap="none" strike="noStrike">
                <a:latin typeface="Gill Sans"/>
                <a:ea typeface="Gill Sans"/>
                <a:cs typeface="Gill Sans"/>
                <a:sym typeface="Gill Sans"/>
              </a:rPr>
              <a:t>TRAVEL THE WORLD</a:t>
            </a:r>
            <a:endParaRPr b="1" i="0" sz="8000" u="none" cap="none" strike="noStrike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4" name="Google Shape;174;p49"/>
          <p:cNvSpPr txBox="1"/>
          <p:nvPr/>
        </p:nvSpPr>
        <p:spPr>
          <a:xfrm>
            <a:off x="0" y="3802101"/>
            <a:ext cx="12192000" cy="71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CCDC"/>
              </a:buClr>
              <a:buSzPts val="5400"/>
              <a:buFont typeface="Gill Sans"/>
              <a:buNone/>
            </a:pPr>
            <a:r>
              <a:rPr b="0" i="0" lang="en-US" sz="5400" u="none" cap="none" strike="noStrike">
                <a:solidFill>
                  <a:srgbClr val="92CCDC"/>
                </a:solidFill>
                <a:latin typeface="Gill Sans"/>
                <a:ea typeface="Gill Sans"/>
                <a:cs typeface="Gill Sans"/>
                <a:sym typeface="Gill Sans"/>
              </a:rPr>
              <a:t>Presentation Template</a:t>
            </a:r>
            <a:endParaRPr b="0" i="0" sz="5400" u="none" cap="none" strike="noStrike">
              <a:solidFill>
                <a:srgbClr val="92CCDC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5" name="Google Shape;175;p49"/>
          <p:cNvSpPr txBox="1"/>
          <p:nvPr/>
        </p:nvSpPr>
        <p:spPr>
          <a:xfrm>
            <a:off x="0" y="5763699"/>
            <a:ext cx="1219199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C0504D"/>
                </a:solidFill>
                <a:latin typeface="Gill Sans"/>
                <a:ea typeface="Gill Sans"/>
                <a:cs typeface="Gill Sans"/>
                <a:sym typeface="Gill Sans"/>
              </a:rPr>
              <a:t>www.freepptbackgrounds.net</a:t>
            </a:r>
            <a:endParaRPr b="0" i="0" sz="2000" u="none" cap="none" strike="noStrike">
              <a:solidFill>
                <a:srgbClr val="C0504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0"/>
            </a:schemeClr>
          </a:solidFill>
          <a:ln cap="flat" cmpd="sng" w="12700">
            <a:solidFill>
              <a:srgbClr val="1533B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2" name="Google Shape;182;p50"/>
          <p:cNvSpPr txBox="1"/>
          <p:nvPr/>
        </p:nvSpPr>
        <p:spPr>
          <a:xfrm>
            <a:off x="792277" y="1367086"/>
            <a:ext cx="6935070" cy="768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CONTENTS</a:t>
            </a:r>
            <a:endParaRPr b="1" i="0" sz="5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3" name="Google Shape;183;p50"/>
          <p:cNvSpPr txBox="1"/>
          <p:nvPr/>
        </p:nvSpPr>
        <p:spPr>
          <a:xfrm>
            <a:off x="7302509" y="1367086"/>
            <a:ext cx="3814618" cy="2605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4" name="Google Shape;184;p50"/>
          <p:cNvSpPr/>
          <p:nvPr/>
        </p:nvSpPr>
        <p:spPr>
          <a:xfrm>
            <a:off x="11132587" y="3234535"/>
            <a:ext cx="401216" cy="401216"/>
          </a:xfrm>
          <a:prstGeom prst="plus">
            <a:avLst>
              <a:gd fmla="val 39692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5" name="Google Shape;185;p50"/>
          <p:cNvSpPr txBox="1"/>
          <p:nvPr/>
        </p:nvSpPr>
        <p:spPr>
          <a:xfrm>
            <a:off x="5950467" y="1367086"/>
            <a:ext cx="169661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01.</a:t>
            </a:r>
            <a:endParaRPr/>
          </a:p>
        </p:txBody>
      </p:sp>
      <p:sp>
        <p:nvSpPr>
          <p:cNvPr id="186" name="Google Shape;186;p50"/>
          <p:cNvSpPr txBox="1"/>
          <p:nvPr/>
        </p:nvSpPr>
        <p:spPr>
          <a:xfrm>
            <a:off x="7302509" y="4212928"/>
            <a:ext cx="3814618" cy="2605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7" name="Google Shape;187;p50"/>
          <p:cNvSpPr txBox="1"/>
          <p:nvPr/>
        </p:nvSpPr>
        <p:spPr>
          <a:xfrm>
            <a:off x="5950467" y="4212928"/>
            <a:ext cx="169661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03.</a:t>
            </a:r>
            <a:endParaRPr/>
          </a:p>
        </p:txBody>
      </p:sp>
      <p:sp>
        <p:nvSpPr>
          <p:cNvPr id="188" name="Google Shape;188;p50"/>
          <p:cNvSpPr txBox="1"/>
          <p:nvPr/>
        </p:nvSpPr>
        <p:spPr>
          <a:xfrm>
            <a:off x="2014294" y="4212928"/>
            <a:ext cx="3814618" cy="26058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55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1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9" name="Google Shape;189;p50"/>
          <p:cNvSpPr txBox="1"/>
          <p:nvPr/>
        </p:nvSpPr>
        <p:spPr>
          <a:xfrm>
            <a:off x="662252" y="4212928"/>
            <a:ext cx="169661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02.</a:t>
            </a:r>
            <a:endParaRPr/>
          </a:p>
        </p:txBody>
      </p:sp>
      <p:sp>
        <p:nvSpPr>
          <p:cNvPr id="190" name="Google Shape;190;p50"/>
          <p:cNvSpPr/>
          <p:nvPr/>
        </p:nvSpPr>
        <p:spPr>
          <a:xfrm>
            <a:off x="155510" y="146050"/>
            <a:ext cx="11880980" cy="65659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1"/>
          <p:cNvSpPr/>
          <p:nvPr/>
        </p:nvSpPr>
        <p:spPr>
          <a:xfrm>
            <a:off x="0" y="4810124"/>
            <a:ext cx="12192000" cy="2051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7" name="Google Shape;197;p51"/>
          <p:cNvSpPr txBox="1"/>
          <p:nvPr/>
        </p:nvSpPr>
        <p:spPr>
          <a:xfrm>
            <a:off x="196258" y="5681474"/>
            <a:ext cx="440474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407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TITLE HERE</a:t>
            </a:r>
            <a:endParaRPr b="1" i="0" sz="5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8" name="Google Shape;198;p51"/>
          <p:cNvSpPr txBox="1"/>
          <p:nvPr/>
        </p:nvSpPr>
        <p:spPr>
          <a:xfrm>
            <a:off x="196257" y="6293895"/>
            <a:ext cx="50376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FRONT-END DEVELOPER</a:t>
            </a:r>
            <a:endParaRPr/>
          </a:p>
        </p:txBody>
      </p:sp>
      <p:sp>
        <p:nvSpPr>
          <p:cNvPr id="199" name="Google Shape;199;p51"/>
          <p:cNvSpPr txBox="1"/>
          <p:nvPr/>
        </p:nvSpPr>
        <p:spPr>
          <a:xfrm>
            <a:off x="6996042" y="5192879"/>
            <a:ext cx="4586358" cy="977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1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00" name="Google Shape;200;p5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6611938" cy="4810125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01" name="Google Shape;201;p51"/>
          <p:cNvSpPr txBox="1"/>
          <p:nvPr/>
        </p:nvSpPr>
        <p:spPr>
          <a:xfrm>
            <a:off x="6979104" y="2564234"/>
            <a:ext cx="4982741" cy="12958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2" name="Google Shape;202;p51"/>
          <p:cNvSpPr txBox="1"/>
          <p:nvPr/>
        </p:nvSpPr>
        <p:spPr>
          <a:xfrm>
            <a:off x="6867137" y="2090117"/>
            <a:ext cx="4404748" cy="5654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4074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rPr>
              <a:t>TITLE HERE</a:t>
            </a:r>
            <a:endParaRPr b="1" i="0" sz="54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5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61193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209" name="Google Shape;209;p52"/>
          <p:cNvSpPr txBox="1"/>
          <p:nvPr/>
        </p:nvSpPr>
        <p:spPr>
          <a:xfrm>
            <a:off x="376649" y="5673783"/>
            <a:ext cx="440474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407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STEP HERE</a:t>
            </a:r>
            <a:endParaRPr b="1" i="0" sz="5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0" name="Google Shape;210;p52"/>
          <p:cNvSpPr txBox="1"/>
          <p:nvPr/>
        </p:nvSpPr>
        <p:spPr>
          <a:xfrm>
            <a:off x="6979104" y="3071348"/>
            <a:ext cx="4982741" cy="2585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We hope that this template will return to you as a time, money and reputation.</a:t>
            </a:r>
            <a:r>
              <a:rPr b="0" i="0" lang="en-US" sz="18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1" name="Google Shape;211;p52"/>
          <p:cNvSpPr txBox="1"/>
          <p:nvPr/>
        </p:nvSpPr>
        <p:spPr>
          <a:xfrm>
            <a:off x="6979104" y="2454723"/>
            <a:ext cx="440474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4074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rPr>
              <a:t>STEP HERE</a:t>
            </a:r>
            <a:endParaRPr b="1" i="0" sz="54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2" name="Google Shape;212;p52"/>
          <p:cNvSpPr/>
          <p:nvPr/>
        </p:nvSpPr>
        <p:spPr>
          <a:xfrm>
            <a:off x="254001" y="236538"/>
            <a:ext cx="6109478" cy="6481503"/>
          </a:xfrm>
          <a:custGeom>
            <a:rect b="b" l="l" r="r" t="t"/>
            <a:pathLst>
              <a:path extrusionOk="0" h="4026" w="7362">
                <a:moveTo>
                  <a:pt x="0" y="0"/>
                </a:moveTo>
                <a:lnTo>
                  <a:pt x="0" y="4026"/>
                </a:lnTo>
                <a:lnTo>
                  <a:pt x="7362" y="4026"/>
                </a:lnTo>
                <a:lnTo>
                  <a:pt x="7362" y="0"/>
                </a:lnTo>
                <a:lnTo>
                  <a:pt x="0" y="0"/>
                </a:lnTo>
                <a:close/>
                <a:moveTo>
                  <a:pt x="7357" y="2011"/>
                </a:moveTo>
                <a:lnTo>
                  <a:pt x="7206" y="2011"/>
                </a:lnTo>
                <a:lnTo>
                  <a:pt x="7206" y="152"/>
                </a:lnTo>
                <a:lnTo>
                  <a:pt x="3682" y="152"/>
                </a:lnTo>
                <a:lnTo>
                  <a:pt x="3682" y="4"/>
                </a:lnTo>
                <a:lnTo>
                  <a:pt x="7357" y="4"/>
                </a:lnTo>
                <a:lnTo>
                  <a:pt x="7357" y="2011"/>
                </a:lnTo>
                <a:close/>
                <a:moveTo>
                  <a:pt x="160" y="2014"/>
                </a:moveTo>
                <a:lnTo>
                  <a:pt x="3678" y="2014"/>
                </a:lnTo>
                <a:lnTo>
                  <a:pt x="3678" y="3868"/>
                </a:lnTo>
                <a:lnTo>
                  <a:pt x="160" y="3868"/>
                </a:lnTo>
                <a:lnTo>
                  <a:pt x="160" y="2014"/>
                </a:lnTo>
                <a:close/>
                <a:moveTo>
                  <a:pt x="160" y="2011"/>
                </a:moveTo>
                <a:lnTo>
                  <a:pt x="160" y="157"/>
                </a:lnTo>
                <a:lnTo>
                  <a:pt x="3678" y="157"/>
                </a:lnTo>
                <a:lnTo>
                  <a:pt x="3678" y="2011"/>
                </a:lnTo>
                <a:lnTo>
                  <a:pt x="160" y="2011"/>
                </a:lnTo>
                <a:close/>
                <a:moveTo>
                  <a:pt x="3682" y="2014"/>
                </a:moveTo>
                <a:lnTo>
                  <a:pt x="7201" y="2014"/>
                </a:lnTo>
                <a:lnTo>
                  <a:pt x="7201" y="3868"/>
                </a:lnTo>
                <a:lnTo>
                  <a:pt x="3682" y="3868"/>
                </a:lnTo>
                <a:lnTo>
                  <a:pt x="3682" y="2014"/>
                </a:lnTo>
                <a:close/>
                <a:moveTo>
                  <a:pt x="3682" y="2011"/>
                </a:moveTo>
                <a:lnTo>
                  <a:pt x="3682" y="157"/>
                </a:lnTo>
                <a:lnTo>
                  <a:pt x="7201" y="157"/>
                </a:lnTo>
                <a:lnTo>
                  <a:pt x="7201" y="2011"/>
                </a:lnTo>
                <a:lnTo>
                  <a:pt x="3682" y="2011"/>
                </a:lnTo>
                <a:close/>
                <a:moveTo>
                  <a:pt x="3678" y="4"/>
                </a:moveTo>
                <a:lnTo>
                  <a:pt x="3678" y="152"/>
                </a:lnTo>
                <a:lnTo>
                  <a:pt x="155" y="152"/>
                </a:lnTo>
                <a:lnTo>
                  <a:pt x="155" y="2011"/>
                </a:lnTo>
                <a:lnTo>
                  <a:pt x="5" y="2011"/>
                </a:lnTo>
                <a:lnTo>
                  <a:pt x="5" y="4"/>
                </a:lnTo>
                <a:lnTo>
                  <a:pt x="3678" y="4"/>
                </a:lnTo>
                <a:close/>
                <a:moveTo>
                  <a:pt x="5" y="2014"/>
                </a:moveTo>
                <a:lnTo>
                  <a:pt x="155" y="2014"/>
                </a:lnTo>
                <a:lnTo>
                  <a:pt x="155" y="3873"/>
                </a:lnTo>
                <a:lnTo>
                  <a:pt x="3678" y="3873"/>
                </a:lnTo>
                <a:lnTo>
                  <a:pt x="3678" y="4021"/>
                </a:lnTo>
                <a:lnTo>
                  <a:pt x="5" y="4021"/>
                </a:lnTo>
                <a:lnTo>
                  <a:pt x="5" y="2014"/>
                </a:lnTo>
                <a:close/>
                <a:moveTo>
                  <a:pt x="3682" y="4021"/>
                </a:moveTo>
                <a:lnTo>
                  <a:pt x="3682" y="3873"/>
                </a:lnTo>
                <a:lnTo>
                  <a:pt x="7206" y="3873"/>
                </a:lnTo>
                <a:lnTo>
                  <a:pt x="7206" y="2014"/>
                </a:lnTo>
                <a:lnTo>
                  <a:pt x="7357" y="2014"/>
                </a:lnTo>
                <a:lnTo>
                  <a:pt x="7357" y="4021"/>
                </a:lnTo>
                <a:lnTo>
                  <a:pt x="3682" y="4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53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40700" y="-1"/>
            <a:ext cx="40513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53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65600" y="-1"/>
            <a:ext cx="3975100" cy="6858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53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4165600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53"/>
          <p:cNvSpPr/>
          <p:nvPr/>
        </p:nvSpPr>
        <p:spPr>
          <a:xfrm>
            <a:off x="0" y="4673600"/>
            <a:ext cx="4165599" cy="2184400"/>
          </a:xfrm>
          <a:prstGeom prst="rect">
            <a:avLst/>
          </a:prstGeom>
          <a:solidFill>
            <a:srgbClr val="153BFB">
              <a:alpha val="7490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2" name="Google Shape;222;p53"/>
          <p:cNvSpPr/>
          <p:nvPr/>
        </p:nvSpPr>
        <p:spPr>
          <a:xfrm>
            <a:off x="4165599" y="4673600"/>
            <a:ext cx="3975099" cy="2184400"/>
          </a:xfrm>
          <a:prstGeom prst="rect">
            <a:avLst/>
          </a:prstGeom>
          <a:solidFill>
            <a:srgbClr val="153BFB">
              <a:alpha val="7490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3" name="Google Shape;223;p53"/>
          <p:cNvSpPr/>
          <p:nvPr/>
        </p:nvSpPr>
        <p:spPr>
          <a:xfrm>
            <a:off x="8140699" y="4673600"/>
            <a:ext cx="4051301" cy="2184400"/>
          </a:xfrm>
          <a:prstGeom prst="rect">
            <a:avLst/>
          </a:prstGeom>
          <a:solidFill>
            <a:srgbClr val="3859FB">
              <a:alpha val="74902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4" name="Google Shape;224;p53"/>
          <p:cNvSpPr txBox="1"/>
          <p:nvPr/>
        </p:nvSpPr>
        <p:spPr>
          <a:xfrm>
            <a:off x="190499" y="5135940"/>
            <a:ext cx="3784604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MBAH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SURADAL</a:t>
            </a:r>
            <a:endParaRPr/>
          </a:p>
        </p:txBody>
      </p:sp>
      <p:sp>
        <p:nvSpPr>
          <p:cNvPr id="225" name="Google Shape;225;p53"/>
          <p:cNvSpPr txBox="1"/>
          <p:nvPr/>
        </p:nvSpPr>
        <p:spPr>
          <a:xfrm>
            <a:off x="190499" y="6080403"/>
            <a:ext cx="3644903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6" name="Google Shape;226;p53"/>
          <p:cNvSpPr txBox="1"/>
          <p:nvPr/>
        </p:nvSpPr>
        <p:spPr>
          <a:xfrm>
            <a:off x="4260847" y="5135940"/>
            <a:ext cx="3784604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BARIDHIK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MANJA</a:t>
            </a:r>
            <a:endParaRPr/>
          </a:p>
        </p:txBody>
      </p:sp>
      <p:sp>
        <p:nvSpPr>
          <p:cNvPr id="227" name="Google Shape;227;p53"/>
          <p:cNvSpPr txBox="1"/>
          <p:nvPr/>
        </p:nvSpPr>
        <p:spPr>
          <a:xfrm>
            <a:off x="4260847" y="6080403"/>
            <a:ext cx="3644903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8" name="Google Shape;228;p53"/>
          <p:cNvSpPr txBox="1"/>
          <p:nvPr/>
        </p:nvSpPr>
        <p:spPr>
          <a:xfrm>
            <a:off x="8274046" y="5135940"/>
            <a:ext cx="3784604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CAH</a:t>
            </a:r>
            <a:endParaRPr/>
          </a:p>
          <a:p>
            <a:pPr indent="0" lvl="0" marL="0" marR="0" rtl="0" algn="l">
              <a:lnSpc>
                <a:spcPct val="75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JOXZIN</a:t>
            </a:r>
            <a:endParaRPr/>
          </a:p>
        </p:txBody>
      </p:sp>
      <p:sp>
        <p:nvSpPr>
          <p:cNvPr id="229" name="Google Shape;229;p53"/>
          <p:cNvSpPr txBox="1"/>
          <p:nvPr/>
        </p:nvSpPr>
        <p:spPr>
          <a:xfrm>
            <a:off x="8274046" y="6080403"/>
            <a:ext cx="3644903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611938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36" name="Google Shape;236;p54"/>
          <p:cNvSpPr/>
          <p:nvPr/>
        </p:nvSpPr>
        <p:spPr>
          <a:xfrm>
            <a:off x="254000" y="236538"/>
            <a:ext cx="11687175" cy="6391275"/>
          </a:xfrm>
          <a:custGeom>
            <a:rect b="b" l="l" r="r" t="t"/>
            <a:pathLst>
              <a:path extrusionOk="0" h="4026" w="7362">
                <a:moveTo>
                  <a:pt x="0" y="0"/>
                </a:moveTo>
                <a:lnTo>
                  <a:pt x="0" y="4026"/>
                </a:lnTo>
                <a:lnTo>
                  <a:pt x="7362" y="4026"/>
                </a:lnTo>
                <a:lnTo>
                  <a:pt x="7362" y="0"/>
                </a:lnTo>
                <a:lnTo>
                  <a:pt x="0" y="0"/>
                </a:lnTo>
                <a:close/>
                <a:moveTo>
                  <a:pt x="7357" y="2011"/>
                </a:moveTo>
                <a:lnTo>
                  <a:pt x="7206" y="2011"/>
                </a:lnTo>
                <a:lnTo>
                  <a:pt x="7206" y="152"/>
                </a:lnTo>
                <a:lnTo>
                  <a:pt x="3682" y="152"/>
                </a:lnTo>
                <a:lnTo>
                  <a:pt x="3682" y="4"/>
                </a:lnTo>
                <a:lnTo>
                  <a:pt x="7357" y="4"/>
                </a:lnTo>
                <a:lnTo>
                  <a:pt x="7357" y="2011"/>
                </a:lnTo>
                <a:close/>
                <a:moveTo>
                  <a:pt x="160" y="2014"/>
                </a:moveTo>
                <a:lnTo>
                  <a:pt x="3678" y="2014"/>
                </a:lnTo>
                <a:lnTo>
                  <a:pt x="3678" y="3868"/>
                </a:lnTo>
                <a:lnTo>
                  <a:pt x="160" y="3868"/>
                </a:lnTo>
                <a:lnTo>
                  <a:pt x="160" y="2014"/>
                </a:lnTo>
                <a:close/>
                <a:moveTo>
                  <a:pt x="160" y="2011"/>
                </a:moveTo>
                <a:lnTo>
                  <a:pt x="160" y="157"/>
                </a:lnTo>
                <a:lnTo>
                  <a:pt x="3678" y="157"/>
                </a:lnTo>
                <a:lnTo>
                  <a:pt x="3678" y="2011"/>
                </a:lnTo>
                <a:lnTo>
                  <a:pt x="160" y="2011"/>
                </a:lnTo>
                <a:close/>
                <a:moveTo>
                  <a:pt x="3682" y="2014"/>
                </a:moveTo>
                <a:lnTo>
                  <a:pt x="7201" y="2014"/>
                </a:lnTo>
                <a:lnTo>
                  <a:pt x="7201" y="3868"/>
                </a:lnTo>
                <a:lnTo>
                  <a:pt x="3682" y="3868"/>
                </a:lnTo>
                <a:lnTo>
                  <a:pt x="3682" y="2014"/>
                </a:lnTo>
                <a:close/>
                <a:moveTo>
                  <a:pt x="3682" y="2011"/>
                </a:moveTo>
                <a:lnTo>
                  <a:pt x="3682" y="157"/>
                </a:lnTo>
                <a:lnTo>
                  <a:pt x="7201" y="157"/>
                </a:lnTo>
                <a:lnTo>
                  <a:pt x="7201" y="2011"/>
                </a:lnTo>
                <a:lnTo>
                  <a:pt x="3682" y="2011"/>
                </a:lnTo>
                <a:close/>
                <a:moveTo>
                  <a:pt x="3678" y="4"/>
                </a:moveTo>
                <a:lnTo>
                  <a:pt x="3678" y="152"/>
                </a:lnTo>
                <a:lnTo>
                  <a:pt x="155" y="152"/>
                </a:lnTo>
                <a:lnTo>
                  <a:pt x="155" y="2011"/>
                </a:lnTo>
                <a:lnTo>
                  <a:pt x="5" y="2011"/>
                </a:lnTo>
                <a:lnTo>
                  <a:pt x="5" y="4"/>
                </a:lnTo>
                <a:lnTo>
                  <a:pt x="3678" y="4"/>
                </a:lnTo>
                <a:close/>
                <a:moveTo>
                  <a:pt x="5" y="2014"/>
                </a:moveTo>
                <a:lnTo>
                  <a:pt x="155" y="2014"/>
                </a:lnTo>
                <a:lnTo>
                  <a:pt x="155" y="3873"/>
                </a:lnTo>
                <a:lnTo>
                  <a:pt x="3678" y="3873"/>
                </a:lnTo>
                <a:lnTo>
                  <a:pt x="3678" y="4021"/>
                </a:lnTo>
                <a:lnTo>
                  <a:pt x="5" y="4021"/>
                </a:lnTo>
                <a:lnTo>
                  <a:pt x="5" y="2014"/>
                </a:lnTo>
                <a:close/>
                <a:moveTo>
                  <a:pt x="3682" y="4021"/>
                </a:moveTo>
                <a:lnTo>
                  <a:pt x="3682" y="3873"/>
                </a:lnTo>
                <a:lnTo>
                  <a:pt x="7206" y="3873"/>
                </a:lnTo>
                <a:lnTo>
                  <a:pt x="7206" y="2014"/>
                </a:lnTo>
                <a:lnTo>
                  <a:pt x="7357" y="2014"/>
                </a:lnTo>
                <a:lnTo>
                  <a:pt x="7357" y="4021"/>
                </a:lnTo>
                <a:lnTo>
                  <a:pt x="3682" y="4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" name="Google Shape;237;p54"/>
          <p:cNvSpPr txBox="1"/>
          <p:nvPr/>
        </p:nvSpPr>
        <p:spPr>
          <a:xfrm>
            <a:off x="7079343" y="3688134"/>
            <a:ext cx="4647163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54"/>
          <p:cNvSpPr txBox="1"/>
          <p:nvPr/>
        </p:nvSpPr>
        <p:spPr>
          <a:xfrm>
            <a:off x="6914123" y="2139800"/>
            <a:ext cx="546851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60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" name="Google Shape;239;p54"/>
          <p:cNvSpPr txBox="1"/>
          <p:nvPr/>
        </p:nvSpPr>
        <p:spPr>
          <a:xfrm>
            <a:off x="7079343" y="2748324"/>
            <a:ext cx="44617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4546A"/>
                </a:solidFill>
                <a:latin typeface="Gill Sans"/>
                <a:ea typeface="Gill Sans"/>
                <a:cs typeface="Gill Sans"/>
                <a:sym typeface="Gill Sans"/>
              </a:rPr>
              <a:t>Don't let your ego get too close to your position.</a:t>
            </a:r>
            <a:endParaRPr b="0" i="0" sz="1600" u="none" cap="none" strike="noStrike">
              <a:solidFill>
                <a:srgbClr val="44546A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54"/>
          <p:cNvSpPr/>
          <p:nvPr/>
        </p:nvSpPr>
        <p:spPr>
          <a:xfrm>
            <a:off x="496889" y="722314"/>
            <a:ext cx="3463925" cy="3462337"/>
          </a:xfrm>
          <a:custGeom>
            <a:rect b="b" l="l" r="r" t="t"/>
            <a:pathLst>
              <a:path extrusionOk="0" h="2181" w="2182">
                <a:moveTo>
                  <a:pt x="4" y="2181"/>
                </a:moveTo>
                <a:lnTo>
                  <a:pt x="0" y="2177"/>
                </a:lnTo>
                <a:lnTo>
                  <a:pt x="2178" y="0"/>
                </a:lnTo>
                <a:lnTo>
                  <a:pt x="2182" y="4"/>
                </a:lnTo>
                <a:lnTo>
                  <a:pt x="4" y="218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54"/>
          <p:cNvSpPr/>
          <p:nvPr/>
        </p:nvSpPr>
        <p:spPr>
          <a:xfrm>
            <a:off x="938353" y="-181768"/>
            <a:ext cx="3462338" cy="3462337"/>
          </a:xfrm>
          <a:custGeom>
            <a:rect b="b" l="l" r="r" t="t"/>
            <a:pathLst>
              <a:path extrusionOk="0" h="2181" w="2181">
                <a:moveTo>
                  <a:pt x="4" y="2181"/>
                </a:moveTo>
                <a:lnTo>
                  <a:pt x="0" y="2177"/>
                </a:lnTo>
                <a:lnTo>
                  <a:pt x="2178" y="0"/>
                </a:lnTo>
                <a:lnTo>
                  <a:pt x="2181" y="4"/>
                </a:lnTo>
                <a:lnTo>
                  <a:pt x="4" y="218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54"/>
          <p:cNvSpPr/>
          <p:nvPr/>
        </p:nvSpPr>
        <p:spPr>
          <a:xfrm>
            <a:off x="3794126" y="3280569"/>
            <a:ext cx="3460750" cy="3462337"/>
          </a:xfrm>
          <a:custGeom>
            <a:rect b="b" l="l" r="r" t="t"/>
            <a:pathLst>
              <a:path extrusionOk="0" h="2181" w="2180">
                <a:moveTo>
                  <a:pt x="2" y="2181"/>
                </a:moveTo>
                <a:lnTo>
                  <a:pt x="0" y="2177"/>
                </a:lnTo>
                <a:lnTo>
                  <a:pt x="2178" y="0"/>
                </a:lnTo>
                <a:lnTo>
                  <a:pt x="2180" y="4"/>
                </a:lnTo>
                <a:lnTo>
                  <a:pt x="2" y="218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5"/>
          <p:cNvSpPr txBox="1"/>
          <p:nvPr/>
        </p:nvSpPr>
        <p:spPr>
          <a:xfrm>
            <a:off x="6457044" y="1866900"/>
            <a:ext cx="5574451" cy="4288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DESCRIPTION HERE</a:t>
            </a:r>
            <a:endParaRPr b="1" i="0" sz="36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55"/>
          <p:cNvSpPr/>
          <p:nvPr/>
        </p:nvSpPr>
        <p:spPr>
          <a:xfrm>
            <a:off x="6526505" y="2651556"/>
            <a:ext cx="39509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Go ahead and replace it with your own text.</a:t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55"/>
          <p:cNvSpPr/>
          <p:nvPr/>
        </p:nvSpPr>
        <p:spPr>
          <a:xfrm>
            <a:off x="139700" y="188913"/>
            <a:ext cx="11895138" cy="6486525"/>
          </a:xfrm>
          <a:custGeom>
            <a:rect b="b" l="l" r="r" t="t"/>
            <a:pathLst>
              <a:path extrusionOk="0" h="4086" w="7493">
                <a:moveTo>
                  <a:pt x="0" y="0"/>
                </a:moveTo>
                <a:lnTo>
                  <a:pt x="0" y="4086"/>
                </a:lnTo>
                <a:lnTo>
                  <a:pt x="7493" y="4086"/>
                </a:lnTo>
                <a:lnTo>
                  <a:pt x="7493" y="0"/>
                </a:lnTo>
                <a:lnTo>
                  <a:pt x="0" y="0"/>
                </a:lnTo>
                <a:close/>
                <a:moveTo>
                  <a:pt x="7488" y="2041"/>
                </a:moveTo>
                <a:lnTo>
                  <a:pt x="7334" y="2041"/>
                </a:lnTo>
                <a:lnTo>
                  <a:pt x="7334" y="155"/>
                </a:lnTo>
                <a:lnTo>
                  <a:pt x="5106" y="155"/>
                </a:lnTo>
                <a:lnTo>
                  <a:pt x="5106" y="4"/>
                </a:lnTo>
                <a:lnTo>
                  <a:pt x="7488" y="4"/>
                </a:lnTo>
                <a:lnTo>
                  <a:pt x="7488" y="2041"/>
                </a:lnTo>
                <a:close/>
                <a:moveTo>
                  <a:pt x="2389" y="3926"/>
                </a:moveTo>
                <a:lnTo>
                  <a:pt x="2389" y="2044"/>
                </a:lnTo>
                <a:lnTo>
                  <a:pt x="5102" y="2044"/>
                </a:lnTo>
                <a:lnTo>
                  <a:pt x="5102" y="3926"/>
                </a:lnTo>
                <a:lnTo>
                  <a:pt x="2389" y="3926"/>
                </a:lnTo>
                <a:close/>
                <a:moveTo>
                  <a:pt x="5102" y="3931"/>
                </a:moveTo>
                <a:lnTo>
                  <a:pt x="5102" y="4081"/>
                </a:lnTo>
                <a:lnTo>
                  <a:pt x="2389" y="4081"/>
                </a:lnTo>
                <a:lnTo>
                  <a:pt x="2389" y="3931"/>
                </a:lnTo>
                <a:lnTo>
                  <a:pt x="5102" y="3931"/>
                </a:lnTo>
                <a:close/>
                <a:moveTo>
                  <a:pt x="163" y="2044"/>
                </a:moveTo>
                <a:lnTo>
                  <a:pt x="2386" y="2044"/>
                </a:lnTo>
                <a:lnTo>
                  <a:pt x="2386" y="3926"/>
                </a:lnTo>
                <a:lnTo>
                  <a:pt x="163" y="3926"/>
                </a:lnTo>
                <a:lnTo>
                  <a:pt x="163" y="2044"/>
                </a:lnTo>
                <a:close/>
                <a:moveTo>
                  <a:pt x="5102" y="159"/>
                </a:moveTo>
                <a:lnTo>
                  <a:pt x="5102" y="2041"/>
                </a:lnTo>
                <a:lnTo>
                  <a:pt x="2389" y="2041"/>
                </a:lnTo>
                <a:lnTo>
                  <a:pt x="2389" y="159"/>
                </a:lnTo>
                <a:lnTo>
                  <a:pt x="5102" y="159"/>
                </a:lnTo>
                <a:close/>
                <a:moveTo>
                  <a:pt x="2389" y="155"/>
                </a:moveTo>
                <a:lnTo>
                  <a:pt x="2389" y="4"/>
                </a:lnTo>
                <a:lnTo>
                  <a:pt x="5102" y="4"/>
                </a:lnTo>
                <a:lnTo>
                  <a:pt x="5102" y="155"/>
                </a:lnTo>
                <a:lnTo>
                  <a:pt x="2389" y="155"/>
                </a:lnTo>
                <a:close/>
                <a:moveTo>
                  <a:pt x="2386" y="2041"/>
                </a:moveTo>
                <a:lnTo>
                  <a:pt x="163" y="2041"/>
                </a:lnTo>
                <a:lnTo>
                  <a:pt x="163" y="159"/>
                </a:lnTo>
                <a:lnTo>
                  <a:pt x="2386" y="159"/>
                </a:lnTo>
                <a:lnTo>
                  <a:pt x="2386" y="2041"/>
                </a:lnTo>
                <a:close/>
                <a:moveTo>
                  <a:pt x="5106" y="2044"/>
                </a:moveTo>
                <a:lnTo>
                  <a:pt x="7329" y="2044"/>
                </a:lnTo>
                <a:lnTo>
                  <a:pt x="7329" y="3926"/>
                </a:lnTo>
                <a:lnTo>
                  <a:pt x="5106" y="3926"/>
                </a:lnTo>
                <a:lnTo>
                  <a:pt x="5106" y="2044"/>
                </a:lnTo>
                <a:close/>
                <a:moveTo>
                  <a:pt x="5106" y="2041"/>
                </a:moveTo>
                <a:lnTo>
                  <a:pt x="5106" y="159"/>
                </a:lnTo>
                <a:lnTo>
                  <a:pt x="7329" y="159"/>
                </a:lnTo>
                <a:lnTo>
                  <a:pt x="7329" y="2041"/>
                </a:lnTo>
                <a:lnTo>
                  <a:pt x="5106" y="2041"/>
                </a:lnTo>
                <a:close/>
                <a:moveTo>
                  <a:pt x="2386" y="4"/>
                </a:moveTo>
                <a:lnTo>
                  <a:pt x="2386" y="155"/>
                </a:lnTo>
                <a:lnTo>
                  <a:pt x="158" y="155"/>
                </a:lnTo>
                <a:lnTo>
                  <a:pt x="158" y="2041"/>
                </a:lnTo>
                <a:lnTo>
                  <a:pt x="5" y="2041"/>
                </a:lnTo>
                <a:lnTo>
                  <a:pt x="5" y="4"/>
                </a:lnTo>
                <a:lnTo>
                  <a:pt x="2386" y="4"/>
                </a:lnTo>
                <a:close/>
                <a:moveTo>
                  <a:pt x="5" y="2044"/>
                </a:moveTo>
                <a:lnTo>
                  <a:pt x="158" y="2044"/>
                </a:lnTo>
                <a:lnTo>
                  <a:pt x="158" y="3931"/>
                </a:lnTo>
                <a:lnTo>
                  <a:pt x="2386" y="3931"/>
                </a:lnTo>
                <a:lnTo>
                  <a:pt x="2386" y="4081"/>
                </a:lnTo>
                <a:lnTo>
                  <a:pt x="5" y="4081"/>
                </a:lnTo>
                <a:lnTo>
                  <a:pt x="5" y="2044"/>
                </a:lnTo>
                <a:close/>
                <a:moveTo>
                  <a:pt x="5106" y="4081"/>
                </a:moveTo>
                <a:lnTo>
                  <a:pt x="5106" y="3931"/>
                </a:lnTo>
                <a:lnTo>
                  <a:pt x="7334" y="3931"/>
                </a:lnTo>
                <a:lnTo>
                  <a:pt x="7334" y="2044"/>
                </a:lnTo>
                <a:lnTo>
                  <a:pt x="7488" y="2044"/>
                </a:lnTo>
                <a:lnTo>
                  <a:pt x="7488" y="4081"/>
                </a:lnTo>
                <a:lnTo>
                  <a:pt x="5106" y="408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1" name="Google Shape;251;p5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438" y="203200"/>
            <a:ext cx="5856223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52" name="Google Shape;252;p55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7078" y="3670300"/>
            <a:ext cx="5854942" cy="2984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53" name="Google Shape;253;p55"/>
          <p:cNvPicPr preferRelativeResize="0"/>
          <p:nvPr>
            <p:ph idx="4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61798" y="3670300"/>
            <a:ext cx="5869697" cy="2984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6"/>
          <p:cNvSpPr/>
          <p:nvPr/>
        </p:nvSpPr>
        <p:spPr>
          <a:xfrm>
            <a:off x="6351219" y="4872128"/>
            <a:ext cx="39509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hope that this template will return to you as a time, money and reputation.</a:t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0" name="Google Shape;260;p56"/>
          <p:cNvSpPr txBox="1"/>
          <p:nvPr/>
        </p:nvSpPr>
        <p:spPr>
          <a:xfrm>
            <a:off x="6164607" y="4114981"/>
            <a:ext cx="639439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7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61" name="Google Shape;261;p56"/>
          <p:cNvSpPr/>
          <p:nvPr/>
        </p:nvSpPr>
        <p:spPr>
          <a:xfrm>
            <a:off x="190500" y="142875"/>
            <a:ext cx="11811000" cy="6572250"/>
          </a:xfrm>
          <a:custGeom>
            <a:rect b="b" l="l" r="r" t="t"/>
            <a:pathLst>
              <a:path extrusionOk="0" h="4856" w="8634">
                <a:moveTo>
                  <a:pt x="0" y="0"/>
                </a:moveTo>
                <a:lnTo>
                  <a:pt x="0" y="4856"/>
                </a:lnTo>
                <a:lnTo>
                  <a:pt x="8634" y="4856"/>
                </a:lnTo>
                <a:lnTo>
                  <a:pt x="8634" y="0"/>
                </a:lnTo>
                <a:lnTo>
                  <a:pt x="0" y="0"/>
                </a:lnTo>
                <a:close/>
                <a:moveTo>
                  <a:pt x="8627" y="2424"/>
                </a:moveTo>
                <a:lnTo>
                  <a:pt x="8452" y="2424"/>
                </a:lnTo>
                <a:lnTo>
                  <a:pt x="8452" y="184"/>
                </a:lnTo>
                <a:lnTo>
                  <a:pt x="4322" y="184"/>
                </a:lnTo>
                <a:lnTo>
                  <a:pt x="4322" y="8"/>
                </a:lnTo>
                <a:lnTo>
                  <a:pt x="8627" y="8"/>
                </a:lnTo>
                <a:lnTo>
                  <a:pt x="8627" y="2424"/>
                </a:lnTo>
                <a:close/>
                <a:moveTo>
                  <a:pt x="190" y="2432"/>
                </a:moveTo>
                <a:lnTo>
                  <a:pt x="4314" y="2432"/>
                </a:lnTo>
                <a:lnTo>
                  <a:pt x="4314" y="4665"/>
                </a:lnTo>
                <a:lnTo>
                  <a:pt x="190" y="4665"/>
                </a:lnTo>
                <a:lnTo>
                  <a:pt x="190" y="2432"/>
                </a:lnTo>
                <a:close/>
                <a:moveTo>
                  <a:pt x="190" y="2424"/>
                </a:moveTo>
                <a:lnTo>
                  <a:pt x="190" y="192"/>
                </a:lnTo>
                <a:lnTo>
                  <a:pt x="4314" y="192"/>
                </a:lnTo>
                <a:lnTo>
                  <a:pt x="4314" y="2424"/>
                </a:lnTo>
                <a:lnTo>
                  <a:pt x="190" y="2424"/>
                </a:lnTo>
                <a:close/>
                <a:moveTo>
                  <a:pt x="4322" y="2432"/>
                </a:moveTo>
                <a:lnTo>
                  <a:pt x="8444" y="2432"/>
                </a:lnTo>
                <a:lnTo>
                  <a:pt x="8444" y="4665"/>
                </a:lnTo>
                <a:lnTo>
                  <a:pt x="4322" y="4665"/>
                </a:lnTo>
                <a:lnTo>
                  <a:pt x="4322" y="2432"/>
                </a:lnTo>
                <a:close/>
                <a:moveTo>
                  <a:pt x="4322" y="2424"/>
                </a:moveTo>
                <a:lnTo>
                  <a:pt x="4322" y="192"/>
                </a:lnTo>
                <a:lnTo>
                  <a:pt x="8444" y="192"/>
                </a:lnTo>
                <a:lnTo>
                  <a:pt x="8444" y="2424"/>
                </a:lnTo>
                <a:lnTo>
                  <a:pt x="4322" y="2424"/>
                </a:lnTo>
                <a:close/>
                <a:moveTo>
                  <a:pt x="4314" y="8"/>
                </a:moveTo>
                <a:lnTo>
                  <a:pt x="4314" y="184"/>
                </a:lnTo>
                <a:lnTo>
                  <a:pt x="182" y="184"/>
                </a:lnTo>
                <a:lnTo>
                  <a:pt x="182" y="2424"/>
                </a:lnTo>
                <a:lnTo>
                  <a:pt x="8" y="2424"/>
                </a:lnTo>
                <a:lnTo>
                  <a:pt x="8" y="8"/>
                </a:lnTo>
                <a:lnTo>
                  <a:pt x="4314" y="8"/>
                </a:lnTo>
                <a:close/>
                <a:moveTo>
                  <a:pt x="8" y="2432"/>
                </a:moveTo>
                <a:lnTo>
                  <a:pt x="182" y="2432"/>
                </a:lnTo>
                <a:lnTo>
                  <a:pt x="182" y="4672"/>
                </a:lnTo>
                <a:lnTo>
                  <a:pt x="4314" y="4672"/>
                </a:lnTo>
                <a:lnTo>
                  <a:pt x="4314" y="4849"/>
                </a:lnTo>
                <a:lnTo>
                  <a:pt x="8" y="4849"/>
                </a:lnTo>
                <a:lnTo>
                  <a:pt x="8" y="2432"/>
                </a:lnTo>
                <a:close/>
                <a:moveTo>
                  <a:pt x="4322" y="4849"/>
                </a:moveTo>
                <a:lnTo>
                  <a:pt x="4322" y="4672"/>
                </a:lnTo>
                <a:lnTo>
                  <a:pt x="8452" y="4672"/>
                </a:lnTo>
                <a:lnTo>
                  <a:pt x="8452" y="2432"/>
                </a:lnTo>
                <a:lnTo>
                  <a:pt x="8627" y="2432"/>
                </a:lnTo>
                <a:lnTo>
                  <a:pt x="8627" y="4849"/>
                </a:lnTo>
                <a:lnTo>
                  <a:pt x="4322" y="48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62" name="Google Shape;262;p5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9701" y="165100"/>
            <a:ext cx="5869697" cy="33655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63" name="Google Shape;263;p56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01900" y="3530600"/>
            <a:ext cx="3507498" cy="31877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64" name="Google Shape;264;p56"/>
          <p:cNvPicPr preferRelativeResize="0"/>
          <p:nvPr>
            <p:ph idx="3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9701" y="3530600"/>
            <a:ext cx="2362199" cy="31877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57"/>
          <p:cNvSpPr txBox="1"/>
          <p:nvPr/>
        </p:nvSpPr>
        <p:spPr>
          <a:xfrm>
            <a:off x="6272504" y="1884837"/>
            <a:ext cx="5919496" cy="410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407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OPTION HERE</a:t>
            </a:r>
            <a:endParaRPr b="1" i="0" sz="5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1" name="Google Shape;271;p57"/>
          <p:cNvSpPr/>
          <p:nvPr/>
        </p:nvSpPr>
        <p:spPr>
          <a:xfrm>
            <a:off x="6272505" y="2547294"/>
            <a:ext cx="39509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hope that this template will return to you as a time, money and reputation.</a:t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72" name="Google Shape;272;p5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5918198" cy="35306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73" name="Google Shape;273;p57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" y="3530600"/>
            <a:ext cx="4457700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74" name="Google Shape;274;p57"/>
          <p:cNvPicPr preferRelativeResize="0"/>
          <p:nvPr>
            <p:ph idx="5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57701" y="3530600"/>
            <a:ext cx="4013198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75" name="Google Shape;275;p57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70900" y="3530600"/>
            <a:ext cx="3721100" cy="33274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5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80063" y="0"/>
            <a:ext cx="661193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282" name="Google Shape;282;p58"/>
          <p:cNvSpPr txBox="1"/>
          <p:nvPr/>
        </p:nvSpPr>
        <p:spPr>
          <a:xfrm>
            <a:off x="705300" y="3796624"/>
            <a:ext cx="44617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3" name="Google Shape;283;p58"/>
          <p:cNvSpPr txBox="1"/>
          <p:nvPr/>
        </p:nvSpPr>
        <p:spPr>
          <a:xfrm>
            <a:off x="705299" y="2341021"/>
            <a:ext cx="505226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74074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b="1" i="0" lang="en-US" sz="54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STAGE HERE</a:t>
            </a:r>
            <a:endParaRPr b="1" i="0" sz="54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4" name="Google Shape;284;p58"/>
          <p:cNvSpPr/>
          <p:nvPr/>
        </p:nvSpPr>
        <p:spPr>
          <a:xfrm>
            <a:off x="254000" y="236538"/>
            <a:ext cx="11687175" cy="6391275"/>
          </a:xfrm>
          <a:custGeom>
            <a:rect b="b" l="l" r="r" t="t"/>
            <a:pathLst>
              <a:path extrusionOk="0" h="4026" w="7362">
                <a:moveTo>
                  <a:pt x="0" y="0"/>
                </a:moveTo>
                <a:lnTo>
                  <a:pt x="0" y="4026"/>
                </a:lnTo>
                <a:lnTo>
                  <a:pt x="7362" y="4026"/>
                </a:lnTo>
                <a:lnTo>
                  <a:pt x="7362" y="0"/>
                </a:lnTo>
                <a:lnTo>
                  <a:pt x="0" y="0"/>
                </a:lnTo>
                <a:close/>
                <a:moveTo>
                  <a:pt x="7357" y="2011"/>
                </a:moveTo>
                <a:lnTo>
                  <a:pt x="7206" y="2011"/>
                </a:lnTo>
                <a:lnTo>
                  <a:pt x="7206" y="152"/>
                </a:lnTo>
                <a:lnTo>
                  <a:pt x="3682" y="152"/>
                </a:lnTo>
                <a:lnTo>
                  <a:pt x="3682" y="4"/>
                </a:lnTo>
                <a:lnTo>
                  <a:pt x="7357" y="4"/>
                </a:lnTo>
                <a:lnTo>
                  <a:pt x="7357" y="2011"/>
                </a:lnTo>
                <a:close/>
                <a:moveTo>
                  <a:pt x="160" y="2014"/>
                </a:moveTo>
                <a:lnTo>
                  <a:pt x="3678" y="2014"/>
                </a:lnTo>
                <a:lnTo>
                  <a:pt x="3678" y="3868"/>
                </a:lnTo>
                <a:lnTo>
                  <a:pt x="160" y="3868"/>
                </a:lnTo>
                <a:lnTo>
                  <a:pt x="160" y="2014"/>
                </a:lnTo>
                <a:close/>
                <a:moveTo>
                  <a:pt x="160" y="2011"/>
                </a:moveTo>
                <a:lnTo>
                  <a:pt x="160" y="157"/>
                </a:lnTo>
                <a:lnTo>
                  <a:pt x="3678" y="157"/>
                </a:lnTo>
                <a:lnTo>
                  <a:pt x="3678" y="2011"/>
                </a:lnTo>
                <a:lnTo>
                  <a:pt x="160" y="2011"/>
                </a:lnTo>
                <a:close/>
                <a:moveTo>
                  <a:pt x="3682" y="2014"/>
                </a:moveTo>
                <a:lnTo>
                  <a:pt x="7201" y="2014"/>
                </a:lnTo>
                <a:lnTo>
                  <a:pt x="7201" y="3868"/>
                </a:lnTo>
                <a:lnTo>
                  <a:pt x="3682" y="3868"/>
                </a:lnTo>
                <a:lnTo>
                  <a:pt x="3682" y="2014"/>
                </a:lnTo>
                <a:close/>
                <a:moveTo>
                  <a:pt x="3682" y="2011"/>
                </a:moveTo>
                <a:lnTo>
                  <a:pt x="3682" y="157"/>
                </a:lnTo>
                <a:lnTo>
                  <a:pt x="7201" y="157"/>
                </a:lnTo>
                <a:lnTo>
                  <a:pt x="7201" y="2011"/>
                </a:lnTo>
                <a:lnTo>
                  <a:pt x="3682" y="2011"/>
                </a:lnTo>
                <a:close/>
                <a:moveTo>
                  <a:pt x="3678" y="4"/>
                </a:moveTo>
                <a:lnTo>
                  <a:pt x="3678" y="152"/>
                </a:lnTo>
                <a:lnTo>
                  <a:pt x="155" y="152"/>
                </a:lnTo>
                <a:lnTo>
                  <a:pt x="155" y="2011"/>
                </a:lnTo>
                <a:lnTo>
                  <a:pt x="5" y="2011"/>
                </a:lnTo>
                <a:lnTo>
                  <a:pt x="5" y="4"/>
                </a:lnTo>
                <a:lnTo>
                  <a:pt x="3678" y="4"/>
                </a:lnTo>
                <a:close/>
                <a:moveTo>
                  <a:pt x="5" y="2014"/>
                </a:moveTo>
                <a:lnTo>
                  <a:pt x="155" y="2014"/>
                </a:lnTo>
                <a:lnTo>
                  <a:pt x="155" y="3873"/>
                </a:lnTo>
                <a:lnTo>
                  <a:pt x="3678" y="3873"/>
                </a:lnTo>
                <a:lnTo>
                  <a:pt x="3678" y="4021"/>
                </a:lnTo>
                <a:lnTo>
                  <a:pt x="5" y="4021"/>
                </a:lnTo>
                <a:lnTo>
                  <a:pt x="5" y="2014"/>
                </a:lnTo>
                <a:close/>
                <a:moveTo>
                  <a:pt x="3682" y="4021"/>
                </a:moveTo>
                <a:lnTo>
                  <a:pt x="3682" y="3873"/>
                </a:lnTo>
                <a:lnTo>
                  <a:pt x="7206" y="3873"/>
                </a:lnTo>
                <a:lnTo>
                  <a:pt x="7206" y="2014"/>
                </a:lnTo>
                <a:lnTo>
                  <a:pt x="7357" y="2014"/>
                </a:lnTo>
                <a:lnTo>
                  <a:pt x="7357" y="4021"/>
                </a:lnTo>
                <a:lnTo>
                  <a:pt x="3682" y="4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5" name="Google Shape;285;p58"/>
          <p:cNvSpPr txBox="1"/>
          <p:nvPr/>
        </p:nvSpPr>
        <p:spPr>
          <a:xfrm>
            <a:off x="705300" y="3082032"/>
            <a:ext cx="44617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Don't let your ego get too close to your position.</a:t>
            </a:r>
            <a:endParaRPr b="0" i="0" sz="1600" u="none" cap="none" strike="noStrike">
              <a:solidFill>
                <a:srgbClr val="2EB0B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6" name="Google Shape;286;p58"/>
          <p:cNvSpPr/>
          <p:nvPr/>
        </p:nvSpPr>
        <p:spPr>
          <a:xfrm>
            <a:off x="-1477963" y="2065455"/>
            <a:ext cx="3463925" cy="3462337"/>
          </a:xfrm>
          <a:custGeom>
            <a:rect b="b" l="l" r="r" t="t"/>
            <a:pathLst>
              <a:path extrusionOk="0" h="2181" w="2182">
                <a:moveTo>
                  <a:pt x="4" y="2181"/>
                </a:moveTo>
                <a:lnTo>
                  <a:pt x="0" y="2177"/>
                </a:lnTo>
                <a:lnTo>
                  <a:pt x="2178" y="0"/>
                </a:lnTo>
                <a:lnTo>
                  <a:pt x="2182" y="4"/>
                </a:lnTo>
                <a:lnTo>
                  <a:pt x="4" y="218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7" name="Google Shape;287;p58"/>
          <p:cNvSpPr/>
          <p:nvPr/>
        </p:nvSpPr>
        <p:spPr>
          <a:xfrm>
            <a:off x="2225310" y="-699767"/>
            <a:ext cx="3462338" cy="3462337"/>
          </a:xfrm>
          <a:custGeom>
            <a:rect b="b" l="l" r="r" t="t"/>
            <a:pathLst>
              <a:path extrusionOk="0" h="2181" w="2181">
                <a:moveTo>
                  <a:pt x="4" y="2181"/>
                </a:moveTo>
                <a:lnTo>
                  <a:pt x="0" y="2177"/>
                </a:lnTo>
                <a:lnTo>
                  <a:pt x="2178" y="0"/>
                </a:lnTo>
                <a:lnTo>
                  <a:pt x="2181" y="4"/>
                </a:lnTo>
                <a:lnTo>
                  <a:pt x="4" y="218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" name="Google Shape;288;p58"/>
          <p:cNvSpPr/>
          <p:nvPr/>
        </p:nvSpPr>
        <p:spPr>
          <a:xfrm>
            <a:off x="5622927" y="3457850"/>
            <a:ext cx="3460750" cy="3462337"/>
          </a:xfrm>
          <a:custGeom>
            <a:rect b="b" l="l" r="r" t="t"/>
            <a:pathLst>
              <a:path extrusionOk="0" h="2181" w="2180">
                <a:moveTo>
                  <a:pt x="2" y="2181"/>
                </a:moveTo>
                <a:lnTo>
                  <a:pt x="0" y="2177"/>
                </a:lnTo>
                <a:lnTo>
                  <a:pt x="2178" y="0"/>
                </a:lnTo>
                <a:lnTo>
                  <a:pt x="2180" y="4"/>
                </a:lnTo>
                <a:lnTo>
                  <a:pt x="2" y="218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9"/>
          <p:cNvSpPr/>
          <p:nvPr/>
        </p:nvSpPr>
        <p:spPr>
          <a:xfrm>
            <a:off x="5387430" y="5824628"/>
            <a:ext cx="395099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ill Sans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Create Simple &amp; Creative Slide Presentation With Us</a:t>
            </a:r>
            <a:endParaRPr/>
          </a:p>
        </p:txBody>
      </p:sp>
      <p:sp>
        <p:nvSpPr>
          <p:cNvPr id="295" name="Google Shape;295;p59"/>
          <p:cNvSpPr txBox="1"/>
          <p:nvPr/>
        </p:nvSpPr>
        <p:spPr>
          <a:xfrm>
            <a:off x="5387430" y="5040758"/>
            <a:ext cx="588806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STEP HERE</a:t>
            </a:r>
            <a:endParaRPr b="1" i="0" sz="7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96" name="Google Shape;296;p59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799" y="190500"/>
            <a:ext cx="5054601" cy="64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297" name="Google Shape;297;p5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2401" y="190500"/>
            <a:ext cx="6743699" cy="3340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6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599" y="190500"/>
            <a:ext cx="11747501" cy="64897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04" name="Google Shape;304;p60"/>
          <p:cNvSpPr/>
          <p:nvPr/>
        </p:nvSpPr>
        <p:spPr>
          <a:xfrm>
            <a:off x="3745244" y="3858280"/>
            <a:ext cx="504441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Gill Sans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Create Simple &amp; Creative Slide Presentation With Us</a:t>
            </a:r>
            <a:endParaRPr/>
          </a:p>
        </p:txBody>
      </p:sp>
      <p:sp>
        <p:nvSpPr>
          <p:cNvPr id="305" name="Google Shape;305;p60"/>
          <p:cNvSpPr txBox="1"/>
          <p:nvPr/>
        </p:nvSpPr>
        <p:spPr>
          <a:xfrm>
            <a:off x="2512570" y="3232979"/>
            <a:ext cx="7200900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55555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STEP HERE</a:t>
            </a:r>
            <a:endParaRPr b="1" i="0" sz="72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06" name="Google Shape;306;p60"/>
          <p:cNvSpPr/>
          <p:nvPr/>
        </p:nvSpPr>
        <p:spPr>
          <a:xfrm>
            <a:off x="322263" y="258763"/>
            <a:ext cx="11528424" cy="6257925"/>
          </a:xfrm>
          <a:custGeom>
            <a:rect b="b" l="l" r="r" t="t"/>
            <a:pathLst>
              <a:path extrusionOk="0" h="3942" w="7262">
                <a:moveTo>
                  <a:pt x="0" y="0"/>
                </a:moveTo>
                <a:lnTo>
                  <a:pt x="0" y="3942"/>
                </a:lnTo>
                <a:lnTo>
                  <a:pt x="7262" y="3942"/>
                </a:lnTo>
                <a:lnTo>
                  <a:pt x="7262" y="0"/>
                </a:lnTo>
                <a:lnTo>
                  <a:pt x="0" y="0"/>
                </a:lnTo>
                <a:close/>
                <a:moveTo>
                  <a:pt x="7258" y="1969"/>
                </a:moveTo>
                <a:lnTo>
                  <a:pt x="7109" y="1969"/>
                </a:lnTo>
                <a:lnTo>
                  <a:pt x="7109" y="149"/>
                </a:lnTo>
                <a:lnTo>
                  <a:pt x="4950" y="149"/>
                </a:lnTo>
                <a:lnTo>
                  <a:pt x="4950" y="4"/>
                </a:lnTo>
                <a:lnTo>
                  <a:pt x="7258" y="4"/>
                </a:lnTo>
                <a:lnTo>
                  <a:pt x="7258" y="1969"/>
                </a:lnTo>
                <a:close/>
                <a:moveTo>
                  <a:pt x="2316" y="3788"/>
                </a:moveTo>
                <a:lnTo>
                  <a:pt x="2316" y="1972"/>
                </a:lnTo>
                <a:lnTo>
                  <a:pt x="4945" y="1972"/>
                </a:lnTo>
                <a:lnTo>
                  <a:pt x="4945" y="3788"/>
                </a:lnTo>
                <a:lnTo>
                  <a:pt x="2316" y="3788"/>
                </a:lnTo>
                <a:close/>
                <a:moveTo>
                  <a:pt x="4945" y="3792"/>
                </a:moveTo>
                <a:lnTo>
                  <a:pt x="4945" y="3937"/>
                </a:lnTo>
                <a:lnTo>
                  <a:pt x="2316" y="3937"/>
                </a:lnTo>
                <a:lnTo>
                  <a:pt x="2316" y="3792"/>
                </a:lnTo>
                <a:lnTo>
                  <a:pt x="4945" y="3792"/>
                </a:lnTo>
                <a:close/>
                <a:moveTo>
                  <a:pt x="158" y="1972"/>
                </a:moveTo>
                <a:lnTo>
                  <a:pt x="2313" y="1972"/>
                </a:lnTo>
                <a:lnTo>
                  <a:pt x="2313" y="3788"/>
                </a:lnTo>
                <a:lnTo>
                  <a:pt x="158" y="3788"/>
                </a:lnTo>
                <a:lnTo>
                  <a:pt x="158" y="1972"/>
                </a:lnTo>
                <a:close/>
                <a:moveTo>
                  <a:pt x="4945" y="154"/>
                </a:moveTo>
                <a:lnTo>
                  <a:pt x="4945" y="1969"/>
                </a:lnTo>
                <a:lnTo>
                  <a:pt x="2316" y="1969"/>
                </a:lnTo>
                <a:lnTo>
                  <a:pt x="2316" y="154"/>
                </a:lnTo>
                <a:lnTo>
                  <a:pt x="4945" y="154"/>
                </a:lnTo>
                <a:close/>
                <a:moveTo>
                  <a:pt x="2316" y="149"/>
                </a:moveTo>
                <a:lnTo>
                  <a:pt x="2316" y="4"/>
                </a:lnTo>
                <a:lnTo>
                  <a:pt x="4945" y="4"/>
                </a:lnTo>
                <a:lnTo>
                  <a:pt x="4945" y="149"/>
                </a:lnTo>
                <a:lnTo>
                  <a:pt x="2316" y="149"/>
                </a:lnTo>
                <a:close/>
                <a:moveTo>
                  <a:pt x="2313" y="1969"/>
                </a:moveTo>
                <a:lnTo>
                  <a:pt x="158" y="1969"/>
                </a:lnTo>
                <a:lnTo>
                  <a:pt x="158" y="154"/>
                </a:lnTo>
                <a:lnTo>
                  <a:pt x="2313" y="154"/>
                </a:lnTo>
                <a:lnTo>
                  <a:pt x="2313" y="1969"/>
                </a:lnTo>
                <a:close/>
                <a:moveTo>
                  <a:pt x="4950" y="1972"/>
                </a:moveTo>
                <a:lnTo>
                  <a:pt x="7104" y="1972"/>
                </a:lnTo>
                <a:lnTo>
                  <a:pt x="7104" y="3788"/>
                </a:lnTo>
                <a:lnTo>
                  <a:pt x="4950" y="3788"/>
                </a:lnTo>
                <a:lnTo>
                  <a:pt x="4950" y="1972"/>
                </a:lnTo>
                <a:close/>
                <a:moveTo>
                  <a:pt x="4950" y="1969"/>
                </a:moveTo>
                <a:lnTo>
                  <a:pt x="4950" y="154"/>
                </a:lnTo>
                <a:lnTo>
                  <a:pt x="7104" y="154"/>
                </a:lnTo>
                <a:lnTo>
                  <a:pt x="7104" y="1969"/>
                </a:lnTo>
                <a:lnTo>
                  <a:pt x="4950" y="1969"/>
                </a:lnTo>
                <a:close/>
                <a:moveTo>
                  <a:pt x="2313" y="4"/>
                </a:moveTo>
                <a:lnTo>
                  <a:pt x="2313" y="149"/>
                </a:lnTo>
                <a:lnTo>
                  <a:pt x="153" y="149"/>
                </a:lnTo>
                <a:lnTo>
                  <a:pt x="153" y="1969"/>
                </a:lnTo>
                <a:lnTo>
                  <a:pt x="5" y="1969"/>
                </a:lnTo>
                <a:lnTo>
                  <a:pt x="5" y="4"/>
                </a:lnTo>
                <a:lnTo>
                  <a:pt x="2313" y="4"/>
                </a:lnTo>
                <a:close/>
                <a:moveTo>
                  <a:pt x="5" y="1972"/>
                </a:moveTo>
                <a:lnTo>
                  <a:pt x="153" y="1972"/>
                </a:lnTo>
                <a:lnTo>
                  <a:pt x="153" y="3792"/>
                </a:lnTo>
                <a:lnTo>
                  <a:pt x="2313" y="3792"/>
                </a:lnTo>
                <a:lnTo>
                  <a:pt x="2313" y="3937"/>
                </a:lnTo>
                <a:lnTo>
                  <a:pt x="5" y="3937"/>
                </a:lnTo>
                <a:lnTo>
                  <a:pt x="5" y="1972"/>
                </a:lnTo>
                <a:close/>
                <a:moveTo>
                  <a:pt x="4950" y="3937"/>
                </a:moveTo>
                <a:lnTo>
                  <a:pt x="4950" y="3792"/>
                </a:lnTo>
                <a:lnTo>
                  <a:pt x="7109" y="3792"/>
                </a:lnTo>
                <a:lnTo>
                  <a:pt x="7109" y="1972"/>
                </a:lnTo>
                <a:lnTo>
                  <a:pt x="7258" y="1972"/>
                </a:lnTo>
                <a:lnTo>
                  <a:pt x="7258" y="3937"/>
                </a:lnTo>
                <a:lnTo>
                  <a:pt x="4950" y="393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1"/>
          <p:cNvSpPr txBox="1"/>
          <p:nvPr/>
        </p:nvSpPr>
        <p:spPr>
          <a:xfrm>
            <a:off x="519923" y="2849344"/>
            <a:ext cx="407747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THE ARCHIE.</a:t>
            </a:r>
            <a:endParaRPr b="1" i="0" sz="2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3" name="Google Shape;313;p61"/>
          <p:cNvSpPr txBox="1"/>
          <p:nvPr/>
        </p:nvSpPr>
        <p:spPr>
          <a:xfrm>
            <a:off x="519923" y="3653921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4" name="Google Shape;314;p61"/>
          <p:cNvSpPr/>
          <p:nvPr/>
        </p:nvSpPr>
        <p:spPr>
          <a:xfrm>
            <a:off x="519923" y="4925080"/>
            <a:ext cx="3622014" cy="13647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5" name="Google Shape;315;p61"/>
          <p:cNvSpPr/>
          <p:nvPr/>
        </p:nvSpPr>
        <p:spPr>
          <a:xfrm>
            <a:off x="672840" y="3461777"/>
            <a:ext cx="508260" cy="79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16" name="Google Shape;316;p61"/>
          <p:cNvSpPr/>
          <p:nvPr/>
        </p:nvSpPr>
        <p:spPr>
          <a:xfrm>
            <a:off x="3048000" y="2156080"/>
            <a:ext cx="60960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rPr>
              <a:t>Simple &amp; Creative Slide Presentation</a:t>
            </a:r>
            <a:endParaRPr/>
          </a:p>
        </p:txBody>
      </p:sp>
      <p:sp>
        <p:nvSpPr>
          <p:cNvPr id="317" name="Google Shape;317;p61"/>
          <p:cNvSpPr txBox="1"/>
          <p:nvPr/>
        </p:nvSpPr>
        <p:spPr>
          <a:xfrm>
            <a:off x="3171501" y="1178349"/>
            <a:ext cx="652209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TITLE HERE</a:t>
            </a:r>
            <a:endParaRPr b="1" i="0" sz="6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18" name="Google Shape;318;p61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100" y="2705100"/>
            <a:ext cx="3390900" cy="3975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19" name="Google Shape;319;p61"/>
          <p:cNvPicPr preferRelativeResize="0"/>
          <p:nvPr>
            <p:ph idx="4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267700" y="2711770"/>
            <a:ext cx="3632200" cy="1809429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20" name="Google Shape;320;p61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67700" y="4631592"/>
            <a:ext cx="3632200" cy="2048607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0" y="828675"/>
            <a:ext cx="6243638" cy="50149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327" name="Google Shape;327;p62"/>
          <p:cNvSpPr/>
          <p:nvPr/>
        </p:nvSpPr>
        <p:spPr>
          <a:xfrm>
            <a:off x="5397499" y="828129"/>
            <a:ext cx="6243347" cy="5015066"/>
          </a:xfrm>
          <a:custGeom>
            <a:rect b="b" l="l" r="r" t="t"/>
            <a:pathLst>
              <a:path extrusionOk="0" h="1516" w="1986">
                <a:moveTo>
                  <a:pt x="0" y="0"/>
                </a:moveTo>
                <a:cubicBezTo>
                  <a:pt x="0" y="1516"/>
                  <a:pt x="0" y="1516"/>
                  <a:pt x="0" y="1516"/>
                </a:cubicBezTo>
                <a:cubicBezTo>
                  <a:pt x="1986" y="1516"/>
                  <a:pt x="1986" y="1516"/>
                  <a:pt x="1986" y="1516"/>
                </a:cubicBezTo>
                <a:cubicBezTo>
                  <a:pt x="1986" y="0"/>
                  <a:pt x="1986" y="0"/>
                  <a:pt x="1986" y="0"/>
                </a:cubicBezTo>
                <a:lnTo>
                  <a:pt x="0" y="0"/>
                </a:lnTo>
                <a:close/>
                <a:moveTo>
                  <a:pt x="895" y="74"/>
                </a:moveTo>
                <a:cubicBezTo>
                  <a:pt x="902" y="86"/>
                  <a:pt x="906" y="101"/>
                  <a:pt x="905" y="115"/>
                </a:cubicBezTo>
                <a:cubicBezTo>
                  <a:pt x="905" y="128"/>
                  <a:pt x="917" y="140"/>
                  <a:pt x="905" y="158"/>
                </a:cubicBezTo>
                <a:cubicBezTo>
                  <a:pt x="893" y="117"/>
                  <a:pt x="882" y="80"/>
                  <a:pt x="871" y="40"/>
                </a:cubicBezTo>
                <a:cubicBezTo>
                  <a:pt x="891" y="46"/>
                  <a:pt x="890" y="63"/>
                  <a:pt x="895" y="74"/>
                </a:cubicBezTo>
                <a:close/>
                <a:moveTo>
                  <a:pt x="328" y="26"/>
                </a:moveTo>
                <a:cubicBezTo>
                  <a:pt x="311" y="39"/>
                  <a:pt x="294" y="52"/>
                  <a:pt x="278" y="65"/>
                </a:cubicBezTo>
                <a:cubicBezTo>
                  <a:pt x="277" y="64"/>
                  <a:pt x="276" y="63"/>
                  <a:pt x="275" y="61"/>
                </a:cubicBezTo>
                <a:cubicBezTo>
                  <a:pt x="289" y="45"/>
                  <a:pt x="306" y="33"/>
                  <a:pt x="328" y="26"/>
                </a:cubicBezTo>
                <a:close/>
                <a:moveTo>
                  <a:pt x="190" y="124"/>
                </a:moveTo>
                <a:cubicBezTo>
                  <a:pt x="191" y="125"/>
                  <a:pt x="192" y="127"/>
                  <a:pt x="194" y="128"/>
                </a:cubicBezTo>
                <a:cubicBezTo>
                  <a:pt x="186" y="134"/>
                  <a:pt x="179" y="140"/>
                  <a:pt x="172" y="145"/>
                </a:cubicBezTo>
                <a:cubicBezTo>
                  <a:pt x="165" y="151"/>
                  <a:pt x="158" y="156"/>
                  <a:pt x="150" y="162"/>
                </a:cubicBezTo>
                <a:cubicBezTo>
                  <a:pt x="149" y="160"/>
                  <a:pt x="148" y="159"/>
                  <a:pt x="147" y="158"/>
                </a:cubicBezTo>
                <a:cubicBezTo>
                  <a:pt x="161" y="146"/>
                  <a:pt x="176" y="135"/>
                  <a:pt x="190" y="124"/>
                </a:cubicBezTo>
                <a:close/>
                <a:moveTo>
                  <a:pt x="96" y="198"/>
                </a:moveTo>
                <a:cubicBezTo>
                  <a:pt x="97" y="199"/>
                  <a:pt x="98" y="201"/>
                  <a:pt x="99" y="202"/>
                </a:cubicBezTo>
                <a:cubicBezTo>
                  <a:pt x="83" y="214"/>
                  <a:pt x="67" y="226"/>
                  <a:pt x="51" y="239"/>
                </a:cubicBezTo>
                <a:cubicBezTo>
                  <a:pt x="50" y="237"/>
                  <a:pt x="49" y="235"/>
                  <a:pt x="47" y="233"/>
                </a:cubicBezTo>
                <a:cubicBezTo>
                  <a:pt x="64" y="221"/>
                  <a:pt x="80" y="209"/>
                  <a:pt x="96" y="198"/>
                </a:cubicBezTo>
                <a:close/>
                <a:moveTo>
                  <a:pt x="1933" y="1111"/>
                </a:moveTo>
                <a:cubicBezTo>
                  <a:pt x="1931" y="1112"/>
                  <a:pt x="1928" y="1115"/>
                  <a:pt x="1926" y="1114"/>
                </a:cubicBezTo>
                <a:cubicBezTo>
                  <a:pt x="1910" y="1110"/>
                  <a:pt x="1893" y="1112"/>
                  <a:pt x="1879" y="1099"/>
                </a:cubicBezTo>
                <a:cubicBezTo>
                  <a:pt x="1873" y="1094"/>
                  <a:pt x="1866" y="1090"/>
                  <a:pt x="1856" y="1095"/>
                </a:cubicBezTo>
                <a:cubicBezTo>
                  <a:pt x="1850" y="1098"/>
                  <a:pt x="1840" y="1092"/>
                  <a:pt x="1829" y="1090"/>
                </a:cubicBezTo>
                <a:cubicBezTo>
                  <a:pt x="1836" y="1098"/>
                  <a:pt x="1842" y="1105"/>
                  <a:pt x="1850" y="1113"/>
                </a:cubicBezTo>
                <a:cubicBezTo>
                  <a:pt x="1837" y="1114"/>
                  <a:pt x="1829" y="1113"/>
                  <a:pt x="1821" y="1105"/>
                </a:cubicBezTo>
                <a:cubicBezTo>
                  <a:pt x="1817" y="1102"/>
                  <a:pt x="1811" y="1101"/>
                  <a:pt x="1807" y="1098"/>
                </a:cubicBezTo>
                <a:cubicBezTo>
                  <a:pt x="1800" y="1093"/>
                  <a:pt x="1792" y="1088"/>
                  <a:pt x="1788" y="1082"/>
                </a:cubicBezTo>
                <a:cubicBezTo>
                  <a:pt x="1779" y="1068"/>
                  <a:pt x="1767" y="1068"/>
                  <a:pt x="1749" y="1067"/>
                </a:cubicBezTo>
                <a:cubicBezTo>
                  <a:pt x="1764" y="1084"/>
                  <a:pt x="1775" y="1099"/>
                  <a:pt x="1791" y="1108"/>
                </a:cubicBezTo>
                <a:cubicBezTo>
                  <a:pt x="1798" y="1112"/>
                  <a:pt x="1805" y="1116"/>
                  <a:pt x="1812" y="1121"/>
                </a:cubicBezTo>
                <a:cubicBezTo>
                  <a:pt x="1818" y="1125"/>
                  <a:pt x="1819" y="1131"/>
                  <a:pt x="1814" y="1135"/>
                </a:cubicBezTo>
                <a:cubicBezTo>
                  <a:pt x="1812" y="1137"/>
                  <a:pt x="1804" y="1136"/>
                  <a:pt x="1801" y="1133"/>
                </a:cubicBezTo>
                <a:cubicBezTo>
                  <a:pt x="1791" y="1126"/>
                  <a:pt x="1783" y="1117"/>
                  <a:pt x="1775" y="1109"/>
                </a:cubicBezTo>
                <a:cubicBezTo>
                  <a:pt x="1774" y="1110"/>
                  <a:pt x="1772" y="1111"/>
                  <a:pt x="1771" y="1113"/>
                </a:cubicBezTo>
                <a:cubicBezTo>
                  <a:pt x="1778" y="1120"/>
                  <a:pt x="1786" y="1128"/>
                  <a:pt x="1795" y="1137"/>
                </a:cubicBezTo>
                <a:cubicBezTo>
                  <a:pt x="1781" y="1144"/>
                  <a:pt x="1773" y="1134"/>
                  <a:pt x="1765" y="1130"/>
                </a:cubicBezTo>
                <a:cubicBezTo>
                  <a:pt x="1755" y="1126"/>
                  <a:pt x="1747" y="1119"/>
                  <a:pt x="1738" y="1114"/>
                </a:cubicBezTo>
                <a:cubicBezTo>
                  <a:pt x="1749" y="1134"/>
                  <a:pt x="1757" y="1156"/>
                  <a:pt x="1780" y="1167"/>
                </a:cubicBezTo>
                <a:cubicBezTo>
                  <a:pt x="1767" y="1165"/>
                  <a:pt x="1760" y="1156"/>
                  <a:pt x="1752" y="1149"/>
                </a:cubicBezTo>
                <a:cubicBezTo>
                  <a:pt x="1743" y="1141"/>
                  <a:pt x="1733" y="1134"/>
                  <a:pt x="1725" y="1125"/>
                </a:cubicBezTo>
                <a:cubicBezTo>
                  <a:pt x="1716" y="1117"/>
                  <a:pt x="1708" y="1109"/>
                  <a:pt x="1699" y="1099"/>
                </a:cubicBezTo>
                <a:cubicBezTo>
                  <a:pt x="1692" y="1108"/>
                  <a:pt x="1687" y="1115"/>
                  <a:pt x="1681" y="1123"/>
                </a:cubicBezTo>
                <a:cubicBezTo>
                  <a:pt x="1672" y="1119"/>
                  <a:pt x="1660" y="1125"/>
                  <a:pt x="1650" y="1116"/>
                </a:cubicBezTo>
                <a:cubicBezTo>
                  <a:pt x="1648" y="1115"/>
                  <a:pt x="1640" y="1120"/>
                  <a:pt x="1632" y="1123"/>
                </a:cubicBezTo>
                <a:cubicBezTo>
                  <a:pt x="1653" y="1141"/>
                  <a:pt x="1670" y="1157"/>
                  <a:pt x="1688" y="1172"/>
                </a:cubicBezTo>
                <a:cubicBezTo>
                  <a:pt x="1687" y="1174"/>
                  <a:pt x="1687" y="1175"/>
                  <a:pt x="1686" y="1176"/>
                </a:cubicBezTo>
                <a:cubicBezTo>
                  <a:pt x="1678" y="1171"/>
                  <a:pt x="1669" y="1167"/>
                  <a:pt x="1662" y="1161"/>
                </a:cubicBezTo>
                <a:cubicBezTo>
                  <a:pt x="1646" y="1149"/>
                  <a:pt x="1630" y="1137"/>
                  <a:pt x="1614" y="1125"/>
                </a:cubicBezTo>
                <a:cubicBezTo>
                  <a:pt x="1611" y="1123"/>
                  <a:pt x="1606" y="1122"/>
                  <a:pt x="1600" y="1123"/>
                </a:cubicBezTo>
                <a:cubicBezTo>
                  <a:pt x="1648" y="1170"/>
                  <a:pt x="1702" y="1208"/>
                  <a:pt x="1760" y="1241"/>
                </a:cubicBezTo>
                <a:cubicBezTo>
                  <a:pt x="1750" y="1247"/>
                  <a:pt x="1742" y="1241"/>
                  <a:pt x="1734" y="1237"/>
                </a:cubicBezTo>
                <a:cubicBezTo>
                  <a:pt x="1691" y="1216"/>
                  <a:pt x="1652" y="1190"/>
                  <a:pt x="1616" y="1159"/>
                </a:cubicBezTo>
                <a:cubicBezTo>
                  <a:pt x="1603" y="1148"/>
                  <a:pt x="1590" y="1137"/>
                  <a:pt x="1574" y="1129"/>
                </a:cubicBezTo>
                <a:cubicBezTo>
                  <a:pt x="1577" y="1134"/>
                  <a:pt x="1580" y="1139"/>
                  <a:pt x="1584" y="1143"/>
                </a:cubicBezTo>
                <a:cubicBezTo>
                  <a:pt x="1583" y="1144"/>
                  <a:pt x="1583" y="1144"/>
                  <a:pt x="1582" y="1145"/>
                </a:cubicBezTo>
                <a:cubicBezTo>
                  <a:pt x="1576" y="1140"/>
                  <a:pt x="1570" y="1135"/>
                  <a:pt x="1560" y="1128"/>
                </a:cubicBezTo>
                <a:cubicBezTo>
                  <a:pt x="1564" y="1139"/>
                  <a:pt x="1567" y="1147"/>
                  <a:pt x="1570" y="1154"/>
                </a:cubicBezTo>
                <a:cubicBezTo>
                  <a:pt x="1569" y="1155"/>
                  <a:pt x="1568" y="1156"/>
                  <a:pt x="1567" y="1156"/>
                </a:cubicBezTo>
                <a:cubicBezTo>
                  <a:pt x="1561" y="1148"/>
                  <a:pt x="1556" y="1140"/>
                  <a:pt x="1549" y="1132"/>
                </a:cubicBezTo>
                <a:cubicBezTo>
                  <a:pt x="1543" y="1125"/>
                  <a:pt x="1536" y="1119"/>
                  <a:pt x="1527" y="1111"/>
                </a:cubicBezTo>
                <a:cubicBezTo>
                  <a:pt x="1521" y="1130"/>
                  <a:pt x="1540" y="1135"/>
                  <a:pt x="1541" y="1148"/>
                </a:cubicBezTo>
                <a:cubicBezTo>
                  <a:pt x="1541" y="1161"/>
                  <a:pt x="1543" y="1174"/>
                  <a:pt x="1545" y="1191"/>
                </a:cubicBezTo>
                <a:cubicBezTo>
                  <a:pt x="1529" y="1187"/>
                  <a:pt x="1516" y="1183"/>
                  <a:pt x="1502" y="1180"/>
                </a:cubicBezTo>
                <a:cubicBezTo>
                  <a:pt x="1486" y="1193"/>
                  <a:pt x="1503" y="1203"/>
                  <a:pt x="1505" y="1214"/>
                </a:cubicBezTo>
                <a:cubicBezTo>
                  <a:pt x="1499" y="1215"/>
                  <a:pt x="1493" y="1217"/>
                  <a:pt x="1485" y="1218"/>
                </a:cubicBezTo>
                <a:cubicBezTo>
                  <a:pt x="1492" y="1229"/>
                  <a:pt x="1498" y="1237"/>
                  <a:pt x="1505" y="1246"/>
                </a:cubicBezTo>
                <a:cubicBezTo>
                  <a:pt x="1504" y="1247"/>
                  <a:pt x="1504" y="1247"/>
                  <a:pt x="1504" y="1248"/>
                </a:cubicBezTo>
                <a:cubicBezTo>
                  <a:pt x="1494" y="1240"/>
                  <a:pt x="1485" y="1232"/>
                  <a:pt x="1475" y="1224"/>
                </a:cubicBezTo>
                <a:cubicBezTo>
                  <a:pt x="1474" y="1225"/>
                  <a:pt x="1473" y="1227"/>
                  <a:pt x="1471" y="1228"/>
                </a:cubicBezTo>
                <a:cubicBezTo>
                  <a:pt x="1476" y="1234"/>
                  <a:pt x="1481" y="1241"/>
                  <a:pt x="1487" y="1247"/>
                </a:cubicBezTo>
                <a:cubicBezTo>
                  <a:pt x="1493" y="1255"/>
                  <a:pt x="1493" y="1262"/>
                  <a:pt x="1489" y="1269"/>
                </a:cubicBezTo>
                <a:cubicBezTo>
                  <a:pt x="1486" y="1274"/>
                  <a:pt x="1470" y="1277"/>
                  <a:pt x="1464" y="1274"/>
                </a:cubicBezTo>
                <a:cubicBezTo>
                  <a:pt x="1447" y="1268"/>
                  <a:pt x="1430" y="1262"/>
                  <a:pt x="1411" y="1256"/>
                </a:cubicBezTo>
                <a:cubicBezTo>
                  <a:pt x="1415" y="1265"/>
                  <a:pt x="1416" y="1265"/>
                  <a:pt x="1435" y="1278"/>
                </a:cubicBezTo>
                <a:cubicBezTo>
                  <a:pt x="1443" y="1284"/>
                  <a:pt x="1450" y="1292"/>
                  <a:pt x="1459" y="1299"/>
                </a:cubicBezTo>
                <a:cubicBezTo>
                  <a:pt x="1445" y="1309"/>
                  <a:pt x="1436" y="1299"/>
                  <a:pt x="1425" y="1296"/>
                </a:cubicBezTo>
                <a:cubicBezTo>
                  <a:pt x="1429" y="1306"/>
                  <a:pt x="1433" y="1316"/>
                  <a:pt x="1438" y="1329"/>
                </a:cubicBezTo>
                <a:cubicBezTo>
                  <a:pt x="1428" y="1325"/>
                  <a:pt x="1419" y="1322"/>
                  <a:pt x="1407" y="1317"/>
                </a:cubicBezTo>
                <a:cubicBezTo>
                  <a:pt x="1408" y="1323"/>
                  <a:pt x="1409" y="1327"/>
                  <a:pt x="1410" y="1330"/>
                </a:cubicBezTo>
                <a:cubicBezTo>
                  <a:pt x="1413" y="1339"/>
                  <a:pt x="1411" y="1344"/>
                  <a:pt x="1402" y="1342"/>
                </a:cubicBezTo>
                <a:cubicBezTo>
                  <a:pt x="1382" y="1339"/>
                  <a:pt x="1362" y="1335"/>
                  <a:pt x="1342" y="1331"/>
                </a:cubicBezTo>
                <a:cubicBezTo>
                  <a:pt x="1339" y="1330"/>
                  <a:pt x="1336" y="1328"/>
                  <a:pt x="1334" y="1325"/>
                </a:cubicBezTo>
                <a:cubicBezTo>
                  <a:pt x="1328" y="1320"/>
                  <a:pt x="1324" y="1312"/>
                  <a:pt x="1318" y="1308"/>
                </a:cubicBezTo>
                <a:cubicBezTo>
                  <a:pt x="1307" y="1299"/>
                  <a:pt x="1295" y="1292"/>
                  <a:pt x="1282" y="1284"/>
                </a:cubicBezTo>
                <a:cubicBezTo>
                  <a:pt x="1272" y="1296"/>
                  <a:pt x="1261" y="1299"/>
                  <a:pt x="1247" y="1291"/>
                </a:cubicBezTo>
                <a:cubicBezTo>
                  <a:pt x="1241" y="1288"/>
                  <a:pt x="1234" y="1287"/>
                  <a:pt x="1224" y="1284"/>
                </a:cubicBezTo>
                <a:cubicBezTo>
                  <a:pt x="1241" y="1311"/>
                  <a:pt x="1268" y="1314"/>
                  <a:pt x="1288" y="1328"/>
                </a:cubicBezTo>
                <a:cubicBezTo>
                  <a:pt x="1309" y="1342"/>
                  <a:pt x="1334" y="1348"/>
                  <a:pt x="1357" y="1358"/>
                </a:cubicBezTo>
                <a:cubicBezTo>
                  <a:pt x="1354" y="1359"/>
                  <a:pt x="1349" y="1362"/>
                  <a:pt x="1343" y="1364"/>
                </a:cubicBezTo>
                <a:cubicBezTo>
                  <a:pt x="1347" y="1375"/>
                  <a:pt x="1357" y="1381"/>
                  <a:pt x="1365" y="1378"/>
                </a:cubicBezTo>
                <a:cubicBezTo>
                  <a:pt x="1379" y="1374"/>
                  <a:pt x="1391" y="1381"/>
                  <a:pt x="1405" y="1378"/>
                </a:cubicBezTo>
                <a:cubicBezTo>
                  <a:pt x="1396" y="1402"/>
                  <a:pt x="1379" y="1413"/>
                  <a:pt x="1357" y="1416"/>
                </a:cubicBezTo>
                <a:cubicBezTo>
                  <a:pt x="1351" y="1417"/>
                  <a:pt x="1345" y="1417"/>
                  <a:pt x="1340" y="1421"/>
                </a:cubicBezTo>
                <a:cubicBezTo>
                  <a:pt x="1324" y="1432"/>
                  <a:pt x="1307" y="1438"/>
                  <a:pt x="1288" y="1444"/>
                </a:cubicBezTo>
                <a:cubicBezTo>
                  <a:pt x="1263" y="1452"/>
                  <a:pt x="1238" y="1456"/>
                  <a:pt x="1212" y="1458"/>
                </a:cubicBezTo>
                <a:cubicBezTo>
                  <a:pt x="1191" y="1461"/>
                  <a:pt x="1170" y="1462"/>
                  <a:pt x="1148" y="1462"/>
                </a:cubicBezTo>
                <a:cubicBezTo>
                  <a:pt x="1136" y="1462"/>
                  <a:pt x="1128" y="1466"/>
                  <a:pt x="1122" y="1477"/>
                </a:cubicBezTo>
                <a:cubicBezTo>
                  <a:pt x="1116" y="1489"/>
                  <a:pt x="1107" y="1491"/>
                  <a:pt x="1094" y="1489"/>
                </a:cubicBezTo>
                <a:cubicBezTo>
                  <a:pt x="1042" y="1481"/>
                  <a:pt x="996" y="1460"/>
                  <a:pt x="954" y="1430"/>
                </a:cubicBezTo>
                <a:cubicBezTo>
                  <a:pt x="945" y="1424"/>
                  <a:pt x="936" y="1419"/>
                  <a:pt x="926" y="1415"/>
                </a:cubicBezTo>
                <a:cubicBezTo>
                  <a:pt x="915" y="1410"/>
                  <a:pt x="903" y="1409"/>
                  <a:pt x="891" y="1414"/>
                </a:cubicBezTo>
                <a:cubicBezTo>
                  <a:pt x="860" y="1426"/>
                  <a:pt x="833" y="1418"/>
                  <a:pt x="809" y="1396"/>
                </a:cubicBezTo>
                <a:cubicBezTo>
                  <a:pt x="791" y="1378"/>
                  <a:pt x="771" y="1363"/>
                  <a:pt x="749" y="1351"/>
                </a:cubicBezTo>
                <a:cubicBezTo>
                  <a:pt x="729" y="1340"/>
                  <a:pt x="711" y="1327"/>
                  <a:pt x="691" y="1316"/>
                </a:cubicBezTo>
                <a:cubicBezTo>
                  <a:pt x="682" y="1310"/>
                  <a:pt x="675" y="1297"/>
                  <a:pt x="660" y="1308"/>
                </a:cubicBezTo>
                <a:cubicBezTo>
                  <a:pt x="656" y="1311"/>
                  <a:pt x="643" y="1303"/>
                  <a:pt x="631" y="1298"/>
                </a:cubicBezTo>
                <a:cubicBezTo>
                  <a:pt x="636" y="1292"/>
                  <a:pt x="639" y="1287"/>
                  <a:pt x="644" y="1281"/>
                </a:cubicBezTo>
                <a:cubicBezTo>
                  <a:pt x="633" y="1269"/>
                  <a:pt x="623" y="1260"/>
                  <a:pt x="605" y="1258"/>
                </a:cubicBezTo>
                <a:cubicBezTo>
                  <a:pt x="586" y="1256"/>
                  <a:pt x="568" y="1250"/>
                  <a:pt x="551" y="1242"/>
                </a:cubicBezTo>
                <a:cubicBezTo>
                  <a:pt x="533" y="1234"/>
                  <a:pt x="517" y="1222"/>
                  <a:pt x="500" y="1212"/>
                </a:cubicBezTo>
                <a:cubicBezTo>
                  <a:pt x="486" y="1203"/>
                  <a:pt x="471" y="1195"/>
                  <a:pt x="453" y="1193"/>
                </a:cubicBezTo>
                <a:cubicBezTo>
                  <a:pt x="448" y="1193"/>
                  <a:pt x="443" y="1186"/>
                  <a:pt x="440" y="1183"/>
                </a:cubicBezTo>
                <a:cubicBezTo>
                  <a:pt x="427" y="1180"/>
                  <a:pt x="415" y="1177"/>
                  <a:pt x="402" y="1174"/>
                </a:cubicBezTo>
                <a:cubicBezTo>
                  <a:pt x="401" y="1174"/>
                  <a:pt x="398" y="1171"/>
                  <a:pt x="398" y="1170"/>
                </a:cubicBezTo>
                <a:cubicBezTo>
                  <a:pt x="399" y="1153"/>
                  <a:pt x="385" y="1150"/>
                  <a:pt x="374" y="1144"/>
                </a:cubicBezTo>
                <a:cubicBezTo>
                  <a:pt x="365" y="1138"/>
                  <a:pt x="358" y="1128"/>
                  <a:pt x="350" y="1121"/>
                </a:cubicBezTo>
                <a:cubicBezTo>
                  <a:pt x="337" y="1110"/>
                  <a:pt x="325" y="1099"/>
                  <a:pt x="311" y="1090"/>
                </a:cubicBezTo>
                <a:cubicBezTo>
                  <a:pt x="290" y="1077"/>
                  <a:pt x="288" y="1072"/>
                  <a:pt x="291" y="1048"/>
                </a:cubicBezTo>
                <a:cubicBezTo>
                  <a:pt x="293" y="1033"/>
                  <a:pt x="292" y="1017"/>
                  <a:pt x="291" y="1002"/>
                </a:cubicBezTo>
                <a:cubicBezTo>
                  <a:pt x="291" y="998"/>
                  <a:pt x="287" y="995"/>
                  <a:pt x="285" y="992"/>
                </a:cubicBezTo>
                <a:cubicBezTo>
                  <a:pt x="280" y="986"/>
                  <a:pt x="273" y="981"/>
                  <a:pt x="270" y="974"/>
                </a:cubicBezTo>
                <a:cubicBezTo>
                  <a:pt x="252" y="943"/>
                  <a:pt x="225" y="919"/>
                  <a:pt x="201" y="894"/>
                </a:cubicBezTo>
                <a:cubicBezTo>
                  <a:pt x="193" y="886"/>
                  <a:pt x="187" y="875"/>
                  <a:pt x="179" y="862"/>
                </a:cubicBezTo>
                <a:cubicBezTo>
                  <a:pt x="185" y="863"/>
                  <a:pt x="189" y="863"/>
                  <a:pt x="192" y="864"/>
                </a:cubicBezTo>
                <a:cubicBezTo>
                  <a:pt x="205" y="873"/>
                  <a:pt x="218" y="882"/>
                  <a:pt x="232" y="891"/>
                </a:cubicBezTo>
                <a:cubicBezTo>
                  <a:pt x="239" y="895"/>
                  <a:pt x="246" y="900"/>
                  <a:pt x="255" y="906"/>
                </a:cubicBezTo>
                <a:cubicBezTo>
                  <a:pt x="256" y="901"/>
                  <a:pt x="259" y="897"/>
                  <a:pt x="258" y="894"/>
                </a:cubicBezTo>
                <a:cubicBezTo>
                  <a:pt x="256" y="887"/>
                  <a:pt x="253" y="879"/>
                  <a:pt x="248" y="873"/>
                </a:cubicBezTo>
                <a:cubicBezTo>
                  <a:pt x="228" y="848"/>
                  <a:pt x="207" y="824"/>
                  <a:pt x="186" y="800"/>
                </a:cubicBezTo>
                <a:cubicBezTo>
                  <a:pt x="183" y="796"/>
                  <a:pt x="179" y="793"/>
                  <a:pt x="177" y="789"/>
                </a:cubicBezTo>
                <a:cubicBezTo>
                  <a:pt x="157" y="754"/>
                  <a:pt x="131" y="724"/>
                  <a:pt x="103" y="695"/>
                </a:cubicBezTo>
                <a:cubicBezTo>
                  <a:pt x="74" y="666"/>
                  <a:pt x="54" y="630"/>
                  <a:pt x="40" y="592"/>
                </a:cubicBezTo>
                <a:cubicBezTo>
                  <a:pt x="33" y="574"/>
                  <a:pt x="31" y="554"/>
                  <a:pt x="44" y="534"/>
                </a:cubicBezTo>
                <a:cubicBezTo>
                  <a:pt x="48" y="543"/>
                  <a:pt x="54" y="551"/>
                  <a:pt x="56" y="561"/>
                </a:cubicBezTo>
                <a:cubicBezTo>
                  <a:pt x="63" y="610"/>
                  <a:pt x="98" y="638"/>
                  <a:pt x="133" y="668"/>
                </a:cubicBezTo>
                <a:cubicBezTo>
                  <a:pt x="144" y="677"/>
                  <a:pt x="155" y="687"/>
                  <a:pt x="166" y="697"/>
                </a:cubicBezTo>
                <a:cubicBezTo>
                  <a:pt x="180" y="709"/>
                  <a:pt x="192" y="724"/>
                  <a:pt x="212" y="730"/>
                </a:cubicBezTo>
                <a:cubicBezTo>
                  <a:pt x="221" y="733"/>
                  <a:pt x="228" y="741"/>
                  <a:pt x="236" y="747"/>
                </a:cubicBezTo>
                <a:cubicBezTo>
                  <a:pt x="247" y="725"/>
                  <a:pt x="241" y="703"/>
                  <a:pt x="221" y="694"/>
                </a:cubicBezTo>
                <a:cubicBezTo>
                  <a:pt x="212" y="691"/>
                  <a:pt x="203" y="689"/>
                  <a:pt x="195" y="685"/>
                </a:cubicBezTo>
                <a:cubicBezTo>
                  <a:pt x="186" y="682"/>
                  <a:pt x="178" y="678"/>
                  <a:pt x="170" y="672"/>
                </a:cubicBezTo>
                <a:cubicBezTo>
                  <a:pt x="156" y="662"/>
                  <a:pt x="142" y="651"/>
                  <a:pt x="127" y="641"/>
                </a:cubicBezTo>
                <a:cubicBezTo>
                  <a:pt x="118" y="635"/>
                  <a:pt x="115" y="628"/>
                  <a:pt x="120" y="617"/>
                </a:cubicBezTo>
                <a:cubicBezTo>
                  <a:pt x="127" y="602"/>
                  <a:pt x="125" y="589"/>
                  <a:pt x="113" y="576"/>
                </a:cubicBezTo>
                <a:cubicBezTo>
                  <a:pt x="101" y="564"/>
                  <a:pt x="91" y="550"/>
                  <a:pt x="79" y="535"/>
                </a:cubicBezTo>
                <a:cubicBezTo>
                  <a:pt x="108" y="523"/>
                  <a:pt x="101" y="500"/>
                  <a:pt x="100" y="481"/>
                </a:cubicBezTo>
                <a:cubicBezTo>
                  <a:pt x="98" y="463"/>
                  <a:pt x="90" y="446"/>
                  <a:pt x="88" y="428"/>
                </a:cubicBezTo>
                <a:cubicBezTo>
                  <a:pt x="85" y="404"/>
                  <a:pt x="86" y="379"/>
                  <a:pt x="86" y="355"/>
                </a:cubicBezTo>
                <a:cubicBezTo>
                  <a:pt x="86" y="350"/>
                  <a:pt x="90" y="346"/>
                  <a:pt x="92" y="342"/>
                </a:cubicBezTo>
                <a:cubicBezTo>
                  <a:pt x="94" y="342"/>
                  <a:pt x="95" y="342"/>
                  <a:pt x="96" y="342"/>
                </a:cubicBezTo>
                <a:cubicBezTo>
                  <a:pt x="99" y="350"/>
                  <a:pt x="101" y="359"/>
                  <a:pt x="103" y="368"/>
                </a:cubicBezTo>
                <a:cubicBezTo>
                  <a:pt x="117" y="349"/>
                  <a:pt x="119" y="329"/>
                  <a:pt x="113" y="309"/>
                </a:cubicBezTo>
                <a:cubicBezTo>
                  <a:pt x="129" y="304"/>
                  <a:pt x="142" y="300"/>
                  <a:pt x="160" y="294"/>
                </a:cubicBezTo>
                <a:cubicBezTo>
                  <a:pt x="160" y="294"/>
                  <a:pt x="162" y="298"/>
                  <a:pt x="164" y="301"/>
                </a:cubicBezTo>
                <a:cubicBezTo>
                  <a:pt x="171" y="310"/>
                  <a:pt x="178" y="308"/>
                  <a:pt x="186" y="302"/>
                </a:cubicBezTo>
                <a:cubicBezTo>
                  <a:pt x="196" y="294"/>
                  <a:pt x="207" y="288"/>
                  <a:pt x="220" y="278"/>
                </a:cubicBezTo>
                <a:cubicBezTo>
                  <a:pt x="223" y="287"/>
                  <a:pt x="226" y="293"/>
                  <a:pt x="227" y="299"/>
                </a:cubicBezTo>
                <a:cubicBezTo>
                  <a:pt x="231" y="319"/>
                  <a:pt x="243" y="332"/>
                  <a:pt x="265" y="341"/>
                </a:cubicBezTo>
                <a:cubicBezTo>
                  <a:pt x="259" y="307"/>
                  <a:pt x="254" y="276"/>
                  <a:pt x="249" y="244"/>
                </a:cubicBezTo>
                <a:cubicBezTo>
                  <a:pt x="252" y="249"/>
                  <a:pt x="254" y="256"/>
                  <a:pt x="258" y="258"/>
                </a:cubicBezTo>
                <a:cubicBezTo>
                  <a:pt x="271" y="263"/>
                  <a:pt x="269" y="273"/>
                  <a:pt x="271" y="283"/>
                </a:cubicBezTo>
                <a:cubicBezTo>
                  <a:pt x="274" y="296"/>
                  <a:pt x="284" y="308"/>
                  <a:pt x="293" y="320"/>
                </a:cubicBezTo>
                <a:cubicBezTo>
                  <a:pt x="295" y="305"/>
                  <a:pt x="306" y="304"/>
                  <a:pt x="320" y="303"/>
                </a:cubicBezTo>
                <a:cubicBezTo>
                  <a:pt x="315" y="299"/>
                  <a:pt x="312" y="297"/>
                  <a:pt x="310" y="295"/>
                </a:cubicBezTo>
                <a:cubicBezTo>
                  <a:pt x="302" y="291"/>
                  <a:pt x="303" y="283"/>
                  <a:pt x="308" y="280"/>
                </a:cubicBezTo>
                <a:cubicBezTo>
                  <a:pt x="324" y="271"/>
                  <a:pt x="318" y="260"/>
                  <a:pt x="314" y="248"/>
                </a:cubicBezTo>
                <a:cubicBezTo>
                  <a:pt x="310" y="234"/>
                  <a:pt x="314" y="224"/>
                  <a:pt x="325" y="220"/>
                </a:cubicBezTo>
                <a:cubicBezTo>
                  <a:pt x="330" y="218"/>
                  <a:pt x="335" y="219"/>
                  <a:pt x="340" y="219"/>
                </a:cubicBezTo>
                <a:cubicBezTo>
                  <a:pt x="350" y="219"/>
                  <a:pt x="360" y="220"/>
                  <a:pt x="371" y="221"/>
                </a:cubicBezTo>
                <a:cubicBezTo>
                  <a:pt x="372" y="212"/>
                  <a:pt x="368" y="204"/>
                  <a:pt x="374" y="196"/>
                </a:cubicBezTo>
                <a:cubicBezTo>
                  <a:pt x="381" y="188"/>
                  <a:pt x="379" y="175"/>
                  <a:pt x="372" y="164"/>
                </a:cubicBezTo>
                <a:cubicBezTo>
                  <a:pt x="362" y="148"/>
                  <a:pt x="366" y="140"/>
                  <a:pt x="386" y="139"/>
                </a:cubicBezTo>
                <a:cubicBezTo>
                  <a:pt x="396" y="139"/>
                  <a:pt x="406" y="138"/>
                  <a:pt x="417" y="137"/>
                </a:cubicBezTo>
                <a:cubicBezTo>
                  <a:pt x="412" y="134"/>
                  <a:pt x="407" y="132"/>
                  <a:pt x="398" y="127"/>
                </a:cubicBezTo>
                <a:cubicBezTo>
                  <a:pt x="411" y="127"/>
                  <a:pt x="418" y="127"/>
                  <a:pt x="425" y="127"/>
                </a:cubicBezTo>
                <a:cubicBezTo>
                  <a:pt x="426" y="126"/>
                  <a:pt x="426" y="125"/>
                  <a:pt x="426" y="124"/>
                </a:cubicBezTo>
                <a:cubicBezTo>
                  <a:pt x="422" y="122"/>
                  <a:pt x="418" y="119"/>
                  <a:pt x="414" y="119"/>
                </a:cubicBezTo>
                <a:cubicBezTo>
                  <a:pt x="397" y="119"/>
                  <a:pt x="384" y="109"/>
                  <a:pt x="371" y="102"/>
                </a:cubicBezTo>
                <a:cubicBezTo>
                  <a:pt x="357" y="95"/>
                  <a:pt x="357" y="87"/>
                  <a:pt x="368" y="76"/>
                </a:cubicBezTo>
                <a:cubicBezTo>
                  <a:pt x="381" y="64"/>
                  <a:pt x="395" y="60"/>
                  <a:pt x="412" y="61"/>
                </a:cubicBezTo>
                <a:cubicBezTo>
                  <a:pt x="426" y="61"/>
                  <a:pt x="441" y="64"/>
                  <a:pt x="450" y="49"/>
                </a:cubicBezTo>
                <a:cubicBezTo>
                  <a:pt x="452" y="47"/>
                  <a:pt x="456" y="46"/>
                  <a:pt x="459" y="47"/>
                </a:cubicBezTo>
                <a:cubicBezTo>
                  <a:pt x="487" y="51"/>
                  <a:pt x="515" y="41"/>
                  <a:pt x="542" y="51"/>
                </a:cubicBezTo>
                <a:cubicBezTo>
                  <a:pt x="547" y="53"/>
                  <a:pt x="555" y="49"/>
                  <a:pt x="559" y="48"/>
                </a:cubicBezTo>
                <a:cubicBezTo>
                  <a:pt x="574" y="56"/>
                  <a:pt x="588" y="65"/>
                  <a:pt x="604" y="70"/>
                </a:cubicBezTo>
                <a:cubicBezTo>
                  <a:pt x="627" y="78"/>
                  <a:pt x="648" y="90"/>
                  <a:pt x="669" y="102"/>
                </a:cubicBezTo>
                <a:cubicBezTo>
                  <a:pt x="681" y="109"/>
                  <a:pt x="692" y="117"/>
                  <a:pt x="704" y="124"/>
                </a:cubicBezTo>
                <a:cubicBezTo>
                  <a:pt x="721" y="136"/>
                  <a:pt x="740" y="144"/>
                  <a:pt x="761" y="144"/>
                </a:cubicBezTo>
                <a:cubicBezTo>
                  <a:pt x="764" y="144"/>
                  <a:pt x="767" y="145"/>
                  <a:pt x="769" y="147"/>
                </a:cubicBezTo>
                <a:cubicBezTo>
                  <a:pt x="782" y="158"/>
                  <a:pt x="794" y="152"/>
                  <a:pt x="806" y="142"/>
                </a:cubicBezTo>
                <a:cubicBezTo>
                  <a:pt x="815" y="149"/>
                  <a:pt x="818" y="165"/>
                  <a:pt x="835" y="163"/>
                </a:cubicBezTo>
                <a:cubicBezTo>
                  <a:pt x="836" y="159"/>
                  <a:pt x="837" y="155"/>
                  <a:pt x="838" y="150"/>
                </a:cubicBezTo>
                <a:cubicBezTo>
                  <a:pt x="844" y="168"/>
                  <a:pt x="857" y="175"/>
                  <a:pt x="872" y="182"/>
                </a:cubicBezTo>
                <a:cubicBezTo>
                  <a:pt x="944" y="214"/>
                  <a:pt x="1016" y="246"/>
                  <a:pt x="1084" y="285"/>
                </a:cubicBezTo>
                <a:cubicBezTo>
                  <a:pt x="1101" y="294"/>
                  <a:pt x="1117" y="304"/>
                  <a:pt x="1131" y="317"/>
                </a:cubicBezTo>
                <a:cubicBezTo>
                  <a:pt x="1148" y="332"/>
                  <a:pt x="1169" y="341"/>
                  <a:pt x="1189" y="353"/>
                </a:cubicBezTo>
                <a:cubicBezTo>
                  <a:pt x="1234" y="381"/>
                  <a:pt x="1281" y="409"/>
                  <a:pt x="1326" y="438"/>
                </a:cubicBezTo>
                <a:cubicBezTo>
                  <a:pt x="1362" y="462"/>
                  <a:pt x="1396" y="489"/>
                  <a:pt x="1431" y="514"/>
                </a:cubicBezTo>
                <a:cubicBezTo>
                  <a:pt x="1444" y="525"/>
                  <a:pt x="1458" y="535"/>
                  <a:pt x="1470" y="547"/>
                </a:cubicBezTo>
                <a:cubicBezTo>
                  <a:pt x="1482" y="558"/>
                  <a:pt x="1491" y="571"/>
                  <a:pt x="1503" y="581"/>
                </a:cubicBezTo>
                <a:cubicBezTo>
                  <a:pt x="1536" y="609"/>
                  <a:pt x="1569" y="637"/>
                  <a:pt x="1603" y="664"/>
                </a:cubicBezTo>
                <a:cubicBezTo>
                  <a:pt x="1607" y="667"/>
                  <a:pt x="1613" y="669"/>
                  <a:pt x="1619" y="670"/>
                </a:cubicBezTo>
                <a:cubicBezTo>
                  <a:pt x="1634" y="672"/>
                  <a:pt x="1643" y="680"/>
                  <a:pt x="1641" y="694"/>
                </a:cubicBezTo>
                <a:cubicBezTo>
                  <a:pt x="1639" y="704"/>
                  <a:pt x="1643" y="709"/>
                  <a:pt x="1649" y="715"/>
                </a:cubicBezTo>
                <a:cubicBezTo>
                  <a:pt x="1659" y="725"/>
                  <a:pt x="1667" y="739"/>
                  <a:pt x="1679" y="744"/>
                </a:cubicBezTo>
                <a:cubicBezTo>
                  <a:pt x="1691" y="748"/>
                  <a:pt x="1697" y="758"/>
                  <a:pt x="1706" y="765"/>
                </a:cubicBezTo>
                <a:cubicBezTo>
                  <a:pt x="1708" y="766"/>
                  <a:pt x="1709" y="768"/>
                  <a:pt x="1709" y="770"/>
                </a:cubicBezTo>
                <a:cubicBezTo>
                  <a:pt x="1711" y="788"/>
                  <a:pt x="1726" y="797"/>
                  <a:pt x="1737" y="810"/>
                </a:cubicBezTo>
                <a:cubicBezTo>
                  <a:pt x="1752" y="828"/>
                  <a:pt x="1765" y="849"/>
                  <a:pt x="1779" y="868"/>
                </a:cubicBezTo>
                <a:cubicBezTo>
                  <a:pt x="1784" y="875"/>
                  <a:pt x="1790" y="883"/>
                  <a:pt x="1795" y="891"/>
                </a:cubicBezTo>
                <a:cubicBezTo>
                  <a:pt x="1798" y="894"/>
                  <a:pt x="1800" y="898"/>
                  <a:pt x="1802" y="902"/>
                </a:cubicBezTo>
                <a:cubicBezTo>
                  <a:pt x="1819" y="932"/>
                  <a:pt x="1834" y="962"/>
                  <a:pt x="1850" y="992"/>
                </a:cubicBezTo>
                <a:cubicBezTo>
                  <a:pt x="1866" y="1020"/>
                  <a:pt x="1888" y="1042"/>
                  <a:pt x="1912" y="1064"/>
                </a:cubicBezTo>
                <a:cubicBezTo>
                  <a:pt x="1924" y="1075"/>
                  <a:pt x="1939" y="1082"/>
                  <a:pt x="1951" y="1094"/>
                </a:cubicBezTo>
                <a:cubicBezTo>
                  <a:pt x="1945" y="1093"/>
                  <a:pt x="1939" y="1091"/>
                  <a:pt x="1930" y="1089"/>
                </a:cubicBezTo>
                <a:cubicBezTo>
                  <a:pt x="1931" y="1097"/>
                  <a:pt x="1932" y="1103"/>
                  <a:pt x="1933" y="11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" name="Google Shape;328;p62"/>
          <p:cNvSpPr txBox="1"/>
          <p:nvPr/>
        </p:nvSpPr>
        <p:spPr>
          <a:xfrm>
            <a:off x="866449" y="3688134"/>
            <a:ext cx="4647163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9" name="Google Shape;329;p62"/>
          <p:cNvSpPr txBox="1"/>
          <p:nvPr/>
        </p:nvSpPr>
        <p:spPr>
          <a:xfrm>
            <a:off x="866449" y="2010884"/>
            <a:ext cx="5217109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TITLE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0" name="Google Shape;330;p62"/>
          <p:cNvSpPr txBox="1"/>
          <p:nvPr/>
        </p:nvSpPr>
        <p:spPr>
          <a:xfrm>
            <a:off x="866449" y="2748324"/>
            <a:ext cx="44617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Don't let your ego get too close to your position.</a:t>
            </a:r>
            <a:endParaRPr b="0" i="0" sz="1600" u="none" cap="none" strike="noStrike">
              <a:solidFill>
                <a:srgbClr val="2EB0B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1" name="Google Shape;331;p62"/>
          <p:cNvCxnSpPr/>
          <p:nvPr/>
        </p:nvCxnSpPr>
        <p:spPr>
          <a:xfrm flipH="1">
            <a:off x="6704667" y="1847684"/>
            <a:ext cx="2975956" cy="2975956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2" name="Google Shape;332;p62"/>
          <p:cNvSpPr/>
          <p:nvPr/>
        </p:nvSpPr>
        <p:spPr>
          <a:xfrm>
            <a:off x="7750445" y="2667664"/>
            <a:ext cx="1095516" cy="1335995"/>
          </a:xfrm>
          <a:custGeom>
            <a:rect b="b" l="l" r="r" t="t"/>
            <a:pathLst>
              <a:path extrusionOk="0" h="317" w="259">
                <a:moveTo>
                  <a:pt x="175" y="189"/>
                </a:moveTo>
                <a:cubicBezTo>
                  <a:pt x="217" y="179"/>
                  <a:pt x="247" y="141"/>
                  <a:pt x="247" y="97"/>
                </a:cubicBezTo>
                <a:cubicBezTo>
                  <a:pt x="247" y="96"/>
                  <a:pt x="247" y="96"/>
                  <a:pt x="247" y="96"/>
                </a:cubicBezTo>
                <a:cubicBezTo>
                  <a:pt x="247" y="43"/>
                  <a:pt x="205" y="0"/>
                  <a:pt x="1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6"/>
                  <a:pt x="60" y="16"/>
                  <a:pt x="60" y="16"/>
                </a:cubicBezTo>
                <a:cubicBezTo>
                  <a:pt x="152" y="16"/>
                  <a:pt x="152" y="16"/>
                  <a:pt x="152" y="16"/>
                </a:cubicBezTo>
                <a:cubicBezTo>
                  <a:pt x="196" y="16"/>
                  <a:pt x="231" y="52"/>
                  <a:pt x="231" y="96"/>
                </a:cubicBezTo>
                <a:cubicBezTo>
                  <a:pt x="231" y="97"/>
                  <a:pt x="231" y="97"/>
                  <a:pt x="231" y="97"/>
                </a:cubicBezTo>
                <a:cubicBezTo>
                  <a:pt x="231" y="141"/>
                  <a:pt x="196" y="176"/>
                  <a:pt x="152" y="176"/>
                </a:cubicBezTo>
                <a:cubicBezTo>
                  <a:pt x="56" y="176"/>
                  <a:pt x="56" y="176"/>
                  <a:pt x="56" y="176"/>
                </a:cubicBezTo>
                <a:cubicBezTo>
                  <a:pt x="56" y="301"/>
                  <a:pt x="56" y="301"/>
                  <a:pt x="56" y="301"/>
                </a:cubicBezTo>
                <a:cubicBezTo>
                  <a:pt x="44" y="301"/>
                  <a:pt x="44" y="301"/>
                  <a:pt x="44" y="301"/>
                </a:cubicBezTo>
                <a:cubicBezTo>
                  <a:pt x="44" y="164"/>
                  <a:pt x="44" y="164"/>
                  <a:pt x="44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89" y="164"/>
                  <a:pt x="219" y="134"/>
                  <a:pt x="219" y="97"/>
                </a:cubicBezTo>
                <a:cubicBezTo>
                  <a:pt x="219" y="96"/>
                  <a:pt x="219" y="96"/>
                  <a:pt x="219" y="96"/>
                </a:cubicBezTo>
                <a:cubicBezTo>
                  <a:pt x="219" y="58"/>
                  <a:pt x="189" y="28"/>
                  <a:pt x="152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72"/>
                  <a:pt x="60" y="72"/>
                  <a:pt x="60" y="72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65" y="72"/>
                  <a:pt x="175" y="83"/>
                  <a:pt x="175" y="96"/>
                </a:cubicBezTo>
                <a:cubicBezTo>
                  <a:pt x="175" y="97"/>
                  <a:pt x="175" y="97"/>
                  <a:pt x="175" y="97"/>
                </a:cubicBezTo>
                <a:cubicBezTo>
                  <a:pt x="175" y="110"/>
                  <a:pt x="165" y="120"/>
                  <a:pt x="152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8" y="301"/>
                  <a:pt x="28" y="301"/>
                  <a:pt x="28" y="301"/>
                </a:cubicBezTo>
                <a:cubicBezTo>
                  <a:pt x="16" y="301"/>
                  <a:pt x="16" y="301"/>
                  <a:pt x="16" y="301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317"/>
                  <a:pt x="0" y="317"/>
                  <a:pt x="0" y="317"/>
                </a:cubicBezTo>
                <a:cubicBezTo>
                  <a:pt x="72" y="317"/>
                  <a:pt x="72" y="317"/>
                  <a:pt x="72" y="317"/>
                </a:cubicBezTo>
                <a:cubicBezTo>
                  <a:pt x="72" y="192"/>
                  <a:pt x="72" y="192"/>
                  <a:pt x="72" y="192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172" y="317"/>
                  <a:pt x="172" y="317"/>
                  <a:pt x="172" y="317"/>
                </a:cubicBezTo>
                <a:cubicBezTo>
                  <a:pt x="173" y="317"/>
                  <a:pt x="173" y="317"/>
                  <a:pt x="173" y="317"/>
                </a:cubicBezTo>
                <a:cubicBezTo>
                  <a:pt x="259" y="317"/>
                  <a:pt x="259" y="317"/>
                  <a:pt x="259" y="317"/>
                </a:cubicBezTo>
                <a:lnTo>
                  <a:pt x="175" y="189"/>
                </a:lnTo>
                <a:close/>
                <a:moveTo>
                  <a:pt x="44" y="136"/>
                </a:moveTo>
                <a:cubicBezTo>
                  <a:pt x="152" y="136"/>
                  <a:pt x="152" y="136"/>
                  <a:pt x="152" y="136"/>
                </a:cubicBezTo>
                <a:cubicBezTo>
                  <a:pt x="174" y="136"/>
                  <a:pt x="191" y="119"/>
                  <a:pt x="191" y="97"/>
                </a:cubicBezTo>
                <a:cubicBezTo>
                  <a:pt x="191" y="96"/>
                  <a:pt x="191" y="96"/>
                  <a:pt x="191" y="96"/>
                </a:cubicBezTo>
                <a:cubicBezTo>
                  <a:pt x="191" y="74"/>
                  <a:pt x="174" y="56"/>
                  <a:pt x="152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44"/>
                  <a:pt x="76" y="44"/>
                  <a:pt x="76" y="44"/>
                </a:cubicBezTo>
                <a:cubicBezTo>
                  <a:pt x="152" y="44"/>
                  <a:pt x="152" y="44"/>
                  <a:pt x="152" y="44"/>
                </a:cubicBezTo>
                <a:cubicBezTo>
                  <a:pt x="180" y="44"/>
                  <a:pt x="203" y="67"/>
                  <a:pt x="203" y="96"/>
                </a:cubicBezTo>
                <a:cubicBezTo>
                  <a:pt x="203" y="97"/>
                  <a:pt x="203" y="97"/>
                  <a:pt x="203" y="97"/>
                </a:cubicBezTo>
                <a:cubicBezTo>
                  <a:pt x="203" y="125"/>
                  <a:pt x="180" y="148"/>
                  <a:pt x="152" y="148"/>
                </a:cubicBezTo>
                <a:cubicBezTo>
                  <a:pt x="44" y="148"/>
                  <a:pt x="44" y="148"/>
                  <a:pt x="44" y="148"/>
                </a:cubicBezTo>
                <a:lnTo>
                  <a:pt x="44" y="136"/>
                </a:lnTo>
                <a:close/>
                <a:moveTo>
                  <a:pt x="181" y="301"/>
                </a:moveTo>
                <a:cubicBezTo>
                  <a:pt x="110" y="192"/>
                  <a:pt x="110" y="192"/>
                  <a:pt x="110" y="192"/>
                </a:cubicBezTo>
                <a:cubicBezTo>
                  <a:pt x="124" y="192"/>
                  <a:pt x="124" y="192"/>
                  <a:pt x="124" y="192"/>
                </a:cubicBezTo>
                <a:cubicBezTo>
                  <a:pt x="195" y="301"/>
                  <a:pt x="195" y="301"/>
                  <a:pt x="195" y="301"/>
                </a:cubicBezTo>
                <a:lnTo>
                  <a:pt x="181" y="301"/>
                </a:lnTo>
                <a:close/>
                <a:moveTo>
                  <a:pt x="143" y="192"/>
                </a:moveTo>
                <a:cubicBezTo>
                  <a:pt x="152" y="192"/>
                  <a:pt x="152" y="192"/>
                  <a:pt x="152" y="192"/>
                </a:cubicBezTo>
                <a:cubicBezTo>
                  <a:pt x="154" y="192"/>
                  <a:pt x="156" y="192"/>
                  <a:pt x="158" y="192"/>
                </a:cubicBezTo>
                <a:cubicBezTo>
                  <a:pt x="229" y="301"/>
                  <a:pt x="229" y="301"/>
                  <a:pt x="229" y="301"/>
                </a:cubicBezTo>
                <a:cubicBezTo>
                  <a:pt x="214" y="301"/>
                  <a:pt x="214" y="301"/>
                  <a:pt x="214" y="301"/>
                </a:cubicBezTo>
                <a:lnTo>
                  <a:pt x="143" y="19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oogle Shape;338;p63"/>
          <p:cNvGrpSpPr/>
          <p:nvPr/>
        </p:nvGrpSpPr>
        <p:grpSpPr>
          <a:xfrm>
            <a:off x="473076" y="456949"/>
            <a:ext cx="11249024" cy="5950452"/>
            <a:chOff x="-476" y="-266"/>
            <a:chExt cx="8634" cy="4856"/>
          </a:xfrm>
        </p:grpSpPr>
        <p:sp>
          <p:nvSpPr>
            <p:cNvPr id="339" name="Google Shape;339;p63"/>
            <p:cNvSpPr/>
            <p:nvPr/>
          </p:nvSpPr>
          <p:spPr>
            <a:xfrm>
              <a:off x="-476" y="-266"/>
              <a:ext cx="8634" cy="4856"/>
            </a:xfrm>
            <a:custGeom>
              <a:rect b="b" l="l" r="r" t="t"/>
              <a:pathLst>
                <a:path extrusionOk="0" h="4856" w="8634">
                  <a:moveTo>
                    <a:pt x="8634" y="4856"/>
                  </a:moveTo>
                  <a:lnTo>
                    <a:pt x="0" y="4856"/>
                  </a:lnTo>
                  <a:lnTo>
                    <a:pt x="0" y="0"/>
                  </a:lnTo>
                  <a:lnTo>
                    <a:pt x="8634" y="0"/>
                  </a:lnTo>
                  <a:lnTo>
                    <a:pt x="8634" y="4856"/>
                  </a:lnTo>
                  <a:close/>
                  <a:moveTo>
                    <a:pt x="6" y="4850"/>
                  </a:moveTo>
                  <a:lnTo>
                    <a:pt x="8628" y="4850"/>
                  </a:lnTo>
                  <a:lnTo>
                    <a:pt x="8628" y="6"/>
                  </a:lnTo>
                  <a:lnTo>
                    <a:pt x="6" y="6"/>
                  </a:lnTo>
                  <a:lnTo>
                    <a:pt x="6" y="48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  <p:sp>
          <p:nvSpPr>
            <p:cNvPr id="340" name="Google Shape;340;p63"/>
            <p:cNvSpPr/>
            <p:nvPr/>
          </p:nvSpPr>
          <p:spPr>
            <a:xfrm>
              <a:off x="-294" y="-82"/>
              <a:ext cx="8270" cy="4488"/>
            </a:xfrm>
            <a:custGeom>
              <a:rect b="b" l="l" r="r" t="t"/>
              <a:pathLst>
                <a:path extrusionOk="0" h="4488" w="8270">
                  <a:moveTo>
                    <a:pt x="8270" y="4488"/>
                  </a:moveTo>
                  <a:lnTo>
                    <a:pt x="0" y="4488"/>
                  </a:lnTo>
                  <a:lnTo>
                    <a:pt x="0" y="0"/>
                  </a:lnTo>
                  <a:lnTo>
                    <a:pt x="8270" y="0"/>
                  </a:lnTo>
                  <a:lnTo>
                    <a:pt x="8270" y="4488"/>
                  </a:lnTo>
                  <a:close/>
                  <a:moveTo>
                    <a:pt x="6" y="4482"/>
                  </a:moveTo>
                  <a:lnTo>
                    <a:pt x="8264" y="4482"/>
                  </a:lnTo>
                  <a:lnTo>
                    <a:pt x="8264" y="6"/>
                  </a:lnTo>
                  <a:lnTo>
                    <a:pt x="6" y="6"/>
                  </a:lnTo>
                  <a:lnTo>
                    <a:pt x="6" y="44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222A35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pic>
        <p:nvPicPr>
          <p:cNvPr id="341" name="Google Shape;341;p63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799" y="190500"/>
            <a:ext cx="5054601" cy="64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42" name="Google Shape;342;p63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2401" y="190500"/>
            <a:ext cx="6743699" cy="33401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43" name="Google Shape;343;p63"/>
          <p:cNvPicPr preferRelativeResize="0"/>
          <p:nvPr>
            <p:ph idx="5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32400" y="3530600"/>
            <a:ext cx="3251199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44" name="Google Shape;344;p63"/>
          <p:cNvPicPr preferRelativeResize="0"/>
          <p:nvPr>
            <p:ph idx="4" type="pic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483600" y="3530600"/>
            <a:ext cx="3492500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345" name="Google Shape;345;p63"/>
          <p:cNvSpPr/>
          <p:nvPr/>
        </p:nvSpPr>
        <p:spPr>
          <a:xfrm>
            <a:off x="710198" y="5389323"/>
            <a:ext cx="1579278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TITLE</a:t>
            </a:r>
            <a:endParaRPr b="1" i="0" sz="36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4"/>
          <p:cNvSpPr txBox="1"/>
          <p:nvPr/>
        </p:nvSpPr>
        <p:spPr>
          <a:xfrm>
            <a:off x="367523" y="550644"/>
            <a:ext cx="407747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TITLE</a:t>
            </a:r>
            <a:endParaRPr b="1" i="0" sz="2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2" name="Google Shape;352;p64"/>
          <p:cNvSpPr txBox="1"/>
          <p:nvPr/>
        </p:nvSpPr>
        <p:spPr>
          <a:xfrm>
            <a:off x="367523" y="1466822"/>
            <a:ext cx="618567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3" name="Google Shape;353;p64"/>
          <p:cNvSpPr/>
          <p:nvPr/>
        </p:nvSpPr>
        <p:spPr>
          <a:xfrm>
            <a:off x="520440" y="1163077"/>
            <a:ext cx="508260" cy="79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54" name="Google Shape;354;p64"/>
          <p:cNvSpPr/>
          <p:nvPr/>
        </p:nvSpPr>
        <p:spPr>
          <a:xfrm>
            <a:off x="7250" y="0"/>
            <a:ext cx="12180676" cy="6864352"/>
          </a:xfrm>
          <a:custGeom>
            <a:rect b="b" l="l" r="r" t="t"/>
            <a:pathLst>
              <a:path extrusionOk="0" h="4026" w="7362">
                <a:moveTo>
                  <a:pt x="0" y="0"/>
                </a:moveTo>
                <a:lnTo>
                  <a:pt x="0" y="4026"/>
                </a:lnTo>
                <a:lnTo>
                  <a:pt x="7362" y="4026"/>
                </a:lnTo>
                <a:lnTo>
                  <a:pt x="7362" y="0"/>
                </a:lnTo>
                <a:lnTo>
                  <a:pt x="0" y="0"/>
                </a:lnTo>
                <a:close/>
                <a:moveTo>
                  <a:pt x="7357" y="2011"/>
                </a:moveTo>
                <a:lnTo>
                  <a:pt x="7206" y="2011"/>
                </a:lnTo>
                <a:lnTo>
                  <a:pt x="7206" y="152"/>
                </a:lnTo>
                <a:lnTo>
                  <a:pt x="3682" y="152"/>
                </a:lnTo>
                <a:lnTo>
                  <a:pt x="3682" y="4"/>
                </a:lnTo>
                <a:lnTo>
                  <a:pt x="7357" y="4"/>
                </a:lnTo>
                <a:lnTo>
                  <a:pt x="7357" y="2011"/>
                </a:lnTo>
                <a:close/>
                <a:moveTo>
                  <a:pt x="160" y="2014"/>
                </a:moveTo>
                <a:lnTo>
                  <a:pt x="3678" y="2014"/>
                </a:lnTo>
                <a:lnTo>
                  <a:pt x="3678" y="3868"/>
                </a:lnTo>
                <a:lnTo>
                  <a:pt x="160" y="3868"/>
                </a:lnTo>
                <a:lnTo>
                  <a:pt x="160" y="2014"/>
                </a:lnTo>
                <a:close/>
                <a:moveTo>
                  <a:pt x="160" y="2011"/>
                </a:moveTo>
                <a:lnTo>
                  <a:pt x="160" y="157"/>
                </a:lnTo>
                <a:lnTo>
                  <a:pt x="3678" y="157"/>
                </a:lnTo>
                <a:lnTo>
                  <a:pt x="3678" y="2011"/>
                </a:lnTo>
                <a:lnTo>
                  <a:pt x="160" y="2011"/>
                </a:lnTo>
                <a:close/>
                <a:moveTo>
                  <a:pt x="3682" y="2014"/>
                </a:moveTo>
                <a:lnTo>
                  <a:pt x="7201" y="2014"/>
                </a:lnTo>
                <a:lnTo>
                  <a:pt x="7201" y="3868"/>
                </a:lnTo>
                <a:lnTo>
                  <a:pt x="3682" y="3868"/>
                </a:lnTo>
                <a:lnTo>
                  <a:pt x="3682" y="2014"/>
                </a:lnTo>
                <a:close/>
                <a:moveTo>
                  <a:pt x="3682" y="2011"/>
                </a:moveTo>
                <a:lnTo>
                  <a:pt x="3682" y="157"/>
                </a:lnTo>
                <a:lnTo>
                  <a:pt x="7201" y="157"/>
                </a:lnTo>
                <a:lnTo>
                  <a:pt x="7201" y="2011"/>
                </a:lnTo>
                <a:lnTo>
                  <a:pt x="3682" y="2011"/>
                </a:lnTo>
                <a:close/>
                <a:moveTo>
                  <a:pt x="3678" y="4"/>
                </a:moveTo>
                <a:lnTo>
                  <a:pt x="3678" y="152"/>
                </a:lnTo>
                <a:lnTo>
                  <a:pt x="155" y="152"/>
                </a:lnTo>
                <a:lnTo>
                  <a:pt x="155" y="2011"/>
                </a:lnTo>
                <a:lnTo>
                  <a:pt x="5" y="2011"/>
                </a:lnTo>
                <a:lnTo>
                  <a:pt x="5" y="4"/>
                </a:lnTo>
                <a:lnTo>
                  <a:pt x="3678" y="4"/>
                </a:lnTo>
                <a:close/>
                <a:moveTo>
                  <a:pt x="5" y="2014"/>
                </a:moveTo>
                <a:lnTo>
                  <a:pt x="155" y="2014"/>
                </a:lnTo>
                <a:lnTo>
                  <a:pt x="155" y="3873"/>
                </a:lnTo>
                <a:lnTo>
                  <a:pt x="3678" y="3873"/>
                </a:lnTo>
                <a:lnTo>
                  <a:pt x="3678" y="4021"/>
                </a:lnTo>
                <a:lnTo>
                  <a:pt x="5" y="4021"/>
                </a:lnTo>
                <a:lnTo>
                  <a:pt x="5" y="2014"/>
                </a:lnTo>
                <a:close/>
                <a:moveTo>
                  <a:pt x="3682" y="4021"/>
                </a:moveTo>
                <a:lnTo>
                  <a:pt x="3682" y="3873"/>
                </a:lnTo>
                <a:lnTo>
                  <a:pt x="7206" y="3873"/>
                </a:lnTo>
                <a:lnTo>
                  <a:pt x="7206" y="2014"/>
                </a:lnTo>
                <a:lnTo>
                  <a:pt x="7357" y="2014"/>
                </a:lnTo>
                <a:lnTo>
                  <a:pt x="7357" y="4021"/>
                </a:lnTo>
                <a:lnTo>
                  <a:pt x="3682" y="402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55" name="Google Shape;355;p64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3530600"/>
            <a:ext cx="3251199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56" name="Google Shape;356;p64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30587" y="3530600"/>
            <a:ext cx="3492500" cy="3136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pic>
        <p:nvPicPr>
          <p:cNvPr id="357" name="Google Shape;357;p64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21499" y="190500"/>
            <a:ext cx="5054601" cy="64770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50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6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78659"/>
            <a:ext cx="12192000" cy="3579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364" name="Google Shape;364;p65"/>
          <p:cNvSpPr txBox="1"/>
          <p:nvPr/>
        </p:nvSpPr>
        <p:spPr>
          <a:xfrm>
            <a:off x="5351945" y="1289723"/>
            <a:ext cx="624600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785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4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5" name="Google Shape;365;p65"/>
          <p:cNvSpPr txBox="1"/>
          <p:nvPr/>
        </p:nvSpPr>
        <p:spPr>
          <a:xfrm>
            <a:off x="397389" y="1691619"/>
            <a:ext cx="516365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TITLE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6" name="Google Shape;366;p65"/>
          <p:cNvSpPr txBox="1"/>
          <p:nvPr/>
        </p:nvSpPr>
        <p:spPr>
          <a:xfrm>
            <a:off x="5351945" y="884981"/>
            <a:ext cx="5602194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Don't let your ego get too close to your position.</a:t>
            </a:r>
            <a:endParaRPr b="0" i="0" sz="1600" u="none" cap="none" strike="noStrike">
              <a:solidFill>
                <a:srgbClr val="2EB0B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7" name="Google Shape;367;p65"/>
          <p:cNvSpPr/>
          <p:nvPr/>
        </p:nvSpPr>
        <p:spPr>
          <a:xfrm>
            <a:off x="91440" y="3009207"/>
            <a:ext cx="11970327" cy="376566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68" name="Google Shape;368;p65"/>
          <p:cNvCxnSpPr/>
          <p:nvPr/>
        </p:nvCxnSpPr>
        <p:spPr>
          <a:xfrm flipH="1">
            <a:off x="4786967" y="3404062"/>
            <a:ext cx="2975956" cy="2975956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69" name="Google Shape;369;p65"/>
          <p:cNvSpPr/>
          <p:nvPr/>
        </p:nvSpPr>
        <p:spPr>
          <a:xfrm>
            <a:off x="5727187" y="4224042"/>
            <a:ext cx="1095516" cy="1335995"/>
          </a:xfrm>
          <a:custGeom>
            <a:rect b="b" l="l" r="r" t="t"/>
            <a:pathLst>
              <a:path extrusionOk="0" h="317" w="259">
                <a:moveTo>
                  <a:pt x="175" y="189"/>
                </a:moveTo>
                <a:cubicBezTo>
                  <a:pt x="217" y="179"/>
                  <a:pt x="247" y="141"/>
                  <a:pt x="247" y="97"/>
                </a:cubicBezTo>
                <a:cubicBezTo>
                  <a:pt x="247" y="96"/>
                  <a:pt x="247" y="96"/>
                  <a:pt x="247" y="96"/>
                </a:cubicBezTo>
                <a:cubicBezTo>
                  <a:pt x="247" y="43"/>
                  <a:pt x="205" y="0"/>
                  <a:pt x="152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0" y="16"/>
                  <a:pt x="60" y="16"/>
                  <a:pt x="60" y="16"/>
                </a:cubicBezTo>
                <a:cubicBezTo>
                  <a:pt x="152" y="16"/>
                  <a:pt x="152" y="16"/>
                  <a:pt x="152" y="16"/>
                </a:cubicBezTo>
                <a:cubicBezTo>
                  <a:pt x="196" y="16"/>
                  <a:pt x="231" y="52"/>
                  <a:pt x="231" y="96"/>
                </a:cubicBezTo>
                <a:cubicBezTo>
                  <a:pt x="231" y="97"/>
                  <a:pt x="231" y="97"/>
                  <a:pt x="231" y="97"/>
                </a:cubicBezTo>
                <a:cubicBezTo>
                  <a:pt x="231" y="141"/>
                  <a:pt x="196" y="176"/>
                  <a:pt x="152" y="176"/>
                </a:cubicBezTo>
                <a:cubicBezTo>
                  <a:pt x="56" y="176"/>
                  <a:pt x="56" y="176"/>
                  <a:pt x="56" y="176"/>
                </a:cubicBezTo>
                <a:cubicBezTo>
                  <a:pt x="56" y="301"/>
                  <a:pt x="56" y="301"/>
                  <a:pt x="56" y="301"/>
                </a:cubicBezTo>
                <a:cubicBezTo>
                  <a:pt x="44" y="301"/>
                  <a:pt x="44" y="301"/>
                  <a:pt x="44" y="301"/>
                </a:cubicBezTo>
                <a:cubicBezTo>
                  <a:pt x="44" y="164"/>
                  <a:pt x="44" y="164"/>
                  <a:pt x="44" y="164"/>
                </a:cubicBezTo>
                <a:cubicBezTo>
                  <a:pt x="152" y="164"/>
                  <a:pt x="152" y="164"/>
                  <a:pt x="152" y="164"/>
                </a:cubicBezTo>
                <a:cubicBezTo>
                  <a:pt x="189" y="164"/>
                  <a:pt x="219" y="134"/>
                  <a:pt x="219" y="97"/>
                </a:cubicBezTo>
                <a:cubicBezTo>
                  <a:pt x="219" y="96"/>
                  <a:pt x="219" y="96"/>
                  <a:pt x="219" y="96"/>
                </a:cubicBezTo>
                <a:cubicBezTo>
                  <a:pt x="219" y="58"/>
                  <a:pt x="189" y="28"/>
                  <a:pt x="152" y="28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72"/>
                  <a:pt x="60" y="72"/>
                  <a:pt x="60" y="72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65" y="72"/>
                  <a:pt x="175" y="83"/>
                  <a:pt x="175" y="96"/>
                </a:cubicBezTo>
                <a:cubicBezTo>
                  <a:pt x="175" y="97"/>
                  <a:pt x="175" y="97"/>
                  <a:pt x="175" y="97"/>
                </a:cubicBezTo>
                <a:cubicBezTo>
                  <a:pt x="175" y="110"/>
                  <a:pt x="165" y="120"/>
                  <a:pt x="152" y="120"/>
                </a:cubicBezTo>
                <a:cubicBezTo>
                  <a:pt x="28" y="120"/>
                  <a:pt x="28" y="120"/>
                  <a:pt x="28" y="120"/>
                </a:cubicBezTo>
                <a:cubicBezTo>
                  <a:pt x="28" y="301"/>
                  <a:pt x="28" y="301"/>
                  <a:pt x="28" y="301"/>
                </a:cubicBezTo>
                <a:cubicBezTo>
                  <a:pt x="16" y="301"/>
                  <a:pt x="16" y="301"/>
                  <a:pt x="16" y="301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317"/>
                  <a:pt x="0" y="317"/>
                  <a:pt x="0" y="317"/>
                </a:cubicBezTo>
                <a:cubicBezTo>
                  <a:pt x="72" y="317"/>
                  <a:pt x="72" y="317"/>
                  <a:pt x="72" y="317"/>
                </a:cubicBezTo>
                <a:cubicBezTo>
                  <a:pt x="72" y="192"/>
                  <a:pt x="72" y="192"/>
                  <a:pt x="72" y="192"/>
                </a:cubicBezTo>
                <a:cubicBezTo>
                  <a:pt x="91" y="192"/>
                  <a:pt x="91" y="192"/>
                  <a:pt x="91" y="192"/>
                </a:cubicBezTo>
                <a:cubicBezTo>
                  <a:pt x="172" y="317"/>
                  <a:pt x="172" y="317"/>
                  <a:pt x="172" y="317"/>
                </a:cubicBezTo>
                <a:cubicBezTo>
                  <a:pt x="173" y="317"/>
                  <a:pt x="173" y="317"/>
                  <a:pt x="173" y="317"/>
                </a:cubicBezTo>
                <a:cubicBezTo>
                  <a:pt x="259" y="317"/>
                  <a:pt x="259" y="317"/>
                  <a:pt x="259" y="317"/>
                </a:cubicBezTo>
                <a:lnTo>
                  <a:pt x="175" y="189"/>
                </a:lnTo>
                <a:close/>
                <a:moveTo>
                  <a:pt x="44" y="136"/>
                </a:moveTo>
                <a:cubicBezTo>
                  <a:pt x="152" y="136"/>
                  <a:pt x="152" y="136"/>
                  <a:pt x="152" y="136"/>
                </a:cubicBezTo>
                <a:cubicBezTo>
                  <a:pt x="174" y="136"/>
                  <a:pt x="191" y="119"/>
                  <a:pt x="191" y="97"/>
                </a:cubicBezTo>
                <a:cubicBezTo>
                  <a:pt x="191" y="96"/>
                  <a:pt x="191" y="96"/>
                  <a:pt x="191" y="96"/>
                </a:cubicBezTo>
                <a:cubicBezTo>
                  <a:pt x="191" y="74"/>
                  <a:pt x="174" y="56"/>
                  <a:pt x="152" y="56"/>
                </a:cubicBezTo>
                <a:cubicBezTo>
                  <a:pt x="76" y="56"/>
                  <a:pt x="76" y="56"/>
                  <a:pt x="76" y="56"/>
                </a:cubicBezTo>
                <a:cubicBezTo>
                  <a:pt x="76" y="44"/>
                  <a:pt x="76" y="44"/>
                  <a:pt x="76" y="44"/>
                </a:cubicBezTo>
                <a:cubicBezTo>
                  <a:pt x="152" y="44"/>
                  <a:pt x="152" y="44"/>
                  <a:pt x="152" y="44"/>
                </a:cubicBezTo>
                <a:cubicBezTo>
                  <a:pt x="180" y="44"/>
                  <a:pt x="203" y="67"/>
                  <a:pt x="203" y="96"/>
                </a:cubicBezTo>
                <a:cubicBezTo>
                  <a:pt x="203" y="97"/>
                  <a:pt x="203" y="97"/>
                  <a:pt x="203" y="97"/>
                </a:cubicBezTo>
                <a:cubicBezTo>
                  <a:pt x="203" y="125"/>
                  <a:pt x="180" y="148"/>
                  <a:pt x="152" y="148"/>
                </a:cubicBezTo>
                <a:cubicBezTo>
                  <a:pt x="44" y="148"/>
                  <a:pt x="44" y="148"/>
                  <a:pt x="44" y="148"/>
                </a:cubicBezTo>
                <a:lnTo>
                  <a:pt x="44" y="136"/>
                </a:lnTo>
                <a:close/>
                <a:moveTo>
                  <a:pt x="181" y="301"/>
                </a:moveTo>
                <a:cubicBezTo>
                  <a:pt x="110" y="192"/>
                  <a:pt x="110" y="192"/>
                  <a:pt x="110" y="192"/>
                </a:cubicBezTo>
                <a:cubicBezTo>
                  <a:pt x="124" y="192"/>
                  <a:pt x="124" y="192"/>
                  <a:pt x="124" y="192"/>
                </a:cubicBezTo>
                <a:cubicBezTo>
                  <a:pt x="195" y="301"/>
                  <a:pt x="195" y="301"/>
                  <a:pt x="195" y="301"/>
                </a:cubicBezTo>
                <a:lnTo>
                  <a:pt x="181" y="301"/>
                </a:lnTo>
                <a:close/>
                <a:moveTo>
                  <a:pt x="143" y="192"/>
                </a:moveTo>
                <a:cubicBezTo>
                  <a:pt x="152" y="192"/>
                  <a:pt x="152" y="192"/>
                  <a:pt x="152" y="192"/>
                </a:cubicBezTo>
                <a:cubicBezTo>
                  <a:pt x="154" y="192"/>
                  <a:pt x="156" y="192"/>
                  <a:pt x="158" y="192"/>
                </a:cubicBezTo>
                <a:cubicBezTo>
                  <a:pt x="229" y="301"/>
                  <a:pt x="229" y="301"/>
                  <a:pt x="229" y="301"/>
                </a:cubicBezTo>
                <a:cubicBezTo>
                  <a:pt x="214" y="301"/>
                  <a:pt x="214" y="301"/>
                  <a:pt x="214" y="301"/>
                </a:cubicBezTo>
                <a:lnTo>
                  <a:pt x="143" y="1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6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3278659"/>
            <a:ext cx="12192000" cy="3579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376" name="Google Shape;376;p66"/>
          <p:cNvSpPr txBox="1"/>
          <p:nvPr/>
        </p:nvSpPr>
        <p:spPr>
          <a:xfrm>
            <a:off x="3515889" y="4225027"/>
            <a:ext cx="512142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77" name="Google Shape;377;p66"/>
          <p:cNvSpPr/>
          <p:nvPr/>
        </p:nvSpPr>
        <p:spPr>
          <a:xfrm>
            <a:off x="91440" y="3009207"/>
            <a:ext cx="11970327" cy="376566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78" name="Google Shape;378;p66"/>
          <p:cNvCxnSpPr/>
          <p:nvPr/>
        </p:nvCxnSpPr>
        <p:spPr>
          <a:xfrm flipH="1">
            <a:off x="4254647" y="3497195"/>
            <a:ext cx="2975956" cy="2975956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9" name="Google Shape;379;p66"/>
          <p:cNvSpPr/>
          <p:nvPr/>
        </p:nvSpPr>
        <p:spPr>
          <a:xfrm>
            <a:off x="3010964" y="487002"/>
            <a:ext cx="809837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0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01.</a:t>
            </a:r>
            <a:endParaRPr/>
          </a:p>
        </p:txBody>
      </p:sp>
      <p:sp>
        <p:nvSpPr>
          <p:cNvPr id="380" name="Google Shape;380;p66"/>
          <p:cNvSpPr txBox="1"/>
          <p:nvPr/>
        </p:nvSpPr>
        <p:spPr>
          <a:xfrm>
            <a:off x="517957" y="801856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1" name="Google Shape;381;p66"/>
          <p:cNvSpPr/>
          <p:nvPr/>
        </p:nvSpPr>
        <p:spPr>
          <a:xfrm>
            <a:off x="6797258" y="487001"/>
            <a:ext cx="809837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0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02.</a:t>
            </a:r>
            <a:endParaRPr/>
          </a:p>
        </p:txBody>
      </p:sp>
      <p:sp>
        <p:nvSpPr>
          <p:cNvPr id="382" name="Google Shape;382;p66"/>
          <p:cNvSpPr txBox="1"/>
          <p:nvPr/>
        </p:nvSpPr>
        <p:spPr>
          <a:xfrm>
            <a:off x="4304251" y="801855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83" name="Google Shape;383;p66"/>
          <p:cNvSpPr/>
          <p:nvPr/>
        </p:nvSpPr>
        <p:spPr>
          <a:xfrm>
            <a:off x="10583552" y="487001"/>
            <a:ext cx="809837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0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03.</a:t>
            </a:r>
            <a:endParaRPr/>
          </a:p>
        </p:txBody>
      </p:sp>
      <p:sp>
        <p:nvSpPr>
          <p:cNvPr id="384" name="Google Shape;384;p66"/>
          <p:cNvSpPr txBox="1"/>
          <p:nvPr/>
        </p:nvSpPr>
        <p:spPr>
          <a:xfrm>
            <a:off x="8090545" y="801855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6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39468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391" name="Google Shape;391;p67"/>
          <p:cNvSpPr/>
          <p:nvPr/>
        </p:nvSpPr>
        <p:spPr>
          <a:xfrm>
            <a:off x="6760143" y="928363"/>
            <a:ext cx="809837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0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01.</a:t>
            </a:r>
            <a:endParaRPr/>
          </a:p>
        </p:txBody>
      </p:sp>
      <p:sp>
        <p:nvSpPr>
          <p:cNvPr id="392" name="Google Shape;392;p67"/>
          <p:cNvSpPr txBox="1"/>
          <p:nvPr/>
        </p:nvSpPr>
        <p:spPr>
          <a:xfrm>
            <a:off x="3425403" y="1104193"/>
            <a:ext cx="3432985" cy="1359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3" name="Google Shape;393;p67"/>
          <p:cNvSpPr/>
          <p:nvPr/>
        </p:nvSpPr>
        <p:spPr>
          <a:xfrm>
            <a:off x="10554611" y="928362"/>
            <a:ext cx="809837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0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02.</a:t>
            </a:r>
            <a:endParaRPr/>
          </a:p>
        </p:txBody>
      </p:sp>
      <p:sp>
        <p:nvSpPr>
          <p:cNvPr id="394" name="Google Shape;394;p67"/>
          <p:cNvSpPr txBox="1"/>
          <p:nvPr/>
        </p:nvSpPr>
        <p:spPr>
          <a:xfrm>
            <a:off x="7564709" y="1128915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5" name="Google Shape;395;p67"/>
          <p:cNvSpPr txBox="1"/>
          <p:nvPr/>
        </p:nvSpPr>
        <p:spPr>
          <a:xfrm>
            <a:off x="511611" y="4731552"/>
            <a:ext cx="107853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5625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96" name="Google Shape;396;p67"/>
          <p:cNvSpPr/>
          <p:nvPr/>
        </p:nvSpPr>
        <p:spPr>
          <a:xfrm>
            <a:off x="91440" y="90591"/>
            <a:ext cx="11970327" cy="376566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8"/>
          <p:cNvSpPr/>
          <p:nvPr/>
        </p:nvSpPr>
        <p:spPr>
          <a:xfrm>
            <a:off x="4398770" y="1529715"/>
            <a:ext cx="701023" cy="1051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3" name="Google Shape;403;p68"/>
          <p:cNvSpPr txBox="1"/>
          <p:nvPr/>
        </p:nvSpPr>
        <p:spPr>
          <a:xfrm>
            <a:off x="4282750" y="476280"/>
            <a:ext cx="7212563" cy="9771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04" name="Google Shape;404;p68"/>
          <p:cNvSpPr txBox="1"/>
          <p:nvPr/>
        </p:nvSpPr>
        <p:spPr>
          <a:xfrm>
            <a:off x="671805" y="476280"/>
            <a:ext cx="407747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STEP HERE</a:t>
            </a:r>
            <a:endParaRPr b="1" i="0" sz="4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pSp>
        <p:nvGrpSpPr>
          <p:cNvPr id="405" name="Google Shape;405;p68"/>
          <p:cNvGrpSpPr/>
          <p:nvPr/>
        </p:nvGrpSpPr>
        <p:grpSpPr>
          <a:xfrm>
            <a:off x="1262633" y="2209882"/>
            <a:ext cx="863110" cy="867694"/>
            <a:chOff x="1262633" y="1962232"/>
            <a:chExt cx="863110" cy="867694"/>
          </a:xfrm>
        </p:grpSpPr>
        <p:grpSp>
          <p:nvGrpSpPr>
            <p:cNvPr id="406" name="Google Shape;406;p68"/>
            <p:cNvGrpSpPr/>
            <p:nvPr/>
          </p:nvGrpSpPr>
          <p:grpSpPr>
            <a:xfrm>
              <a:off x="1262633" y="1962232"/>
              <a:ext cx="863110" cy="867694"/>
              <a:chOff x="6940551" y="712788"/>
              <a:chExt cx="1195388" cy="1201737"/>
            </a:xfrm>
          </p:grpSpPr>
          <p:sp>
            <p:nvSpPr>
              <p:cNvPr id="407" name="Google Shape;407;p68"/>
              <p:cNvSpPr/>
              <p:nvPr/>
            </p:nvSpPr>
            <p:spPr>
              <a:xfrm>
                <a:off x="6940551" y="712788"/>
                <a:ext cx="1195388" cy="1201737"/>
              </a:xfrm>
              <a:custGeom>
                <a:rect b="b" l="l" r="r" t="t"/>
                <a:pathLst>
                  <a:path extrusionOk="0" h="317" w="318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08" name="Google Shape;408;p68"/>
              <p:cNvSpPr/>
              <p:nvPr/>
            </p:nvSpPr>
            <p:spPr>
              <a:xfrm>
                <a:off x="6940551" y="1739900"/>
                <a:ext cx="1195388" cy="174625"/>
              </a:xfrm>
              <a:custGeom>
                <a:rect b="b" l="l" r="r" t="t"/>
                <a:pathLst>
                  <a:path extrusionOk="0" h="46" w="318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rgbClr val="0A2DC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409" name="Google Shape;409;p68"/>
            <p:cNvSpPr/>
            <p:nvPr/>
          </p:nvSpPr>
          <p:spPr>
            <a:xfrm>
              <a:off x="1486225" y="2155919"/>
              <a:ext cx="415925" cy="415925"/>
            </a:xfrm>
            <a:custGeom>
              <a:rect b="b" l="l" r="r" t="t"/>
              <a:pathLst>
                <a:path extrusionOk="0" h="228" w="228">
                  <a:moveTo>
                    <a:pt x="210" y="121"/>
                  </a:moveTo>
                  <a:cubicBezTo>
                    <a:pt x="140" y="121"/>
                    <a:pt x="140" y="121"/>
                    <a:pt x="140" y="121"/>
                  </a:cubicBezTo>
                  <a:cubicBezTo>
                    <a:pt x="130" y="121"/>
                    <a:pt x="122" y="129"/>
                    <a:pt x="122" y="139"/>
                  </a:cubicBezTo>
                  <a:cubicBezTo>
                    <a:pt x="122" y="210"/>
                    <a:pt x="122" y="210"/>
                    <a:pt x="122" y="210"/>
                  </a:cubicBezTo>
                  <a:cubicBezTo>
                    <a:pt x="122" y="220"/>
                    <a:pt x="130" y="228"/>
                    <a:pt x="140" y="228"/>
                  </a:cubicBezTo>
                  <a:cubicBezTo>
                    <a:pt x="210" y="228"/>
                    <a:pt x="210" y="228"/>
                    <a:pt x="210" y="228"/>
                  </a:cubicBezTo>
                  <a:cubicBezTo>
                    <a:pt x="220" y="228"/>
                    <a:pt x="228" y="220"/>
                    <a:pt x="228" y="210"/>
                  </a:cubicBezTo>
                  <a:cubicBezTo>
                    <a:pt x="228" y="139"/>
                    <a:pt x="228" y="139"/>
                    <a:pt x="228" y="139"/>
                  </a:cubicBezTo>
                  <a:cubicBezTo>
                    <a:pt x="228" y="129"/>
                    <a:pt x="220" y="121"/>
                    <a:pt x="210" y="121"/>
                  </a:cubicBezTo>
                  <a:close/>
                  <a:moveTo>
                    <a:pt x="193" y="195"/>
                  </a:moveTo>
                  <a:cubicBezTo>
                    <a:pt x="157" y="195"/>
                    <a:pt x="157" y="195"/>
                    <a:pt x="157" y="195"/>
                  </a:cubicBezTo>
                  <a:cubicBezTo>
                    <a:pt x="153" y="195"/>
                    <a:pt x="150" y="192"/>
                    <a:pt x="150" y="188"/>
                  </a:cubicBezTo>
                  <a:cubicBezTo>
                    <a:pt x="150" y="184"/>
                    <a:pt x="153" y="181"/>
                    <a:pt x="157" y="181"/>
                  </a:cubicBezTo>
                  <a:cubicBezTo>
                    <a:pt x="193" y="181"/>
                    <a:pt x="193" y="181"/>
                    <a:pt x="193" y="181"/>
                  </a:cubicBezTo>
                  <a:cubicBezTo>
                    <a:pt x="197" y="181"/>
                    <a:pt x="200" y="184"/>
                    <a:pt x="200" y="188"/>
                  </a:cubicBezTo>
                  <a:cubicBezTo>
                    <a:pt x="200" y="192"/>
                    <a:pt x="197" y="195"/>
                    <a:pt x="193" y="195"/>
                  </a:cubicBezTo>
                  <a:close/>
                  <a:moveTo>
                    <a:pt x="193" y="168"/>
                  </a:moveTo>
                  <a:cubicBezTo>
                    <a:pt x="157" y="168"/>
                    <a:pt x="157" y="168"/>
                    <a:pt x="157" y="168"/>
                  </a:cubicBezTo>
                  <a:cubicBezTo>
                    <a:pt x="153" y="168"/>
                    <a:pt x="150" y="165"/>
                    <a:pt x="150" y="161"/>
                  </a:cubicBezTo>
                  <a:cubicBezTo>
                    <a:pt x="150" y="157"/>
                    <a:pt x="153" y="154"/>
                    <a:pt x="157" y="154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7" y="154"/>
                    <a:pt x="200" y="157"/>
                    <a:pt x="200" y="161"/>
                  </a:cubicBezTo>
                  <a:cubicBezTo>
                    <a:pt x="200" y="165"/>
                    <a:pt x="197" y="168"/>
                    <a:pt x="193" y="168"/>
                  </a:cubicBezTo>
                  <a:close/>
                  <a:moveTo>
                    <a:pt x="210" y="0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30" y="0"/>
                    <a:pt x="122" y="8"/>
                    <a:pt x="122" y="17"/>
                  </a:cubicBezTo>
                  <a:cubicBezTo>
                    <a:pt x="122" y="88"/>
                    <a:pt x="122" y="88"/>
                    <a:pt x="122" y="88"/>
                  </a:cubicBezTo>
                  <a:cubicBezTo>
                    <a:pt x="122" y="98"/>
                    <a:pt x="130" y="106"/>
                    <a:pt x="140" y="106"/>
                  </a:cubicBezTo>
                  <a:cubicBezTo>
                    <a:pt x="210" y="106"/>
                    <a:pt x="210" y="106"/>
                    <a:pt x="210" y="106"/>
                  </a:cubicBezTo>
                  <a:cubicBezTo>
                    <a:pt x="220" y="106"/>
                    <a:pt x="228" y="98"/>
                    <a:pt x="228" y="88"/>
                  </a:cubicBezTo>
                  <a:cubicBezTo>
                    <a:pt x="228" y="17"/>
                    <a:pt x="228" y="17"/>
                    <a:pt x="228" y="17"/>
                  </a:cubicBezTo>
                  <a:cubicBezTo>
                    <a:pt x="228" y="8"/>
                    <a:pt x="220" y="0"/>
                    <a:pt x="210" y="0"/>
                  </a:cubicBezTo>
                  <a:close/>
                  <a:moveTo>
                    <a:pt x="193" y="59"/>
                  </a:moveTo>
                  <a:cubicBezTo>
                    <a:pt x="157" y="59"/>
                    <a:pt x="157" y="59"/>
                    <a:pt x="157" y="59"/>
                  </a:cubicBezTo>
                  <a:cubicBezTo>
                    <a:pt x="153" y="59"/>
                    <a:pt x="150" y="55"/>
                    <a:pt x="150" y="52"/>
                  </a:cubicBezTo>
                  <a:cubicBezTo>
                    <a:pt x="150" y="48"/>
                    <a:pt x="153" y="44"/>
                    <a:pt x="157" y="44"/>
                  </a:cubicBezTo>
                  <a:cubicBezTo>
                    <a:pt x="193" y="44"/>
                    <a:pt x="193" y="44"/>
                    <a:pt x="193" y="44"/>
                  </a:cubicBezTo>
                  <a:cubicBezTo>
                    <a:pt x="197" y="44"/>
                    <a:pt x="200" y="48"/>
                    <a:pt x="200" y="52"/>
                  </a:cubicBezTo>
                  <a:cubicBezTo>
                    <a:pt x="200" y="55"/>
                    <a:pt x="197" y="59"/>
                    <a:pt x="193" y="59"/>
                  </a:cubicBezTo>
                  <a:close/>
                  <a:moveTo>
                    <a:pt x="88" y="121"/>
                  </a:moveTo>
                  <a:cubicBezTo>
                    <a:pt x="18" y="121"/>
                    <a:pt x="18" y="121"/>
                    <a:pt x="18" y="121"/>
                  </a:cubicBezTo>
                  <a:cubicBezTo>
                    <a:pt x="8" y="121"/>
                    <a:pt x="0" y="129"/>
                    <a:pt x="0" y="139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20"/>
                    <a:pt x="8" y="228"/>
                    <a:pt x="18" y="228"/>
                  </a:cubicBezTo>
                  <a:cubicBezTo>
                    <a:pt x="88" y="228"/>
                    <a:pt x="88" y="228"/>
                    <a:pt x="88" y="228"/>
                  </a:cubicBezTo>
                  <a:cubicBezTo>
                    <a:pt x="98" y="228"/>
                    <a:pt x="106" y="220"/>
                    <a:pt x="106" y="210"/>
                  </a:cubicBezTo>
                  <a:cubicBezTo>
                    <a:pt x="106" y="139"/>
                    <a:pt x="106" y="139"/>
                    <a:pt x="106" y="139"/>
                  </a:cubicBezTo>
                  <a:cubicBezTo>
                    <a:pt x="106" y="129"/>
                    <a:pt x="98" y="121"/>
                    <a:pt x="88" y="121"/>
                  </a:cubicBezTo>
                  <a:close/>
                  <a:moveTo>
                    <a:pt x="71" y="193"/>
                  </a:moveTo>
                  <a:cubicBezTo>
                    <a:pt x="70" y="194"/>
                    <a:pt x="68" y="195"/>
                    <a:pt x="66" y="195"/>
                  </a:cubicBezTo>
                  <a:cubicBezTo>
                    <a:pt x="64" y="195"/>
                    <a:pt x="63" y="194"/>
                    <a:pt x="61" y="193"/>
                  </a:cubicBezTo>
                  <a:cubicBezTo>
                    <a:pt x="53" y="184"/>
                    <a:pt x="53" y="184"/>
                    <a:pt x="53" y="184"/>
                  </a:cubicBezTo>
                  <a:cubicBezTo>
                    <a:pt x="46" y="192"/>
                    <a:pt x="46" y="192"/>
                    <a:pt x="46" y="192"/>
                  </a:cubicBezTo>
                  <a:cubicBezTo>
                    <a:pt x="44" y="193"/>
                    <a:pt x="42" y="194"/>
                    <a:pt x="40" y="194"/>
                  </a:cubicBezTo>
                  <a:cubicBezTo>
                    <a:pt x="39" y="194"/>
                    <a:pt x="37" y="193"/>
                    <a:pt x="35" y="192"/>
                  </a:cubicBezTo>
                  <a:cubicBezTo>
                    <a:pt x="33" y="189"/>
                    <a:pt x="33" y="185"/>
                    <a:pt x="35" y="182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36" y="167"/>
                    <a:pt x="36" y="167"/>
                    <a:pt x="36" y="167"/>
                  </a:cubicBezTo>
                  <a:cubicBezTo>
                    <a:pt x="33" y="164"/>
                    <a:pt x="33" y="160"/>
                    <a:pt x="36" y="157"/>
                  </a:cubicBezTo>
                  <a:cubicBezTo>
                    <a:pt x="39" y="154"/>
                    <a:pt x="43" y="154"/>
                    <a:pt x="46" y="157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61" y="157"/>
                    <a:pt x="61" y="157"/>
                    <a:pt x="61" y="157"/>
                  </a:cubicBezTo>
                  <a:cubicBezTo>
                    <a:pt x="63" y="154"/>
                    <a:pt x="68" y="154"/>
                    <a:pt x="71" y="157"/>
                  </a:cubicBezTo>
                  <a:cubicBezTo>
                    <a:pt x="74" y="159"/>
                    <a:pt x="74" y="164"/>
                    <a:pt x="71" y="167"/>
                  </a:cubicBezTo>
                  <a:cubicBezTo>
                    <a:pt x="63" y="174"/>
                    <a:pt x="63" y="174"/>
                    <a:pt x="63" y="174"/>
                  </a:cubicBezTo>
                  <a:cubicBezTo>
                    <a:pt x="71" y="182"/>
                    <a:pt x="71" y="182"/>
                    <a:pt x="71" y="182"/>
                  </a:cubicBezTo>
                  <a:cubicBezTo>
                    <a:pt x="74" y="185"/>
                    <a:pt x="74" y="190"/>
                    <a:pt x="71" y="193"/>
                  </a:cubicBezTo>
                  <a:close/>
                  <a:moveTo>
                    <a:pt x="8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8"/>
                    <a:pt x="8" y="106"/>
                    <a:pt x="18" y="106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98" y="106"/>
                    <a:pt x="106" y="98"/>
                    <a:pt x="106" y="88"/>
                  </a:cubicBezTo>
                  <a:cubicBezTo>
                    <a:pt x="106" y="17"/>
                    <a:pt x="106" y="17"/>
                    <a:pt x="106" y="17"/>
                  </a:cubicBezTo>
                  <a:cubicBezTo>
                    <a:pt x="106" y="8"/>
                    <a:pt x="98" y="0"/>
                    <a:pt x="88" y="0"/>
                  </a:cubicBezTo>
                  <a:close/>
                  <a:moveTo>
                    <a:pt x="71" y="59"/>
                  </a:moveTo>
                  <a:cubicBezTo>
                    <a:pt x="60" y="59"/>
                    <a:pt x="60" y="59"/>
                    <a:pt x="60" y="59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0" y="75"/>
                    <a:pt x="57" y="78"/>
                    <a:pt x="53" y="78"/>
                  </a:cubicBezTo>
                  <a:cubicBezTo>
                    <a:pt x="49" y="78"/>
                    <a:pt x="46" y="75"/>
                    <a:pt x="46" y="71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1" y="59"/>
                    <a:pt x="28" y="56"/>
                    <a:pt x="28" y="52"/>
                  </a:cubicBezTo>
                  <a:cubicBezTo>
                    <a:pt x="28" y="48"/>
                    <a:pt x="31" y="45"/>
                    <a:pt x="35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6" y="31"/>
                    <a:pt x="49" y="28"/>
                    <a:pt x="53" y="28"/>
                  </a:cubicBezTo>
                  <a:cubicBezTo>
                    <a:pt x="57" y="28"/>
                    <a:pt x="60" y="31"/>
                    <a:pt x="60" y="35"/>
                  </a:cubicBezTo>
                  <a:cubicBezTo>
                    <a:pt x="60" y="45"/>
                    <a:pt x="60" y="45"/>
                    <a:pt x="60" y="45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5" y="45"/>
                    <a:pt x="78" y="48"/>
                    <a:pt x="78" y="52"/>
                  </a:cubicBezTo>
                  <a:cubicBezTo>
                    <a:pt x="78" y="56"/>
                    <a:pt x="75" y="59"/>
                    <a:pt x="71" y="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410" name="Google Shape;410;p68"/>
          <p:cNvGrpSpPr/>
          <p:nvPr/>
        </p:nvGrpSpPr>
        <p:grpSpPr>
          <a:xfrm>
            <a:off x="1262633" y="3657682"/>
            <a:ext cx="863110" cy="867694"/>
            <a:chOff x="1262633" y="3410032"/>
            <a:chExt cx="863110" cy="867694"/>
          </a:xfrm>
        </p:grpSpPr>
        <p:grpSp>
          <p:nvGrpSpPr>
            <p:cNvPr id="411" name="Google Shape;411;p68"/>
            <p:cNvGrpSpPr/>
            <p:nvPr/>
          </p:nvGrpSpPr>
          <p:grpSpPr>
            <a:xfrm>
              <a:off x="1262633" y="3410032"/>
              <a:ext cx="863110" cy="867694"/>
              <a:chOff x="6940551" y="712788"/>
              <a:chExt cx="1195388" cy="1201737"/>
            </a:xfrm>
          </p:grpSpPr>
          <p:sp>
            <p:nvSpPr>
              <p:cNvPr id="412" name="Google Shape;412;p68"/>
              <p:cNvSpPr/>
              <p:nvPr/>
            </p:nvSpPr>
            <p:spPr>
              <a:xfrm>
                <a:off x="6940551" y="712788"/>
                <a:ext cx="1195388" cy="1201737"/>
              </a:xfrm>
              <a:custGeom>
                <a:rect b="b" l="l" r="r" t="t"/>
                <a:pathLst>
                  <a:path extrusionOk="0" h="317" w="318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13" name="Google Shape;413;p68"/>
              <p:cNvSpPr/>
              <p:nvPr/>
            </p:nvSpPr>
            <p:spPr>
              <a:xfrm>
                <a:off x="6940551" y="1739900"/>
                <a:ext cx="1195388" cy="174625"/>
              </a:xfrm>
              <a:custGeom>
                <a:rect b="b" l="l" r="r" t="t"/>
                <a:pathLst>
                  <a:path extrusionOk="0" h="46" w="318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rgbClr val="0A2DC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414" name="Google Shape;414;p68"/>
            <p:cNvSpPr/>
            <p:nvPr/>
          </p:nvSpPr>
          <p:spPr>
            <a:xfrm>
              <a:off x="1482255" y="3520673"/>
              <a:ext cx="423863" cy="488950"/>
            </a:xfrm>
            <a:custGeom>
              <a:rect b="b" l="l" r="r" t="t"/>
              <a:pathLst>
                <a:path extrusionOk="0" h="268" w="232">
                  <a:moveTo>
                    <a:pt x="67" y="193"/>
                  </a:moveTo>
                  <a:cubicBezTo>
                    <a:pt x="62" y="193"/>
                    <a:pt x="58" y="197"/>
                    <a:pt x="58" y="202"/>
                  </a:cubicBezTo>
                  <a:cubicBezTo>
                    <a:pt x="58" y="206"/>
                    <a:pt x="62" y="210"/>
                    <a:pt x="67" y="210"/>
                  </a:cubicBezTo>
                  <a:cubicBezTo>
                    <a:pt x="71" y="210"/>
                    <a:pt x="75" y="206"/>
                    <a:pt x="75" y="202"/>
                  </a:cubicBezTo>
                  <a:cubicBezTo>
                    <a:pt x="75" y="197"/>
                    <a:pt x="71" y="193"/>
                    <a:pt x="67" y="193"/>
                  </a:cubicBezTo>
                  <a:close/>
                  <a:moveTo>
                    <a:pt x="116" y="91"/>
                  </a:moveTo>
                  <a:cubicBezTo>
                    <a:pt x="121" y="91"/>
                    <a:pt x="125" y="87"/>
                    <a:pt x="125" y="82"/>
                  </a:cubicBezTo>
                  <a:cubicBezTo>
                    <a:pt x="125" y="77"/>
                    <a:pt x="121" y="74"/>
                    <a:pt x="116" y="74"/>
                  </a:cubicBezTo>
                  <a:cubicBezTo>
                    <a:pt x="111" y="74"/>
                    <a:pt x="108" y="77"/>
                    <a:pt x="108" y="82"/>
                  </a:cubicBezTo>
                  <a:cubicBezTo>
                    <a:pt x="108" y="87"/>
                    <a:pt x="111" y="91"/>
                    <a:pt x="116" y="91"/>
                  </a:cubicBezTo>
                  <a:close/>
                  <a:moveTo>
                    <a:pt x="16" y="70"/>
                  </a:moveTo>
                  <a:cubicBezTo>
                    <a:pt x="18" y="72"/>
                    <a:pt x="21" y="72"/>
                    <a:pt x="23" y="70"/>
                  </a:cubicBezTo>
                  <a:cubicBezTo>
                    <a:pt x="35" y="57"/>
                    <a:pt x="35" y="57"/>
                    <a:pt x="35" y="57"/>
                  </a:cubicBezTo>
                  <a:cubicBezTo>
                    <a:pt x="37" y="55"/>
                    <a:pt x="37" y="52"/>
                    <a:pt x="35" y="51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7" y="42"/>
                    <a:pt x="24" y="42"/>
                    <a:pt x="22" y="4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7" y="58"/>
                    <a:pt x="7" y="62"/>
                    <a:pt x="9" y="63"/>
                  </a:cubicBezTo>
                  <a:lnTo>
                    <a:pt x="16" y="70"/>
                  </a:lnTo>
                  <a:close/>
                  <a:moveTo>
                    <a:pt x="67" y="94"/>
                  </a:moveTo>
                  <a:cubicBezTo>
                    <a:pt x="62" y="94"/>
                    <a:pt x="58" y="98"/>
                    <a:pt x="58" y="103"/>
                  </a:cubicBezTo>
                  <a:cubicBezTo>
                    <a:pt x="58" y="107"/>
                    <a:pt x="62" y="111"/>
                    <a:pt x="67" y="111"/>
                  </a:cubicBezTo>
                  <a:cubicBezTo>
                    <a:pt x="71" y="111"/>
                    <a:pt x="75" y="107"/>
                    <a:pt x="75" y="103"/>
                  </a:cubicBezTo>
                  <a:cubicBezTo>
                    <a:pt x="75" y="98"/>
                    <a:pt x="71" y="94"/>
                    <a:pt x="67" y="94"/>
                  </a:cubicBezTo>
                  <a:close/>
                  <a:moveTo>
                    <a:pt x="211" y="70"/>
                  </a:moveTo>
                  <a:cubicBezTo>
                    <a:pt x="212" y="72"/>
                    <a:pt x="215" y="72"/>
                    <a:pt x="217" y="70"/>
                  </a:cubicBezTo>
                  <a:cubicBezTo>
                    <a:pt x="224" y="63"/>
                    <a:pt x="224" y="63"/>
                    <a:pt x="224" y="63"/>
                  </a:cubicBezTo>
                  <a:cubicBezTo>
                    <a:pt x="226" y="62"/>
                    <a:pt x="226" y="58"/>
                    <a:pt x="224" y="57"/>
                  </a:cubicBezTo>
                  <a:cubicBezTo>
                    <a:pt x="211" y="44"/>
                    <a:pt x="211" y="44"/>
                    <a:pt x="211" y="44"/>
                  </a:cubicBezTo>
                  <a:cubicBezTo>
                    <a:pt x="209" y="42"/>
                    <a:pt x="206" y="42"/>
                    <a:pt x="205" y="44"/>
                  </a:cubicBezTo>
                  <a:cubicBezTo>
                    <a:pt x="198" y="51"/>
                    <a:pt x="198" y="51"/>
                    <a:pt x="198" y="51"/>
                  </a:cubicBezTo>
                  <a:cubicBezTo>
                    <a:pt x="196" y="52"/>
                    <a:pt x="196" y="55"/>
                    <a:pt x="198" y="57"/>
                  </a:cubicBezTo>
                  <a:lnTo>
                    <a:pt x="211" y="70"/>
                  </a:lnTo>
                  <a:close/>
                  <a:moveTo>
                    <a:pt x="46" y="144"/>
                  </a:moveTo>
                  <a:cubicBezTo>
                    <a:pt x="42" y="144"/>
                    <a:pt x="38" y="148"/>
                    <a:pt x="38" y="152"/>
                  </a:cubicBezTo>
                  <a:cubicBezTo>
                    <a:pt x="38" y="157"/>
                    <a:pt x="42" y="161"/>
                    <a:pt x="46" y="161"/>
                  </a:cubicBezTo>
                  <a:cubicBezTo>
                    <a:pt x="51" y="161"/>
                    <a:pt x="55" y="157"/>
                    <a:pt x="55" y="152"/>
                  </a:cubicBezTo>
                  <a:cubicBezTo>
                    <a:pt x="55" y="148"/>
                    <a:pt x="51" y="144"/>
                    <a:pt x="46" y="144"/>
                  </a:cubicBezTo>
                  <a:close/>
                  <a:moveTo>
                    <a:pt x="165" y="94"/>
                  </a:moveTo>
                  <a:cubicBezTo>
                    <a:pt x="161" y="94"/>
                    <a:pt x="157" y="98"/>
                    <a:pt x="157" y="103"/>
                  </a:cubicBezTo>
                  <a:cubicBezTo>
                    <a:pt x="157" y="107"/>
                    <a:pt x="161" y="111"/>
                    <a:pt x="165" y="111"/>
                  </a:cubicBezTo>
                  <a:cubicBezTo>
                    <a:pt x="170" y="111"/>
                    <a:pt x="174" y="107"/>
                    <a:pt x="174" y="103"/>
                  </a:cubicBezTo>
                  <a:cubicBezTo>
                    <a:pt x="174" y="98"/>
                    <a:pt x="170" y="94"/>
                    <a:pt x="165" y="94"/>
                  </a:cubicBezTo>
                  <a:close/>
                  <a:moveTo>
                    <a:pt x="116" y="214"/>
                  </a:moveTo>
                  <a:cubicBezTo>
                    <a:pt x="111" y="214"/>
                    <a:pt x="108" y="218"/>
                    <a:pt x="108" y="222"/>
                  </a:cubicBezTo>
                  <a:cubicBezTo>
                    <a:pt x="108" y="227"/>
                    <a:pt x="111" y="231"/>
                    <a:pt x="116" y="231"/>
                  </a:cubicBezTo>
                  <a:cubicBezTo>
                    <a:pt x="121" y="231"/>
                    <a:pt x="125" y="227"/>
                    <a:pt x="125" y="222"/>
                  </a:cubicBezTo>
                  <a:cubicBezTo>
                    <a:pt x="125" y="218"/>
                    <a:pt x="121" y="214"/>
                    <a:pt x="116" y="214"/>
                  </a:cubicBezTo>
                  <a:close/>
                  <a:moveTo>
                    <a:pt x="134" y="37"/>
                  </a:moveTo>
                  <a:cubicBezTo>
                    <a:pt x="134" y="24"/>
                    <a:pt x="134" y="24"/>
                    <a:pt x="134" y="24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0" y="24"/>
                    <a:pt x="142" y="22"/>
                    <a:pt x="142" y="19"/>
                  </a:cubicBezTo>
                  <a:cubicBezTo>
                    <a:pt x="142" y="6"/>
                    <a:pt x="142" y="6"/>
                    <a:pt x="142" y="6"/>
                  </a:cubicBezTo>
                  <a:cubicBezTo>
                    <a:pt x="142" y="3"/>
                    <a:pt x="140" y="0"/>
                    <a:pt x="13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3" y="0"/>
                    <a:pt x="90" y="3"/>
                    <a:pt x="90" y="6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0" y="22"/>
                    <a:pt x="93" y="24"/>
                    <a:pt x="96" y="24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98" y="37"/>
                    <a:pt x="98" y="37"/>
                    <a:pt x="98" y="37"/>
                  </a:cubicBezTo>
                  <a:cubicBezTo>
                    <a:pt x="43" y="45"/>
                    <a:pt x="0" y="94"/>
                    <a:pt x="0" y="152"/>
                  </a:cubicBezTo>
                  <a:cubicBezTo>
                    <a:pt x="0" y="216"/>
                    <a:pt x="52" y="268"/>
                    <a:pt x="116" y="268"/>
                  </a:cubicBezTo>
                  <a:cubicBezTo>
                    <a:pt x="180" y="268"/>
                    <a:pt x="232" y="216"/>
                    <a:pt x="232" y="152"/>
                  </a:cubicBezTo>
                  <a:cubicBezTo>
                    <a:pt x="232" y="94"/>
                    <a:pt x="189" y="45"/>
                    <a:pt x="134" y="37"/>
                  </a:cubicBezTo>
                  <a:close/>
                  <a:moveTo>
                    <a:pt x="116" y="245"/>
                  </a:moveTo>
                  <a:cubicBezTo>
                    <a:pt x="65" y="245"/>
                    <a:pt x="24" y="203"/>
                    <a:pt x="24" y="152"/>
                  </a:cubicBezTo>
                  <a:cubicBezTo>
                    <a:pt x="24" y="101"/>
                    <a:pt x="65" y="59"/>
                    <a:pt x="116" y="59"/>
                  </a:cubicBezTo>
                  <a:cubicBezTo>
                    <a:pt x="167" y="59"/>
                    <a:pt x="208" y="101"/>
                    <a:pt x="208" y="152"/>
                  </a:cubicBezTo>
                  <a:cubicBezTo>
                    <a:pt x="208" y="203"/>
                    <a:pt x="167" y="245"/>
                    <a:pt x="116" y="245"/>
                  </a:cubicBezTo>
                  <a:close/>
                  <a:moveTo>
                    <a:pt x="186" y="144"/>
                  </a:moveTo>
                  <a:cubicBezTo>
                    <a:pt x="181" y="144"/>
                    <a:pt x="177" y="148"/>
                    <a:pt x="177" y="152"/>
                  </a:cubicBezTo>
                  <a:cubicBezTo>
                    <a:pt x="177" y="157"/>
                    <a:pt x="181" y="161"/>
                    <a:pt x="186" y="161"/>
                  </a:cubicBezTo>
                  <a:cubicBezTo>
                    <a:pt x="191" y="161"/>
                    <a:pt x="194" y="157"/>
                    <a:pt x="194" y="152"/>
                  </a:cubicBezTo>
                  <a:cubicBezTo>
                    <a:pt x="194" y="148"/>
                    <a:pt x="191" y="144"/>
                    <a:pt x="186" y="144"/>
                  </a:cubicBezTo>
                  <a:close/>
                  <a:moveTo>
                    <a:pt x="109" y="135"/>
                  </a:moveTo>
                  <a:cubicBezTo>
                    <a:pt x="108" y="136"/>
                    <a:pt x="108" y="136"/>
                    <a:pt x="108" y="136"/>
                  </a:cubicBezTo>
                  <a:cubicBezTo>
                    <a:pt x="108" y="136"/>
                    <a:pt x="108" y="136"/>
                    <a:pt x="108" y="136"/>
                  </a:cubicBezTo>
                  <a:cubicBezTo>
                    <a:pt x="102" y="139"/>
                    <a:pt x="98" y="145"/>
                    <a:pt x="98" y="152"/>
                  </a:cubicBezTo>
                  <a:cubicBezTo>
                    <a:pt x="98" y="162"/>
                    <a:pt x="107" y="171"/>
                    <a:pt x="117" y="171"/>
                  </a:cubicBezTo>
                  <a:cubicBezTo>
                    <a:pt x="124" y="171"/>
                    <a:pt x="130" y="166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59"/>
                    <a:pt x="134" y="159"/>
                    <a:pt x="134" y="159"/>
                  </a:cubicBezTo>
                  <a:cubicBezTo>
                    <a:pt x="153" y="115"/>
                    <a:pt x="153" y="115"/>
                    <a:pt x="153" y="115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5"/>
                    <a:pt x="109" y="135"/>
                    <a:pt x="109" y="135"/>
                  </a:cubicBezTo>
                  <a:close/>
                  <a:moveTo>
                    <a:pt x="165" y="193"/>
                  </a:moveTo>
                  <a:cubicBezTo>
                    <a:pt x="161" y="193"/>
                    <a:pt x="157" y="197"/>
                    <a:pt x="157" y="202"/>
                  </a:cubicBezTo>
                  <a:cubicBezTo>
                    <a:pt x="157" y="206"/>
                    <a:pt x="161" y="210"/>
                    <a:pt x="165" y="210"/>
                  </a:cubicBezTo>
                  <a:cubicBezTo>
                    <a:pt x="170" y="210"/>
                    <a:pt x="174" y="206"/>
                    <a:pt x="174" y="202"/>
                  </a:cubicBezTo>
                  <a:cubicBezTo>
                    <a:pt x="174" y="197"/>
                    <a:pt x="170" y="193"/>
                    <a:pt x="165" y="19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415" name="Google Shape;415;p68"/>
          <p:cNvGrpSpPr/>
          <p:nvPr/>
        </p:nvGrpSpPr>
        <p:grpSpPr>
          <a:xfrm>
            <a:off x="1262633" y="5105482"/>
            <a:ext cx="863110" cy="867694"/>
            <a:chOff x="1262633" y="4857832"/>
            <a:chExt cx="863110" cy="867694"/>
          </a:xfrm>
        </p:grpSpPr>
        <p:grpSp>
          <p:nvGrpSpPr>
            <p:cNvPr id="416" name="Google Shape;416;p68"/>
            <p:cNvGrpSpPr/>
            <p:nvPr/>
          </p:nvGrpSpPr>
          <p:grpSpPr>
            <a:xfrm>
              <a:off x="1262633" y="4857832"/>
              <a:ext cx="863110" cy="867694"/>
              <a:chOff x="6940551" y="712788"/>
              <a:chExt cx="1195388" cy="1201737"/>
            </a:xfrm>
          </p:grpSpPr>
          <p:sp>
            <p:nvSpPr>
              <p:cNvPr id="417" name="Google Shape;417;p68"/>
              <p:cNvSpPr/>
              <p:nvPr/>
            </p:nvSpPr>
            <p:spPr>
              <a:xfrm>
                <a:off x="6940551" y="712788"/>
                <a:ext cx="1195388" cy="1201737"/>
              </a:xfrm>
              <a:custGeom>
                <a:rect b="b" l="l" r="r" t="t"/>
                <a:pathLst>
                  <a:path extrusionOk="0" h="317" w="318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18" name="Google Shape;418;p68"/>
              <p:cNvSpPr/>
              <p:nvPr/>
            </p:nvSpPr>
            <p:spPr>
              <a:xfrm>
                <a:off x="6940551" y="1739900"/>
                <a:ext cx="1195388" cy="174625"/>
              </a:xfrm>
              <a:custGeom>
                <a:rect b="b" l="l" r="r" t="t"/>
                <a:pathLst>
                  <a:path extrusionOk="0" h="46" w="318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rgbClr val="0A2DC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419" name="Google Shape;419;p68"/>
            <p:cNvSpPr/>
            <p:nvPr/>
          </p:nvSpPr>
          <p:spPr>
            <a:xfrm>
              <a:off x="1487140" y="5001810"/>
              <a:ext cx="352425" cy="422275"/>
            </a:xfrm>
            <a:custGeom>
              <a:rect b="b" l="l" r="r" t="t"/>
              <a:pathLst>
                <a:path extrusionOk="0" h="232" w="193">
                  <a:moveTo>
                    <a:pt x="117" y="54"/>
                  </a:moveTo>
                  <a:cubicBezTo>
                    <a:pt x="110" y="54"/>
                    <a:pt x="104" y="59"/>
                    <a:pt x="104" y="66"/>
                  </a:cubicBezTo>
                  <a:cubicBezTo>
                    <a:pt x="104" y="72"/>
                    <a:pt x="110" y="78"/>
                    <a:pt x="117" y="78"/>
                  </a:cubicBezTo>
                  <a:cubicBezTo>
                    <a:pt x="124" y="78"/>
                    <a:pt x="129" y="72"/>
                    <a:pt x="129" y="66"/>
                  </a:cubicBezTo>
                  <a:cubicBezTo>
                    <a:pt x="129" y="59"/>
                    <a:pt x="124" y="54"/>
                    <a:pt x="117" y="54"/>
                  </a:cubicBezTo>
                  <a:moveTo>
                    <a:pt x="104" y="0"/>
                  </a:moveTo>
                  <a:cubicBezTo>
                    <a:pt x="57" y="0"/>
                    <a:pt x="18" y="36"/>
                    <a:pt x="16" y="82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0" y="114"/>
                    <a:pt x="2" y="118"/>
                    <a:pt x="8" y="118"/>
                  </a:cubicBezTo>
                  <a:cubicBezTo>
                    <a:pt x="21" y="118"/>
                    <a:pt x="21" y="118"/>
                    <a:pt x="21" y="118"/>
                  </a:cubicBezTo>
                  <a:cubicBezTo>
                    <a:pt x="25" y="144"/>
                    <a:pt x="25" y="144"/>
                    <a:pt x="25" y="144"/>
                  </a:cubicBezTo>
                  <a:cubicBezTo>
                    <a:pt x="25" y="160"/>
                    <a:pt x="39" y="173"/>
                    <a:pt x="56" y="173"/>
                  </a:cubicBezTo>
                  <a:cubicBezTo>
                    <a:pt x="98" y="173"/>
                    <a:pt x="98" y="173"/>
                    <a:pt x="98" y="173"/>
                  </a:cubicBezTo>
                  <a:cubicBezTo>
                    <a:pt x="98" y="232"/>
                    <a:pt x="98" y="232"/>
                    <a:pt x="98" y="232"/>
                  </a:cubicBezTo>
                  <a:cubicBezTo>
                    <a:pt x="175" y="198"/>
                    <a:pt x="175" y="198"/>
                    <a:pt x="175" y="198"/>
                  </a:cubicBezTo>
                  <a:cubicBezTo>
                    <a:pt x="175" y="139"/>
                    <a:pt x="175" y="139"/>
                    <a:pt x="175" y="139"/>
                  </a:cubicBezTo>
                  <a:cubicBezTo>
                    <a:pt x="186" y="124"/>
                    <a:pt x="193" y="106"/>
                    <a:pt x="193" y="87"/>
                  </a:cubicBezTo>
                  <a:cubicBezTo>
                    <a:pt x="193" y="39"/>
                    <a:pt x="153" y="0"/>
                    <a:pt x="104" y="0"/>
                  </a:cubicBezTo>
                  <a:moveTo>
                    <a:pt x="157" y="70"/>
                  </a:moveTo>
                  <a:cubicBezTo>
                    <a:pt x="157" y="71"/>
                    <a:pt x="156" y="72"/>
                    <a:pt x="156" y="72"/>
                  </a:cubicBezTo>
                  <a:cubicBezTo>
                    <a:pt x="146" y="74"/>
                    <a:pt x="146" y="74"/>
                    <a:pt x="146" y="74"/>
                  </a:cubicBezTo>
                  <a:cubicBezTo>
                    <a:pt x="145" y="76"/>
                    <a:pt x="144" y="78"/>
                    <a:pt x="143" y="80"/>
                  </a:cubicBezTo>
                  <a:cubicBezTo>
                    <a:pt x="149" y="88"/>
                    <a:pt x="149" y="88"/>
                    <a:pt x="149" y="88"/>
                  </a:cubicBezTo>
                  <a:cubicBezTo>
                    <a:pt x="150" y="88"/>
                    <a:pt x="149" y="90"/>
                    <a:pt x="149" y="90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141" y="98"/>
                    <a:pt x="140" y="98"/>
                    <a:pt x="139" y="97"/>
                  </a:cubicBezTo>
                  <a:cubicBezTo>
                    <a:pt x="131" y="92"/>
                    <a:pt x="131" y="92"/>
                    <a:pt x="131" y="92"/>
                  </a:cubicBezTo>
                  <a:cubicBezTo>
                    <a:pt x="129" y="93"/>
                    <a:pt x="127" y="93"/>
                    <a:pt x="125" y="9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23" y="104"/>
                    <a:pt x="122" y="105"/>
                    <a:pt x="121" y="105"/>
                  </a:cubicBezTo>
                  <a:cubicBezTo>
                    <a:pt x="112" y="105"/>
                    <a:pt x="112" y="105"/>
                    <a:pt x="112" y="105"/>
                  </a:cubicBezTo>
                  <a:cubicBezTo>
                    <a:pt x="111" y="105"/>
                    <a:pt x="110" y="104"/>
                    <a:pt x="110" y="104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106" y="93"/>
                    <a:pt x="104" y="93"/>
                    <a:pt x="102" y="92"/>
                  </a:cubicBezTo>
                  <a:cubicBezTo>
                    <a:pt x="94" y="97"/>
                    <a:pt x="94" y="97"/>
                    <a:pt x="94" y="97"/>
                  </a:cubicBezTo>
                  <a:cubicBezTo>
                    <a:pt x="93" y="98"/>
                    <a:pt x="92" y="98"/>
                    <a:pt x="92" y="97"/>
                  </a:cubicBezTo>
                  <a:cubicBezTo>
                    <a:pt x="85" y="90"/>
                    <a:pt x="85" y="90"/>
                    <a:pt x="85" y="90"/>
                  </a:cubicBezTo>
                  <a:cubicBezTo>
                    <a:pt x="84" y="89"/>
                    <a:pt x="84" y="88"/>
                    <a:pt x="84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9" y="78"/>
                    <a:pt x="88" y="76"/>
                    <a:pt x="88" y="74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77" y="72"/>
                    <a:pt x="76" y="71"/>
                    <a:pt x="76" y="70"/>
                  </a:cubicBezTo>
                  <a:cubicBezTo>
                    <a:pt x="76" y="61"/>
                    <a:pt x="76" y="61"/>
                    <a:pt x="76" y="61"/>
                  </a:cubicBezTo>
                  <a:cubicBezTo>
                    <a:pt x="76" y="60"/>
                    <a:pt x="77" y="59"/>
                    <a:pt x="78" y="59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5"/>
                    <a:pt x="89" y="53"/>
                    <a:pt x="90" y="52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4" y="43"/>
                    <a:pt x="84" y="42"/>
                    <a:pt x="84" y="41"/>
                  </a:cubicBezTo>
                  <a:cubicBezTo>
                    <a:pt x="91" y="34"/>
                    <a:pt x="91" y="34"/>
                    <a:pt x="91" y="34"/>
                  </a:cubicBezTo>
                  <a:cubicBezTo>
                    <a:pt x="92" y="34"/>
                    <a:pt x="93" y="34"/>
                    <a:pt x="94" y="34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4" y="39"/>
                    <a:pt x="106" y="38"/>
                    <a:pt x="108" y="37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27"/>
                    <a:pt x="111" y="26"/>
                    <a:pt x="112" y="26"/>
                  </a:cubicBezTo>
                  <a:cubicBezTo>
                    <a:pt x="121" y="26"/>
                    <a:pt x="121" y="26"/>
                    <a:pt x="121" y="26"/>
                  </a:cubicBezTo>
                  <a:cubicBezTo>
                    <a:pt x="122" y="26"/>
                    <a:pt x="123" y="27"/>
                    <a:pt x="123" y="28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7" y="38"/>
                    <a:pt x="129" y="39"/>
                    <a:pt x="131" y="40"/>
                  </a:cubicBezTo>
                  <a:cubicBezTo>
                    <a:pt x="139" y="34"/>
                    <a:pt x="139" y="34"/>
                    <a:pt x="139" y="34"/>
                  </a:cubicBezTo>
                  <a:cubicBezTo>
                    <a:pt x="140" y="34"/>
                    <a:pt x="141" y="34"/>
                    <a:pt x="142" y="34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50" y="42"/>
                    <a:pt x="150" y="43"/>
                    <a:pt x="149" y="44"/>
                  </a:cubicBezTo>
                  <a:cubicBezTo>
                    <a:pt x="143" y="52"/>
                    <a:pt x="143" y="52"/>
                    <a:pt x="143" y="52"/>
                  </a:cubicBezTo>
                  <a:cubicBezTo>
                    <a:pt x="144" y="53"/>
                    <a:pt x="145" y="55"/>
                    <a:pt x="146" y="57"/>
                  </a:cubicBezTo>
                  <a:cubicBezTo>
                    <a:pt x="156" y="59"/>
                    <a:pt x="156" y="59"/>
                    <a:pt x="156" y="59"/>
                  </a:cubicBezTo>
                  <a:cubicBezTo>
                    <a:pt x="156" y="59"/>
                    <a:pt x="157" y="60"/>
                    <a:pt x="157" y="61"/>
                  </a:cubicBezTo>
                  <a:lnTo>
                    <a:pt x="157" y="7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420" name="Google Shape;420;p68"/>
          <p:cNvGrpSpPr/>
          <p:nvPr/>
        </p:nvGrpSpPr>
        <p:grpSpPr>
          <a:xfrm>
            <a:off x="6319925" y="3657682"/>
            <a:ext cx="863110" cy="867694"/>
            <a:chOff x="6319925" y="3410032"/>
            <a:chExt cx="863110" cy="867694"/>
          </a:xfrm>
        </p:grpSpPr>
        <p:grpSp>
          <p:nvGrpSpPr>
            <p:cNvPr id="421" name="Google Shape;421;p68"/>
            <p:cNvGrpSpPr/>
            <p:nvPr/>
          </p:nvGrpSpPr>
          <p:grpSpPr>
            <a:xfrm>
              <a:off x="6319925" y="3410032"/>
              <a:ext cx="863110" cy="867694"/>
              <a:chOff x="6940551" y="712788"/>
              <a:chExt cx="1195388" cy="1201737"/>
            </a:xfrm>
          </p:grpSpPr>
          <p:sp>
            <p:nvSpPr>
              <p:cNvPr id="422" name="Google Shape;422;p68"/>
              <p:cNvSpPr/>
              <p:nvPr/>
            </p:nvSpPr>
            <p:spPr>
              <a:xfrm>
                <a:off x="6940551" y="712788"/>
                <a:ext cx="1195388" cy="1201737"/>
              </a:xfrm>
              <a:custGeom>
                <a:rect b="b" l="l" r="r" t="t"/>
                <a:pathLst>
                  <a:path extrusionOk="0" h="317" w="318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23" name="Google Shape;423;p68"/>
              <p:cNvSpPr/>
              <p:nvPr/>
            </p:nvSpPr>
            <p:spPr>
              <a:xfrm>
                <a:off x="6940551" y="1739900"/>
                <a:ext cx="1195388" cy="174625"/>
              </a:xfrm>
              <a:custGeom>
                <a:rect b="b" l="l" r="r" t="t"/>
                <a:pathLst>
                  <a:path extrusionOk="0" h="46" w="318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rgbClr val="0A2DC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424" name="Google Shape;424;p68"/>
            <p:cNvSpPr/>
            <p:nvPr/>
          </p:nvSpPr>
          <p:spPr>
            <a:xfrm>
              <a:off x="6529071" y="3564464"/>
              <a:ext cx="474663" cy="474663"/>
            </a:xfrm>
            <a:custGeom>
              <a:rect b="b" l="l" r="r" t="t"/>
              <a:pathLst>
                <a:path extrusionOk="0" h="260" w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425" name="Google Shape;425;p68"/>
          <p:cNvGrpSpPr/>
          <p:nvPr/>
        </p:nvGrpSpPr>
        <p:grpSpPr>
          <a:xfrm>
            <a:off x="6319925" y="2209882"/>
            <a:ext cx="863110" cy="867694"/>
            <a:chOff x="6319925" y="1962232"/>
            <a:chExt cx="863110" cy="867694"/>
          </a:xfrm>
        </p:grpSpPr>
        <p:grpSp>
          <p:nvGrpSpPr>
            <p:cNvPr id="426" name="Google Shape;426;p68"/>
            <p:cNvGrpSpPr/>
            <p:nvPr/>
          </p:nvGrpSpPr>
          <p:grpSpPr>
            <a:xfrm>
              <a:off x="6319925" y="1962232"/>
              <a:ext cx="863110" cy="867694"/>
              <a:chOff x="6940551" y="712788"/>
              <a:chExt cx="1195388" cy="1201737"/>
            </a:xfrm>
          </p:grpSpPr>
          <p:sp>
            <p:nvSpPr>
              <p:cNvPr id="427" name="Google Shape;427;p68"/>
              <p:cNvSpPr/>
              <p:nvPr/>
            </p:nvSpPr>
            <p:spPr>
              <a:xfrm>
                <a:off x="6940551" y="712788"/>
                <a:ext cx="1195388" cy="1201737"/>
              </a:xfrm>
              <a:custGeom>
                <a:rect b="b" l="l" r="r" t="t"/>
                <a:pathLst>
                  <a:path extrusionOk="0" h="317" w="318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28" name="Google Shape;428;p68"/>
              <p:cNvSpPr/>
              <p:nvPr/>
            </p:nvSpPr>
            <p:spPr>
              <a:xfrm>
                <a:off x="6940551" y="1739900"/>
                <a:ext cx="1195388" cy="174625"/>
              </a:xfrm>
              <a:custGeom>
                <a:rect b="b" l="l" r="r" t="t"/>
                <a:pathLst>
                  <a:path extrusionOk="0" h="46" w="318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rgbClr val="0A2DC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429" name="Google Shape;429;p68"/>
            <p:cNvSpPr/>
            <p:nvPr/>
          </p:nvSpPr>
          <p:spPr>
            <a:xfrm>
              <a:off x="6547327" y="2076544"/>
              <a:ext cx="438150" cy="495300"/>
            </a:xfrm>
            <a:custGeom>
              <a:rect b="b" l="l" r="r" t="t"/>
              <a:pathLst>
                <a:path extrusionOk="0" h="272" w="240">
                  <a:moveTo>
                    <a:pt x="62" y="62"/>
                  </a:moveTo>
                  <a:cubicBezTo>
                    <a:pt x="66" y="58"/>
                    <a:pt x="66" y="52"/>
                    <a:pt x="62" y="49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5" y="32"/>
                    <a:pt x="39" y="32"/>
                    <a:pt x="35" y="35"/>
                  </a:cubicBezTo>
                  <a:cubicBezTo>
                    <a:pt x="32" y="39"/>
                    <a:pt x="32" y="45"/>
                    <a:pt x="35" y="49"/>
                  </a:cubicBezTo>
                  <a:cubicBezTo>
                    <a:pt x="49" y="62"/>
                    <a:pt x="49" y="62"/>
                    <a:pt x="49" y="62"/>
                  </a:cubicBezTo>
                  <a:cubicBezTo>
                    <a:pt x="50" y="64"/>
                    <a:pt x="53" y="65"/>
                    <a:pt x="55" y="65"/>
                  </a:cubicBezTo>
                  <a:cubicBezTo>
                    <a:pt x="58" y="65"/>
                    <a:pt x="60" y="64"/>
                    <a:pt x="62" y="62"/>
                  </a:cubicBezTo>
                  <a:moveTo>
                    <a:pt x="28" y="111"/>
                  </a:moveTo>
                  <a:cubicBezTo>
                    <a:pt x="9" y="111"/>
                    <a:pt x="9" y="111"/>
                    <a:pt x="9" y="111"/>
                  </a:cubicBezTo>
                  <a:cubicBezTo>
                    <a:pt x="4" y="111"/>
                    <a:pt x="0" y="115"/>
                    <a:pt x="0" y="120"/>
                  </a:cubicBezTo>
                  <a:cubicBezTo>
                    <a:pt x="0" y="125"/>
                    <a:pt x="4" y="130"/>
                    <a:pt x="9" y="130"/>
                  </a:cubicBezTo>
                  <a:cubicBezTo>
                    <a:pt x="28" y="130"/>
                    <a:pt x="28" y="130"/>
                    <a:pt x="28" y="130"/>
                  </a:cubicBezTo>
                  <a:cubicBezTo>
                    <a:pt x="34" y="130"/>
                    <a:pt x="38" y="125"/>
                    <a:pt x="38" y="120"/>
                  </a:cubicBezTo>
                  <a:cubicBezTo>
                    <a:pt x="38" y="115"/>
                    <a:pt x="34" y="111"/>
                    <a:pt x="28" y="111"/>
                  </a:cubicBezTo>
                  <a:moveTo>
                    <a:pt x="120" y="38"/>
                  </a:moveTo>
                  <a:cubicBezTo>
                    <a:pt x="125" y="38"/>
                    <a:pt x="129" y="34"/>
                    <a:pt x="129" y="29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4"/>
                    <a:pt x="125" y="0"/>
                    <a:pt x="120" y="0"/>
                  </a:cubicBezTo>
                  <a:cubicBezTo>
                    <a:pt x="115" y="0"/>
                    <a:pt x="111" y="4"/>
                    <a:pt x="111" y="10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34"/>
                    <a:pt x="115" y="38"/>
                    <a:pt x="120" y="38"/>
                  </a:cubicBezTo>
                  <a:moveTo>
                    <a:pt x="87" y="253"/>
                  </a:moveTo>
                  <a:cubicBezTo>
                    <a:pt x="87" y="264"/>
                    <a:pt x="96" y="272"/>
                    <a:pt x="107" y="272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44" y="272"/>
                    <a:pt x="153" y="264"/>
                    <a:pt x="153" y="253"/>
                  </a:cubicBezTo>
                  <a:cubicBezTo>
                    <a:pt x="153" y="244"/>
                    <a:pt x="153" y="244"/>
                    <a:pt x="153" y="244"/>
                  </a:cubicBezTo>
                  <a:cubicBezTo>
                    <a:pt x="87" y="244"/>
                    <a:pt x="87" y="244"/>
                    <a:pt x="87" y="244"/>
                  </a:cubicBezTo>
                  <a:cubicBezTo>
                    <a:pt x="87" y="253"/>
                    <a:pt x="87" y="253"/>
                    <a:pt x="87" y="253"/>
                  </a:cubicBezTo>
                  <a:close/>
                  <a:moveTo>
                    <a:pt x="205" y="35"/>
                  </a:moveTo>
                  <a:cubicBezTo>
                    <a:pt x="201" y="32"/>
                    <a:pt x="195" y="32"/>
                    <a:pt x="192" y="35"/>
                  </a:cubicBezTo>
                  <a:cubicBezTo>
                    <a:pt x="178" y="49"/>
                    <a:pt x="178" y="49"/>
                    <a:pt x="178" y="49"/>
                  </a:cubicBezTo>
                  <a:cubicBezTo>
                    <a:pt x="174" y="52"/>
                    <a:pt x="174" y="58"/>
                    <a:pt x="178" y="62"/>
                  </a:cubicBezTo>
                  <a:cubicBezTo>
                    <a:pt x="180" y="64"/>
                    <a:pt x="182" y="65"/>
                    <a:pt x="185" y="65"/>
                  </a:cubicBezTo>
                  <a:cubicBezTo>
                    <a:pt x="187" y="65"/>
                    <a:pt x="190" y="64"/>
                    <a:pt x="192" y="62"/>
                  </a:cubicBezTo>
                  <a:cubicBezTo>
                    <a:pt x="205" y="49"/>
                    <a:pt x="205" y="49"/>
                    <a:pt x="205" y="49"/>
                  </a:cubicBezTo>
                  <a:cubicBezTo>
                    <a:pt x="209" y="45"/>
                    <a:pt x="209" y="39"/>
                    <a:pt x="205" y="35"/>
                  </a:cubicBezTo>
                  <a:moveTo>
                    <a:pt x="120" y="49"/>
                  </a:moveTo>
                  <a:cubicBezTo>
                    <a:pt x="81" y="49"/>
                    <a:pt x="50" y="80"/>
                    <a:pt x="50" y="118"/>
                  </a:cubicBezTo>
                  <a:cubicBezTo>
                    <a:pt x="50" y="132"/>
                    <a:pt x="54" y="145"/>
                    <a:pt x="61" y="156"/>
                  </a:cubicBezTo>
                  <a:cubicBezTo>
                    <a:pt x="62" y="157"/>
                    <a:pt x="62" y="158"/>
                    <a:pt x="62" y="158"/>
                  </a:cubicBezTo>
                  <a:cubicBezTo>
                    <a:pt x="75" y="176"/>
                    <a:pt x="78" y="182"/>
                    <a:pt x="78" y="186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5" y="199"/>
                    <a:pt x="75" y="199"/>
                    <a:pt x="75" y="199"/>
                  </a:cubicBezTo>
                  <a:cubicBezTo>
                    <a:pt x="71" y="199"/>
                    <a:pt x="69" y="200"/>
                    <a:pt x="69" y="204"/>
                  </a:cubicBezTo>
                  <a:cubicBezTo>
                    <a:pt x="69" y="229"/>
                    <a:pt x="69" y="229"/>
                    <a:pt x="69" y="229"/>
                  </a:cubicBezTo>
                  <a:cubicBezTo>
                    <a:pt x="69" y="233"/>
                    <a:pt x="71" y="235"/>
                    <a:pt x="75" y="235"/>
                  </a:cubicBezTo>
                  <a:cubicBezTo>
                    <a:pt x="166" y="235"/>
                    <a:pt x="166" y="235"/>
                    <a:pt x="166" y="235"/>
                  </a:cubicBezTo>
                  <a:cubicBezTo>
                    <a:pt x="169" y="235"/>
                    <a:pt x="171" y="233"/>
                    <a:pt x="171" y="229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1" y="200"/>
                    <a:pt x="169" y="199"/>
                    <a:pt x="166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62" y="186"/>
                    <a:pt x="162" y="186"/>
                    <a:pt x="162" y="186"/>
                  </a:cubicBezTo>
                  <a:cubicBezTo>
                    <a:pt x="162" y="183"/>
                    <a:pt x="163" y="178"/>
                    <a:pt x="178" y="158"/>
                  </a:cubicBezTo>
                  <a:cubicBezTo>
                    <a:pt x="186" y="146"/>
                    <a:pt x="190" y="133"/>
                    <a:pt x="190" y="118"/>
                  </a:cubicBezTo>
                  <a:cubicBezTo>
                    <a:pt x="190" y="80"/>
                    <a:pt x="159" y="49"/>
                    <a:pt x="120" y="49"/>
                  </a:cubicBezTo>
                  <a:moveTo>
                    <a:pt x="120" y="170"/>
                  </a:moveTo>
                  <a:cubicBezTo>
                    <a:pt x="117" y="136"/>
                    <a:pt x="117" y="136"/>
                    <a:pt x="117" y="136"/>
                  </a:cubicBezTo>
                  <a:cubicBezTo>
                    <a:pt x="124" y="136"/>
                    <a:pt x="124" y="136"/>
                    <a:pt x="124" y="136"/>
                  </a:cubicBezTo>
                  <a:lnTo>
                    <a:pt x="120" y="170"/>
                  </a:lnTo>
                  <a:close/>
                  <a:moveTo>
                    <a:pt x="162" y="147"/>
                  </a:moveTo>
                  <a:cubicBezTo>
                    <a:pt x="147" y="168"/>
                    <a:pt x="143" y="176"/>
                    <a:pt x="143" y="186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27" y="199"/>
                    <a:pt x="127" y="199"/>
                    <a:pt x="127" y="199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9" y="136"/>
                    <a:pt x="156" y="130"/>
                    <a:pt x="156" y="122"/>
                  </a:cubicBezTo>
                  <a:cubicBezTo>
                    <a:pt x="156" y="113"/>
                    <a:pt x="149" y="107"/>
                    <a:pt x="141" y="107"/>
                  </a:cubicBezTo>
                  <a:cubicBezTo>
                    <a:pt x="137" y="107"/>
                    <a:pt x="134" y="108"/>
                    <a:pt x="131" y="111"/>
                  </a:cubicBezTo>
                  <a:cubicBezTo>
                    <a:pt x="127" y="115"/>
                    <a:pt x="125" y="122"/>
                    <a:pt x="125" y="127"/>
                  </a:cubicBezTo>
                  <a:cubicBezTo>
                    <a:pt x="116" y="127"/>
                    <a:pt x="116" y="127"/>
                    <a:pt x="116" y="127"/>
                  </a:cubicBezTo>
                  <a:cubicBezTo>
                    <a:pt x="116" y="122"/>
                    <a:pt x="115" y="116"/>
                    <a:pt x="111" y="111"/>
                  </a:cubicBezTo>
                  <a:cubicBezTo>
                    <a:pt x="108" y="108"/>
                    <a:pt x="104" y="107"/>
                    <a:pt x="100" y="107"/>
                  </a:cubicBezTo>
                  <a:cubicBezTo>
                    <a:pt x="92" y="107"/>
                    <a:pt x="85" y="113"/>
                    <a:pt x="85" y="122"/>
                  </a:cubicBezTo>
                  <a:cubicBezTo>
                    <a:pt x="85" y="130"/>
                    <a:pt x="92" y="136"/>
                    <a:pt x="100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97" y="199"/>
                    <a:pt x="97" y="199"/>
                    <a:pt x="97" y="199"/>
                  </a:cubicBezTo>
                  <a:cubicBezTo>
                    <a:pt x="97" y="186"/>
                    <a:pt x="97" y="186"/>
                    <a:pt x="97" y="186"/>
                  </a:cubicBezTo>
                  <a:cubicBezTo>
                    <a:pt x="97" y="177"/>
                    <a:pt x="93" y="168"/>
                    <a:pt x="78" y="147"/>
                  </a:cubicBezTo>
                  <a:cubicBezTo>
                    <a:pt x="78" y="147"/>
                    <a:pt x="78" y="147"/>
                    <a:pt x="78" y="147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1" y="138"/>
                    <a:pt x="68" y="128"/>
                    <a:pt x="68" y="118"/>
                  </a:cubicBezTo>
                  <a:cubicBezTo>
                    <a:pt x="68" y="91"/>
                    <a:pt x="92" y="68"/>
                    <a:pt x="120" y="68"/>
                  </a:cubicBezTo>
                  <a:cubicBezTo>
                    <a:pt x="148" y="68"/>
                    <a:pt x="172" y="91"/>
                    <a:pt x="172" y="118"/>
                  </a:cubicBezTo>
                  <a:cubicBezTo>
                    <a:pt x="172" y="129"/>
                    <a:pt x="168" y="139"/>
                    <a:pt x="162" y="147"/>
                  </a:cubicBezTo>
                  <a:moveTo>
                    <a:pt x="135" y="127"/>
                  </a:moveTo>
                  <a:cubicBezTo>
                    <a:pt x="135" y="124"/>
                    <a:pt x="136" y="119"/>
                    <a:pt x="138" y="117"/>
                  </a:cubicBezTo>
                  <a:cubicBezTo>
                    <a:pt x="139" y="116"/>
                    <a:pt x="140" y="116"/>
                    <a:pt x="141" y="116"/>
                  </a:cubicBezTo>
                  <a:cubicBezTo>
                    <a:pt x="144" y="116"/>
                    <a:pt x="147" y="119"/>
                    <a:pt x="147" y="122"/>
                  </a:cubicBezTo>
                  <a:cubicBezTo>
                    <a:pt x="147" y="125"/>
                    <a:pt x="144" y="127"/>
                    <a:pt x="141" y="127"/>
                  </a:cubicBezTo>
                  <a:cubicBezTo>
                    <a:pt x="135" y="127"/>
                    <a:pt x="135" y="127"/>
                    <a:pt x="135" y="127"/>
                  </a:cubicBezTo>
                  <a:close/>
                  <a:moveTo>
                    <a:pt x="107" y="127"/>
                  </a:moveTo>
                  <a:cubicBezTo>
                    <a:pt x="100" y="127"/>
                    <a:pt x="100" y="127"/>
                    <a:pt x="100" y="127"/>
                  </a:cubicBezTo>
                  <a:cubicBezTo>
                    <a:pt x="97" y="127"/>
                    <a:pt x="94" y="125"/>
                    <a:pt x="94" y="122"/>
                  </a:cubicBezTo>
                  <a:cubicBezTo>
                    <a:pt x="94" y="119"/>
                    <a:pt x="97" y="116"/>
                    <a:pt x="100" y="116"/>
                  </a:cubicBezTo>
                  <a:cubicBezTo>
                    <a:pt x="102" y="116"/>
                    <a:pt x="103" y="117"/>
                    <a:pt x="104" y="118"/>
                  </a:cubicBezTo>
                  <a:cubicBezTo>
                    <a:pt x="106" y="120"/>
                    <a:pt x="107" y="124"/>
                    <a:pt x="107" y="127"/>
                  </a:cubicBezTo>
                  <a:moveTo>
                    <a:pt x="231" y="111"/>
                  </a:moveTo>
                  <a:cubicBezTo>
                    <a:pt x="212" y="111"/>
                    <a:pt x="212" y="111"/>
                    <a:pt x="212" y="111"/>
                  </a:cubicBezTo>
                  <a:cubicBezTo>
                    <a:pt x="206" y="111"/>
                    <a:pt x="202" y="115"/>
                    <a:pt x="202" y="120"/>
                  </a:cubicBezTo>
                  <a:cubicBezTo>
                    <a:pt x="202" y="125"/>
                    <a:pt x="206" y="130"/>
                    <a:pt x="212" y="130"/>
                  </a:cubicBezTo>
                  <a:cubicBezTo>
                    <a:pt x="231" y="130"/>
                    <a:pt x="231" y="130"/>
                    <a:pt x="231" y="130"/>
                  </a:cubicBezTo>
                  <a:cubicBezTo>
                    <a:pt x="236" y="130"/>
                    <a:pt x="240" y="125"/>
                    <a:pt x="240" y="120"/>
                  </a:cubicBezTo>
                  <a:cubicBezTo>
                    <a:pt x="240" y="115"/>
                    <a:pt x="236" y="111"/>
                    <a:pt x="231" y="11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430" name="Google Shape;430;p68"/>
          <p:cNvGrpSpPr/>
          <p:nvPr/>
        </p:nvGrpSpPr>
        <p:grpSpPr>
          <a:xfrm>
            <a:off x="6319925" y="5105482"/>
            <a:ext cx="863110" cy="867694"/>
            <a:chOff x="6319925" y="4857832"/>
            <a:chExt cx="863110" cy="867694"/>
          </a:xfrm>
        </p:grpSpPr>
        <p:grpSp>
          <p:nvGrpSpPr>
            <p:cNvPr id="431" name="Google Shape;431;p68"/>
            <p:cNvGrpSpPr/>
            <p:nvPr/>
          </p:nvGrpSpPr>
          <p:grpSpPr>
            <a:xfrm>
              <a:off x="6319925" y="4857832"/>
              <a:ext cx="863110" cy="867694"/>
              <a:chOff x="6940551" y="712788"/>
              <a:chExt cx="1195388" cy="1201737"/>
            </a:xfrm>
          </p:grpSpPr>
          <p:sp>
            <p:nvSpPr>
              <p:cNvPr id="432" name="Google Shape;432;p68"/>
              <p:cNvSpPr/>
              <p:nvPr/>
            </p:nvSpPr>
            <p:spPr>
              <a:xfrm>
                <a:off x="6940551" y="712788"/>
                <a:ext cx="1195388" cy="1201737"/>
              </a:xfrm>
              <a:custGeom>
                <a:rect b="b" l="l" r="r" t="t"/>
                <a:pathLst>
                  <a:path extrusionOk="0" h="317" w="318">
                    <a:moveTo>
                      <a:pt x="318" y="277"/>
                    </a:moveTo>
                    <a:cubicBezTo>
                      <a:pt x="318" y="299"/>
                      <a:pt x="300" y="317"/>
                      <a:pt x="278" y="317"/>
                    </a:cubicBezTo>
                    <a:cubicBezTo>
                      <a:pt x="40" y="317"/>
                      <a:pt x="40" y="317"/>
                      <a:pt x="40" y="317"/>
                    </a:cubicBezTo>
                    <a:cubicBezTo>
                      <a:pt x="18" y="317"/>
                      <a:pt x="0" y="299"/>
                      <a:pt x="0" y="277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278" y="0"/>
                      <a:pt x="278" y="0"/>
                      <a:pt x="278" y="0"/>
                    </a:cubicBezTo>
                    <a:cubicBezTo>
                      <a:pt x="300" y="0"/>
                      <a:pt x="318" y="18"/>
                      <a:pt x="318" y="40"/>
                    </a:cubicBezTo>
                    <a:lnTo>
                      <a:pt x="318" y="277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433" name="Google Shape;433;p68"/>
              <p:cNvSpPr/>
              <p:nvPr/>
            </p:nvSpPr>
            <p:spPr>
              <a:xfrm>
                <a:off x="6940551" y="1739900"/>
                <a:ext cx="1195388" cy="174625"/>
              </a:xfrm>
              <a:custGeom>
                <a:rect b="b" l="l" r="r" t="t"/>
                <a:pathLst>
                  <a:path extrusionOk="0" h="46" w="318">
                    <a:moveTo>
                      <a:pt x="285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20" y="15"/>
                      <a:pt x="8" y="9"/>
                      <a:pt x="0" y="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8"/>
                      <a:pt x="18" y="46"/>
                      <a:pt x="40" y="46"/>
                    </a:cubicBezTo>
                    <a:cubicBezTo>
                      <a:pt x="278" y="46"/>
                      <a:pt x="278" y="46"/>
                      <a:pt x="278" y="46"/>
                    </a:cubicBezTo>
                    <a:cubicBezTo>
                      <a:pt x="300" y="46"/>
                      <a:pt x="318" y="28"/>
                      <a:pt x="318" y="6"/>
                    </a:cubicBezTo>
                    <a:cubicBezTo>
                      <a:pt x="318" y="0"/>
                      <a:pt x="318" y="0"/>
                      <a:pt x="318" y="0"/>
                    </a:cubicBezTo>
                    <a:cubicBezTo>
                      <a:pt x="310" y="9"/>
                      <a:pt x="298" y="15"/>
                      <a:pt x="285" y="15"/>
                    </a:cubicBezTo>
                    <a:close/>
                  </a:path>
                </a:pathLst>
              </a:custGeom>
              <a:solidFill>
                <a:srgbClr val="0A2DC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ill Sans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ill Sans"/>
                  <a:ea typeface="Gill Sans"/>
                  <a:cs typeface="Gill Sans"/>
                  <a:sym typeface="Gill Sans"/>
                </a:endParaRPr>
              </a:p>
            </p:txBody>
          </p:sp>
        </p:grpSp>
        <p:sp>
          <p:nvSpPr>
            <p:cNvPr id="434" name="Google Shape;434;p68"/>
            <p:cNvSpPr/>
            <p:nvPr/>
          </p:nvSpPr>
          <p:spPr>
            <a:xfrm>
              <a:off x="6575902" y="5045466"/>
              <a:ext cx="409575" cy="334963"/>
            </a:xfrm>
            <a:custGeom>
              <a:rect b="b" l="l" r="r" t="t"/>
              <a:pathLst>
                <a:path extrusionOk="0" h="184" w="225">
                  <a:moveTo>
                    <a:pt x="0" y="69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0" y="174"/>
                    <a:pt x="2" y="177"/>
                    <a:pt x="5" y="177"/>
                  </a:cubicBezTo>
                  <a:cubicBezTo>
                    <a:pt x="58" y="177"/>
                    <a:pt x="58" y="177"/>
                    <a:pt x="58" y="177"/>
                  </a:cubicBezTo>
                  <a:cubicBezTo>
                    <a:pt x="58" y="65"/>
                    <a:pt x="58" y="65"/>
                    <a:pt x="58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2" y="65"/>
                    <a:pt x="0" y="67"/>
                    <a:pt x="0" y="69"/>
                  </a:cubicBezTo>
                  <a:close/>
                  <a:moveTo>
                    <a:pt x="24" y="147"/>
                  </a:moveTo>
                  <a:cubicBezTo>
                    <a:pt x="29" y="147"/>
                    <a:pt x="32" y="151"/>
                    <a:pt x="32" y="155"/>
                  </a:cubicBezTo>
                  <a:cubicBezTo>
                    <a:pt x="32" y="159"/>
                    <a:pt x="29" y="163"/>
                    <a:pt x="24" y="163"/>
                  </a:cubicBezTo>
                  <a:cubicBezTo>
                    <a:pt x="20" y="163"/>
                    <a:pt x="17" y="159"/>
                    <a:pt x="17" y="155"/>
                  </a:cubicBezTo>
                  <a:cubicBezTo>
                    <a:pt x="17" y="151"/>
                    <a:pt x="20" y="147"/>
                    <a:pt x="24" y="147"/>
                  </a:cubicBezTo>
                  <a:close/>
                  <a:moveTo>
                    <a:pt x="206" y="69"/>
                  </a:moveTo>
                  <a:cubicBezTo>
                    <a:pt x="160" y="69"/>
                    <a:pt x="160" y="69"/>
                    <a:pt x="160" y="69"/>
                  </a:cubicBezTo>
                  <a:cubicBezTo>
                    <a:pt x="152" y="69"/>
                    <a:pt x="144" y="64"/>
                    <a:pt x="146" y="55"/>
                  </a:cubicBezTo>
                  <a:cubicBezTo>
                    <a:pt x="153" y="14"/>
                    <a:pt x="153" y="14"/>
                    <a:pt x="153" y="14"/>
                  </a:cubicBezTo>
                  <a:cubicBezTo>
                    <a:pt x="153" y="6"/>
                    <a:pt x="147" y="0"/>
                    <a:pt x="141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31" y="0"/>
                    <a:pt x="126" y="5"/>
                    <a:pt x="124" y="1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7" y="72"/>
                    <a:pt x="94" y="74"/>
                    <a:pt x="92" y="74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76" y="165"/>
                    <a:pt x="76" y="165"/>
                    <a:pt x="76" y="165"/>
                  </a:cubicBezTo>
                  <a:cubicBezTo>
                    <a:pt x="84" y="165"/>
                    <a:pt x="90" y="168"/>
                    <a:pt x="93" y="171"/>
                  </a:cubicBezTo>
                  <a:cubicBezTo>
                    <a:pt x="96" y="174"/>
                    <a:pt x="100" y="176"/>
                    <a:pt x="102" y="178"/>
                  </a:cubicBezTo>
                  <a:cubicBezTo>
                    <a:pt x="106" y="182"/>
                    <a:pt x="115" y="184"/>
                    <a:pt x="122" y="184"/>
                  </a:cubicBezTo>
                  <a:cubicBezTo>
                    <a:pt x="139" y="184"/>
                    <a:pt x="190" y="184"/>
                    <a:pt x="190" y="184"/>
                  </a:cubicBezTo>
                  <a:cubicBezTo>
                    <a:pt x="202" y="184"/>
                    <a:pt x="212" y="180"/>
                    <a:pt x="214" y="16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5" y="79"/>
                    <a:pt x="217" y="69"/>
                    <a:pt x="206" y="6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ill Sans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endParaRPr>
            </a:p>
          </p:txBody>
        </p:sp>
      </p:grpSp>
      <p:sp>
        <p:nvSpPr>
          <p:cNvPr id="435" name="Google Shape;435;p68"/>
          <p:cNvSpPr txBox="1"/>
          <p:nvPr/>
        </p:nvSpPr>
        <p:spPr>
          <a:xfrm>
            <a:off x="2364467" y="2282104"/>
            <a:ext cx="3361245" cy="8907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6" name="Google Shape;436;p68"/>
          <p:cNvSpPr/>
          <p:nvPr/>
        </p:nvSpPr>
        <p:spPr>
          <a:xfrm>
            <a:off x="2364468" y="2010571"/>
            <a:ext cx="112562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First Step</a:t>
            </a:r>
            <a:endParaRPr/>
          </a:p>
        </p:txBody>
      </p:sp>
      <p:sp>
        <p:nvSpPr>
          <p:cNvPr id="437" name="Google Shape;437;p68"/>
          <p:cNvSpPr txBox="1"/>
          <p:nvPr/>
        </p:nvSpPr>
        <p:spPr>
          <a:xfrm>
            <a:off x="2364467" y="3783768"/>
            <a:ext cx="33612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38" name="Google Shape;438;p68"/>
          <p:cNvSpPr/>
          <p:nvPr/>
        </p:nvSpPr>
        <p:spPr>
          <a:xfrm>
            <a:off x="2364468" y="3512235"/>
            <a:ext cx="138531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Second Step</a:t>
            </a:r>
            <a:endParaRPr/>
          </a:p>
        </p:txBody>
      </p:sp>
      <p:sp>
        <p:nvSpPr>
          <p:cNvPr id="439" name="Google Shape;439;p68"/>
          <p:cNvSpPr txBox="1"/>
          <p:nvPr/>
        </p:nvSpPr>
        <p:spPr>
          <a:xfrm>
            <a:off x="2364467" y="5280599"/>
            <a:ext cx="33612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0" name="Google Shape;440;p68"/>
          <p:cNvSpPr/>
          <p:nvPr/>
        </p:nvSpPr>
        <p:spPr>
          <a:xfrm>
            <a:off x="2364468" y="5009066"/>
            <a:ext cx="121552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Third Step</a:t>
            </a:r>
            <a:endParaRPr/>
          </a:p>
        </p:txBody>
      </p:sp>
      <p:sp>
        <p:nvSpPr>
          <p:cNvPr id="441" name="Google Shape;441;p68"/>
          <p:cNvSpPr/>
          <p:nvPr/>
        </p:nvSpPr>
        <p:spPr>
          <a:xfrm>
            <a:off x="7421760" y="2010571"/>
            <a:ext cx="134164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Fourth Step</a:t>
            </a:r>
            <a:endParaRPr/>
          </a:p>
        </p:txBody>
      </p:sp>
      <p:sp>
        <p:nvSpPr>
          <p:cNvPr id="442" name="Google Shape;442;p68"/>
          <p:cNvSpPr/>
          <p:nvPr/>
        </p:nvSpPr>
        <p:spPr>
          <a:xfrm>
            <a:off x="7421760" y="3512235"/>
            <a:ext cx="112883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Fifth Step</a:t>
            </a:r>
            <a:endParaRPr/>
          </a:p>
        </p:txBody>
      </p:sp>
      <p:sp>
        <p:nvSpPr>
          <p:cNvPr id="443" name="Google Shape;443;p68"/>
          <p:cNvSpPr/>
          <p:nvPr/>
        </p:nvSpPr>
        <p:spPr>
          <a:xfrm>
            <a:off x="7421760" y="5009066"/>
            <a:ext cx="118013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Sixth Step</a:t>
            </a:r>
            <a:endParaRPr/>
          </a:p>
        </p:txBody>
      </p:sp>
      <p:sp>
        <p:nvSpPr>
          <p:cNvPr id="444" name="Google Shape;444;p68"/>
          <p:cNvSpPr txBox="1"/>
          <p:nvPr/>
        </p:nvSpPr>
        <p:spPr>
          <a:xfrm>
            <a:off x="7421759" y="2282104"/>
            <a:ext cx="33612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5" name="Google Shape;445;p68"/>
          <p:cNvSpPr txBox="1"/>
          <p:nvPr/>
        </p:nvSpPr>
        <p:spPr>
          <a:xfrm>
            <a:off x="7421759" y="3783768"/>
            <a:ext cx="33612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46" name="Google Shape;446;p68"/>
          <p:cNvSpPr txBox="1"/>
          <p:nvPr/>
        </p:nvSpPr>
        <p:spPr>
          <a:xfrm>
            <a:off x="7421759" y="5280599"/>
            <a:ext cx="336124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2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9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1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4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3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6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6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3426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453" name="Google Shape;453;p69"/>
          <p:cNvSpPr txBox="1"/>
          <p:nvPr/>
        </p:nvSpPr>
        <p:spPr>
          <a:xfrm>
            <a:off x="91440" y="4370354"/>
            <a:ext cx="453104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90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600"/>
              <a:buFont typeface="Arial"/>
              <a:buNone/>
            </a:pPr>
            <a:r>
              <a:rPr b="1" i="0" lang="en-US" sz="6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6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4" name="Google Shape;454;p69"/>
          <p:cNvSpPr/>
          <p:nvPr/>
        </p:nvSpPr>
        <p:spPr>
          <a:xfrm>
            <a:off x="6685738" y="3997538"/>
            <a:ext cx="914033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1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01.</a:t>
            </a:r>
            <a:endParaRPr/>
          </a:p>
        </p:txBody>
      </p:sp>
      <p:sp>
        <p:nvSpPr>
          <p:cNvPr id="455" name="Google Shape;455;p69"/>
          <p:cNvSpPr txBox="1"/>
          <p:nvPr/>
        </p:nvSpPr>
        <p:spPr>
          <a:xfrm>
            <a:off x="4267136" y="4383753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6" name="Google Shape;456;p69"/>
          <p:cNvSpPr/>
          <p:nvPr/>
        </p:nvSpPr>
        <p:spPr>
          <a:xfrm>
            <a:off x="10529211" y="3980828"/>
            <a:ext cx="914033" cy="60529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4000"/>
              <a:buFont typeface="Gill Sans"/>
              <a:buNone/>
            </a:pPr>
            <a:r>
              <a:rPr b="1" i="0" lang="en-US" sz="40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02.</a:t>
            </a:r>
            <a:endParaRPr/>
          </a:p>
        </p:txBody>
      </p:sp>
      <p:sp>
        <p:nvSpPr>
          <p:cNvPr id="457" name="Google Shape;457;p69"/>
          <p:cNvSpPr txBox="1"/>
          <p:nvPr/>
        </p:nvSpPr>
        <p:spPr>
          <a:xfrm>
            <a:off x="8061604" y="4383752"/>
            <a:ext cx="3432985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 possible to absorb large amounts of data quickly.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58" name="Google Shape;458;p69"/>
          <p:cNvSpPr/>
          <p:nvPr/>
        </p:nvSpPr>
        <p:spPr>
          <a:xfrm>
            <a:off x="91440" y="90591"/>
            <a:ext cx="11970327" cy="319293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59" name="Google Shape;459;p69"/>
          <p:cNvCxnSpPr/>
          <p:nvPr/>
        </p:nvCxnSpPr>
        <p:spPr>
          <a:xfrm flipH="1">
            <a:off x="4778793" y="261892"/>
            <a:ext cx="2975956" cy="2975956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7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34274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466" name="Google Shape;466;p70"/>
          <p:cNvSpPr txBox="1"/>
          <p:nvPr/>
        </p:nvSpPr>
        <p:spPr>
          <a:xfrm>
            <a:off x="3579887" y="3663239"/>
            <a:ext cx="8129987" cy="692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NOTE HERE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67" name="Google Shape;467;p70"/>
          <p:cNvSpPr/>
          <p:nvPr/>
        </p:nvSpPr>
        <p:spPr>
          <a:xfrm>
            <a:off x="91440" y="90591"/>
            <a:ext cx="11970327" cy="3192936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68" name="Google Shape;468;p70"/>
          <p:cNvCxnSpPr/>
          <p:nvPr/>
        </p:nvCxnSpPr>
        <p:spPr>
          <a:xfrm flipH="1">
            <a:off x="7333535" y="1547499"/>
            <a:ext cx="1461342" cy="146134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69" name="Google Shape;469;p70"/>
          <p:cNvSpPr txBox="1"/>
          <p:nvPr/>
        </p:nvSpPr>
        <p:spPr>
          <a:xfrm>
            <a:off x="363895" y="4651583"/>
            <a:ext cx="11054232" cy="12743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470" name="Google Shape;470;p70"/>
          <p:cNvCxnSpPr/>
          <p:nvPr/>
        </p:nvCxnSpPr>
        <p:spPr>
          <a:xfrm flipH="1">
            <a:off x="8194439" y="1019198"/>
            <a:ext cx="1461342" cy="1461342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471" name="Google Shape;471;p70"/>
          <p:cNvSpPr/>
          <p:nvPr/>
        </p:nvSpPr>
        <p:spPr>
          <a:xfrm>
            <a:off x="363894" y="4138837"/>
            <a:ext cx="109168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1800"/>
              <a:buFont typeface="Gill Sans"/>
              <a:buNone/>
            </a:pPr>
            <a:r>
              <a:rPr b="1" i="0" lang="en-US" sz="18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Don't let your ego get too close to your position, so that if your position gets shot down</a:t>
            </a:r>
            <a:endParaRPr b="1" i="0" sz="1800" u="none" cap="none" strike="noStrike">
              <a:solidFill>
                <a:srgbClr val="2EB0B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7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828129"/>
            <a:ext cx="6243347" cy="50150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478" name="Google Shape;478;p71"/>
          <p:cNvSpPr/>
          <p:nvPr/>
        </p:nvSpPr>
        <p:spPr>
          <a:xfrm>
            <a:off x="533399" y="828129"/>
            <a:ext cx="6243347" cy="5015066"/>
          </a:xfrm>
          <a:custGeom>
            <a:rect b="b" l="l" r="r" t="t"/>
            <a:pathLst>
              <a:path extrusionOk="0" h="1516" w="1986">
                <a:moveTo>
                  <a:pt x="0" y="0"/>
                </a:moveTo>
                <a:cubicBezTo>
                  <a:pt x="0" y="1516"/>
                  <a:pt x="0" y="1516"/>
                  <a:pt x="0" y="1516"/>
                </a:cubicBezTo>
                <a:cubicBezTo>
                  <a:pt x="1986" y="1516"/>
                  <a:pt x="1986" y="1516"/>
                  <a:pt x="1986" y="1516"/>
                </a:cubicBezTo>
                <a:cubicBezTo>
                  <a:pt x="1986" y="0"/>
                  <a:pt x="1986" y="0"/>
                  <a:pt x="1986" y="0"/>
                </a:cubicBezTo>
                <a:lnTo>
                  <a:pt x="0" y="0"/>
                </a:lnTo>
                <a:close/>
                <a:moveTo>
                  <a:pt x="895" y="74"/>
                </a:moveTo>
                <a:cubicBezTo>
                  <a:pt x="902" y="86"/>
                  <a:pt x="906" y="101"/>
                  <a:pt x="905" y="115"/>
                </a:cubicBezTo>
                <a:cubicBezTo>
                  <a:pt x="905" y="128"/>
                  <a:pt x="917" y="140"/>
                  <a:pt x="905" y="158"/>
                </a:cubicBezTo>
                <a:cubicBezTo>
                  <a:pt x="893" y="117"/>
                  <a:pt x="882" y="80"/>
                  <a:pt x="871" y="40"/>
                </a:cubicBezTo>
                <a:cubicBezTo>
                  <a:pt x="891" y="46"/>
                  <a:pt x="890" y="63"/>
                  <a:pt x="895" y="74"/>
                </a:cubicBezTo>
                <a:close/>
                <a:moveTo>
                  <a:pt x="328" y="26"/>
                </a:moveTo>
                <a:cubicBezTo>
                  <a:pt x="311" y="39"/>
                  <a:pt x="294" y="52"/>
                  <a:pt x="278" y="65"/>
                </a:cubicBezTo>
                <a:cubicBezTo>
                  <a:pt x="277" y="64"/>
                  <a:pt x="276" y="63"/>
                  <a:pt x="275" y="61"/>
                </a:cubicBezTo>
                <a:cubicBezTo>
                  <a:pt x="289" y="45"/>
                  <a:pt x="306" y="33"/>
                  <a:pt x="328" y="26"/>
                </a:cubicBezTo>
                <a:close/>
                <a:moveTo>
                  <a:pt x="190" y="124"/>
                </a:moveTo>
                <a:cubicBezTo>
                  <a:pt x="191" y="125"/>
                  <a:pt x="192" y="127"/>
                  <a:pt x="194" y="128"/>
                </a:cubicBezTo>
                <a:cubicBezTo>
                  <a:pt x="186" y="134"/>
                  <a:pt x="179" y="140"/>
                  <a:pt x="172" y="145"/>
                </a:cubicBezTo>
                <a:cubicBezTo>
                  <a:pt x="165" y="151"/>
                  <a:pt x="158" y="156"/>
                  <a:pt x="150" y="162"/>
                </a:cubicBezTo>
                <a:cubicBezTo>
                  <a:pt x="149" y="160"/>
                  <a:pt x="148" y="159"/>
                  <a:pt x="147" y="158"/>
                </a:cubicBezTo>
                <a:cubicBezTo>
                  <a:pt x="161" y="146"/>
                  <a:pt x="176" y="135"/>
                  <a:pt x="190" y="124"/>
                </a:cubicBezTo>
                <a:close/>
                <a:moveTo>
                  <a:pt x="96" y="198"/>
                </a:moveTo>
                <a:cubicBezTo>
                  <a:pt x="97" y="199"/>
                  <a:pt x="98" y="201"/>
                  <a:pt x="99" y="202"/>
                </a:cubicBezTo>
                <a:cubicBezTo>
                  <a:pt x="83" y="214"/>
                  <a:pt x="67" y="226"/>
                  <a:pt x="51" y="239"/>
                </a:cubicBezTo>
                <a:cubicBezTo>
                  <a:pt x="50" y="237"/>
                  <a:pt x="49" y="235"/>
                  <a:pt x="47" y="233"/>
                </a:cubicBezTo>
                <a:cubicBezTo>
                  <a:pt x="64" y="221"/>
                  <a:pt x="80" y="209"/>
                  <a:pt x="96" y="198"/>
                </a:cubicBezTo>
                <a:close/>
                <a:moveTo>
                  <a:pt x="1933" y="1111"/>
                </a:moveTo>
                <a:cubicBezTo>
                  <a:pt x="1931" y="1112"/>
                  <a:pt x="1928" y="1115"/>
                  <a:pt x="1926" y="1114"/>
                </a:cubicBezTo>
                <a:cubicBezTo>
                  <a:pt x="1910" y="1110"/>
                  <a:pt x="1893" y="1112"/>
                  <a:pt x="1879" y="1099"/>
                </a:cubicBezTo>
                <a:cubicBezTo>
                  <a:pt x="1873" y="1094"/>
                  <a:pt x="1866" y="1090"/>
                  <a:pt x="1856" y="1095"/>
                </a:cubicBezTo>
                <a:cubicBezTo>
                  <a:pt x="1850" y="1098"/>
                  <a:pt x="1840" y="1092"/>
                  <a:pt x="1829" y="1090"/>
                </a:cubicBezTo>
                <a:cubicBezTo>
                  <a:pt x="1836" y="1098"/>
                  <a:pt x="1842" y="1105"/>
                  <a:pt x="1850" y="1113"/>
                </a:cubicBezTo>
                <a:cubicBezTo>
                  <a:pt x="1837" y="1114"/>
                  <a:pt x="1829" y="1113"/>
                  <a:pt x="1821" y="1105"/>
                </a:cubicBezTo>
                <a:cubicBezTo>
                  <a:pt x="1817" y="1102"/>
                  <a:pt x="1811" y="1101"/>
                  <a:pt x="1807" y="1098"/>
                </a:cubicBezTo>
                <a:cubicBezTo>
                  <a:pt x="1800" y="1093"/>
                  <a:pt x="1792" y="1088"/>
                  <a:pt x="1788" y="1082"/>
                </a:cubicBezTo>
                <a:cubicBezTo>
                  <a:pt x="1779" y="1068"/>
                  <a:pt x="1767" y="1068"/>
                  <a:pt x="1749" y="1067"/>
                </a:cubicBezTo>
                <a:cubicBezTo>
                  <a:pt x="1764" y="1084"/>
                  <a:pt x="1775" y="1099"/>
                  <a:pt x="1791" y="1108"/>
                </a:cubicBezTo>
                <a:cubicBezTo>
                  <a:pt x="1798" y="1112"/>
                  <a:pt x="1805" y="1116"/>
                  <a:pt x="1812" y="1121"/>
                </a:cubicBezTo>
                <a:cubicBezTo>
                  <a:pt x="1818" y="1125"/>
                  <a:pt x="1819" y="1131"/>
                  <a:pt x="1814" y="1135"/>
                </a:cubicBezTo>
                <a:cubicBezTo>
                  <a:pt x="1812" y="1137"/>
                  <a:pt x="1804" y="1136"/>
                  <a:pt x="1801" y="1133"/>
                </a:cubicBezTo>
                <a:cubicBezTo>
                  <a:pt x="1791" y="1126"/>
                  <a:pt x="1783" y="1117"/>
                  <a:pt x="1775" y="1109"/>
                </a:cubicBezTo>
                <a:cubicBezTo>
                  <a:pt x="1774" y="1110"/>
                  <a:pt x="1772" y="1111"/>
                  <a:pt x="1771" y="1113"/>
                </a:cubicBezTo>
                <a:cubicBezTo>
                  <a:pt x="1778" y="1120"/>
                  <a:pt x="1786" y="1128"/>
                  <a:pt x="1795" y="1137"/>
                </a:cubicBezTo>
                <a:cubicBezTo>
                  <a:pt x="1781" y="1144"/>
                  <a:pt x="1773" y="1134"/>
                  <a:pt x="1765" y="1130"/>
                </a:cubicBezTo>
                <a:cubicBezTo>
                  <a:pt x="1755" y="1126"/>
                  <a:pt x="1747" y="1119"/>
                  <a:pt x="1738" y="1114"/>
                </a:cubicBezTo>
                <a:cubicBezTo>
                  <a:pt x="1749" y="1134"/>
                  <a:pt x="1757" y="1156"/>
                  <a:pt x="1780" y="1167"/>
                </a:cubicBezTo>
                <a:cubicBezTo>
                  <a:pt x="1767" y="1165"/>
                  <a:pt x="1760" y="1156"/>
                  <a:pt x="1752" y="1149"/>
                </a:cubicBezTo>
                <a:cubicBezTo>
                  <a:pt x="1743" y="1141"/>
                  <a:pt x="1733" y="1134"/>
                  <a:pt x="1725" y="1125"/>
                </a:cubicBezTo>
                <a:cubicBezTo>
                  <a:pt x="1716" y="1117"/>
                  <a:pt x="1708" y="1109"/>
                  <a:pt x="1699" y="1099"/>
                </a:cubicBezTo>
                <a:cubicBezTo>
                  <a:pt x="1692" y="1108"/>
                  <a:pt x="1687" y="1115"/>
                  <a:pt x="1681" y="1123"/>
                </a:cubicBezTo>
                <a:cubicBezTo>
                  <a:pt x="1672" y="1119"/>
                  <a:pt x="1660" y="1125"/>
                  <a:pt x="1650" y="1116"/>
                </a:cubicBezTo>
                <a:cubicBezTo>
                  <a:pt x="1648" y="1115"/>
                  <a:pt x="1640" y="1120"/>
                  <a:pt x="1632" y="1123"/>
                </a:cubicBezTo>
                <a:cubicBezTo>
                  <a:pt x="1653" y="1141"/>
                  <a:pt x="1670" y="1157"/>
                  <a:pt x="1688" y="1172"/>
                </a:cubicBezTo>
                <a:cubicBezTo>
                  <a:pt x="1687" y="1174"/>
                  <a:pt x="1687" y="1175"/>
                  <a:pt x="1686" y="1176"/>
                </a:cubicBezTo>
                <a:cubicBezTo>
                  <a:pt x="1678" y="1171"/>
                  <a:pt x="1669" y="1167"/>
                  <a:pt x="1662" y="1161"/>
                </a:cubicBezTo>
                <a:cubicBezTo>
                  <a:pt x="1646" y="1149"/>
                  <a:pt x="1630" y="1137"/>
                  <a:pt x="1614" y="1125"/>
                </a:cubicBezTo>
                <a:cubicBezTo>
                  <a:pt x="1611" y="1123"/>
                  <a:pt x="1606" y="1122"/>
                  <a:pt x="1600" y="1123"/>
                </a:cubicBezTo>
                <a:cubicBezTo>
                  <a:pt x="1648" y="1170"/>
                  <a:pt x="1702" y="1208"/>
                  <a:pt x="1760" y="1241"/>
                </a:cubicBezTo>
                <a:cubicBezTo>
                  <a:pt x="1750" y="1247"/>
                  <a:pt x="1742" y="1241"/>
                  <a:pt x="1734" y="1237"/>
                </a:cubicBezTo>
                <a:cubicBezTo>
                  <a:pt x="1691" y="1216"/>
                  <a:pt x="1652" y="1190"/>
                  <a:pt x="1616" y="1159"/>
                </a:cubicBezTo>
                <a:cubicBezTo>
                  <a:pt x="1603" y="1148"/>
                  <a:pt x="1590" y="1137"/>
                  <a:pt x="1574" y="1129"/>
                </a:cubicBezTo>
                <a:cubicBezTo>
                  <a:pt x="1577" y="1134"/>
                  <a:pt x="1580" y="1139"/>
                  <a:pt x="1584" y="1143"/>
                </a:cubicBezTo>
                <a:cubicBezTo>
                  <a:pt x="1583" y="1144"/>
                  <a:pt x="1583" y="1144"/>
                  <a:pt x="1582" y="1145"/>
                </a:cubicBezTo>
                <a:cubicBezTo>
                  <a:pt x="1576" y="1140"/>
                  <a:pt x="1570" y="1135"/>
                  <a:pt x="1560" y="1128"/>
                </a:cubicBezTo>
                <a:cubicBezTo>
                  <a:pt x="1564" y="1139"/>
                  <a:pt x="1567" y="1147"/>
                  <a:pt x="1570" y="1154"/>
                </a:cubicBezTo>
                <a:cubicBezTo>
                  <a:pt x="1569" y="1155"/>
                  <a:pt x="1568" y="1156"/>
                  <a:pt x="1567" y="1156"/>
                </a:cubicBezTo>
                <a:cubicBezTo>
                  <a:pt x="1561" y="1148"/>
                  <a:pt x="1556" y="1140"/>
                  <a:pt x="1549" y="1132"/>
                </a:cubicBezTo>
                <a:cubicBezTo>
                  <a:pt x="1543" y="1125"/>
                  <a:pt x="1536" y="1119"/>
                  <a:pt x="1527" y="1111"/>
                </a:cubicBezTo>
                <a:cubicBezTo>
                  <a:pt x="1521" y="1130"/>
                  <a:pt x="1540" y="1135"/>
                  <a:pt x="1541" y="1148"/>
                </a:cubicBezTo>
                <a:cubicBezTo>
                  <a:pt x="1541" y="1161"/>
                  <a:pt x="1543" y="1174"/>
                  <a:pt x="1545" y="1191"/>
                </a:cubicBezTo>
                <a:cubicBezTo>
                  <a:pt x="1529" y="1187"/>
                  <a:pt x="1516" y="1183"/>
                  <a:pt x="1502" y="1180"/>
                </a:cubicBezTo>
                <a:cubicBezTo>
                  <a:pt x="1486" y="1193"/>
                  <a:pt x="1503" y="1203"/>
                  <a:pt x="1505" y="1214"/>
                </a:cubicBezTo>
                <a:cubicBezTo>
                  <a:pt x="1499" y="1215"/>
                  <a:pt x="1493" y="1217"/>
                  <a:pt x="1485" y="1218"/>
                </a:cubicBezTo>
                <a:cubicBezTo>
                  <a:pt x="1492" y="1229"/>
                  <a:pt x="1498" y="1237"/>
                  <a:pt x="1505" y="1246"/>
                </a:cubicBezTo>
                <a:cubicBezTo>
                  <a:pt x="1504" y="1247"/>
                  <a:pt x="1504" y="1247"/>
                  <a:pt x="1504" y="1248"/>
                </a:cubicBezTo>
                <a:cubicBezTo>
                  <a:pt x="1494" y="1240"/>
                  <a:pt x="1485" y="1232"/>
                  <a:pt x="1475" y="1224"/>
                </a:cubicBezTo>
                <a:cubicBezTo>
                  <a:pt x="1474" y="1225"/>
                  <a:pt x="1473" y="1227"/>
                  <a:pt x="1471" y="1228"/>
                </a:cubicBezTo>
                <a:cubicBezTo>
                  <a:pt x="1476" y="1234"/>
                  <a:pt x="1481" y="1241"/>
                  <a:pt x="1487" y="1247"/>
                </a:cubicBezTo>
                <a:cubicBezTo>
                  <a:pt x="1493" y="1255"/>
                  <a:pt x="1493" y="1262"/>
                  <a:pt x="1489" y="1269"/>
                </a:cubicBezTo>
                <a:cubicBezTo>
                  <a:pt x="1486" y="1274"/>
                  <a:pt x="1470" y="1277"/>
                  <a:pt x="1464" y="1274"/>
                </a:cubicBezTo>
                <a:cubicBezTo>
                  <a:pt x="1447" y="1268"/>
                  <a:pt x="1430" y="1262"/>
                  <a:pt x="1411" y="1256"/>
                </a:cubicBezTo>
                <a:cubicBezTo>
                  <a:pt x="1415" y="1265"/>
                  <a:pt x="1416" y="1265"/>
                  <a:pt x="1435" y="1278"/>
                </a:cubicBezTo>
                <a:cubicBezTo>
                  <a:pt x="1443" y="1284"/>
                  <a:pt x="1450" y="1292"/>
                  <a:pt x="1459" y="1299"/>
                </a:cubicBezTo>
                <a:cubicBezTo>
                  <a:pt x="1445" y="1309"/>
                  <a:pt x="1436" y="1299"/>
                  <a:pt x="1425" y="1296"/>
                </a:cubicBezTo>
                <a:cubicBezTo>
                  <a:pt x="1429" y="1306"/>
                  <a:pt x="1433" y="1316"/>
                  <a:pt x="1438" y="1329"/>
                </a:cubicBezTo>
                <a:cubicBezTo>
                  <a:pt x="1428" y="1325"/>
                  <a:pt x="1419" y="1322"/>
                  <a:pt x="1407" y="1317"/>
                </a:cubicBezTo>
                <a:cubicBezTo>
                  <a:pt x="1408" y="1323"/>
                  <a:pt x="1409" y="1327"/>
                  <a:pt x="1410" y="1330"/>
                </a:cubicBezTo>
                <a:cubicBezTo>
                  <a:pt x="1413" y="1339"/>
                  <a:pt x="1411" y="1344"/>
                  <a:pt x="1402" y="1342"/>
                </a:cubicBezTo>
                <a:cubicBezTo>
                  <a:pt x="1382" y="1339"/>
                  <a:pt x="1362" y="1335"/>
                  <a:pt x="1342" y="1331"/>
                </a:cubicBezTo>
                <a:cubicBezTo>
                  <a:pt x="1339" y="1330"/>
                  <a:pt x="1336" y="1328"/>
                  <a:pt x="1334" y="1325"/>
                </a:cubicBezTo>
                <a:cubicBezTo>
                  <a:pt x="1328" y="1320"/>
                  <a:pt x="1324" y="1312"/>
                  <a:pt x="1318" y="1308"/>
                </a:cubicBezTo>
                <a:cubicBezTo>
                  <a:pt x="1307" y="1299"/>
                  <a:pt x="1295" y="1292"/>
                  <a:pt x="1282" y="1284"/>
                </a:cubicBezTo>
                <a:cubicBezTo>
                  <a:pt x="1272" y="1296"/>
                  <a:pt x="1261" y="1299"/>
                  <a:pt x="1247" y="1291"/>
                </a:cubicBezTo>
                <a:cubicBezTo>
                  <a:pt x="1241" y="1288"/>
                  <a:pt x="1234" y="1287"/>
                  <a:pt x="1224" y="1284"/>
                </a:cubicBezTo>
                <a:cubicBezTo>
                  <a:pt x="1241" y="1311"/>
                  <a:pt x="1268" y="1314"/>
                  <a:pt x="1288" y="1328"/>
                </a:cubicBezTo>
                <a:cubicBezTo>
                  <a:pt x="1309" y="1342"/>
                  <a:pt x="1334" y="1348"/>
                  <a:pt x="1357" y="1358"/>
                </a:cubicBezTo>
                <a:cubicBezTo>
                  <a:pt x="1354" y="1359"/>
                  <a:pt x="1349" y="1362"/>
                  <a:pt x="1343" y="1364"/>
                </a:cubicBezTo>
                <a:cubicBezTo>
                  <a:pt x="1347" y="1375"/>
                  <a:pt x="1357" y="1381"/>
                  <a:pt x="1365" y="1378"/>
                </a:cubicBezTo>
                <a:cubicBezTo>
                  <a:pt x="1379" y="1374"/>
                  <a:pt x="1391" y="1381"/>
                  <a:pt x="1405" y="1378"/>
                </a:cubicBezTo>
                <a:cubicBezTo>
                  <a:pt x="1396" y="1402"/>
                  <a:pt x="1379" y="1413"/>
                  <a:pt x="1357" y="1416"/>
                </a:cubicBezTo>
                <a:cubicBezTo>
                  <a:pt x="1351" y="1417"/>
                  <a:pt x="1345" y="1417"/>
                  <a:pt x="1340" y="1421"/>
                </a:cubicBezTo>
                <a:cubicBezTo>
                  <a:pt x="1324" y="1432"/>
                  <a:pt x="1307" y="1438"/>
                  <a:pt x="1288" y="1444"/>
                </a:cubicBezTo>
                <a:cubicBezTo>
                  <a:pt x="1263" y="1452"/>
                  <a:pt x="1238" y="1456"/>
                  <a:pt x="1212" y="1458"/>
                </a:cubicBezTo>
                <a:cubicBezTo>
                  <a:pt x="1191" y="1461"/>
                  <a:pt x="1170" y="1462"/>
                  <a:pt x="1148" y="1462"/>
                </a:cubicBezTo>
                <a:cubicBezTo>
                  <a:pt x="1136" y="1462"/>
                  <a:pt x="1128" y="1466"/>
                  <a:pt x="1122" y="1477"/>
                </a:cubicBezTo>
                <a:cubicBezTo>
                  <a:pt x="1116" y="1489"/>
                  <a:pt x="1107" y="1491"/>
                  <a:pt x="1094" y="1489"/>
                </a:cubicBezTo>
                <a:cubicBezTo>
                  <a:pt x="1042" y="1481"/>
                  <a:pt x="996" y="1460"/>
                  <a:pt x="954" y="1430"/>
                </a:cubicBezTo>
                <a:cubicBezTo>
                  <a:pt x="945" y="1424"/>
                  <a:pt x="936" y="1419"/>
                  <a:pt x="926" y="1415"/>
                </a:cubicBezTo>
                <a:cubicBezTo>
                  <a:pt x="915" y="1410"/>
                  <a:pt x="903" y="1409"/>
                  <a:pt x="891" y="1414"/>
                </a:cubicBezTo>
                <a:cubicBezTo>
                  <a:pt x="860" y="1426"/>
                  <a:pt x="833" y="1418"/>
                  <a:pt x="809" y="1396"/>
                </a:cubicBezTo>
                <a:cubicBezTo>
                  <a:pt x="791" y="1378"/>
                  <a:pt x="771" y="1363"/>
                  <a:pt x="749" y="1351"/>
                </a:cubicBezTo>
                <a:cubicBezTo>
                  <a:pt x="729" y="1340"/>
                  <a:pt x="711" y="1327"/>
                  <a:pt x="691" y="1316"/>
                </a:cubicBezTo>
                <a:cubicBezTo>
                  <a:pt x="682" y="1310"/>
                  <a:pt x="675" y="1297"/>
                  <a:pt x="660" y="1308"/>
                </a:cubicBezTo>
                <a:cubicBezTo>
                  <a:pt x="656" y="1311"/>
                  <a:pt x="643" y="1303"/>
                  <a:pt x="631" y="1298"/>
                </a:cubicBezTo>
                <a:cubicBezTo>
                  <a:pt x="636" y="1292"/>
                  <a:pt x="639" y="1287"/>
                  <a:pt x="644" y="1281"/>
                </a:cubicBezTo>
                <a:cubicBezTo>
                  <a:pt x="633" y="1269"/>
                  <a:pt x="623" y="1260"/>
                  <a:pt x="605" y="1258"/>
                </a:cubicBezTo>
                <a:cubicBezTo>
                  <a:pt x="586" y="1256"/>
                  <a:pt x="568" y="1250"/>
                  <a:pt x="551" y="1242"/>
                </a:cubicBezTo>
                <a:cubicBezTo>
                  <a:pt x="533" y="1234"/>
                  <a:pt x="517" y="1222"/>
                  <a:pt x="500" y="1212"/>
                </a:cubicBezTo>
                <a:cubicBezTo>
                  <a:pt x="486" y="1203"/>
                  <a:pt x="471" y="1195"/>
                  <a:pt x="453" y="1193"/>
                </a:cubicBezTo>
                <a:cubicBezTo>
                  <a:pt x="448" y="1193"/>
                  <a:pt x="443" y="1186"/>
                  <a:pt x="440" y="1183"/>
                </a:cubicBezTo>
                <a:cubicBezTo>
                  <a:pt x="427" y="1180"/>
                  <a:pt x="415" y="1177"/>
                  <a:pt x="402" y="1174"/>
                </a:cubicBezTo>
                <a:cubicBezTo>
                  <a:pt x="401" y="1174"/>
                  <a:pt x="398" y="1171"/>
                  <a:pt x="398" y="1170"/>
                </a:cubicBezTo>
                <a:cubicBezTo>
                  <a:pt x="399" y="1153"/>
                  <a:pt x="385" y="1150"/>
                  <a:pt x="374" y="1144"/>
                </a:cubicBezTo>
                <a:cubicBezTo>
                  <a:pt x="365" y="1138"/>
                  <a:pt x="358" y="1128"/>
                  <a:pt x="350" y="1121"/>
                </a:cubicBezTo>
                <a:cubicBezTo>
                  <a:pt x="337" y="1110"/>
                  <a:pt x="325" y="1099"/>
                  <a:pt x="311" y="1090"/>
                </a:cubicBezTo>
                <a:cubicBezTo>
                  <a:pt x="290" y="1077"/>
                  <a:pt x="288" y="1072"/>
                  <a:pt x="291" y="1048"/>
                </a:cubicBezTo>
                <a:cubicBezTo>
                  <a:pt x="293" y="1033"/>
                  <a:pt x="292" y="1017"/>
                  <a:pt x="291" y="1002"/>
                </a:cubicBezTo>
                <a:cubicBezTo>
                  <a:pt x="291" y="998"/>
                  <a:pt x="287" y="995"/>
                  <a:pt x="285" y="992"/>
                </a:cubicBezTo>
                <a:cubicBezTo>
                  <a:pt x="280" y="986"/>
                  <a:pt x="273" y="981"/>
                  <a:pt x="270" y="974"/>
                </a:cubicBezTo>
                <a:cubicBezTo>
                  <a:pt x="252" y="943"/>
                  <a:pt x="225" y="919"/>
                  <a:pt x="201" y="894"/>
                </a:cubicBezTo>
                <a:cubicBezTo>
                  <a:pt x="193" y="886"/>
                  <a:pt x="187" y="875"/>
                  <a:pt x="179" y="862"/>
                </a:cubicBezTo>
                <a:cubicBezTo>
                  <a:pt x="185" y="863"/>
                  <a:pt x="189" y="863"/>
                  <a:pt x="192" y="864"/>
                </a:cubicBezTo>
                <a:cubicBezTo>
                  <a:pt x="205" y="873"/>
                  <a:pt x="218" y="882"/>
                  <a:pt x="232" y="891"/>
                </a:cubicBezTo>
                <a:cubicBezTo>
                  <a:pt x="239" y="895"/>
                  <a:pt x="246" y="900"/>
                  <a:pt x="255" y="906"/>
                </a:cubicBezTo>
                <a:cubicBezTo>
                  <a:pt x="256" y="901"/>
                  <a:pt x="259" y="897"/>
                  <a:pt x="258" y="894"/>
                </a:cubicBezTo>
                <a:cubicBezTo>
                  <a:pt x="256" y="887"/>
                  <a:pt x="253" y="879"/>
                  <a:pt x="248" y="873"/>
                </a:cubicBezTo>
                <a:cubicBezTo>
                  <a:pt x="228" y="848"/>
                  <a:pt x="207" y="824"/>
                  <a:pt x="186" y="800"/>
                </a:cubicBezTo>
                <a:cubicBezTo>
                  <a:pt x="183" y="796"/>
                  <a:pt x="179" y="793"/>
                  <a:pt x="177" y="789"/>
                </a:cubicBezTo>
                <a:cubicBezTo>
                  <a:pt x="157" y="754"/>
                  <a:pt x="131" y="724"/>
                  <a:pt x="103" y="695"/>
                </a:cubicBezTo>
                <a:cubicBezTo>
                  <a:pt x="74" y="666"/>
                  <a:pt x="54" y="630"/>
                  <a:pt x="40" y="592"/>
                </a:cubicBezTo>
                <a:cubicBezTo>
                  <a:pt x="33" y="574"/>
                  <a:pt x="31" y="554"/>
                  <a:pt x="44" y="534"/>
                </a:cubicBezTo>
                <a:cubicBezTo>
                  <a:pt x="48" y="543"/>
                  <a:pt x="54" y="551"/>
                  <a:pt x="56" y="561"/>
                </a:cubicBezTo>
                <a:cubicBezTo>
                  <a:pt x="63" y="610"/>
                  <a:pt x="98" y="638"/>
                  <a:pt x="133" y="668"/>
                </a:cubicBezTo>
                <a:cubicBezTo>
                  <a:pt x="144" y="677"/>
                  <a:pt x="155" y="687"/>
                  <a:pt x="166" y="697"/>
                </a:cubicBezTo>
                <a:cubicBezTo>
                  <a:pt x="180" y="709"/>
                  <a:pt x="192" y="724"/>
                  <a:pt x="212" y="730"/>
                </a:cubicBezTo>
                <a:cubicBezTo>
                  <a:pt x="221" y="733"/>
                  <a:pt x="228" y="741"/>
                  <a:pt x="236" y="747"/>
                </a:cubicBezTo>
                <a:cubicBezTo>
                  <a:pt x="247" y="725"/>
                  <a:pt x="241" y="703"/>
                  <a:pt x="221" y="694"/>
                </a:cubicBezTo>
                <a:cubicBezTo>
                  <a:pt x="212" y="691"/>
                  <a:pt x="203" y="689"/>
                  <a:pt x="195" y="685"/>
                </a:cubicBezTo>
                <a:cubicBezTo>
                  <a:pt x="186" y="682"/>
                  <a:pt x="178" y="678"/>
                  <a:pt x="170" y="672"/>
                </a:cubicBezTo>
                <a:cubicBezTo>
                  <a:pt x="156" y="662"/>
                  <a:pt x="142" y="651"/>
                  <a:pt x="127" y="641"/>
                </a:cubicBezTo>
                <a:cubicBezTo>
                  <a:pt x="118" y="635"/>
                  <a:pt x="115" y="628"/>
                  <a:pt x="120" y="617"/>
                </a:cubicBezTo>
                <a:cubicBezTo>
                  <a:pt x="127" y="602"/>
                  <a:pt x="125" y="589"/>
                  <a:pt x="113" y="576"/>
                </a:cubicBezTo>
                <a:cubicBezTo>
                  <a:pt x="101" y="564"/>
                  <a:pt x="91" y="550"/>
                  <a:pt x="79" y="535"/>
                </a:cubicBezTo>
                <a:cubicBezTo>
                  <a:pt x="108" y="523"/>
                  <a:pt x="101" y="500"/>
                  <a:pt x="100" y="481"/>
                </a:cubicBezTo>
                <a:cubicBezTo>
                  <a:pt x="98" y="463"/>
                  <a:pt x="90" y="446"/>
                  <a:pt x="88" y="428"/>
                </a:cubicBezTo>
                <a:cubicBezTo>
                  <a:pt x="85" y="404"/>
                  <a:pt x="86" y="379"/>
                  <a:pt x="86" y="355"/>
                </a:cubicBezTo>
                <a:cubicBezTo>
                  <a:pt x="86" y="350"/>
                  <a:pt x="90" y="346"/>
                  <a:pt x="92" y="342"/>
                </a:cubicBezTo>
                <a:cubicBezTo>
                  <a:pt x="94" y="342"/>
                  <a:pt x="95" y="342"/>
                  <a:pt x="96" y="342"/>
                </a:cubicBezTo>
                <a:cubicBezTo>
                  <a:pt x="99" y="350"/>
                  <a:pt x="101" y="359"/>
                  <a:pt x="103" y="368"/>
                </a:cubicBezTo>
                <a:cubicBezTo>
                  <a:pt x="117" y="349"/>
                  <a:pt x="119" y="329"/>
                  <a:pt x="113" y="309"/>
                </a:cubicBezTo>
                <a:cubicBezTo>
                  <a:pt x="129" y="304"/>
                  <a:pt x="142" y="300"/>
                  <a:pt x="160" y="294"/>
                </a:cubicBezTo>
                <a:cubicBezTo>
                  <a:pt x="160" y="294"/>
                  <a:pt x="162" y="298"/>
                  <a:pt x="164" y="301"/>
                </a:cubicBezTo>
                <a:cubicBezTo>
                  <a:pt x="171" y="310"/>
                  <a:pt x="178" y="308"/>
                  <a:pt x="186" y="302"/>
                </a:cubicBezTo>
                <a:cubicBezTo>
                  <a:pt x="196" y="294"/>
                  <a:pt x="207" y="288"/>
                  <a:pt x="220" y="278"/>
                </a:cubicBezTo>
                <a:cubicBezTo>
                  <a:pt x="223" y="287"/>
                  <a:pt x="226" y="293"/>
                  <a:pt x="227" y="299"/>
                </a:cubicBezTo>
                <a:cubicBezTo>
                  <a:pt x="231" y="319"/>
                  <a:pt x="243" y="332"/>
                  <a:pt x="265" y="341"/>
                </a:cubicBezTo>
                <a:cubicBezTo>
                  <a:pt x="259" y="307"/>
                  <a:pt x="254" y="276"/>
                  <a:pt x="249" y="244"/>
                </a:cubicBezTo>
                <a:cubicBezTo>
                  <a:pt x="252" y="249"/>
                  <a:pt x="254" y="256"/>
                  <a:pt x="258" y="258"/>
                </a:cubicBezTo>
                <a:cubicBezTo>
                  <a:pt x="271" y="263"/>
                  <a:pt x="269" y="273"/>
                  <a:pt x="271" y="283"/>
                </a:cubicBezTo>
                <a:cubicBezTo>
                  <a:pt x="274" y="296"/>
                  <a:pt x="284" y="308"/>
                  <a:pt x="293" y="320"/>
                </a:cubicBezTo>
                <a:cubicBezTo>
                  <a:pt x="295" y="305"/>
                  <a:pt x="306" y="304"/>
                  <a:pt x="320" y="303"/>
                </a:cubicBezTo>
                <a:cubicBezTo>
                  <a:pt x="315" y="299"/>
                  <a:pt x="312" y="297"/>
                  <a:pt x="310" y="295"/>
                </a:cubicBezTo>
                <a:cubicBezTo>
                  <a:pt x="302" y="291"/>
                  <a:pt x="303" y="283"/>
                  <a:pt x="308" y="280"/>
                </a:cubicBezTo>
                <a:cubicBezTo>
                  <a:pt x="324" y="271"/>
                  <a:pt x="318" y="260"/>
                  <a:pt x="314" y="248"/>
                </a:cubicBezTo>
                <a:cubicBezTo>
                  <a:pt x="310" y="234"/>
                  <a:pt x="314" y="224"/>
                  <a:pt x="325" y="220"/>
                </a:cubicBezTo>
                <a:cubicBezTo>
                  <a:pt x="330" y="218"/>
                  <a:pt x="335" y="219"/>
                  <a:pt x="340" y="219"/>
                </a:cubicBezTo>
                <a:cubicBezTo>
                  <a:pt x="350" y="219"/>
                  <a:pt x="360" y="220"/>
                  <a:pt x="371" y="221"/>
                </a:cubicBezTo>
                <a:cubicBezTo>
                  <a:pt x="372" y="212"/>
                  <a:pt x="368" y="204"/>
                  <a:pt x="374" y="196"/>
                </a:cubicBezTo>
                <a:cubicBezTo>
                  <a:pt x="381" y="188"/>
                  <a:pt x="379" y="175"/>
                  <a:pt x="372" y="164"/>
                </a:cubicBezTo>
                <a:cubicBezTo>
                  <a:pt x="362" y="148"/>
                  <a:pt x="366" y="140"/>
                  <a:pt x="386" y="139"/>
                </a:cubicBezTo>
                <a:cubicBezTo>
                  <a:pt x="396" y="139"/>
                  <a:pt x="406" y="138"/>
                  <a:pt x="417" y="137"/>
                </a:cubicBezTo>
                <a:cubicBezTo>
                  <a:pt x="412" y="134"/>
                  <a:pt x="407" y="132"/>
                  <a:pt x="398" y="127"/>
                </a:cubicBezTo>
                <a:cubicBezTo>
                  <a:pt x="411" y="127"/>
                  <a:pt x="418" y="127"/>
                  <a:pt x="425" y="127"/>
                </a:cubicBezTo>
                <a:cubicBezTo>
                  <a:pt x="426" y="126"/>
                  <a:pt x="426" y="125"/>
                  <a:pt x="426" y="124"/>
                </a:cubicBezTo>
                <a:cubicBezTo>
                  <a:pt x="422" y="122"/>
                  <a:pt x="418" y="119"/>
                  <a:pt x="414" y="119"/>
                </a:cubicBezTo>
                <a:cubicBezTo>
                  <a:pt x="397" y="119"/>
                  <a:pt x="384" y="109"/>
                  <a:pt x="371" y="102"/>
                </a:cubicBezTo>
                <a:cubicBezTo>
                  <a:pt x="357" y="95"/>
                  <a:pt x="357" y="87"/>
                  <a:pt x="368" y="76"/>
                </a:cubicBezTo>
                <a:cubicBezTo>
                  <a:pt x="381" y="64"/>
                  <a:pt x="395" y="60"/>
                  <a:pt x="412" y="61"/>
                </a:cubicBezTo>
                <a:cubicBezTo>
                  <a:pt x="426" y="61"/>
                  <a:pt x="441" y="64"/>
                  <a:pt x="450" y="49"/>
                </a:cubicBezTo>
                <a:cubicBezTo>
                  <a:pt x="452" y="47"/>
                  <a:pt x="456" y="46"/>
                  <a:pt x="459" y="47"/>
                </a:cubicBezTo>
                <a:cubicBezTo>
                  <a:pt x="487" y="51"/>
                  <a:pt x="515" y="41"/>
                  <a:pt x="542" y="51"/>
                </a:cubicBezTo>
                <a:cubicBezTo>
                  <a:pt x="547" y="53"/>
                  <a:pt x="555" y="49"/>
                  <a:pt x="559" y="48"/>
                </a:cubicBezTo>
                <a:cubicBezTo>
                  <a:pt x="574" y="56"/>
                  <a:pt x="588" y="65"/>
                  <a:pt x="604" y="70"/>
                </a:cubicBezTo>
                <a:cubicBezTo>
                  <a:pt x="627" y="78"/>
                  <a:pt x="648" y="90"/>
                  <a:pt x="669" y="102"/>
                </a:cubicBezTo>
                <a:cubicBezTo>
                  <a:pt x="681" y="109"/>
                  <a:pt x="692" y="117"/>
                  <a:pt x="704" y="124"/>
                </a:cubicBezTo>
                <a:cubicBezTo>
                  <a:pt x="721" y="136"/>
                  <a:pt x="740" y="144"/>
                  <a:pt x="761" y="144"/>
                </a:cubicBezTo>
                <a:cubicBezTo>
                  <a:pt x="764" y="144"/>
                  <a:pt x="767" y="145"/>
                  <a:pt x="769" y="147"/>
                </a:cubicBezTo>
                <a:cubicBezTo>
                  <a:pt x="782" y="158"/>
                  <a:pt x="794" y="152"/>
                  <a:pt x="806" y="142"/>
                </a:cubicBezTo>
                <a:cubicBezTo>
                  <a:pt x="815" y="149"/>
                  <a:pt x="818" y="165"/>
                  <a:pt x="835" y="163"/>
                </a:cubicBezTo>
                <a:cubicBezTo>
                  <a:pt x="836" y="159"/>
                  <a:pt x="837" y="155"/>
                  <a:pt x="838" y="150"/>
                </a:cubicBezTo>
                <a:cubicBezTo>
                  <a:pt x="844" y="168"/>
                  <a:pt x="857" y="175"/>
                  <a:pt x="872" y="182"/>
                </a:cubicBezTo>
                <a:cubicBezTo>
                  <a:pt x="944" y="214"/>
                  <a:pt x="1016" y="246"/>
                  <a:pt x="1084" y="285"/>
                </a:cubicBezTo>
                <a:cubicBezTo>
                  <a:pt x="1101" y="294"/>
                  <a:pt x="1117" y="304"/>
                  <a:pt x="1131" y="317"/>
                </a:cubicBezTo>
                <a:cubicBezTo>
                  <a:pt x="1148" y="332"/>
                  <a:pt x="1169" y="341"/>
                  <a:pt x="1189" y="353"/>
                </a:cubicBezTo>
                <a:cubicBezTo>
                  <a:pt x="1234" y="381"/>
                  <a:pt x="1281" y="409"/>
                  <a:pt x="1326" y="438"/>
                </a:cubicBezTo>
                <a:cubicBezTo>
                  <a:pt x="1362" y="462"/>
                  <a:pt x="1396" y="489"/>
                  <a:pt x="1431" y="514"/>
                </a:cubicBezTo>
                <a:cubicBezTo>
                  <a:pt x="1444" y="525"/>
                  <a:pt x="1458" y="535"/>
                  <a:pt x="1470" y="547"/>
                </a:cubicBezTo>
                <a:cubicBezTo>
                  <a:pt x="1482" y="558"/>
                  <a:pt x="1491" y="571"/>
                  <a:pt x="1503" y="581"/>
                </a:cubicBezTo>
                <a:cubicBezTo>
                  <a:pt x="1536" y="609"/>
                  <a:pt x="1569" y="637"/>
                  <a:pt x="1603" y="664"/>
                </a:cubicBezTo>
                <a:cubicBezTo>
                  <a:pt x="1607" y="667"/>
                  <a:pt x="1613" y="669"/>
                  <a:pt x="1619" y="670"/>
                </a:cubicBezTo>
                <a:cubicBezTo>
                  <a:pt x="1634" y="672"/>
                  <a:pt x="1643" y="680"/>
                  <a:pt x="1641" y="694"/>
                </a:cubicBezTo>
                <a:cubicBezTo>
                  <a:pt x="1639" y="704"/>
                  <a:pt x="1643" y="709"/>
                  <a:pt x="1649" y="715"/>
                </a:cubicBezTo>
                <a:cubicBezTo>
                  <a:pt x="1659" y="725"/>
                  <a:pt x="1667" y="739"/>
                  <a:pt x="1679" y="744"/>
                </a:cubicBezTo>
                <a:cubicBezTo>
                  <a:pt x="1691" y="748"/>
                  <a:pt x="1697" y="758"/>
                  <a:pt x="1706" y="765"/>
                </a:cubicBezTo>
                <a:cubicBezTo>
                  <a:pt x="1708" y="766"/>
                  <a:pt x="1709" y="768"/>
                  <a:pt x="1709" y="770"/>
                </a:cubicBezTo>
                <a:cubicBezTo>
                  <a:pt x="1711" y="788"/>
                  <a:pt x="1726" y="797"/>
                  <a:pt x="1737" y="810"/>
                </a:cubicBezTo>
                <a:cubicBezTo>
                  <a:pt x="1752" y="828"/>
                  <a:pt x="1765" y="849"/>
                  <a:pt x="1779" y="868"/>
                </a:cubicBezTo>
                <a:cubicBezTo>
                  <a:pt x="1784" y="875"/>
                  <a:pt x="1790" y="883"/>
                  <a:pt x="1795" y="891"/>
                </a:cubicBezTo>
                <a:cubicBezTo>
                  <a:pt x="1798" y="894"/>
                  <a:pt x="1800" y="898"/>
                  <a:pt x="1802" y="902"/>
                </a:cubicBezTo>
                <a:cubicBezTo>
                  <a:pt x="1819" y="932"/>
                  <a:pt x="1834" y="962"/>
                  <a:pt x="1850" y="992"/>
                </a:cubicBezTo>
                <a:cubicBezTo>
                  <a:pt x="1866" y="1020"/>
                  <a:pt x="1888" y="1042"/>
                  <a:pt x="1912" y="1064"/>
                </a:cubicBezTo>
                <a:cubicBezTo>
                  <a:pt x="1924" y="1075"/>
                  <a:pt x="1939" y="1082"/>
                  <a:pt x="1951" y="1094"/>
                </a:cubicBezTo>
                <a:cubicBezTo>
                  <a:pt x="1945" y="1093"/>
                  <a:pt x="1939" y="1091"/>
                  <a:pt x="1930" y="1089"/>
                </a:cubicBezTo>
                <a:cubicBezTo>
                  <a:pt x="1931" y="1097"/>
                  <a:pt x="1932" y="1103"/>
                  <a:pt x="1933" y="111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222A35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79" name="Google Shape;479;p71"/>
          <p:cNvSpPr txBox="1"/>
          <p:nvPr/>
        </p:nvSpPr>
        <p:spPr>
          <a:xfrm>
            <a:off x="7076749" y="3688134"/>
            <a:ext cx="4647163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562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5625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use well-known development methodologies to create a customized approach for each of the projects. This allows us to achieve high quality outcomes and full transparency towards.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0" name="Google Shape;480;p71"/>
          <p:cNvSpPr txBox="1"/>
          <p:nvPr/>
        </p:nvSpPr>
        <p:spPr>
          <a:xfrm>
            <a:off x="7076749" y="2076048"/>
            <a:ext cx="4922417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OPTION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1" name="Google Shape;481;p71"/>
          <p:cNvSpPr txBox="1"/>
          <p:nvPr/>
        </p:nvSpPr>
        <p:spPr>
          <a:xfrm>
            <a:off x="7076749" y="2748324"/>
            <a:ext cx="446178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2EB0BD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2EB0BD"/>
                </a:solidFill>
                <a:latin typeface="Gill Sans"/>
                <a:ea typeface="Gill Sans"/>
                <a:cs typeface="Gill Sans"/>
                <a:sym typeface="Gill Sans"/>
              </a:rPr>
              <a:t>Don't let your ego get too close to your position.</a:t>
            </a:r>
            <a:endParaRPr b="0" i="0" sz="1600" u="none" cap="none" strike="noStrike">
              <a:solidFill>
                <a:srgbClr val="2EB0B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7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61193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488" name="Google Shape;488;p72"/>
          <p:cNvSpPr txBox="1"/>
          <p:nvPr/>
        </p:nvSpPr>
        <p:spPr>
          <a:xfrm>
            <a:off x="7906360" y="2483517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hope that this template will return to you as a time, money and reputation.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89" name="Google Shape;489;p72"/>
          <p:cNvSpPr txBox="1"/>
          <p:nvPr/>
        </p:nvSpPr>
        <p:spPr>
          <a:xfrm>
            <a:off x="7906360" y="3920662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hope that this template will return to you as a time, money and reputation.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0" name="Google Shape;490;p72"/>
          <p:cNvSpPr txBox="1"/>
          <p:nvPr/>
        </p:nvSpPr>
        <p:spPr>
          <a:xfrm>
            <a:off x="7906360" y="5245276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We hope that this template will return to you as a time, money and reputation.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1" name="Google Shape;491;p72"/>
          <p:cNvSpPr/>
          <p:nvPr/>
        </p:nvSpPr>
        <p:spPr>
          <a:xfrm>
            <a:off x="7057144" y="2461441"/>
            <a:ext cx="706793" cy="558284"/>
          </a:xfrm>
          <a:custGeom>
            <a:rect b="b" l="l" r="r" t="t"/>
            <a:pathLst>
              <a:path extrusionOk="0" h="323" w="410">
                <a:moveTo>
                  <a:pt x="400" y="50"/>
                </a:moveTo>
                <a:cubicBezTo>
                  <a:pt x="279" y="50"/>
                  <a:pt x="279" y="50"/>
                  <a:pt x="279" y="50"/>
                </a:cubicBezTo>
                <a:cubicBezTo>
                  <a:pt x="279" y="14"/>
                  <a:pt x="279" y="14"/>
                  <a:pt x="279" y="14"/>
                </a:cubicBezTo>
                <a:cubicBezTo>
                  <a:pt x="279" y="6"/>
                  <a:pt x="273" y="0"/>
                  <a:pt x="266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36" y="0"/>
                  <a:pt x="131" y="6"/>
                  <a:pt x="131" y="14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54"/>
                  <a:pt x="0" y="60"/>
                </a:cubicBezTo>
                <a:cubicBezTo>
                  <a:pt x="0" y="313"/>
                  <a:pt x="0" y="313"/>
                  <a:pt x="0" y="313"/>
                </a:cubicBezTo>
                <a:cubicBezTo>
                  <a:pt x="0" y="318"/>
                  <a:pt x="4" y="323"/>
                  <a:pt x="10" y="323"/>
                </a:cubicBezTo>
                <a:cubicBezTo>
                  <a:pt x="400" y="323"/>
                  <a:pt x="400" y="323"/>
                  <a:pt x="400" y="323"/>
                </a:cubicBezTo>
                <a:cubicBezTo>
                  <a:pt x="405" y="323"/>
                  <a:pt x="410" y="318"/>
                  <a:pt x="410" y="313"/>
                </a:cubicBezTo>
                <a:cubicBezTo>
                  <a:pt x="410" y="60"/>
                  <a:pt x="410" y="60"/>
                  <a:pt x="410" y="60"/>
                </a:cubicBezTo>
                <a:cubicBezTo>
                  <a:pt x="410" y="54"/>
                  <a:pt x="405" y="50"/>
                  <a:pt x="400" y="50"/>
                </a:cubicBezTo>
                <a:close/>
                <a:moveTo>
                  <a:pt x="151" y="20"/>
                </a:moveTo>
                <a:cubicBezTo>
                  <a:pt x="259" y="20"/>
                  <a:pt x="259" y="20"/>
                  <a:pt x="259" y="2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151" y="50"/>
                  <a:pt x="151" y="50"/>
                  <a:pt x="151" y="50"/>
                </a:cubicBezTo>
                <a:lnTo>
                  <a:pt x="151" y="20"/>
                </a:lnTo>
                <a:close/>
                <a:moveTo>
                  <a:pt x="20" y="70"/>
                </a:moveTo>
                <a:cubicBezTo>
                  <a:pt x="140" y="70"/>
                  <a:pt x="140" y="70"/>
                  <a:pt x="140" y="70"/>
                </a:cubicBezTo>
                <a:cubicBezTo>
                  <a:pt x="140" y="70"/>
                  <a:pt x="140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8" y="70"/>
                  <a:pt x="268" y="70"/>
                  <a:pt x="269" y="70"/>
                </a:cubicBezTo>
                <a:cubicBezTo>
                  <a:pt x="269" y="70"/>
                  <a:pt x="269" y="70"/>
                  <a:pt x="269" y="70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90" y="151"/>
                  <a:pt x="390" y="151"/>
                  <a:pt x="390" y="151"/>
                </a:cubicBezTo>
                <a:cubicBezTo>
                  <a:pt x="390" y="174"/>
                  <a:pt x="371" y="193"/>
                  <a:pt x="348" y="193"/>
                </a:cubicBezTo>
                <a:cubicBezTo>
                  <a:pt x="333" y="193"/>
                  <a:pt x="333" y="193"/>
                  <a:pt x="333" y="193"/>
                </a:cubicBezTo>
                <a:cubicBezTo>
                  <a:pt x="333" y="179"/>
                  <a:pt x="333" y="179"/>
                  <a:pt x="333" y="179"/>
                </a:cubicBezTo>
                <a:cubicBezTo>
                  <a:pt x="333" y="171"/>
                  <a:pt x="327" y="165"/>
                  <a:pt x="319" y="165"/>
                </a:cubicBezTo>
                <a:cubicBezTo>
                  <a:pt x="298" y="165"/>
                  <a:pt x="298" y="165"/>
                  <a:pt x="298" y="165"/>
                </a:cubicBezTo>
                <a:cubicBezTo>
                  <a:pt x="290" y="165"/>
                  <a:pt x="284" y="171"/>
                  <a:pt x="284" y="179"/>
                </a:cubicBezTo>
                <a:cubicBezTo>
                  <a:pt x="284" y="193"/>
                  <a:pt x="284" y="193"/>
                  <a:pt x="284" y="193"/>
                </a:cubicBezTo>
                <a:cubicBezTo>
                  <a:pt x="125" y="193"/>
                  <a:pt x="125" y="193"/>
                  <a:pt x="125" y="193"/>
                </a:cubicBezTo>
                <a:cubicBezTo>
                  <a:pt x="125" y="179"/>
                  <a:pt x="125" y="179"/>
                  <a:pt x="125" y="179"/>
                </a:cubicBezTo>
                <a:cubicBezTo>
                  <a:pt x="125" y="171"/>
                  <a:pt x="119" y="165"/>
                  <a:pt x="111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82" y="165"/>
                  <a:pt x="76" y="171"/>
                  <a:pt x="76" y="179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62" y="193"/>
                  <a:pt x="62" y="193"/>
                  <a:pt x="62" y="193"/>
                </a:cubicBezTo>
                <a:cubicBezTo>
                  <a:pt x="38" y="193"/>
                  <a:pt x="20" y="174"/>
                  <a:pt x="20" y="151"/>
                </a:cubicBezTo>
                <a:lnTo>
                  <a:pt x="20" y="70"/>
                </a:lnTo>
                <a:close/>
                <a:moveTo>
                  <a:pt x="304" y="213"/>
                </a:moveTo>
                <a:cubicBezTo>
                  <a:pt x="313" y="213"/>
                  <a:pt x="313" y="213"/>
                  <a:pt x="313" y="213"/>
                </a:cubicBezTo>
                <a:cubicBezTo>
                  <a:pt x="313" y="221"/>
                  <a:pt x="313" y="221"/>
                  <a:pt x="313" y="221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213"/>
                </a:lnTo>
                <a:close/>
                <a:moveTo>
                  <a:pt x="304" y="193"/>
                </a:moveTo>
                <a:cubicBezTo>
                  <a:pt x="304" y="185"/>
                  <a:pt x="304" y="185"/>
                  <a:pt x="304" y="185"/>
                </a:cubicBezTo>
                <a:cubicBezTo>
                  <a:pt x="313" y="185"/>
                  <a:pt x="313" y="185"/>
                  <a:pt x="313" y="185"/>
                </a:cubicBezTo>
                <a:cubicBezTo>
                  <a:pt x="313" y="193"/>
                  <a:pt x="313" y="193"/>
                  <a:pt x="313" y="193"/>
                </a:cubicBezTo>
                <a:lnTo>
                  <a:pt x="304" y="193"/>
                </a:lnTo>
                <a:close/>
                <a:moveTo>
                  <a:pt x="96" y="213"/>
                </a:moveTo>
                <a:cubicBezTo>
                  <a:pt x="105" y="213"/>
                  <a:pt x="105" y="213"/>
                  <a:pt x="105" y="213"/>
                </a:cubicBezTo>
                <a:cubicBezTo>
                  <a:pt x="105" y="221"/>
                  <a:pt x="105" y="221"/>
                  <a:pt x="105" y="221"/>
                </a:cubicBezTo>
                <a:cubicBezTo>
                  <a:pt x="96" y="221"/>
                  <a:pt x="96" y="221"/>
                  <a:pt x="96" y="221"/>
                </a:cubicBezTo>
                <a:lnTo>
                  <a:pt x="96" y="213"/>
                </a:lnTo>
                <a:close/>
                <a:moveTo>
                  <a:pt x="96" y="193"/>
                </a:moveTo>
                <a:cubicBezTo>
                  <a:pt x="96" y="185"/>
                  <a:pt x="96" y="185"/>
                  <a:pt x="96" y="185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5" y="193"/>
                  <a:pt x="105" y="193"/>
                  <a:pt x="105" y="193"/>
                </a:cubicBezTo>
                <a:lnTo>
                  <a:pt x="96" y="193"/>
                </a:lnTo>
                <a:close/>
                <a:moveTo>
                  <a:pt x="20" y="303"/>
                </a:moveTo>
                <a:cubicBezTo>
                  <a:pt x="20" y="196"/>
                  <a:pt x="20" y="196"/>
                  <a:pt x="20" y="196"/>
                </a:cubicBezTo>
                <a:cubicBezTo>
                  <a:pt x="31" y="206"/>
                  <a:pt x="45" y="213"/>
                  <a:pt x="62" y="213"/>
                </a:cubicBezTo>
                <a:cubicBezTo>
                  <a:pt x="76" y="213"/>
                  <a:pt x="76" y="213"/>
                  <a:pt x="76" y="213"/>
                </a:cubicBezTo>
                <a:cubicBezTo>
                  <a:pt x="76" y="227"/>
                  <a:pt x="76" y="227"/>
                  <a:pt x="76" y="227"/>
                </a:cubicBezTo>
                <a:cubicBezTo>
                  <a:pt x="76" y="234"/>
                  <a:pt x="82" y="241"/>
                  <a:pt x="90" y="241"/>
                </a:cubicBezTo>
                <a:cubicBezTo>
                  <a:pt x="111" y="241"/>
                  <a:pt x="111" y="241"/>
                  <a:pt x="111" y="241"/>
                </a:cubicBezTo>
                <a:cubicBezTo>
                  <a:pt x="119" y="241"/>
                  <a:pt x="125" y="234"/>
                  <a:pt x="125" y="227"/>
                </a:cubicBezTo>
                <a:cubicBezTo>
                  <a:pt x="125" y="213"/>
                  <a:pt x="125" y="213"/>
                  <a:pt x="125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84" y="227"/>
                  <a:pt x="284" y="227"/>
                  <a:pt x="284" y="227"/>
                </a:cubicBezTo>
                <a:cubicBezTo>
                  <a:pt x="284" y="234"/>
                  <a:pt x="290" y="241"/>
                  <a:pt x="298" y="241"/>
                </a:cubicBezTo>
                <a:cubicBezTo>
                  <a:pt x="319" y="241"/>
                  <a:pt x="319" y="241"/>
                  <a:pt x="319" y="241"/>
                </a:cubicBezTo>
                <a:cubicBezTo>
                  <a:pt x="327" y="241"/>
                  <a:pt x="333" y="234"/>
                  <a:pt x="333" y="227"/>
                </a:cubicBezTo>
                <a:cubicBezTo>
                  <a:pt x="333" y="213"/>
                  <a:pt x="333" y="213"/>
                  <a:pt x="333" y="213"/>
                </a:cubicBezTo>
                <a:cubicBezTo>
                  <a:pt x="348" y="213"/>
                  <a:pt x="348" y="213"/>
                  <a:pt x="348" y="213"/>
                </a:cubicBezTo>
                <a:cubicBezTo>
                  <a:pt x="364" y="213"/>
                  <a:pt x="378" y="206"/>
                  <a:pt x="390" y="196"/>
                </a:cubicBezTo>
                <a:cubicBezTo>
                  <a:pt x="390" y="303"/>
                  <a:pt x="390" y="303"/>
                  <a:pt x="390" y="303"/>
                </a:cubicBezTo>
                <a:lnTo>
                  <a:pt x="20" y="3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2" name="Google Shape;492;p72"/>
          <p:cNvSpPr/>
          <p:nvPr/>
        </p:nvSpPr>
        <p:spPr>
          <a:xfrm>
            <a:off x="7183652" y="3840005"/>
            <a:ext cx="580285" cy="459278"/>
          </a:xfrm>
          <a:custGeom>
            <a:rect b="b" l="l" r="r" t="t"/>
            <a:pathLst>
              <a:path extrusionOk="0" h="266" w="337">
                <a:moveTo>
                  <a:pt x="337" y="10"/>
                </a:moveTo>
                <a:cubicBezTo>
                  <a:pt x="337" y="104"/>
                  <a:pt x="337" y="104"/>
                  <a:pt x="337" y="104"/>
                </a:cubicBezTo>
                <a:cubicBezTo>
                  <a:pt x="337" y="110"/>
                  <a:pt x="332" y="114"/>
                  <a:pt x="327" y="114"/>
                </a:cubicBezTo>
                <a:cubicBezTo>
                  <a:pt x="321" y="114"/>
                  <a:pt x="317" y="110"/>
                  <a:pt x="317" y="104"/>
                </a:cubicBezTo>
                <a:cubicBezTo>
                  <a:pt x="317" y="38"/>
                  <a:pt x="317" y="38"/>
                  <a:pt x="317" y="38"/>
                </a:cubicBezTo>
                <a:cubicBezTo>
                  <a:pt x="196" y="158"/>
                  <a:pt x="196" y="158"/>
                  <a:pt x="196" y="158"/>
                </a:cubicBezTo>
                <a:cubicBezTo>
                  <a:pt x="192" y="162"/>
                  <a:pt x="186" y="162"/>
                  <a:pt x="182" y="158"/>
                </a:cubicBezTo>
                <a:cubicBezTo>
                  <a:pt x="147" y="124"/>
                  <a:pt x="147" y="124"/>
                  <a:pt x="147" y="124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6" y="256"/>
                  <a:pt x="13" y="257"/>
                  <a:pt x="11" y="257"/>
                </a:cubicBezTo>
                <a:cubicBezTo>
                  <a:pt x="8" y="257"/>
                  <a:pt x="5" y="256"/>
                  <a:pt x="3" y="254"/>
                </a:cubicBezTo>
                <a:cubicBezTo>
                  <a:pt x="0" y="250"/>
                  <a:pt x="0" y="244"/>
                  <a:pt x="3" y="240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4" y="99"/>
                  <a:pt x="151" y="99"/>
                  <a:pt x="154" y="103"/>
                </a:cubicBezTo>
                <a:cubicBezTo>
                  <a:pt x="189" y="137"/>
                  <a:pt x="189" y="137"/>
                  <a:pt x="189" y="137"/>
                </a:cubicBezTo>
                <a:cubicBezTo>
                  <a:pt x="306" y="20"/>
                  <a:pt x="306" y="20"/>
                  <a:pt x="306" y="20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27" y="20"/>
                  <a:pt x="223" y="16"/>
                  <a:pt x="223" y="10"/>
                </a:cubicBezTo>
                <a:cubicBezTo>
                  <a:pt x="223" y="5"/>
                  <a:pt x="227" y="0"/>
                  <a:pt x="233" y="0"/>
                </a:cubicBezTo>
                <a:cubicBezTo>
                  <a:pt x="327" y="0"/>
                  <a:pt x="327" y="0"/>
                  <a:pt x="327" y="0"/>
                </a:cubicBezTo>
                <a:cubicBezTo>
                  <a:pt x="332" y="0"/>
                  <a:pt x="337" y="5"/>
                  <a:pt x="337" y="10"/>
                </a:cubicBezTo>
                <a:close/>
                <a:moveTo>
                  <a:pt x="79" y="218"/>
                </a:moveTo>
                <a:cubicBezTo>
                  <a:pt x="73" y="218"/>
                  <a:pt x="69" y="222"/>
                  <a:pt x="69" y="228"/>
                </a:cubicBezTo>
                <a:cubicBezTo>
                  <a:pt x="69" y="256"/>
                  <a:pt x="69" y="256"/>
                  <a:pt x="69" y="256"/>
                </a:cubicBezTo>
                <a:cubicBezTo>
                  <a:pt x="69" y="261"/>
                  <a:pt x="73" y="266"/>
                  <a:pt x="79" y="266"/>
                </a:cubicBezTo>
                <a:cubicBezTo>
                  <a:pt x="85" y="266"/>
                  <a:pt x="89" y="261"/>
                  <a:pt x="89" y="256"/>
                </a:cubicBezTo>
                <a:cubicBezTo>
                  <a:pt x="89" y="228"/>
                  <a:pt x="89" y="228"/>
                  <a:pt x="89" y="228"/>
                </a:cubicBezTo>
                <a:cubicBezTo>
                  <a:pt x="89" y="222"/>
                  <a:pt x="85" y="218"/>
                  <a:pt x="79" y="218"/>
                </a:cubicBezTo>
                <a:close/>
                <a:moveTo>
                  <a:pt x="120" y="177"/>
                </a:moveTo>
                <a:cubicBezTo>
                  <a:pt x="114" y="177"/>
                  <a:pt x="110" y="181"/>
                  <a:pt x="110" y="187"/>
                </a:cubicBezTo>
                <a:cubicBezTo>
                  <a:pt x="110" y="256"/>
                  <a:pt x="110" y="256"/>
                  <a:pt x="110" y="256"/>
                </a:cubicBezTo>
                <a:cubicBezTo>
                  <a:pt x="110" y="261"/>
                  <a:pt x="114" y="266"/>
                  <a:pt x="120" y="266"/>
                </a:cubicBezTo>
                <a:cubicBezTo>
                  <a:pt x="126" y="266"/>
                  <a:pt x="130" y="261"/>
                  <a:pt x="130" y="256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81"/>
                  <a:pt x="126" y="177"/>
                  <a:pt x="120" y="177"/>
                </a:cubicBezTo>
                <a:close/>
                <a:moveTo>
                  <a:pt x="161" y="162"/>
                </a:moveTo>
                <a:cubicBezTo>
                  <a:pt x="155" y="162"/>
                  <a:pt x="151" y="166"/>
                  <a:pt x="151" y="172"/>
                </a:cubicBezTo>
                <a:cubicBezTo>
                  <a:pt x="151" y="256"/>
                  <a:pt x="151" y="256"/>
                  <a:pt x="151" y="256"/>
                </a:cubicBezTo>
                <a:cubicBezTo>
                  <a:pt x="151" y="261"/>
                  <a:pt x="155" y="266"/>
                  <a:pt x="161" y="266"/>
                </a:cubicBezTo>
                <a:cubicBezTo>
                  <a:pt x="167" y="266"/>
                  <a:pt x="171" y="261"/>
                  <a:pt x="171" y="256"/>
                </a:cubicBezTo>
                <a:cubicBezTo>
                  <a:pt x="171" y="172"/>
                  <a:pt x="171" y="172"/>
                  <a:pt x="171" y="172"/>
                </a:cubicBezTo>
                <a:cubicBezTo>
                  <a:pt x="171" y="166"/>
                  <a:pt x="167" y="162"/>
                  <a:pt x="161" y="162"/>
                </a:cubicBezTo>
                <a:close/>
                <a:moveTo>
                  <a:pt x="202" y="185"/>
                </a:moveTo>
                <a:cubicBezTo>
                  <a:pt x="196" y="185"/>
                  <a:pt x="192" y="189"/>
                  <a:pt x="192" y="195"/>
                </a:cubicBezTo>
                <a:cubicBezTo>
                  <a:pt x="192" y="256"/>
                  <a:pt x="192" y="256"/>
                  <a:pt x="192" y="256"/>
                </a:cubicBezTo>
                <a:cubicBezTo>
                  <a:pt x="192" y="261"/>
                  <a:pt x="196" y="266"/>
                  <a:pt x="202" y="266"/>
                </a:cubicBezTo>
                <a:cubicBezTo>
                  <a:pt x="208" y="266"/>
                  <a:pt x="212" y="261"/>
                  <a:pt x="212" y="256"/>
                </a:cubicBezTo>
                <a:cubicBezTo>
                  <a:pt x="212" y="195"/>
                  <a:pt x="212" y="195"/>
                  <a:pt x="212" y="195"/>
                </a:cubicBezTo>
                <a:cubicBezTo>
                  <a:pt x="212" y="189"/>
                  <a:pt x="208" y="185"/>
                  <a:pt x="202" y="185"/>
                </a:cubicBezTo>
                <a:close/>
                <a:moveTo>
                  <a:pt x="243" y="148"/>
                </a:moveTo>
                <a:cubicBezTo>
                  <a:pt x="237" y="148"/>
                  <a:pt x="233" y="152"/>
                  <a:pt x="233" y="158"/>
                </a:cubicBezTo>
                <a:cubicBezTo>
                  <a:pt x="233" y="256"/>
                  <a:pt x="233" y="256"/>
                  <a:pt x="233" y="256"/>
                </a:cubicBezTo>
                <a:cubicBezTo>
                  <a:pt x="233" y="261"/>
                  <a:pt x="237" y="266"/>
                  <a:pt x="243" y="266"/>
                </a:cubicBezTo>
                <a:cubicBezTo>
                  <a:pt x="249" y="266"/>
                  <a:pt x="253" y="261"/>
                  <a:pt x="253" y="256"/>
                </a:cubicBezTo>
                <a:cubicBezTo>
                  <a:pt x="253" y="158"/>
                  <a:pt x="253" y="158"/>
                  <a:pt x="253" y="158"/>
                </a:cubicBezTo>
                <a:cubicBezTo>
                  <a:pt x="253" y="152"/>
                  <a:pt x="249" y="148"/>
                  <a:pt x="243" y="148"/>
                </a:cubicBezTo>
                <a:close/>
                <a:moveTo>
                  <a:pt x="325" y="148"/>
                </a:moveTo>
                <a:cubicBezTo>
                  <a:pt x="319" y="148"/>
                  <a:pt x="315" y="152"/>
                  <a:pt x="315" y="158"/>
                </a:cubicBezTo>
                <a:cubicBezTo>
                  <a:pt x="315" y="256"/>
                  <a:pt x="315" y="256"/>
                  <a:pt x="315" y="256"/>
                </a:cubicBezTo>
                <a:cubicBezTo>
                  <a:pt x="315" y="261"/>
                  <a:pt x="319" y="266"/>
                  <a:pt x="325" y="266"/>
                </a:cubicBezTo>
                <a:cubicBezTo>
                  <a:pt x="331" y="266"/>
                  <a:pt x="335" y="261"/>
                  <a:pt x="335" y="256"/>
                </a:cubicBezTo>
                <a:cubicBezTo>
                  <a:pt x="335" y="158"/>
                  <a:pt x="335" y="158"/>
                  <a:pt x="335" y="158"/>
                </a:cubicBezTo>
                <a:cubicBezTo>
                  <a:pt x="335" y="152"/>
                  <a:pt x="331" y="148"/>
                  <a:pt x="325" y="148"/>
                </a:cubicBezTo>
                <a:close/>
                <a:moveTo>
                  <a:pt x="284" y="118"/>
                </a:moveTo>
                <a:cubicBezTo>
                  <a:pt x="278" y="118"/>
                  <a:pt x="274" y="122"/>
                  <a:pt x="274" y="128"/>
                </a:cubicBezTo>
                <a:cubicBezTo>
                  <a:pt x="274" y="158"/>
                  <a:pt x="274" y="158"/>
                  <a:pt x="274" y="158"/>
                </a:cubicBezTo>
                <a:cubicBezTo>
                  <a:pt x="274" y="256"/>
                  <a:pt x="274" y="256"/>
                  <a:pt x="274" y="256"/>
                </a:cubicBezTo>
                <a:cubicBezTo>
                  <a:pt x="274" y="261"/>
                  <a:pt x="278" y="266"/>
                  <a:pt x="284" y="266"/>
                </a:cubicBezTo>
                <a:cubicBezTo>
                  <a:pt x="290" y="266"/>
                  <a:pt x="294" y="261"/>
                  <a:pt x="294" y="256"/>
                </a:cubicBezTo>
                <a:cubicBezTo>
                  <a:pt x="294" y="158"/>
                  <a:pt x="294" y="158"/>
                  <a:pt x="294" y="158"/>
                </a:cubicBezTo>
                <a:cubicBezTo>
                  <a:pt x="294" y="128"/>
                  <a:pt x="294" y="128"/>
                  <a:pt x="294" y="128"/>
                </a:cubicBezTo>
                <a:cubicBezTo>
                  <a:pt x="294" y="122"/>
                  <a:pt x="290" y="118"/>
                  <a:pt x="284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3" name="Google Shape;493;p72"/>
          <p:cNvSpPr/>
          <p:nvPr/>
        </p:nvSpPr>
        <p:spPr>
          <a:xfrm>
            <a:off x="7013924" y="5132622"/>
            <a:ext cx="750013" cy="419125"/>
          </a:xfrm>
          <a:custGeom>
            <a:rect b="b" l="l" r="r" t="t"/>
            <a:pathLst>
              <a:path extrusionOk="0" h="199" w="359">
                <a:moveTo>
                  <a:pt x="316" y="71"/>
                </a:moveTo>
                <a:cubicBezTo>
                  <a:pt x="238" y="71"/>
                  <a:pt x="238" y="71"/>
                  <a:pt x="238" y="71"/>
                </a:cubicBezTo>
                <a:cubicBezTo>
                  <a:pt x="236" y="71"/>
                  <a:pt x="234" y="71"/>
                  <a:pt x="234" y="70"/>
                </a:cubicBezTo>
                <a:cubicBezTo>
                  <a:pt x="200" y="56"/>
                  <a:pt x="200" y="56"/>
                  <a:pt x="200" y="56"/>
                </a:cubicBezTo>
                <a:cubicBezTo>
                  <a:pt x="282" y="20"/>
                  <a:pt x="282" y="20"/>
                  <a:pt x="282" y="20"/>
                </a:cubicBezTo>
                <a:cubicBezTo>
                  <a:pt x="291" y="16"/>
                  <a:pt x="301" y="16"/>
                  <a:pt x="310" y="20"/>
                </a:cubicBezTo>
                <a:cubicBezTo>
                  <a:pt x="319" y="23"/>
                  <a:pt x="326" y="30"/>
                  <a:pt x="330" y="39"/>
                </a:cubicBezTo>
                <a:cubicBezTo>
                  <a:pt x="332" y="43"/>
                  <a:pt x="336" y="45"/>
                  <a:pt x="341" y="43"/>
                </a:cubicBezTo>
                <a:cubicBezTo>
                  <a:pt x="345" y="42"/>
                  <a:pt x="346" y="37"/>
                  <a:pt x="345" y="33"/>
                </a:cubicBezTo>
                <a:cubicBezTo>
                  <a:pt x="339" y="20"/>
                  <a:pt x="329" y="10"/>
                  <a:pt x="316" y="5"/>
                </a:cubicBezTo>
                <a:cubicBezTo>
                  <a:pt x="303" y="0"/>
                  <a:pt x="289" y="0"/>
                  <a:pt x="276" y="6"/>
                </a:cubicBezTo>
                <a:cubicBezTo>
                  <a:pt x="179" y="47"/>
                  <a:pt x="179" y="47"/>
                  <a:pt x="179" y="47"/>
                </a:cubicBezTo>
                <a:cubicBezTo>
                  <a:pt x="83" y="6"/>
                  <a:pt x="83" y="6"/>
                  <a:pt x="83" y="6"/>
                </a:cubicBezTo>
                <a:cubicBezTo>
                  <a:pt x="70" y="0"/>
                  <a:pt x="56" y="0"/>
                  <a:pt x="43" y="5"/>
                </a:cubicBezTo>
                <a:cubicBezTo>
                  <a:pt x="30" y="10"/>
                  <a:pt x="20" y="20"/>
                  <a:pt x="14" y="33"/>
                </a:cubicBezTo>
                <a:cubicBezTo>
                  <a:pt x="12" y="37"/>
                  <a:pt x="14" y="42"/>
                  <a:pt x="18" y="43"/>
                </a:cubicBezTo>
                <a:cubicBezTo>
                  <a:pt x="22" y="45"/>
                  <a:pt x="27" y="43"/>
                  <a:pt x="29" y="39"/>
                </a:cubicBezTo>
                <a:cubicBezTo>
                  <a:pt x="33" y="30"/>
                  <a:pt x="40" y="23"/>
                  <a:pt x="49" y="20"/>
                </a:cubicBezTo>
                <a:cubicBezTo>
                  <a:pt x="58" y="16"/>
                  <a:pt x="68" y="16"/>
                  <a:pt x="76" y="20"/>
                </a:cubicBezTo>
                <a:cubicBezTo>
                  <a:pt x="159" y="56"/>
                  <a:pt x="159" y="56"/>
                  <a:pt x="159" y="56"/>
                </a:cubicBezTo>
                <a:cubicBezTo>
                  <a:pt x="125" y="70"/>
                  <a:pt x="125" y="70"/>
                  <a:pt x="125" y="70"/>
                </a:cubicBezTo>
                <a:cubicBezTo>
                  <a:pt x="126" y="70"/>
                  <a:pt x="123" y="71"/>
                  <a:pt x="121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0" y="71"/>
                  <a:pt x="0" y="111"/>
                  <a:pt x="0" y="135"/>
                </a:cubicBezTo>
                <a:cubicBezTo>
                  <a:pt x="0" y="170"/>
                  <a:pt x="29" y="199"/>
                  <a:pt x="64" y="199"/>
                </a:cubicBezTo>
                <a:cubicBezTo>
                  <a:pt x="99" y="199"/>
                  <a:pt x="99" y="199"/>
                  <a:pt x="99" y="199"/>
                </a:cubicBezTo>
                <a:cubicBezTo>
                  <a:pt x="134" y="199"/>
                  <a:pt x="163" y="170"/>
                  <a:pt x="163" y="135"/>
                </a:cubicBezTo>
                <a:cubicBezTo>
                  <a:pt x="163" y="124"/>
                  <a:pt x="163" y="109"/>
                  <a:pt x="159" y="97"/>
                </a:cubicBezTo>
                <a:cubicBezTo>
                  <a:pt x="167" y="98"/>
                  <a:pt x="175" y="99"/>
                  <a:pt x="179" y="99"/>
                </a:cubicBezTo>
                <a:cubicBezTo>
                  <a:pt x="184" y="99"/>
                  <a:pt x="192" y="98"/>
                  <a:pt x="200" y="97"/>
                </a:cubicBezTo>
                <a:cubicBezTo>
                  <a:pt x="196" y="109"/>
                  <a:pt x="196" y="124"/>
                  <a:pt x="196" y="135"/>
                </a:cubicBezTo>
                <a:cubicBezTo>
                  <a:pt x="196" y="170"/>
                  <a:pt x="224" y="199"/>
                  <a:pt x="260" y="199"/>
                </a:cubicBezTo>
                <a:cubicBezTo>
                  <a:pt x="294" y="199"/>
                  <a:pt x="294" y="199"/>
                  <a:pt x="294" y="199"/>
                </a:cubicBezTo>
                <a:cubicBezTo>
                  <a:pt x="330" y="199"/>
                  <a:pt x="359" y="170"/>
                  <a:pt x="359" y="135"/>
                </a:cubicBezTo>
                <a:cubicBezTo>
                  <a:pt x="359" y="111"/>
                  <a:pt x="359" y="71"/>
                  <a:pt x="316" y="71"/>
                </a:cubicBezTo>
                <a:close/>
                <a:moveTo>
                  <a:pt x="143" y="135"/>
                </a:moveTo>
                <a:cubicBezTo>
                  <a:pt x="143" y="159"/>
                  <a:pt x="123" y="179"/>
                  <a:pt x="99" y="179"/>
                </a:cubicBezTo>
                <a:cubicBezTo>
                  <a:pt x="64" y="179"/>
                  <a:pt x="64" y="179"/>
                  <a:pt x="64" y="179"/>
                </a:cubicBezTo>
                <a:cubicBezTo>
                  <a:pt x="40" y="179"/>
                  <a:pt x="20" y="159"/>
                  <a:pt x="20" y="135"/>
                </a:cubicBezTo>
                <a:cubicBezTo>
                  <a:pt x="20" y="100"/>
                  <a:pt x="25" y="91"/>
                  <a:pt x="42" y="91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1" y="91"/>
                  <a:pt x="122" y="91"/>
                  <a:pt x="123" y="91"/>
                </a:cubicBezTo>
                <a:cubicBezTo>
                  <a:pt x="124" y="91"/>
                  <a:pt x="127" y="91"/>
                  <a:pt x="131" y="92"/>
                </a:cubicBezTo>
                <a:cubicBezTo>
                  <a:pt x="140" y="96"/>
                  <a:pt x="143" y="107"/>
                  <a:pt x="143" y="135"/>
                </a:cubicBezTo>
                <a:close/>
                <a:moveTo>
                  <a:pt x="153" y="76"/>
                </a:moveTo>
                <a:cubicBezTo>
                  <a:pt x="179" y="64"/>
                  <a:pt x="179" y="64"/>
                  <a:pt x="179" y="64"/>
                </a:cubicBezTo>
                <a:cubicBezTo>
                  <a:pt x="205" y="76"/>
                  <a:pt x="205" y="76"/>
                  <a:pt x="205" y="76"/>
                </a:cubicBezTo>
                <a:cubicBezTo>
                  <a:pt x="195" y="77"/>
                  <a:pt x="185" y="79"/>
                  <a:pt x="179" y="79"/>
                </a:cubicBezTo>
                <a:cubicBezTo>
                  <a:pt x="174" y="79"/>
                  <a:pt x="164" y="77"/>
                  <a:pt x="153" y="76"/>
                </a:cubicBezTo>
                <a:close/>
                <a:moveTo>
                  <a:pt x="294" y="179"/>
                </a:moveTo>
                <a:cubicBezTo>
                  <a:pt x="260" y="179"/>
                  <a:pt x="260" y="179"/>
                  <a:pt x="260" y="179"/>
                </a:cubicBezTo>
                <a:cubicBezTo>
                  <a:pt x="235" y="179"/>
                  <a:pt x="216" y="159"/>
                  <a:pt x="216" y="135"/>
                </a:cubicBezTo>
                <a:cubicBezTo>
                  <a:pt x="216" y="107"/>
                  <a:pt x="218" y="96"/>
                  <a:pt x="228" y="92"/>
                </a:cubicBezTo>
                <a:cubicBezTo>
                  <a:pt x="232" y="91"/>
                  <a:pt x="235" y="91"/>
                  <a:pt x="236" y="91"/>
                </a:cubicBezTo>
                <a:cubicBezTo>
                  <a:pt x="237" y="91"/>
                  <a:pt x="237" y="91"/>
                  <a:pt x="238" y="91"/>
                </a:cubicBezTo>
                <a:cubicBezTo>
                  <a:pt x="316" y="91"/>
                  <a:pt x="316" y="91"/>
                  <a:pt x="316" y="91"/>
                </a:cubicBezTo>
                <a:cubicBezTo>
                  <a:pt x="334" y="91"/>
                  <a:pt x="339" y="100"/>
                  <a:pt x="339" y="135"/>
                </a:cubicBezTo>
                <a:cubicBezTo>
                  <a:pt x="339" y="159"/>
                  <a:pt x="319" y="179"/>
                  <a:pt x="294" y="1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4" name="Google Shape;494;p72"/>
          <p:cNvSpPr/>
          <p:nvPr/>
        </p:nvSpPr>
        <p:spPr>
          <a:xfrm>
            <a:off x="7969743" y="2144963"/>
            <a:ext cx="87395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WORK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5" name="Google Shape;495;p72"/>
          <p:cNvSpPr/>
          <p:nvPr/>
        </p:nvSpPr>
        <p:spPr>
          <a:xfrm>
            <a:off x="7969743" y="3582108"/>
            <a:ext cx="8776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PROFIT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6" name="Google Shape;496;p72"/>
          <p:cNvSpPr/>
          <p:nvPr/>
        </p:nvSpPr>
        <p:spPr>
          <a:xfrm>
            <a:off x="7969743" y="4925560"/>
            <a:ext cx="87235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VISION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7" name="Google Shape;497;p72"/>
          <p:cNvSpPr txBox="1"/>
          <p:nvPr/>
        </p:nvSpPr>
        <p:spPr>
          <a:xfrm>
            <a:off x="7013924" y="1507405"/>
            <a:ext cx="4987576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OPTION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498" name="Google Shape;498;p72"/>
          <p:cNvSpPr/>
          <p:nvPr/>
        </p:nvSpPr>
        <p:spPr>
          <a:xfrm>
            <a:off x="190500" y="142875"/>
            <a:ext cx="11811000" cy="6572250"/>
          </a:xfrm>
          <a:custGeom>
            <a:rect b="b" l="l" r="r" t="t"/>
            <a:pathLst>
              <a:path extrusionOk="0" h="4856" w="8634">
                <a:moveTo>
                  <a:pt x="0" y="0"/>
                </a:moveTo>
                <a:lnTo>
                  <a:pt x="0" y="4856"/>
                </a:lnTo>
                <a:lnTo>
                  <a:pt x="8634" y="4856"/>
                </a:lnTo>
                <a:lnTo>
                  <a:pt x="8634" y="0"/>
                </a:lnTo>
                <a:lnTo>
                  <a:pt x="0" y="0"/>
                </a:lnTo>
                <a:close/>
                <a:moveTo>
                  <a:pt x="8627" y="2424"/>
                </a:moveTo>
                <a:lnTo>
                  <a:pt x="8452" y="2424"/>
                </a:lnTo>
                <a:lnTo>
                  <a:pt x="8452" y="184"/>
                </a:lnTo>
                <a:lnTo>
                  <a:pt x="4322" y="184"/>
                </a:lnTo>
                <a:lnTo>
                  <a:pt x="4322" y="8"/>
                </a:lnTo>
                <a:lnTo>
                  <a:pt x="8627" y="8"/>
                </a:lnTo>
                <a:lnTo>
                  <a:pt x="8627" y="2424"/>
                </a:lnTo>
                <a:close/>
                <a:moveTo>
                  <a:pt x="190" y="2432"/>
                </a:moveTo>
                <a:lnTo>
                  <a:pt x="4314" y="2432"/>
                </a:lnTo>
                <a:lnTo>
                  <a:pt x="4314" y="4665"/>
                </a:lnTo>
                <a:lnTo>
                  <a:pt x="190" y="4665"/>
                </a:lnTo>
                <a:lnTo>
                  <a:pt x="190" y="2432"/>
                </a:lnTo>
                <a:close/>
                <a:moveTo>
                  <a:pt x="190" y="2424"/>
                </a:moveTo>
                <a:lnTo>
                  <a:pt x="190" y="192"/>
                </a:lnTo>
                <a:lnTo>
                  <a:pt x="4314" y="192"/>
                </a:lnTo>
                <a:lnTo>
                  <a:pt x="4314" y="2424"/>
                </a:lnTo>
                <a:lnTo>
                  <a:pt x="190" y="2424"/>
                </a:lnTo>
                <a:close/>
                <a:moveTo>
                  <a:pt x="4322" y="2432"/>
                </a:moveTo>
                <a:lnTo>
                  <a:pt x="8444" y="2432"/>
                </a:lnTo>
                <a:lnTo>
                  <a:pt x="8444" y="4665"/>
                </a:lnTo>
                <a:lnTo>
                  <a:pt x="4322" y="4665"/>
                </a:lnTo>
                <a:lnTo>
                  <a:pt x="4322" y="2432"/>
                </a:lnTo>
                <a:close/>
                <a:moveTo>
                  <a:pt x="4322" y="2424"/>
                </a:moveTo>
                <a:lnTo>
                  <a:pt x="4322" y="192"/>
                </a:lnTo>
                <a:lnTo>
                  <a:pt x="8444" y="192"/>
                </a:lnTo>
                <a:lnTo>
                  <a:pt x="8444" y="2424"/>
                </a:lnTo>
                <a:lnTo>
                  <a:pt x="4322" y="2424"/>
                </a:lnTo>
                <a:close/>
                <a:moveTo>
                  <a:pt x="4314" y="8"/>
                </a:moveTo>
                <a:lnTo>
                  <a:pt x="4314" y="184"/>
                </a:lnTo>
                <a:lnTo>
                  <a:pt x="182" y="184"/>
                </a:lnTo>
                <a:lnTo>
                  <a:pt x="182" y="2424"/>
                </a:lnTo>
                <a:lnTo>
                  <a:pt x="8" y="2424"/>
                </a:lnTo>
                <a:lnTo>
                  <a:pt x="8" y="8"/>
                </a:lnTo>
                <a:lnTo>
                  <a:pt x="4314" y="8"/>
                </a:lnTo>
                <a:close/>
                <a:moveTo>
                  <a:pt x="8" y="2432"/>
                </a:moveTo>
                <a:lnTo>
                  <a:pt x="182" y="2432"/>
                </a:lnTo>
                <a:lnTo>
                  <a:pt x="182" y="4672"/>
                </a:lnTo>
                <a:lnTo>
                  <a:pt x="4314" y="4672"/>
                </a:lnTo>
                <a:lnTo>
                  <a:pt x="4314" y="4849"/>
                </a:lnTo>
                <a:lnTo>
                  <a:pt x="8" y="4849"/>
                </a:lnTo>
                <a:lnTo>
                  <a:pt x="8" y="2432"/>
                </a:lnTo>
                <a:close/>
                <a:moveTo>
                  <a:pt x="4322" y="4849"/>
                </a:moveTo>
                <a:lnTo>
                  <a:pt x="4322" y="4672"/>
                </a:lnTo>
                <a:lnTo>
                  <a:pt x="8452" y="4672"/>
                </a:lnTo>
                <a:lnTo>
                  <a:pt x="8452" y="2432"/>
                </a:lnTo>
                <a:lnTo>
                  <a:pt x="8627" y="2432"/>
                </a:lnTo>
                <a:lnTo>
                  <a:pt x="8627" y="4849"/>
                </a:lnTo>
                <a:lnTo>
                  <a:pt x="4322" y="484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7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34269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sp>
        <p:nvSpPr>
          <p:cNvPr id="505" name="Google Shape;505;p73"/>
          <p:cNvSpPr/>
          <p:nvPr/>
        </p:nvSpPr>
        <p:spPr>
          <a:xfrm>
            <a:off x="477253" y="5519177"/>
            <a:ext cx="783798" cy="669207"/>
          </a:xfrm>
          <a:custGeom>
            <a:rect b="b" l="l" r="r" t="t"/>
            <a:pathLst>
              <a:path extrusionOk="0" h="387" w="455">
                <a:moveTo>
                  <a:pt x="414" y="41"/>
                </a:moveTo>
                <a:cubicBezTo>
                  <a:pt x="406" y="17"/>
                  <a:pt x="383" y="0"/>
                  <a:pt x="357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27" y="0"/>
                  <a:pt x="0" y="27"/>
                  <a:pt x="0" y="59"/>
                </a:cubicBezTo>
                <a:cubicBezTo>
                  <a:pt x="0" y="319"/>
                  <a:pt x="0" y="319"/>
                  <a:pt x="0" y="319"/>
                </a:cubicBezTo>
                <a:cubicBezTo>
                  <a:pt x="0" y="341"/>
                  <a:pt x="11" y="349"/>
                  <a:pt x="21" y="349"/>
                </a:cubicBezTo>
                <a:cubicBezTo>
                  <a:pt x="29" y="349"/>
                  <a:pt x="36" y="345"/>
                  <a:pt x="44" y="337"/>
                </a:cubicBezTo>
                <a:cubicBezTo>
                  <a:pt x="63" y="318"/>
                  <a:pt x="63" y="318"/>
                  <a:pt x="63" y="318"/>
                </a:cubicBezTo>
                <a:cubicBezTo>
                  <a:pt x="73" y="325"/>
                  <a:pt x="85" y="329"/>
                  <a:pt x="98" y="329"/>
                </a:cubicBezTo>
                <a:cubicBezTo>
                  <a:pt x="364" y="329"/>
                  <a:pt x="364" y="329"/>
                  <a:pt x="364" y="329"/>
                </a:cubicBezTo>
                <a:cubicBezTo>
                  <a:pt x="411" y="376"/>
                  <a:pt x="411" y="376"/>
                  <a:pt x="411" y="376"/>
                </a:cubicBezTo>
                <a:cubicBezTo>
                  <a:pt x="418" y="383"/>
                  <a:pt x="426" y="387"/>
                  <a:pt x="433" y="387"/>
                </a:cubicBezTo>
                <a:cubicBezTo>
                  <a:pt x="444" y="387"/>
                  <a:pt x="455" y="379"/>
                  <a:pt x="455" y="357"/>
                </a:cubicBezTo>
                <a:cubicBezTo>
                  <a:pt x="455" y="98"/>
                  <a:pt x="455" y="98"/>
                  <a:pt x="455" y="98"/>
                </a:cubicBezTo>
                <a:cubicBezTo>
                  <a:pt x="455" y="71"/>
                  <a:pt x="437" y="49"/>
                  <a:pt x="414" y="41"/>
                </a:cubicBezTo>
                <a:close/>
                <a:moveTo>
                  <a:pt x="397" y="59"/>
                </a:moveTo>
                <a:cubicBezTo>
                  <a:pt x="397" y="231"/>
                  <a:pt x="397" y="231"/>
                  <a:pt x="397" y="231"/>
                </a:cubicBezTo>
                <a:cubicBezTo>
                  <a:pt x="397" y="253"/>
                  <a:pt x="379" y="271"/>
                  <a:pt x="357" y="271"/>
                </a:cubicBezTo>
                <a:cubicBezTo>
                  <a:pt x="81" y="271"/>
                  <a:pt x="81" y="271"/>
                  <a:pt x="81" y="271"/>
                </a:cubicBezTo>
                <a:cubicBezTo>
                  <a:pt x="78" y="275"/>
                  <a:pt x="78" y="275"/>
                  <a:pt x="78" y="275"/>
                </a:cubicBezTo>
                <a:cubicBezTo>
                  <a:pt x="78" y="275"/>
                  <a:pt x="77" y="276"/>
                  <a:pt x="77" y="276"/>
                </a:cubicBezTo>
                <a:cubicBezTo>
                  <a:pt x="63" y="290"/>
                  <a:pt x="63" y="290"/>
                  <a:pt x="63" y="290"/>
                </a:cubicBezTo>
                <a:cubicBezTo>
                  <a:pt x="60" y="284"/>
                  <a:pt x="58" y="277"/>
                  <a:pt x="58" y="270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76"/>
                  <a:pt x="76" y="58"/>
                  <a:pt x="98" y="58"/>
                </a:cubicBezTo>
                <a:cubicBezTo>
                  <a:pt x="395" y="58"/>
                  <a:pt x="395" y="58"/>
                  <a:pt x="395" y="58"/>
                </a:cubicBezTo>
                <a:cubicBezTo>
                  <a:pt x="396" y="58"/>
                  <a:pt x="396" y="58"/>
                  <a:pt x="396" y="58"/>
                </a:cubicBezTo>
                <a:cubicBezTo>
                  <a:pt x="397" y="58"/>
                  <a:pt x="397" y="59"/>
                  <a:pt x="397" y="59"/>
                </a:cubicBezTo>
                <a:close/>
                <a:moveTo>
                  <a:pt x="30" y="323"/>
                </a:moveTo>
                <a:cubicBezTo>
                  <a:pt x="26" y="327"/>
                  <a:pt x="23" y="329"/>
                  <a:pt x="22" y="329"/>
                </a:cubicBezTo>
                <a:cubicBezTo>
                  <a:pt x="21" y="328"/>
                  <a:pt x="20" y="325"/>
                  <a:pt x="20" y="319"/>
                </a:cubicBezTo>
                <a:cubicBezTo>
                  <a:pt x="20" y="59"/>
                  <a:pt x="20" y="59"/>
                  <a:pt x="20" y="59"/>
                </a:cubicBezTo>
                <a:cubicBezTo>
                  <a:pt x="20" y="38"/>
                  <a:pt x="38" y="20"/>
                  <a:pt x="59" y="20"/>
                </a:cubicBezTo>
                <a:cubicBezTo>
                  <a:pt x="357" y="20"/>
                  <a:pt x="357" y="20"/>
                  <a:pt x="357" y="20"/>
                </a:cubicBezTo>
                <a:cubicBezTo>
                  <a:pt x="371" y="20"/>
                  <a:pt x="383" y="27"/>
                  <a:pt x="390" y="38"/>
                </a:cubicBezTo>
                <a:cubicBezTo>
                  <a:pt x="98" y="38"/>
                  <a:pt x="98" y="38"/>
                  <a:pt x="98" y="38"/>
                </a:cubicBezTo>
                <a:cubicBezTo>
                  <a:pt x="65" y="38"/>
                  <a:pt x="38" y="65"/>
                  <a:pt x="38" y="98"/>
                </a:cubicBezTo>
                <a:cubicBezTo>
                  <a:pt x="38" y="270"/>
                  <a:pt x="38" y="270"/>
                  <a:pt x="38" y="270"/>
                </a:cubicBezTo>
                <a:cubicBezTo>
                  <a:pt x="38" y="282"/>
                  <a:pt x="42" y="294"/>
                  <a:pt x="49" y="304"/>
                </a:cubicBezTo>
                <a:lnTo>
                  <a:pt x="30" y="323"/>
                </a:lnTo>
                <a:close/>
                <a:moveTo>
                  <a:pt x="435" y="357"/>
                </a:moveTo>
                <a:cubicBezTo>
                  <a:pt x="435" y="363"/>
                  <a:pt x="434" y="366"/>
                  <a:pt x="433" y="367"/>
                </a:cubicBezTo>
                <a:cubicBezTo>
                  <a:pt x="432" y="367"/>
                  <a:pt x="429" y="365"/>
                  <a:pt x="425" y="361"/>
                </a:cubicBezTo>
                <a:cubicBezTo>
                  <a:pt x="378" y="314"/>
                  <a:pt x="378" y="314"/>
                  <a:pt x="378" y="314"/>
                </a:cubicBezTo>
                <a:cubicBezTo>
                  <a:pt x="377" y="314"/>
                  <a:pt x="377" y="313"/>
                  <a:pt x="376" y="313"/>
                </a:cubicBezTo>
                <a:cubicBezTo>
                  <a:pt x="373" y="309"/>
                  <a:pt x="373" y="309"/>
                  <a:pt x="373" y="309"/>
                </a:cubicBezTo>
                <a:cubicBezTo>
                  <a:pt x="98" y="309"/>
                  <a:pt x="98" y="309"/>
                  <a:pt x="98" y="309"/>
                </a:cubicBezTo>
                <a:cubicBezTo>
                  <a:pt x="90" y="309"/>
                  <a:pt x="83" y="307"/>
                  <a:pt x="78" y="304"/>
                </a:cubicBezTo>
                <a:cubicBezTo>
                  <a:pt x="90" y="291"/>
                  <a:pt x="90" y="291"/>
                  <a:pt x="90" y="291"/>
                </a:cubicBezTo>
                <a:cubicBezTo>
                  <a:pt x="357" y="291"/>
                  <a:pt x="357" y="291"/>
                  <a:pt x="357" y="291"/>
                </a:cubicBezTo>
                <a:cubicBezTo>
                  <a:pt x="390" y="291"/>
                  <a:pt x="417" y="264"/>
                  <a:pt x="417" y="231"/>
                </a:cubicBezTo>
                <a:cubicBezTo>
                  <a:pt x="417" y="64"/>
                  <a:pt x="417" y="64"/>
                  <a:pt x="417" y="64"/>
                </a:cubicBezTo>
                <a:cubicBezTo>
                  <a:pt x="427" y="71"/>
                  <a:pt x="435" y="84"/>
                  <a:pt x="435" y="98"/>
                </a:cubicBezTo>
                <a:lnTo>
                  <a:pt x="435" y="357"/>
                </a:lnTo>
                <a:close/>
                <a:moveTo>
                  <a:pt x="359" y="165"/>
                </a:moveTo>
                <a:cubicBezTo>
                  <a:pt x="359" y="180"/>
                  <a:pt x="347" y="192"/>
                  <a:pt x="332" y="192"/>
                </a:cubicBezTo>
                <a:cubicBezTo>
                  <a:pt x="318" y="192"/>
                  <a:pt x="306" y="180"/>
                  <a:pt x="306" y="165"/>
                </a:cubicBezTo>
                <a:cubicBezTo>
                  <a:pt x="306" y="151"/>
                  <a:pt x="318" y="139"/>
                  <a:pt x="332" y="139"/>
                </a:cubicBezTo>
                <a:cubicBezTo>
                  <a:pt x="347" y="139"/>
                  <a:pt x="359" y="151"/>
                  <a:pt x="359" y="165"/>
                </a:cubicBezTo>
                <a:close/>
                <a:moveTo>
                  <a:pt x="143" y="165"/>
                </a:moveTo>
                <a:cubicBezTo>
                  <a:pt x="143" y="180"/>
                  <a:pt x="131" y="192"/>
                  <a:pt x="116" y="192"/>
                </a:cubicBezTo>
                <a:cubicBezTo>
                  <a:pt x="101" y="192"/>
                  <a:pt x="89" y="180"/>
                  <a:pt x="89" y="165"/>
                </a:cubicBezTo>
                <a:cubicBezTo>
                  <a:pt x="89" y="151"/>
                  <a:pt x="101" y="139"/>
                  <a:pt x="116" y="139"/>
                </a:cubicBezTo>
                <a:cubicBezTo>
                  <a:pt x="131" y="139"/>
                  <a:pt x="143" y="151"/>
                  <a:pt x="143" y="165"/>
                </a:cubicBezTo>
                <a:close/>
                <a:moveTo>
                  <a:pt x="251" y="165"/>
                </a:moveTo>
                <a:cubicBezTo>
                  <a:pt x="251" y="180"/>
                  <a:pt x="239" y="192"/>
                  <a:pt x="224" y="192"/>
                </a:cubicBezTo>
                <a:cubicBezTo>
                  <a:pt x="209" y="192"/>
                  <a:pt x="197" y="180"/>
                  <a:pt x="197" y="165"/>
                </a:cubicBezTo>
                <a:cubicBezTo>
                  <a:pt x="197" y="151"/>
                  <a:pt x="209" y="139"/>
                  <a:pt x="224" y="139"/>
                </a:cubicBezTo>
                <a:cubicBezTo>
                  <a:pt x="239" y="139"/>
                  <a:pt x="251" y="151"/>
                  <a:pt x="251" y="16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6" name="Google Shape;506;p73"/>
          <p:cNvSpPr/>
          <p:nvPr/>
        </p:nvSpPr>
        <p:spPr>
          <a:xfrm>
            <a:off x="549216" y="4140614"/>
            <a:ext cx="639872" cy="642622"/>
          </a:xfrm>
          <a:custGeom>
            <a:rect b="b" l="l" r="r" t="t"/>
            <a:pathLst>
              <a:path extrusionOk="0" h="372" w="371">
                <a:moveTo>
                  <a:pt x="326" y="47"/>
                </a:moveTo>
                <a:cubicBezTo>
                  <a:pt x="326" y="34"/>
                  <a:pt x="326" y="34"/>
                  <a:pt x="326" y="34"/>
                </a:cubicBezTo>
                <a:cubicBezTo>
                  <a:pt x="326" y="15"/>
                  <a:pt x="304" y="0"/>
                  <a:pt x="276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23" y="0"/>
                  <a:pt x="0" y="22"/>
                  <a:pt x="0" y="50"/>
                </a:cubicBezTo>
                <a:cubicBezTo>
                  <a:pt x="0" y="275"/>
                  <a:pt x="0" y="275"/>
                  <a:pt x="0" y="275"/>
                </a:cubicBezTo>
                <a:cubicBezTo>
                  <a:pt x="0" y="303"/>
                  <a:pt x="15" y="325"/>
                  <a:pt x="33" y="325"/>
                </a:cubicBezTo>
                <a:cubicBezTo>
                  <a:pt x="46" y="325"/>
                  <a:pt x="46" y="325"/>
                  <a:pt x="46" y="325"/>
                </a:cubicBezTo>
                <a:cubicBezTo>
                  <a:pt x="47" y="351"/>
                  <a:pt x="69" y="372"/>
                  <a:pt x="96" y="372"/>
                </a:cubicBezTo>
                <a:cubicBezTo>
                  <a:pt x="321" y="372"/>
                  <a:pt x="321" y="372"/>
                  <a:pt x="321" y="372"/>
                </a:cubicBezTo>
                <a:cubicBezTo>
                  <a:pt x="348" y="372"/>
                  <a:pt x="371" y="350"/>
                  <a:pt x="371" y="322"/>
                </a:cubicBezTo>
                <a:cubicBezTo>
                  <a:pt x="371" y="97"/>
                  <a:pt x="371" y="97"/>
                  <a:pt x="371" y="97"/>
                </a:cubicBezTo>
                <a:cubicBezTo>
                  <a:pt x="371" y="71"/>
                  <a:pt x="351" y="50"/>
                  <a:pt x="326" y="47"/>
                </a:cubicBezTo>
                <a:close/>
                <a:moveTo>
                  <a:pt x="46" y="97"/>
                </a:moveTo>
                <a:cubicBezTo>
                  <a:pt x="46" y="305"/>
                  <a:pt x="46" y="305"/>
                  <a:pt x="46" y="305"/>
                </a:cubicBezTo>
                <a:cubicBezTo>
                  <a:pt x="33" y="305"/>
                  <a:pt x="33" y="305"/>
                  <a:pt x="33" y="305"/>
                </a:cubicBezTo>
                <a:cubicBezTo>
                  <a:pt x="29" y="305"/>
                  <a:pt x="20" y="293"/>
                  <a:pt x="20" y="275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33"/>
                  <a:pt x="34" y="20"/>
                  <a:pt x="50" y="20"/>
                </a:cubicBezTo>
                <a:cubicBezTo>
                  <a:pt x="276" y="20"/>
                  <a:pt x="276" y="20"/>
                  <a:pt x="276" y="20"/>
                </a:cubicBezTo>
                <a:cubicBezTo>
                  <a:pt x="294" y="20"/>
                  <a:pt x="306" y="28"/>
                  <a:pt x="306" y="34"/>
                </a:cubicBezTo>
                <a:cubicBezTo>
                  <a:pt x="306" y="47"/>
                  <a:pt x="306" y="47"/>
                  <a:pt x="306" y="47"/>
                </a:cubicBezTo>
                <a:cubicBezTo>
                  <a:pt x="96" y="47"/>
                  <a:pt x="96" y="47"/>
                  <a:pt x="96" y="47"/>
                </a:cubicBezTo>
                <a:cubicBezTo>
                  <a:pt x="68" y="47"/>
                  <a:pt x="46" y="70"/>
                  <a:pt x="46" y="97"/>
                </a:cubicBezTo>
                <a:close/>
                <a:moveTo>
                  <a:pt x="351" y="322"/>
                </a:moveTo>
                <a:cubicBezTo>
                  <a:pt x="351" y="339"/>
                  <a:pt x="337" y="352"/>
                  <a:pt x="321" y="352"/>
                </a:cubicBezTo>
                <a:cubicBezTo>
                  <a:pt x="96" y="352"/>
                  <a:pt x="96" y="352"/>
                  <a:pt x="96" y="352"/>
                </a:cubicBezTo>
                <a:cubicBezTo>
                  <a:pt x="79" y="352"/>
                  <a:pt x="66" y="339"/>
                  <a:pt x="66" y="322"/>
                </a:cubicBezTo>
                <a:cubicBezTo>
                  <a:pt x="66" y="298"/>
                  <a:pt x="66" y="298"/>
                  <a:pt x="66" y="298"/>
                </a:cubicBezTo>
                <a:cubicBezTo>
                  <a:pt x="163" y="201"/>
                  <a:pt x="163" y="201"/>
                  <a:pt x="163" y="201"/>
                </a:cubicBezTo>
                <a:cubicBezTo>
                  <a:pt x="230" y="269"/>
                  <a:pt x="230" y="269"/>
                  <a:pt x="230" y="269"/>
                </a:cubicBezTo>
                <a:cubicBezTo>
                  <a:pt x="232" y="271"/>
                  <a:pt x="235" y="272"/>
                  <a:pt x="237" y="272"/>
                </a:cubicBezTo>
                <a:cubicBezTo>
                  <a:pt x="240" y="272"/>
                  <a:pt x="243" y="271"/>
                  <a:pt x="245" y="269"/>
                </a:cubicBezTo>
                <a:cubicBezTo>
                  <a:pt x="351" y="159"/>
                  <a:pt x="351" y="159"/>
                  <a:pt x="351" y="159"/>
                </a:cubicBezTo>
                <a:lnTo>
                  <a:pt x="351" y="322"/>
                </a:lnTo>
                <a:close/>
                <a:moveTo>
                  <a:pt x="351" y="130"/>
                </a:moveTo>
                <a:cubicBezTo>
                  <a:pt x="237" y="248"/>
                  <a:pt x="237" y="248"/>
                  <a:pt x="237" y="248"/>
                </a:cubicBezTo>
                <a:cubicBezTo>
                  <a:pt x="170" y="180"/>
                  <a:pt x="170" y="180"/>
                  <a:pt x="170" y="180"/>
                </a:cubicBezTo>
                <a:cubicBezTo>
                  <a:pt x="166" y="176"/>
                  <a:pt x="159" y="176"/>
                  <a:pt x="155" y="180"/>
                </a:cubicBezTo>
                <a:cubicBezTo>
                  <a:pt x="66" y="270"/>
                  <a:pt x="66" y="270"/>
                  <a:pt x="66" y="270"/>
                </a:cubicBezTo>
                <a:cubicBezTo>
                  <a:pt x="66" y="97"/>
                  <a:pt x="66" y="97"/>
                  <a:pt x="66" y="97"/>
                </a:cubicBezTo>
                <a:cubicBezTo>
                  <a:pt x="66" y="81"/>
                  <a:pt x="79" y="67"/>
                  <a:pt x="96" y="67"/>
                </a:cubicBezTo>
                <a:cubicBezTo>
                  <a:pt x="321" y="67"/>
                  <a:pt x="321" y="67"/>
                  <a:pt x="321" y="67"/>
                </a:cubicBezTo>
                <a:cubicBezTo>
                  <a:pt x="337" y="67"/>
                  <a:pt x="351" y="81"/>
                  <a:pt x="351" y="97"/>
                </a:cubicBezTo>
                <a:lnTo>
                  <a:pt x="351" y="130"/>
                </a:lnTo>
                <a:close/>
                <a:moveTo>
                  <a:pt x="237" y="91"/>
                </a:moveTo>
                <a:cubicBezTo>
                  <a:pt x="210" y="91"/>
                  <a:pt x="189" y="112"/>
                  <a:pt x="189" y="139"/>
                </a:cubicBezTo>
                <a:cubicBezTo>
                  <a:pt x="189" y="165"/>
                  <a:pt x="210" y="187"/>
                  <a:pt x="237" y="187"/>
                </a:cubicBezTo>
                <a:cubicBezTo>
                  <a:pt x="263" y="187"/>
                  <a:pt x="285" y="165"/>
                  <a:pt x="285" y="139"/>
                </a:cubicBezTo>
                <a:cubicBezTo>
                  <a:pt x="285" y="112"/>
                  <a:pt x="263" y="91"/>
                  <a:pt x="237" y="91"/>
                </a:cubicBezTo>
                <a:close/>
                <a:moveTo>
                  <a:pt x="237" y="167"/>
                </a:moveTo>
                <a:cubicBezTo>
                  <a:pt x="221" y="167"/>
                  <a:pt x="209" y="154"/>
                  <a:pt x="209" y="139"/>
                </a:cubicBezTo>
                <a:cubicBezTo>
                  <a:pt x="209" y="123"/>
                  <a:pt x="221" y="111"/>
                  <a:pt x="237" y="111"/>
                </a:cubicBezTo>
                <a:cubicBezTo>
                  <a:pt x="252" y="111"/>
                  <a:pt x="265" y="123"/>
                  <a:pt x="265" y="139"/>
                </a:cubicBezTo>
                <a:cubicBezTo>
                  <a:pt x="265" y="154"/>
                  <a:pt x="252" y="167"/>
                  <a:pt x="237" y="1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7" name="Google Shape;507;p73"/>
          <p:cNvSpPr txBox="1"/>
          <p:nvPr/>
        </p:nvSpPr>
        <p:spPr>
          <a:xfrm>
            <a:off x="1497247" y="4140613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8" name="Google Shape;508;p73"/>
          <p:cNvSpPr txBox="1"/>
          <p:nvPr/>
        </p:nvSpPr>
        <p:spPr>
          <a:xfrm>
            <a:off x="1497247" y="5599834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09" name="Google Shape;509;p73"/>
          <p:cNvSpPr txBox="1"/>
          <p:nvPr/>
        </p:nvSpPr>
        <p:spPr>
          <a:xfrm>
            <a:off x="6942083" y="4162689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0" name="Google Shape;510;p73"/>
          <p:cNvSpPr txBox="1"/>
          <p:nvPr/>
        </p:nvSpPr>
        <p:spPr>
          <a:xfrm>
            <a:off x="6942083" y="5599834"/>
            <a:ext cx="3847838" cy="4047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437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A complex idea can be conveyed with just a single still image, namely making it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1" name="Google Shape;511;p73"/>
          <p:cNvSpPr/>
          <p:nvPr/>
        </p:nvSpPr>
        <p:spPr>
          <a:xfrm>
            <a:off x="6092867" y="4140613"/>
            <a:ext cx="706793" cy="558284"/>
          </a:xfrm>
          <a:custGeom>
            <a:rect b="b" l="l" r="r" t="t"/>
            <a:pathLst>
              <a:path extrusionOk="0" h="323" w="410">
                <a:moveTo>
                  <a:pt x="400" y="50"/>
                </a:moveTo>
                <a:cubicBezTo>
                  <a:pt x="279" y="50"/>
                  <a:pt x="279" y="50"/>
                  <a:pt x="279" y="50"/>
                </a:cubicBezTo>
                <a:cubicBezTo>
                  <a:pt x="279" y="14"/>
                  <a:pt x="279" y="14"/>
                  <a:pt x="279" y="14"/>
                </a:cubicBezTo>
                <a:cubicBezTo>
                  <a:pt x="279" y="6"/>
                  <a:pt x="273" y="0"/>
                  <a:pt x="266" y="0"/>
                </a:cubicBezTo>
                <a:cubicBezTo>
                  <a:pt x="143" y="0"/>
                  <a:pt x="143" y="0"/>
                  <a:pt x="143" y="0"/>
                </a:cubicBezTo>
                <a:cubicBezTo>
                  <a:pt x="136" y="0"/>
                  <a:pt x="131" y="6"/>
                  <a:pt x="131" y="14"/>
                </a:cubicBezTo>
                <a:cubicBezTo>
                  <a:pt x="131" y="50"/>
                  <a:pt x="131" y="50"/>
                  <a:pt x="13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4" y="50"/>
                  <a:pt x="0" y="54"/>
                  <a:pt x="0" y="60"/>
                </a:cubicBezTo>
                <a:cubicBezTo>
                  <a:pt x="0" y="313"/>
                  <a:pt x="0" y="313"/>
                  <a:pt x="0" y="313"/>
                </a:cubicBezTo>
                <a:cubicBezTo>
                  <a:pt x="0" y="318"/>
                  <a:pt x="4" y="323"/>
                  <a:pt x="10" y="323"/>
                </a:cubicBezTo>
                <a:cubicBezTo>
                  <a:pt x="400" y="323"/>
                  <a:pt x="400" y="323"/>
                  <a:pt x="400" y="323"/>
                </a:cubicBezTo>
                <a:cubicBezTo>
                  <a:pt x="405" y="323"/>
                  <a:pt x="410" y="318"/>
                  <a:pt x="410" y="313"/>
                </a:cubicBezTo>
                <a:cubicBezTo>
                  <a:pt x="410" y="60"/>
                  <a:pt x="410" y="60"/>
                  <a:pt x="410" y="60"/>
                </a:cubicBezTo>
                <a:cubicBezTo>
                  <a:pt x="410" y="54"/>
                  <a:pt x="405" y="50"/>
                  <a:pt x="400" y="50"/>
                </a:cubicBezTo>
                <a:close/>
                <a:moveTo>
                  <a:pt x="151" y="20"/>
                </a:moveTo>
                <a:cubicBezTo>
                  <a:pt x="259" y="20"/>
                  <a:pt x="259" y="20"/>
                  <a:pt x="259" y="20"/>
                </a:cubicBezTo>
                <a:cubicBezTo>
                  <a:pt x="259" y="50"/>
                  <a:pt x="259" y="50"/>
                  <a:pt x="259" y="50"/>
                </a:cubicBezTo>
                <a:cubicBezTo>
                  <a:pt x="151" y="50"/>
                  <a:pt x="151" y="50"/>
                  <a:pt x="151" y="50"/>
                </a:cubicBezTo>
                <a:lnTo>
                  <a:pt x="151" y="20"/>
                </a:lnTo>
                <a:close/>
                <a:moveTo>
                  <a:pt x="20" y="70"/>
                </a:moveTo>
                <a:cubicBezTo>
                  <a:pt x="140" y="70"/>
                  <a:pt x="140" y="70"/>
                  <a:pt x="140" y="70"/>
                </a:cubicBezTo>
                <a:cubicBezTo>
                  <a:pt x="140" y="70"/>
                  <a:pt x="140" y="70"/>
                  <a:pt x="141" y="70"/>
                </a:cubicBezTo>
                <a:cubicBezTo>
                  <a:pt x="141" y="70"/>
                  <a:pt x="141" y="70"/>
                  <a:pt x="141" y="70"/>
                </a:cubicBezTo>
                <a:cubicBezTo>
                  <a:pt x="268" y="70"/>
                  <a:pt x="268" y="70"/>
                  <a:pt x="268" y="70"/>
                </a:cubicBezTo>
                <a:cubicBezTo>
                  <a:pt x="268" y="70"/>
                  <a:pt x="268" y="70"/>
                  <a:pt x="269" y="70"/>
                </a:cubicBezTo>
                <a:cubicBezTo>
                  <a:pt x="269" y="70"/>
                  <a:pt x="269" y="70"/>
                  <a:pt x="269" y="70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90" y="151"/>
                  <a:pt x="390" y="151"/>
                  <a:pt x="390" y="151"/>
                </a:cubicBezTo>
                <a:cubicBezTo>
                  <a:pt x="390" y="174"/>
                  <a:pt x="371" y="193"/>
                  <a:pt x="348" y="193"/>
                </a:cubicBezTo>
                <a:cubicBezTo>
                  <a:pt x="333" y="193"/>
                  <a:pt x="333" y="193"/>
                  <a:pt x="333" y="193"/>
                </a:cubicBezTo>
                <a:cubicBezTo>
                  <a:pt x="333" y="179"/>
                  <a:pt x="333" y="179"/>
                  <a:pt x="333" y="179"/>
                </a:cubicBezTo>
                <a:cubicBezTo>
                  <a:pt x="333" y="171"/>
                  <a:pt x="327" y="165"/>
                  <a:pt x="319" y="165"/>
                </a:cubicBezTo>
                <a:cubicBezTo>
                  <a:pt x="298" y="165"/>
                  <a:pt x="298" y="165"/>
                  <a:pt x="298" y="165"/>
                </a:cubicBezTo>
                <a:cubicBezTo>
                  <a:pt x="290" y="165"/>
                  <a:pt x="284" y="171"/>
                  <a:pt x="284" y="179"/>
                </a:cubicBezTo>
                <a:cubicBezTo>
                  <a:pt x="284" y="193"/>
                  <a:pt x="284" y="193"/>
                  <a:pt x="284" y="193"/>
                </a:cubicBezTo>
                <a:cubicBezTo>
                  <a:pt x="125" y="193"/>
                  <a:pt x="125" y="193"/>
                  <a:pt x="125" y="193"/>
                </a:cubicBezTo>
                <a:cubicBezTo>
                  <a:pt x="125" y="179"/>
                  <a:pt x="125" y="179"/>
                  <a:pt x="125" y="179"/>
                </a:cubicBezTo>
                <a:cubicBezTo>
                  <a:pt x="125" y="171"/>
                  <a:pt x="119" y="165"/>
                  <a:pt x="111" y="165"/>
                </a:cubicBezTo>
                <a:cubicBezTo>
                  <a:pt x="90" y="165"/>
                  <a:pt x="90" y="165"/>
                  <a:pt x="90" y="165"/>
                </a:cubicBezTo>
                <a:cubicBezTo>
                  <a:pt x="82" y="165"/>
                  <a:pt x="76" y="171"/>
                  <a:pt x="76" y="179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62" y="193"/>
                  <a:pt x="62" y="193"/>
                  <a:pt x="62" y="193"/>
                </a:cubicBezTo>
                <a:cubicBezTo>
                  <a:pt x="38" y="193"/>
                  <a:pt x="20" y="174"/>
                  <a:pt x="20" y="151"/>
                </a:cubicBezTo>
                <a:lnTo>
                  <a:pt x="20" y="70"/>
                </a:lnTo>
                <a:close/>
                <a:moveTo>
                  <a:pt x="304" y="213"/>
                </a:moveTo>
                <a:cubicBezTo>
                  <a:pt x="313" y="213"/>
                  <a:pt x="313" y="213"/>
                  <a:pt x="313" y="213"/>
                </a:cubicBezTo>
                <a:cubicBezTo>
                  <a:pt x="313" y="221"/>
                  <a:pt x="313" y="221"/>
                  <a:pt x="313" y="221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213"/>
                </a:lnTo>
                <a:close/>
                <a:moveTo>
                  <a:pt x="304" y="193"/>
                </a:moveTo>
                <a:cubicBezTo>
                  <a:pt x="304" y="185"/>
                  <a:pt x="304" y="185"/>
                  <a:pt x="304" y="185"/>
                </a:cubicBezTo>
                <a:cubicBezTo>
                  <a:pt x="313" y="185"/>
                  <a:pt x="313" y="185"/>
                  <a:pt x="313" y="185"/>
                </a:cubicBezTo>
                <a:cubicBezTo>
                  <a:pt x="313" y="193"/>
                  <a:pt x="313" y="193"/>
                  <a:pt x="313" y="193"/>
                </a:cubicBezTo>
                <a:lnTo>
                  <a:pt x="304" y="193"/>
                </a:lnTo>
                <a:close/>
                <a:moveTo>
                  <a:pt x="96" y="213"/>
                </a:moveTo>
                <a:cubicBezTo>
                  <a:pt x="105" y="213"/>
                  <a:pt x="105" y="213"/>
                  <a:pt x="105" y="213"/>
                </a:cubicBezTo>
                <a:cubicBezTo>
                  <a:pt x="105" y="221"/>
                  <a:pt x="105" y="221"/>
                  <a:pt x="105" y="221"/>
                </a:cubicBezTo>
                <a:cubicBezTo>
                  <a:pt x="96" y="221"/>
                  <a:pt x="96" y="221"/>
                  <a:pt x="96" y="221"/>
                </a:cubicBezTo>
                <a:lnTo>
                  <a:pt x="96" y="213"/>
                </a:lnTo>
                <a:close/>
                <a:moveTo>
                  <a:pt x="96" y="193"/>
                </a:moveTo>
                <a:cubicBezTo>
                  <a:pt x="96" y="185"/>
                  <a:pt x="96" y="185"/>
                  <a:pt x="96" y="185"/>
                </a:cubicBezTo>
                <a:cubicBezTo>
                  <a:pt x="105" y="185"/>
                  <a:pt x="105" y="185"/>
                  <a:pt x="105" y="185"/>
                </a:cubicBezTo>
                <a:cubicBezTo>
                  <a:pt x="105" y="193"/>
                  <a:pt x="105" y="193"/>
                  <a:pt x="105" y="193"/>
                </a:cubicBezTo>
                <a:lnTo>
                  <a:pt x="96" y="193"/>
                </a:lnTo>
                <a:close/>
                <a:moveTo>
                  <a:pt x="20" y="303"/>
                </a:moveTo>
                <a:cubicBezTo>
                  <a:pt x="20" y="196"/>
                  <a:pt x="20" y="196"/>
                  <a:pt x="20" y="196"/>
                </a:cubicBezTo>
                <a:cubicBezTo>
                  <a:pt x="31" y="206"/>
                  <a:pt x="45" y="213"/>
                  <a:pt x="62" y="213"/>
                </a:cubicBezTo>
                <a:cubicBezTo>
                  <a:pt x="76" y="213"/>
                  <a:pt x="76" y="213"/>
                  <a:pt x="76" y="213"/>
                </a:cubicBezTo>
                <a:cubicBezTo>
                  <a:pt x="76" y="227"/>
                  <a:pt x="76" y="227"/>
                  <a:pt x="76" y="227"/>
                </a:cubicBezTo>
                <a:cubicBezTo>
                  <a:pt x="76" y="234"/>
                  <a:pt x="82" y="241"/>
                  <a:pt x="90" y="241"/>
                </a:cubicBezTo>
                <a:cubicBezTo>
                  <a:pt x="111" y="241"/>
                  <a:pt x="111" y="241"/>
                  <a:pt x="111" y="241"/>
                </a:cubicBezTo>
                <a:cubicBezTo>
                  <a:pt x="119" y="241"/>
                  <a:pt x="125" y="234"/>
                  <a:pt x="125" y="227"/>
                </a:cubicBezTo>
                <a:cubicBezTo>
                  <a:pt x="125" y="213"/>
                  <a:pt x="125" y="213"/>
                  <a:pt x="125" y="213"/>
                </a:cubicBezTo>
                <a:cubicBezTo>
                  <a:pt x="284" y="213"/>
                  <a:pt x="284" y="213"/>
                  <a:pt x="284" y="213"/>
                </a:cubicBezTo>
                <a:cubicBezTo>
                  <a:pt x="284" y="227"/>
                  <a:pt x="284" y="227"/>
                  <a:pt x="284" y="227"/>
                </a:cubicBezTo>
                <a:cubicBezTo>
                  <a:pt x="284" y="234"/>
                  <a:pt x="290" y="241"/>
                  <a:pt x="298" y="241"/>
                </a:cubicBezTo>
                <a:cubicBezTo>
                  <a:pt x="319" y="241"/>
                  <a:pt x="319" y="241"/>
                  <a:pt x="319" y="241"/>
                </a:cubicBezTo>
                <a:cubicBezTo>
                  <a:pt x="327" y="241"/>
                  <a:pt x="333" y="234"/>
                  <a:pt x="333" y="227"/>
                </a:cubicBezTo>
                <a:cubicBezTo>
                  <a:pt x="333" y="213"/>
                  <a:pt x="333" y="213"/>
                  <a:pt x="333" y="213"/>
                </a:cubicBezTo>
                <a:cubicBezTo>
                  <a:pt x="348" y="213"/>
                  <a:pt x="348" y="213"/>
                  <a:pt x="348" y="213"/>
                </a:cubicBezTo>
                <a:cubicBezTo>
                  <a:pt x="364" y="213"/>
                  <a:pt x="378" y="206"/>
                  <a:pt x="390" y="196"/>
                </a:cubicBezTo>
                <a:cubicBezTo>
                  <a:pt x="390" y="303"/>
                  <a:pt x="390" y="303"/>
                  <a:pt x="390" y="303"/>
                </a:cubicBezTo>
                <a:lnTo>
                  <a:pt x="20" y="30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2" name="Google Shape;512;p73"/>
          <p:cNvSpPr/>
          <p:nvPr/>
        </p:nvSpPr>
        <p:spPr>
          <a:xfrm>
            <a:off x="6219375" y="5519177"/>
            <a:ext cx="580285" cy="459278"/>
          </a:xfrm>
          <a:custGeom>
            <a:rect b="b" l="l" r="r" t="t"/>
            <a:pathLst>
              <a:path extrusionOk="0" h="266" w="337">
                <a:moveTo>
                  <a:pt x="337" y="10"/>
                </a:moveTo>
                <a:cubicBezTo>
                  <a:pt x="337" y="104"/>
                  <a:pt x="337" y="104"/>
                  <a:pt x="337" y="104"/>
                </a:cubicBezTo>
                <a:cubicBezTo>
                  <a:pt x="337" y="110"/>
                  <a:pt x="332" y="114"/>
                  <a:pt x="327" y="114"/>
                </a:cubicBezTo>
                <a:cubicBezTo>
                  <a:pt x="321" y="114"/>
                  <a:pt x="317" y="110"/>
                  <a:pt x="317" y="104"/>
                </a:cubicBezTo>
                <a:cubicBezTo>
                  <a:pt x="317" y="38"/>
                  <a:pt x="317" y="38"/>
                  <a:pt x="317" y="38"/>
                </a:cubicBezTo>
                <a:cubicBezTo>
                  <a:pt x="196" y="158"/>
                  <a:pt x="196" y="158"/>
                  <a:pt x="196" y="158"/>
                </a:cubicBezTo>
                <a:cubicBezTo>
                  <a:pt x="192" y="162"/>
                  <a:pt x="186" y="162"/>
                  <a:pt x="182" y="158"/>
                </a:cubicBezTo>
                <a:cubicBezTo>
                  <a:pt x="147" y="124"/>
                  <a:pt x="147" y="124"/>
                  <a:pt x="147" y="124"/>
                </a:cubicBezTo>
                <a:cubicBezTo>
                  <a:pt x="18" y="254"/>
                  <a:pt x="18" y="254"/>
                  <a:pt x="18" y="254"/>
                </a:cubicBezTo>
                <a:cubicBezTo>
                  <a:pt x="16" y="256"/>
                  <a:pt x="13" y="257"/>
                  <a:pt x="11" y="257"/>
                </a:cubicBezTo>
                <a:cubicBezTo>
                  <a:pt x="8" y="257"/>
                  <a:pt x="5" y="256"/>
                  <a:pt x="3" y="254"/>
                </a:cubicBezTo>
                <a:cubicBezTo>
                  <a:pt x="0" y="250"/>
                  <a:pt x="0" y="244"/>
                  <a:pt x="3" y="240"/>
                </a:cubicBezTo>
                <a:cubicBezTo>
                  <a:pt x="140" y="103"/>
                  <a:pt x="140" y="103"/>
                  <a:pt x="140" y="103"/>
                </a:cubicBezTo>
                <a:cubicBezTo>
                  <a:pt x="144" y="99"/>
                  <a:pt x="151" y="99"/>
                  <a:pt x="154" y="103"/>
                </a:cubicBezTo>
                <a:cubicBezTo>
                  <a:pt x="189" y="137"/>
                  <a:pt x="189" y="137"/>
                  <a:pt x="189" y="137"/>
                </a:cubicBezTo>
                <a:cubicBezTo>
                  <a:pt x="306" y="20"/>
                  <a:pt x="306" y="20"/>
                  <a:pt x="306" y="20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27" y="20"/>
                  <a:pt x="223" y="16"/>
                  <a:pt x="223" y="10"/>
                </a:cubicBezTo>
                <a:cubicBezTo>
                  <a:pt x="223" y="5"/>
                  <a:pt x="227" y="0"/>
                  <a:pt x="233" y="0"/>
                </a:cubicBezTo>
                <a:cubicBezTo>
                  <a:pt x="327" y="0"/>
                  <a:pt x="327" y="0"/>
                  <a:pt x="327" y="0"/>
                </a:cubicBezTo>
                <a:cubicBezTo>
                  <a:pt x="332" y="0"/>
                  <a:pt x="337" y="5"/>
                  <a:pt x="337" y="10"/>
                </a:cubicBezTo>
                <a:close/>
                <a:moveTo>
                  <a:pt x="79" y="218"/>
                </a:moveTo>
                <a:cubicBezTo>
                  <a:pt x="73" y="218"/>
                  <a:pt x="69" y="222"/>
                  <a:pt x="69" y="228"/>
                </a:cubicBezTo>
                <a:cubicBezTo>
                  <a:pt x="69" y="256"/>
                  <a:pt x="69" y="256"/>
                  <a:pt x="69" y="256"/>
                </a:cubicBezTo>
                <a:cubicBezTo>
                  <a:pt x="69" y="261"/>
                  <a:pt x="73" y="266"/>
                  <a:pt x="79" y="266"/>
                </a:cubicBezTo>
                <a:cubicBezTo>
                  <a:pt x="85" y="266"/>
                  <a:pt x="89" y="261"/>
                  <a:pt x="89" y="256"/>
                </a:cubicBezTo>
                <a:cubicBezTo>
                  <a:pt x="89" y="228"/>
                  <a:pt x="89" y="228"/>
                  <a:pt x="89" y="228"/>
                </a:cubicBezTo>
                <a:cubicBezTo>
                  <a:pt x="89" y="222"/>
                  <a:pt x="85" y="218"/>
                  <a:pt x="79" y="218"/>
                </a:cubicBezTo>
                <a:close/>
                <a:moveTo>
                  <a:pt x="120" y="177"/>
                </a:moveTo>
                <a:cubicBezTo>
                  <a:pt x="114" y="177"/>
                  <a:pt x="110" y="181"/>
                  <a:pt x="110" y="187"/>
                </a:cubicBezTo>
                <a:cubicBezTo>
                  <a:pt x="110" y="256"/>
                  <a:pt x="110" y="256"/>
                  <a:pt x="110" y="256"/>
                </a:cubicBezTo>
                <a:cubicBezTo>
                  <a:pt x="110" y="261"/>
                  <a:pt x="114" y="266"/>
                  <a:pt x="120" y="266"/>
                </a:cubicBezTo>
                <a:cubicBezTo>
                  <a:pt x="126" y="266"/>
                  <a:pt x="130" y="261"/>
                  <a:pt x="130" y="256"/>
                </a:cubicBezTo>
                <a:cubicBezTo>
                  <a:pt x="130" y="187"/>
                  <a:pt x="130" y="187"/>
                  <a:pt x="130" y="187"/>
                </a:cubicBezTo>
                <a:cubicBezTo>
                  <a:pt x="130" y="181"/>
                  <a:pt x="126" y="177"/>
                  <a:pt x="120" y="177"/>
                </a:cubicBezTo>
                <a:close/>
                <a:moveTo>
                  <a:pt x="161" y="162"/>
                </a:moveTo>
                <a:cubicBezTo>
                  <a:pt x="155" y="162"/>
                  <a:pt x="151" y="166"/>
                  <a:pt x="151" y="172"/>
                </a:cubicBezTo>
                <a:cubicBezTo>
                  <a:pt x="151" y="256"/>
                  <a:pt x="151" y="256"/>
                  <a:pt x="151" y="256"/>
                </a:cubicBezTo>
                <a:cubicBezTo>
                  <a:pt x="151" y="261"/>
                  <a:pt x="155" y="266"/>
                  <a:pt x="161" y="266"/>
                </a:cubicBezTo>
                <a:cubicBezTo>
                  <a:pt x="167" y="266"/>
                  <a:pt x="171" y="261"/>
                  <a:pt x="171" y="256"/>
                </a:cubicBezTo>
                <a:cubicBezTo>
                  <a:pt x="171" y="172"/>
                  <a:pt x="171" y="172"/>
                  <a:pt x="171" y="172"/>
                </a:cubicBezTo>
                <a:cubicBezTo>
                  <a:pt x="171" y="166"/>
                  <a:pt x="167" y="162"/>
                  <a:pt x="161" y="162"/>
                </a:cubicBezTo>
                <a:close/>
                <a:moveTo>
                  <a:pt x="202" y="185"/>
                </a:moveTo>
                <a:cubicBezTo>
                  <a:pt x="196" y="185"/>
                  <a:pt x="192" y="189"/>
                  <a:pt x="192" y="195"/>
                </a:cubicBezTo>
                <a:cubicBezTo>
                  <a:pt x="192" y="256"/>
                  <a:pt x="192" y="256"/>
                  <a:pt x="192" y="256"/>
                </a:cubicBezTo>
                <a:cubicBezTo>
                  <a:pt x="192" y="261"/>
                  <a:pt x="196" y="266"/>
                  <a:pt x="202" y="266"/>
                </a:cubicBezTo>
                <a:cubicBezTo>
                  <a:pt x="208" y="266"/>
                  <a:pt x="212" y="261"/>
                  <a:pt x="212" y="256"/>
                </a:cubicBezTo>
                <a:cubicBezTo>
                  <a:pt x="212" y="195"/>
                  <a:pt x="212" y="195"/>
                  <a:pt x="212" y="195"/>
                </a:cubicBezTo>
                <a:cubicBezTo>
                  <a:pt x="212" y="189"/>
                  <a:pt x="208" y="185"/>
                  <a:pt x="202" y="185"/>
                </a:cubicBezTo>
                <a:close/>
                <a:moveTo>
                  <a:pt x="243" y="148"/>
                </a:moveTo>
                <a:cubicBezTo>
                  <a:pt x="237" y="148"/>
                  <a:pt x="233" y="152"/>
                  <a:pt x="233" y="158"/>
                </a:cubicBezTo>
                <a:cubicBezTo>
                  <a:pt x="233" y="256"/>
                  <a:pt x="233" y="256"/>
                  <a:pt x="233" y="256"/>
                </a:cubicBezTo>
                <a:cubicBezTo>
                  <a:pt x="233" y="261"/>
                  <a:pt x="237" y="266"/>
                  <a:pt x="243" y="266"/>
                </a:cubicBezTo>
                <a:cubicBezTo>
                  <a:pt x="249" y="266"/>
                  <a:pt x="253" y="261"/>
                  <a:pt x="253" y="256"/>
                </a:cubicBezTo>
                <a:cubicBezTo>
                  <a:pt x="253" y="158"/>
                  <a:pt x="253" y="158"/>
                  <a:pt x="253" y="158"/>
                </a:cubicBezTo>
                <a:cubicBezTo>
                  <a:pt x="253" y="152"/>
                  <a:pt x="249" y="148"/>
                  <a:pt x="243" y="148"/>
                </a:cubicBezTo>
                <a:close/>
                <a:moveTo>
                  <a:pt x="325" y="148"/>
                </a:moveTo>
                <a:cubicBezTo>
                  <a:pt x="319" y="148"/>
                  <a:pt x="315" y="152"/>
                  <a:pt x="315" y="158"/>
                </a:cubicBezTo>
                <a:cubicBezTo>
                  <a:pt x="315" y="256"/>
                  <a:pt x="315" y="256"/>
                  <a:pt x="315" y="256"/>
                </a:cubicBezTo>
                <a:cubicBezTo>
                  <a:pt x="315" y="261"/>
                  <a:pt x="319" y="266"/>
                  <a:pt x="325" y="266"/>
                </a:cubicBezTo>
                <a:cubicBezTo>
                  <a:pt x="331" y="266"/>
                  <a:pt x="335" y="261"/>
                  <a:pt x="335" y="256"/>
                </a:cubicBezTo>
                <a:cubicBezTo>
                  <a:pt x="335" y="158"/>
                  <a:pt x="335" y="158"/>
                  <a:pt x="335" y="158"/>
                </a:cubicBezTo>
                <a:cubicBezTo>
                  <a:pt x="335" y="152"/>
                  <a:pt x="331" y="148"/>
                  <a:pt x="325" y="148"/>
                </a:cubicBezTo>
                <a:close/>
                <a:moveTo>
                  <a:pt x="284" y="118"/>
                </a:moveTo>
                <a:cubicBezTo>
                  <a:pt x="278" y="118"/>
                  <a:pt x="274" y="122"/>
                  <a:pt x="274" y="128"/>
                </a:cubicBezTo>
                <a:cubicBezTo>
                  <a:pt x="274" y="158"/>
                  <a:pt x="274" y="158"/>
                  <a:pt x="274" y="158"/>
                </a:cubicBezTo>
                <a:cubicBezTo>
                  <a:pt x="274" y="256"/>
                  <a:pt x="274" y="256"/>
                  <a:pt x="274" y="256"/>
                </a:cubicBezTo>
                <a:cubicBezTo>
                  <a:pt x="274" y="261"/>
                  <a:pt x="278" y="266"/>
                  <a:pt x="284" y="266"/>
                </a:cubicBezTo>
                <a:cubicBezTo>
                  <a:pt x="290" y="266"/>
                  <a:pt x="294" y="261"/>
                  <a:pt x="294" y="256"/>
                </a:cubicBezTo>
                <a:cubicBezTo>
                  <a:pt x="294" y="158"/>
                  <a:pt x="294" y="158"/>
                  <a:pt x="294" y="158"/>
                </a:cubicBezTo>
                <a:cubicBezTo>
                  <a:pt x="294" y="128"/>
                  <a:pt x="294" y="128"/>
                  <a:pt x="294" y="128"/>
                </a:cubicBezTo>
                <a:cubicBezTo>
                  <a:pt x="294" y="122"/>
                  <a:pt x="290" y="118"/>
                  <a:pt x="284" y="1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ill San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3" name="Google Shape;513;p73"/>
          <p:cNvSpPr/>
          <p:nvPr/>
        </p:nvSpPr>
        <p:spPr>
          <a:xfrm>
            <a:off x="1497247" y="3824135"/>
            <a:ext cx="100437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PHOTOS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4" name="Google Shape;514;p73"/>
          <p:cNvSpPr/>
          <p:nvPr/>
        </p:nvSpPr>
        <p:spPr>
          <a:xfrm>
            <a:off x="1497247" y="5261280"/>
            <a:ext cx="68512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TALK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5" name="Google Shape;515;p73"/>
          <p:cNvSpPr/>
          <p:nvPr/>
        </p:nvSpPr>
        <p:spPr>
          <a:xfrm>
            <a:off x="7005466" y="3824135"/>
            <a:ext cx="873957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WORK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6" name="Google Shape;516;p73"/>
          <p:cNvSpPr/>
          <p:nvPr/>
        </p:nvSpPr>
        <p:spPr>
          <a:xfrm>
            <a:off x="7005466" y="5261280"/>
            <a:ext cx="87767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ill Sans"/>
              <a:buNone/>
            </a:pPr>
            <a:r>
              <a:rPr b="0" i="0" lang="en-US" sz="1600" u="none" cap="none" strike="noStrik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PROFIT</a:t>
            </a:r>
            <a:endParaRPr b="0" i="0" sz="1600" u="none" cap="none" strike="noStrik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17" name="Google Shape;517;p73"/>
          <p:cNvSpPr txBox="1"/>
          <p:nvPr/>
        </p:nvSpPr>
        <p:spPr>
          <a:xfrm>
            <a:off x="408673" y="897813"/>
            <a:ext cx="10659683" cy="21966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STEP HERE</a:t>
            </a:r>
            <a:endParaRPr b="1" i="0" sz="6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4"/>
          <p:cNvSpPr txBox="1"/>
          <p:nvPr/>
        </p:nvSpPr>
        <p:spPr>
          <a:xfrm>
            <a:off x="1" y="2582075"/>
            <a:ext cx="12192000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0"/>
              <a:buFont typeface="Gill Sans"/>
              <a:buNone/>
            </a:pPr>
            <a:r>
              <a:rPr b="1" i="0" lang="en-US" sz="8000" u="none" cap="none" strike="noStrike">
                <a:latin typeface="Gill Sans"/>
                <a:ea typeface="Gill Sans"/>
                <a:cs typeface="Gill Sans"/>
                <a:sym typeface="Gill Sans"/>
              </a:rPr>
              <a:t>THANK YOU !</a:t>
            </a:r>
            <a:endParaRPr b="1" i="0" sz="8000" u="none" cap="none" strike="noStrike"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4" name="Google Shape;524;p74"/>
          <p:cNvSpPr txBox="1"/>
          <p:nvPr/>
        </p:nvSpPr>
        <p:spPr>
          <a:xfrm>
            <a:off x="0" y="3802101"/>
            <a:ext cx="12192000" cy="71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9FB"/>
              </a:buClr>
              <a:buSzPts val="5400"/>
              <a:buFont typeface="Gill Sans"/>
              <a:buNone/>
            </a:pPr>
            <a:r>
              <a:rPr b="0" i="0" lang="en-US" sz="5400" u="none" cap="none" strike="noStrike">
                <a:solidFill>
                  <a:srgbClr val="3859FB"/>
                </a:solidFill>
                <a:latin typeface="Gill Sans"/>
                <a:ea typeface="Gill Sans"/>
                <a:cs typeface="Gill Sans"/>
                <a:sym typeface="Gill Sans"/>
              </a:rPr>
              <a:t>Travel the World PPT Template</a:t>
            </a:r>
            <a:endParaRPr b="0" i="0" sz="5400" u="none" cap="none" strike="noStrike">
              <a:solidFill>
                <a:srgbClr val="3859FB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25" name="Google Shape;525;p74"/>
          <p:cNvSpPr txBox="1"/>
          <p:nvPr/>
        </p:nvSpPr>
        <p:spPr>
          <a:xfrm>
            <a:off x="0" y="5763699"/>
            <a:ext cx="12191999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C0504D"/>
                </a:solidFill>
                <a:latin typeface="Gill Sans"/>
                <a:ea typeface="Gill Sans"/>
                <a:cs typeface="Gill Sans"/>
                <a:sym typeface="Gill Sans"/>
              </a:rPr>
              <a:t>www.freepptbackgrounds.net</a:t>
            </a:r>
            <a:endParaRPr b="0" i="0" sz="2000" u="none" cap="none" strike="noStrike">
              <a:solidFill>
                <a:srgbClr val="C0504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500"/>
                                        <p:tgtEl>
                                          <p:spTgt spid="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Travel the World PPT Template，Freepptbackgrounds.net">
  <a:themeElements>
    <a:clrScheme name="蓝色和紫色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46F3"/>
      </a:accent1>
      <a:accent2>
        <a:srgbClr val="FF5757"/>
      </a:accent2>
      <a:accent3>
        <a:srgbClr val="C9D2FD"/>
      </a:accent3>
      <a:accent4>
        <a:srgbClr val="5E78FA"/>
      </a:accent4>
      <a:accent5>
        <a:srgbClr val="0420AB"/>
      </a:accent5>
      <a:accent6>
        <a:srgbClr val="021572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lide 36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