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6" name="Shape 4206"/>
        <p:cNvGrpSpPr/>
        <p:nvPr/>
      </p:nvGrpSpPr>
      <p:grpSpPr>
        <a:xfrm>
          <a:off x="0" y="0"/>
          <a:ext cx="0" cy="0"/>
          <a:chOff x="0" y="0"/>
          <a:chExt cx="0" cy="0"/>
        </a:xfrm>
      </p:grpSpPr>
      <p:sp>
        <p:nvSpPr>
          <p:cNvPr id="4207" name="Google Shape;4207;g104a120d843_0_10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8" name="Google Shape;4208;g104a120d843_0_10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1" name="Shape 4281"/>
        <p:cNvGrpSpPr/>
        <p:nvPr/>
      </p:nvGrpSpPr>
      <p:grpSpPr>
        <a:xfrm>
          <a:off x="0" y="0"/>
          <a:ext cx="0" cy="0"/>
          <a:chOff x="0" y="0"/>
          <a:chExt cx="0" cy="0"/>
        </a:xfrm>
      </p:grpSpPr>
      <p:sp>
        <p:nvSpPr>
          <p:cNvPr id="4282" name="Google Shape;4282;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3" name="Google Shape;4283;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2" name="Shape 4292"/>
        <p:cNvGrpSpPr/>
        <p:nvPr/>
      </p:nvGrpSpPr>
      <p:grpSpPr>
        <a:xfrm>
          <a:off x="0" y="0"/>
          <a:ext cx="0" cy="0"/>
          <a:chOff x="0" y="0"/>
          <a:chExt cx="0" cy="0"/>
        </a:xfrm>
      </p:grpSpPr>
      <p:sp>
        <p:nvSpPr>
          <p:cNvPr id="4293" name="Google Shape;4293;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4" name="Google Shape;4294;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9" name="Shape 4309"/>
        <p:cNvGrpSpPr/>
        <p:nvPr/>
      </p:nvGrpSpPr>
      <p:grpSpPr>
        <a:xfrm>
          <a:off x="0" y="0"/>
          <a:ext cx="0" cy="0"/>
          <a:chOff x="0" y="0"/>
          <a:chExt cx="0" cy="0"/>
        </a:xfrm>
      </p:grpSpPr>
      <p:sp>
        <p:nvSpPr>
          <p:cNvPr id="4310" name="Google Shape;4310;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1" name="Google Shape;4311;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6" name="Shape 4326"/>
        <p:cNvGrpSpPr/>
        <p:nvPr/>
      </p:nvGrpSpPr>
      <p:grpSpPr>
        <a:xfrm>
          <a:off x="0" y="0"/>
          <a:ext cx="0" cy="0"/>
          <a:chOff x="0" y="0"/>
          <a:chExt cx="0" cy="0"/>
        </a:xfrm>
      </p:grpSpPr>
      <p:sp>
        <p:nvSpPr>
          <p:cNvPr id="4327" name="Google Shape;4327;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8" name="Google Shape;4328;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7" name="Shape 4547"/>
        <p:cNvGrpSpPr/>
        <p:nvPr/>
      </p:nvGrpSpPr>
      <p:grpSpPr>
        <a:xfrm>
          <a:off x="0" y="0"/>
          <a:ext cx="0" cy="0"/>
          <a:chOff x="0" y="0"/>
          <a:chExt cx="0" cy="0"/>
        </a:xfrm>
      </p:grpSpPr>
      <p:sp>
        <p:nvSpPr>
          <p:cNvPr id="4548" name="Google Shape;4548;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9" name="Google Shape;4549;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9" name="Shape 4569"/>
        <p:cNvGrpSpPr/>
        <p:nvPr/>
      </p:nvGrpSpPr>
      <p:grpSpPr>
        <a:xfrm>
          <a:off x="0" y="0"/>
          <a:ext cx="0" cy="0"/>
          <a:chOff x="0" y="0"/>
          <a:chExt cx="0" cy="0"/>
        </a:xfrm>
      </p:grpSpPr>
      <p:sp>
        <p:nvSpPr>
          <p:cNvPr id="4570" name="Google Shape;4570;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1" name="Google Shape;4571;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6" name="Shape 4606"/>
        <p:cNvGrpSpPr/>
        <p:nvPr/>
      </p:nvGrpSpPr>
      <p:grpSpPr>
        <a:xfrm>
          <a:off x="0" y="0"/>
          <a:ext cx="0" cy="0"/>
          <a:chOff x="0" y="0"/>
          <a:chExt cx="0" cy="0"/>
        </a:xfrm>
      </p:grpSpPr>
      <p:sp>
        <p:nvSpPr>
          <p:cNvPr id="4607" name="Google Shape;4607;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8" name="Google Shape;4608;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2" name="Shape 4622"/>
        <p:cNvGrpSpPr/>
        <p:nvPr/>
      </p:nvGrpSpPr>
      <p:grpSpPr>
        <a:xfrm>
          <a:off x="0" y="0"/>
          <a:ext cx="0" cy="0"/>
          <a:chOff x="0" y="0"/>
          <a:chExt cx="0" cy="0"/>
        </a:xfrm>
      </p:grpSpPr>
      <p:sp>
        <p:nvSpPr>
          <p:cNvPr id="4623" name="Google Shape;4623;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4" name="Google Shape;4624;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5" name="Shape 4635"/>
        <p:cNvGrpSpPr/>
        <p:nvPr/>
      </p:nvGrpSpPr>
      <p:grpSpPr>
        <a:xfrm>
          <a:off x="0" y="0"/>
          <a:ext cx="0" cy="0"/>
          <a:chOff x="0" y="0"/>
          <a:chExt cx="0" cy="0"/>
        </a:xfrm>
      </p:grpSpPr>
      <p:sp>
        <p:nvSpPr>
          <p:cNvPr id="4636" name="Google Shape;4636;g104a120d843_0_3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7" name="Google Shape;4637;g104a120d843_0_3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0" name="Shape 4690"/>
        <p:cNvGrpSpPr/>
        <p:nvPr/>
      </p:nvGrpSpPr>
      <p:grpSpPr>
        <a:xfrm>
          <a:off x="0" y="0"/>
          <a:ext cx="0" cy="0"/>
          <a:chOff x="0" y="0"/>
          <a:chExt cx="0" cy="0"/>
        </a:xfrm>
      </p:grpSpPr>
      <p:sp>
        <p:nvSpPr>
          <p:cNvPr id="4691" name="Google Shape;4691;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2" name="Google Shape;4692;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1" name="Shape 4211"/>
        <p:cNvGrpSpPr/>
        <p:nvPr/>
      </p:nvGrpSpPr>
      <p:grpSpPr>
        <a:xfrm>
          <a:off x="0" y="0"/>
          <a:ext cx="0" cy="0"/>
          <a:chOff x="0" y="0"/>
          <a:chExt cx="0" cy="0"/>
        </a:xfrm>
      </p:grpSpPr>
      <p:sp>
        <p:nvSpPr>
          <p:cNvPr id="4212" name="Google Shape;4212;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3" name="Google Shape;4213;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0" name="Shape 4710"/>
        <p:cNvGrpSpPr/>
        <p:nvPr/>
      </p:nvGrpSpPr>
      <p:grpSpPr>
        <a:xfrm>
          <a:off x="0" y="0"/>
          <a:ext cx="0" cy="0"/>
          <a:chOff x="0" y="0"/>
          <a:chExt cx="0" cy="0"/>
        </a:xfrm>
      </p:grpSpPr>
      <p:sp>
        <p:nvSpPr>
          <p:cNvPr id="4711" name="Google Shape;4711;g104a120d843_0_3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2" name="Google Shape;4712;g104a120d843_0_3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5" name="Shape 4765"/>
        <p:cNvGrpSpPr/>
        <p:nvPr/>
      </p:nvGrpSpPr>
      <p:grpSpPr>
        <a:xfrm>
          <a:off x="0" y="0"/>
          <a:ext cx="0" cy="0"/>
          <a:chOff x="0" y="0"/>
          <a:chExt cx="0" cy="0"/>
        </a:xfrm>
      </p:grpSpPr>
      <p:sp>
        <p:nvSpPr>
          <p:cNvPr id="4766" name="Google Shape;4766;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7" name="Google Shape;4767;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1" name="Shape 4771"/>
        <p:cNvGrpSpPr/>
        <p:nvPr/>
      </p:nvGrpSpPr>
      <p:grpSpPr>
        <a:xfrm>
          <a:off x="0" y="0"/>
          <a:ext cx="0" cy="0"/>
          <a:chOff x="0" y="0"/>
          <a:chExt cx="0" cy="0"/>
        </a:xfrm>
      </p:grpSpPr>
      <p:sp>
        <p:nvSpPr>
          <p:cNvPr id="4772" name="Google Shape;477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3" name="Google Shape;477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2" name="Shape 5072"/>
        <p:cNvGrpSpPr/>
        <p:nvPr/>
      </p:nvGrpSpPr>
      <p:grpSpPr>
        <a:xfrm>
          <a:off x="0" y="0"/>
          <a:ext cx="0" cy="0"/>
          <a:chOff x="0" y="0"/>
          <a:chExt cx="0" cy="0"/>
        </a:xfrm>
      </p:grpSpPr>
      <p:sp>
        <p:nvSpPr>
          <p:cNvPr id="5073" name="Google Shape;5073;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4" name="Google Shape;5074;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8" name="Shape 4218"/>
        <p:cNvGrpSpPr/>
        <p:nvPr/>
      </p:nvGrpSpPr>
      <p:grpSpPr>
        <a:xfrm>
          <a:off x="0" y="0"/>
          <a:ext cx="0" cy="0"/>
          <a:chOff x="0" y="0"/>
          <a:chExt cx="0" cy="0"/>
        </a:xfrm>
      </p:grpSpPr>
      <p:sp>
        <p:nvSpPr>
          <p:cNvPr id="4219" name="Google Shape;4219;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0" name="Google Shape;4220;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5" name="Shape 4235"/>
        <p:cNvGrpSpPr/>
        <p:nvPr/>
      </p:nvGrpSpPr>
      <p:grpSpPr>
        <a:xfrm>
          <a:off x="0" y="0"/>
          <a:ext cx="0" cy="0"/>
          <a:chOff x="0" y="0"/>
          <a:chExt cx="0" cy="0"/>
        </a:xfrm>
      </p:grpSpPr>
      <p:sp>
        <p:nvSpPr>
          <p:cNvPr id="4236" name="Google Shape;423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7" name="Google Shape;423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2" name="Shape 4242"/>
        <p:cNvGrpSpPr/>
        <p:nvPr/>
      </p:nvGrpSpPr>
      <p:grpSpPr>
        <a:xfrm>
          <a:off x="0" y="0"/>
          <a:ext cx="0" cy="0"/>
          <a:chOff x="0" y="0"/>
          <a:chExt cx="0" cy="0"/>
        </a:xfrm>
      </p:grpSpPr>
      <p:sp>
        <p:nvSpPr>
          <p:cNvPr id="4243" name="Google Shape;4243;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4" name="Google Shape;4244;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8" name="Shape 4248"/>
        <p:cNvGrpSpPr/>
        <p:nvPr/>
      </p:nvGrpSpPr>
      <p:grpSpPr>
        <a:xfrm>
          <a:off x="0" y="0"/>
          <a:ext cx="0" cy="0"/>
          <a:chOff x="0" y="0"/>
          <a:chExt cx="0" cy="0"/>
        </a:xfrm>
      </p:grpSpPr>
      <p:sp>
        <p:nvSpPr>
          <p:cNvPr id="4249" name="Google Shape;4249;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0" name="Google Shape;4250;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5" name="Shape 4255"/>
        <p:cNvGrpSpPr/>
        <p:nvPr/>
      </p:nvGrpSpPr>
      <p:grpSpPr>
        <a:xfrm>
          <a:off x="0" y="0"/>
          <a:ext cx="0" cy="0"/>
          <a:chOff x="0" y="0"/>
          <a:chExt cx="0" cy="0"/>
        </a:xfrm>
      </p:grpSpPr>
      <p:sp>
        <p:nvSpPr>
          <p:cNvPr id="4256" name="Google Shape;4256;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7" name="Google Shape;4257;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4" name="Shape 4264"/>
        <p:cNvGrpSpPr/>
        <p:nvPr/>
      </p:nvGrpSpPr>
      <p:grpSpPr>
        <a:xfrm>
          <a:off x="0" y="0"/>
          <a:ext cx="0" cy="0"/>
          <a:chOff x="0" y="0"/>
          <a:chExt cx="0" cy="0"/>
        </a:xfrm>
      </p:grpSpPr>
      <p:sp>
        <p:nvSpPr>
          <p:cNvPr id="4265" name="Google Shape;4265;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6" name="Google Shape;4266;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5" name="Shape 4275"/>
        <p:cNvGrpSpPr/>
        <p:nvPr/>
      </p:nvGrpSpPr>
      <p:grpSpPr>
        <a:xfrm>
          <a:off x="0" y="0"/>
          <a:ext cx="0" cy="0"/>
          <a:chOff x="0" y="0"/>
          <a:chExt cx="0" cy="0"/>
        </a:xfrm>
      </p:grpSpPr>
      <p:sp>
        <p:nvSpPr>
          <p:cNvPr id="4276" name="Google Shape;4276;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7" name="Google Shape;4277;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grpSp>
        <p:nvGrpSpPr>
          <p:cNvPr id="11" name="Google Shape;11;p2"/>
          <p:cNvGrpSpPr/>
          <p:nvPr/>
        </p:nvGrpSpPr>
        <p:grpSpPr>
          <a:xfrm>
            <a:off x="43470" y="39059"/>
            <a:ext cx="7136936" cy="6870462"/>
            <a:chOff x="43470" y="39059"/>
            <a:chExt cx="7136936" cy="6870462"/>
          </a:xfrm>
        </p:grpSpPr>
        <p:sp>
          <p:nvSpPr>
            <p:cNvPr id="12" name="Google Shape;12;p2"/>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flipH="1" rot="10800000">
              <a:off x="542169" y="6651353"/>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flipH="1" rot="10800000">
              <a:off x="126313" y="6697677"/>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flipH="1" rot="10800000">
              <a:off x="453278" y="6687837"/>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flipH="1" rot="10800000">
              <a:off x="43470" y="583509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2"/>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2"/>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2"/>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2"/>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2"/>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2"/>
            <p:cNvSpPr/>
            <p:nvPr/>
          </p:nvSpPr>
          <p:spPr>
            <a:xfrm flipH="1" rot="10800000">
              <a:off x="1557585" y="10053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2"/>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2"/>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2"/>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2"/>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2"/>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2"/>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2"/>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2"/>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2"/>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2"/>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2"/>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2"/>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2"/>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2"/>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2"/>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2"/>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2"/>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2"/>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2"/>
            <p:cNvSpPr/>
            <p:nvPr/>
          </p:nvSpPr>
          <p:spPr>
            <a:xfrm flipH="1" rot="10800000">
              <a:off x="1150482" y="12896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2"/>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2"/>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2"/>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2"/>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2"/>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2"/>
            <p:cNvSpPr/>
            <p:nvPr/>
          </p:nvSpPr>
          <p:spPr>
            <a:xfrm flipH="1">
              <a:off x="5808845" y="6814041"/>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2"/>
            <p:cNvSpPr/>
            <p:nvPr/>
          </p:nvSpPr>
          <p:spPr>
            <a:xfrm flipH="1">
              <a:off x="6878845" y="646750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2"/>
            <p:cNvSpPr/>
            <p:nvPr/>
          </p:nvSpPr>
          <p:spPr>
            <a:xfrm flipH="1">
              <a:off x="6382168" y="632891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2"/>
            <p:cNvSpPr/>
            <p:nvPr/>
          </p:nvSpPr>
          <p:spPr>
            <a:xfrm flipH="1">
              <a:off x="7046248" y="6301754"/>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2"/>
            <p:cNvSpPr/>
            <p:nvPr/>
          </p:nvSpPr>
          <p:spPr>
            <a:xfrm flipH="1">
              <a:off x="6743238" y="6406291"/>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2"/>
            <p:cNvSpPr/>
            <p:nvPr/>
          </p:nvSpPr>
          <p:spPr>
            <a:xfrm flipH="1">
              <a:off x="6690516" y="6368466"/>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2"/>
            <p:cNvSpPr/>
            <p:nvPr/>
          </p:nvSpPr>
          <p:spPr>
            <a:xfrm flipH="1">
              <a:off x="6956398" y="6395138"/>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 name="Google Shape;139;p2"/>
          <p:cNvGrpSpPr/>
          <p:nvPr/>
        </p:nvGrpSpPr>
        <p:grpSpPr>
          <a:xfrm rot="1185681">
            <a:off x="9642623" y="240393"/>
            <a:ext cx="3064040" cy="4321161"/>
            <a:chOff x="5521751" y="689626"/>
            <a:chExt cx="3064070" cy="4321203"/>
          </a:xfrm>
        </p:grpSpPr>
        <p:sp>
          <p:nvSpPr>
            <p:cNvPr id="140" name="Google Shape;140;p2"/>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2"/>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2"/>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2"/>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2"/>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2"/>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2"/>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2"/>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2"/>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2"/>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2"/>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2"/>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2"/>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2"/>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2"/>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2"/>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2"/>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2"/>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2"/>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2"/>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2"/>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2"/>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2"/>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2"/>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2"/>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2"/>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2"/>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2"/>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2"/>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2"/>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2"/>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2"/>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2"/>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2"/>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2"/>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2"/>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2"/>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2"/>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2"/>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2"/>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2"/>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2"/>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2"/>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2"/>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2"/>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2"/>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2"/>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2"/>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2"/>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2"/>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2"/>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2"/>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2"/>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2"/>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2"/>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2"/>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2"/>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2"/>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2"/>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2"/>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2"/>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2"/>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2" name="Google Shape;202;p2"/>
          <p:cNvSpPr/>
          <p:nvPr/>
        </p:nvSpPr>
        <p:spPr>
          <a:xfrm>
            <a:off x="9705153" y="1130425"/>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2"/>
          <p:cNvSpPr/>
          <p:nvPr/>
        </p:nvSpPr>
        <p:spPr>
          <a:xfrm>
            <a:off x="9293158" y="2289555"/>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2"/>
          <p:cNvSpPr/>
          <p:nvPr/>
        </p:nvSpPr>
        <p:spPr>
          <a:xfrm>
            <a:off x="11366363" y="1190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2"/>
          <p:cNvSpPr/>
          <p:nvPr/>
        </p:nvSpPr>
        <p:spPr>
          <a:xfrm>
            <a:off x="11255052" y="2670596"/>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2"/>
          <p:cNvSpPr/>
          <p:nvPr/>
        </p:nvSpPr>
        <p:spPr>
          <a:xfrm>
            <a:off x="9710287" y="4581022"/>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2"/>
          <p:cNvSpPr/>
          <p:nvPr/>
        </p:nvSpPr>
        <p:spPr>
          <a:xfrm>
            <a:off x="11194522" y="4599625"/>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2"/>
          <p:cNvSpPr/>
          <p:nvPr/>
        </p:nvSpPr>
        <p:spPr>
          <a:xfrm>
            <a:off x="6299995" y="6328486"/>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2"/>
          <p:cNvSpPr/>
          <p:nvPr/>
        </p:nvSpPr>
        <p:spPr>
          <a:xfrm>
            <a:off x="3002048" y="4795287"/>
            <a:ext cx="256273" cy="257115"/>
          </a:xfrm>
          <a:custGeom>
            <a:rect b="b" l="l" r="r" t="t"/>
            <a:pathLst>
              <a:path extrusionOk="0" h="166958" w="166411">
                <a:moveTo>
                  <a:pt x="9" y="83907"/>
                </a:moveTo>
                <a:cubicBezTo>
                  <a:pt x="145" y="130011"/>
                  <a:pt x="37496" y="167284"/>
                  <a:pt x="83441" y="167158"/>
                </a:cubicBezTo>
                <a:cubicBezTo>
                  <a:pt x="129386" y="167032"/>
                  <a:pt x="166556" y="129555"/>
                  <a:pt x="166420" y="83451"/>
                </a:cubicBezTo>
                <a:cubicBezTo>
                  <a:pt x="166284" y="37436"/>
                  <a:pt x="129068" y="200"/>
                  <a:pt x="83214" y="200"/>
                </a:cubicBezTo>
                <a:cubicBezTo>
                  <a:pt x="37269" y="200"/>
                  <a:pt x="9" y="37574"/>
                  <a:pt x="9" y="83679"/>
                </a:cubicBezTo>
                <a:cubicBezTo>
                  <a:pt x="9" y="83755"/>
                  <a:pt x="9" y="83831"/>
                  <a:pt x="9" y="83907"/>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2"/>
          <p:cNvSpPr/>
          <p:nvPr/>
        </p:nvSpPr>
        <p:spPr>
          <a:xfrm>
            <a:off x="1951720" y="5474725"/>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2"/>
          <p:cNvSpPr/>
          <p:nvPr/>
        </p:nvSpPr>
        <p:spPr>
          <a:xfrm>
            <a:off x="3040236" y="569476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2"/>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2"/>
          <p:cNvSpPr/>
          <p:nvPr/>
        </p:nvSpPr>
        <p:spPr>
          <a:xfrm>
            <a:off x="3067914" y="526593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2"/>
          <p:cNvSpPr/>
          <p:nvPr/>
        </p:nvSpPr>
        <p:spPr>
          <a:xfrm>
            <a:off x="2141253" y="4627975"/>
            <a:ext cx="238768" cy="239553"/>
          </a:xfrm>
          <a:custGeom>
            <a:rect b="b" l="l" r="r" t="t"/>
            <a:pathLst>
              <a:path extrusionOk="0" h="155554" w="155044">
                <a:moveTo>
                  <a:pt x="9" y="77977"/>
                </a:moveTo>
                <a:cubicBezTo>
                  <a:pt x="9" y="120932"/>
                  <a:pt x="34723" y="155754"/>
                  <a:pt x="77531" y="155754"/>
                </a:cubicBezTo>
                <a:cubicBezTo>
                  <a:pt x="120339" y="155754"/>
                  <a:pt x="155053" y="120932"/>
                  <a:pt x="155053" y="77977"/>
                </a:cubicBezTo>
                <a:cubicBezTo>
                  <a:pt x="155053" y="35022"/>
                  <a:pt x="120339" y="200"/>
                  <a:pt x="77531" y="200"/>
                </a:cubicBezTo>
                <a:cubicBezTo>
                  <a:pt x="34837" y="74"/>
                  <a:pt x="145" y="34691"/>
                  <a:pt x="9" y="77520"/>
                </a:cubicBezTo>
                <a:cubicBezTo>
                  <a:pt x="9" y="77673"/>
                  <a:pt x="9" y="77825"/>
                  <a:pt x="9" y="77977"/>
                </a:cubicBezTo>
                <a:close/>
              </a:path>
            </a:pathLst>
          </a:custGeom>
          <a:solidFill>
            <a:srgbClr val="D1BC9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2"/>
          <p:cNvSpPr/>
          <p:nvPr/>
        </p:nvSpPr>
        <p:spPr>
          <a:xfrm>
            <a:off x="5260103" y="598195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2"/>
          <p:cNvSpPr/>
          <p:nvPr/>
        </p:nvSpPr>
        <p:spPr>
          <a:xfrm>
            <a:off x="5032028" y="609442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2"/>
          <p:cNvSpPr/>
          <p:nvPr/>
        </p:nvSpPr>
        <p:spPr>
          <a:xfrm>
            <a:off x="3435165" y="486876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2"/>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2"/>
          <p:cNvSpPr/>
          <p:nvPr/>
        </p:nvSpPr>
        <p:spPr>
          <a:xfrm>
            <a:off x="5664005" y="584336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2"/>
          <p:cNvSpPr/>
          <p:nvPr/>
        </p:nvSpPr>
        <p:spPr>
          <a:xfrm>
            <a:off x="4810843" y="585487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2"/>
          <p:cNvSpPr/>
          <p:nvPr/>
        </p:nvSpPr>
        <p:spPr>
          <a:xfrm>
            <a:off x="3793530" y="582093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
          <p:cNvSpPr/>
          <p:nvPr/>
        </p:nvSpPr>
        <p:spPr>
          <a:xfrm>
            <a:off x="3797214" y="602150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
          <p:cNvSpPr/>
          <p:nvPr/>
        </p:nvSpPr>
        <p:spPr>
          <a:xfrm>
            <a:off x="3922840" y="619144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
          <p:cNvSpPr/>
          <p:nvPr/>
        </p:nvSpPr>
        <p:spPr>
          <a:xfrm>
            <a:off x="3611062" y="595746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
          <p:cNvSpPr/>
          <p:nvPr/>
        </p:nvSpPr>
        <p:spPr>
          <a:xfrm>
            <a:off x="5007556" y="581619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
          <p:cNvSpPr/>
          <p:nvPr/>
        </p:nvSpPr>
        <p:spPr>
          <a:xfrm>
            <a:off x="5689752" y="563618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2"/>
          <p:cNvSpPr/>
          <p:nvPr/>
        </p:nvSpPr>
        <p:spPr>
          <a:xfrm>
            <a:off x="4506227" y="609249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2"/>
          <p:cNvSpPr/>
          <p:nvPr/>
        </p:nvSpPr>
        <p:spPr>
          <a:xfrm>
            <a:off x="5625959" y="608589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2"/>
          <p:cNvSpPr/>
          <p:nvPr/>
        </p:nvSpPr>
        <p:spPr>
          <a:xfrm>
            <a:off x="4448513" y="6336147"/>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
          <p:cNvSpPr/>
          <p:nvPr/>
        </p:nvSpPr>
        <p:spPr>
          <a:xfrm>
            <a:off x="3730564" y="563296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
          <p:cNvSpPr/>
          <p:nvPr/>
        </p:nvSpPr>
        <p:spPr>
          <a:xfrm>
            <a:off x="5250519" y="5786093"/>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2"/>
          <p:cNvSpPr/>
          <p:nvPr/>
        </p:nvSpPr>
        <p:spPr>
          <a:xfrm>
            <a:off x="4582480" y="6482765"/>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2"/>
          <p:cNvSpPr/>
          <p:nvPr/>
        </p:nvSpPr>
        <p:spPr>
          <a:xfrm>
            <a:off x="5403370" y="592073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2"/>
          <p:cNvSpPr/>
          <p:nvPr/>
        </p:nvSpPr>
        <p:spPr>
          <a:xfrm>
            <a:off x="4630372" y="563868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2"/>
          <p:cNvSpPr/>
          <p:nvPr/>
        </p:nvSpPr>
        <p:spPr>
          <a:xfrm>
            <a:off x="5726713" y="624071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
          <p:cNvSpPr/>
          <p:nvPr/>
        </p:nvSpPr>
        <p:spPr>
          <a:xfrm>
            <a:off x="5685286" y="575718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
          <p:cNvSpPr/>
          <p:nvPr/>
        </p:nvSpPr>
        <p:spPr>
          <a:xfrm>
            <a:off x="5022166" y="6468419"/>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
          <p:cNvSpPr/>
          <p:nvPr/>
        </p:nvSpPr>
        <p:spPr>
          <a:xfrm>
            <a:off x="3559824" y="6282012"/>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
          <p:cNvSpPr/>
          <p:nvPr/>
        </p:nvSpPr>
        <p:spPr>
          <a:xfrm>
            <a:off x="4919205" y="611735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
          <p:cNvSpPr/>
          <p:nvPr/>
        </p:nvSpPr>
        <p:spPr>
          <a:xfrm>
            <a:off x="5265311" y="604583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
          <p:cNvSpPr/>
          <p:nvPr/>
        </p:nvSpPr>
        <p:spPr>
          <a:xfrm>
            <a:off x="4793110" y="579152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
          <p:cNvSpPr/>
          <p:nvPr/>
        </p:nvSpPr>
        <p:spPr>
          <a:xfrm>
            <a:off x="4429052" y="607130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
          <p:cNvSpPr/>
          <p:nvPr/>
        </p:nvSpPr>
        <p:spPr>
          <a:xfrm>
            <a:off x="3677250" y="6228349"/>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
          <p:cNvSpPr/>
          <p:nvPr/>
        </p:nvSpPr>
        <p:spPr>
          <a:xfrm>
            <a:off x="5375591" y="566935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
          <p:cNvSpPr/>
          <p:nvPr/>
        </p:nvSpPr>
        <p:spPr>
          <a:xfrm>
            <a:off x="4724074" y="601024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
          <p:cNvSpPr/>
          <p:nvPr/>
        </p:nvSpPr>
        <p:spPr>
          <a:xfrm>
            <a:off x="5773197" y="619116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
          <p:cNvSpPr/>
          <p:nvPr/>
        </p:nvSpPr>
        <p:spPr>
          <a:xfrm>
            <a:off x="5470057" y="588291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
          <p:cNvSpPr/>
          <p:nvPr/>
        </p:nvSpPr>
        <p:spPr>
          <a:xfrm>
            <a:off x="4828109" y="6397717"/>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
          <p:cNvSpPr/>
          <p:nvPr/>
        </p:nvSpPr>
        <p:spPr>
          <a:xfrm>
            <a:off x="4560047" y="565415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
          <p:cNvSpPr/>
          <p:nvPr/>
        </p:nvSpPr>
        <p:spPr>
          <a:xfrm>
            <a:off x="5491711" y="631946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
          <p:cNvSpPr/>
          <p:nvPr/>
        </p:nvSpPr>
        <p:spPr>
          <a:xfrm>
            <a:off x="5400137" y="560610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
          <p:cNvSpPr/>
          <p:nvPr/>
        </p:nvSpPr>
        <p:spPr>
          <a:xfrm>
            <a:off x="4282015" y="6291784"/>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
          <p:cNvSpPr/>
          <p:nvPr/>
        </p:nvSpPr>
        <p:spPr>
          <a:xfrm>
            <a:off x="5563807" y="6445847"/>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
          <p:cNvSpPr/>
          <p:nvPr/>
        </p:nvSpPr>
        <p:spPr>
          <a:xfrm>
            <a:off x="5207959" y="590958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2"/>
          <p:cNvSpPr/>
          <p:nvPr/>
        </p:nvSpPr>
        <p:spPr>
          <a:xfrm>
            <a:off x="4279301" y="627311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2"/>
          <p:cNvSpPr/>
          <p:nvPr/>
        </p:nvSpPr>
        <p:spPr>
          <a:xfrm>
            <a:off x="4099935" y="643836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2"/>
          <p:cNvSpPr/>
          <p:nvPr/>
        </p:nvSpPr>
        <p:spPr>
          <a:xfrm>
            <a:off x="5349390" y="622732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2"/>
          <p:cNvSpPr/>
          <p:nvPr/>
        </p:nvSpPr>
        <p:spPr>
          <a:xfrm>
            <a:off x="3399549" y="429371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2"/>
          <p:cNvSpPr/>
          <p:nvPr/>
        </p:nvSpPr>
        <p:spPr>
          <a:xfrm>
            <a:off x="4503892" y="603510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2"/>
          <p:cNvSpPr/>
          <p:nvPr/>
        </p:nvSpPr>
        <p:spPr>
          <a:xfrm>
            <a:off x="5188236" y="602814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2"/>
          <p:cNvSpPr/>
          <p:nvPr/>
        </p:nvSpPr>
        <p:spPr>
          <a:xfrm>
            <a:off x="2739949" y="4393802"/>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2"/>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2"/>
          <p:cNvSpPr/>
          <p:nvPr/>
        </p:nvSpPr>
        <p:spPr>
          <a:xfrm>
            <a:off x="2899577" y="4324980"/>
            <a:ext cx="46222" cy="46377"/>
          </a:xfrm>
          <a:custGeom>
            <a:rect b="b" l="l" r="r" t="t"/>
            <a:pathLst>
              <a:path extrusionOk="0" h="30115" w="30014">
                <a:moveTo>
                  <a:pt x="773" y="19997"/>
                </a:moveTo>
                <a:cubicBezTo>
                  <a:pt x="3365" y="27850"/>
                  <a:pt x="11799" y="32129"/>
                  <a:pt x="19642" y="29577"/>
                </a:cubicBezTo>
                <a:cubicBezTo>
                  <a:pt x="27531" y="27013"/>
                  <a:pt x="31850" y="18522"/>
                  <a:pt x="29281" y="10614"/>
                </a:cubicBezTo>
                <a:cubicBezTo>
                  <a:pt x="26735" y="2706"/>
                  <a:pt x="18278" y="-1627"/>
                  <a:pt x="10389" y="938"/>
                </a:cubicBezTo>
                <a:cubicBezTo>
                  <a:pt x="2501" y="3502"/>
                  <a:pt x="-1819" y="11991"/>
                  <a:pt x="750" y="19901"/>
                </a:cubicBezTo>
                <a:cubicBezTo>
                  <a:pt x="750" y="19933"/>
                  <a:pt x="773" y="19965"/>
                  <a:pt x="773" y="199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
          <p:cNvSpPr/>
          <p:nvPr/>
        </p:nvSpPr>
        <p:spPr>
          <a:xfrm>
            <a:off x="5615307" y="616535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
          <p:cNvSpPr/>
          <p:nvPr/>
        </p:nvSpPr>
        <p:spPr>
          <a:xfrm>
            <a:off x="4513128" y="602405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
          <p:cNvSpPr/>
          <p:nvPr/>
        </p:nvSpPr>
        <p:spPr>
          <a:xfrm>
            <a:off x="6016917" y="637277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
          <p:cNvSpPr/>
          <p:nvPr/>
        </p:nvSpPr>
        <p:spPr>
          <a:xfrm>
            <a:off x="2223585" y="4524985"/>
            <a:ext cx="105030" cy="101862"/>
          </a:xfrm>
          <a:custGeom>
            <a:rect b="b" l="l" r="r" t="t"/>
            <a:pathLst>
              <a:path extrusionOk="0" h="66144" w="68201">
                <a:moveTo>
                  <a:pt x="0" y="26686"/>
                </a:moveTo>
                <a:lnTo>
                  <a:pt x="23189" y="21896"/>
                </a:lnTo>
                <a:lnTo>
                  <a:pt x="32509" y="0"/>
                </a:lnTo>
                <a:lnTo>
                  <a:pt x="44331" y="20756"/>
                </a:lnTo>
                <a:lnTo>
                  <a:pt x="68201" y="22809"/>
                </a:lnTo>
                <a:lnTo>
                  <a:pt x="52060" y="40371"/>
                </a:lnTo>
                <a:lnTo>
                  <a:pt x="57289" y="63636"/>
                </a:lnTo>
                <a:lnTo>
                  <a:pt x="35692" y="53828"/>
                </a:lnTo>
                <a:lnTo>
                  <a:pt x="15232" y="66145"/>
                </a:lnTo>
                <a:lnTo>
                  <a:pt x="17960" y="42424"/>
                </a:lnTo>
                <a:lnTo>
                  <a:pt x="0" y="26686"/>
                </a:lnTo>
                <a:close/>
              </a:path>
            </a:pathLst>
          </a:custGeom>
          <a:solidFill>
            <a:srgbClr val="FFFFFF">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
          <p:cNvSpPr/>
          <p:nvPr/>
        </p:nvSpPr>
        <p:spPr>
          <a:xfrm>
            <a:off x="3045492" y="4725338"/>
            <a:ext cx="147392" cy="153496"/>
          </a:xfrm>
          <a:custGeom>
            <a:rect b="b" l="l" r="r" t="t"/>
            <a:pathLst>
              <a:path extrusionOk="0" h="99673" w="95709">
                <a:moveTo>
                  <a:pt x="95709" y="79146"/>
                </a:moveTo>
                <a:lnTo>
                  <a:pt x="61154" y="74128"/>
                </a:lnTo>
                <a:lnTo>
                  <a:pt x="37511" y="99673"/>
                </a:lnTo>
                <a:lnTo>
                  <a:pt x="31600" y="65232"/>
                </a:lnTo>
                <a:lnTo>
                  <a:pt x="0" y="50635"/>
                </a:lnTo>
                <a:lnTo>
                  <a:pt x="30691" y="34441"/>
                </a:lnTo>
                <a:lnTo>
                  <a:pt x="35010" y="0"/>
                </a:lnTo>
                <a:lnTo>
                  <a:pt x="59790" y="24177"/>
                </a:lnTo>
                <a:lnTo>
                  <a:pt x="93891" y="17563"/>
                </a:lnTo>
                <a:lnTo>
                  <a:pt x="78659" y="48582"/>
                </a:lnTo>
                <a:lnTo>
                  <a:pt x="95709" y="79146"/>
                </a:lnTo>
                <a:close/>
              </a:path>
            </a:pathLst>
          </a:custGeom>
          <a:solidFill>
            <a:srgbClr val="FFFFFF">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
          <p:cNvSpPr/>
          <p:nvPr/>
        </p:nvSpPr>
        <p:spPr>
          <a:xfrm>
            <a:off x="5914926" y="560784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2"/>
          <p:cNvSpPr/>
          <p:nvPr/>
        </p:nvSpPr>
        <p:spPr>
          <a:xfrm>
            <a:off x="2617328" y="4324558"/>
            <a:ext cx="53918" cy="31963"/>
          </a:xfrm>
          <a:custGeom>
            <a:rect b="b" l="l" r="r" t="t"/>
            <a:pathLst>
              <a:path extrusionOk="0" h="20755" w="35012">
                <a:moveTo>
                  <a:pt x="35019" y="8639"/>
                </a:moveTo>
                <a:lnTo>
                  <a:pt x="35019" y="8639"/>
                </a:lnTo>
                <a:lnTo>
                  <a:pt x="32518" y="8639"/>
                </a:lnTo>
                <a:lnTo>
                  <a:pt x="32518" y="8639"/>
                </a:lnTo>
                <a:cubicBezTo>
                  <a:pt x="32518" y="8639"/>
                  <a:pt x="32518" y="8639"/>
                  <a:pt x="32518" y="7270"/>
                </a:cubicBezTo>
                <a:cubicBezTo>
                  <a:pt x="32518" y="5902"/>
                  <a:pt x="32518" y="7270"/>
                  <a:pt x="32518" y="7270"/>
                </a:cubicBezTo>
                <a:lnTo>
                  <a:pt x="32518" y="7270"/>
                </a:lnTo>
                <a:lnTo>
                  <a:pt x="30472" y="8411"/>
                </a:lnTo>
                <a:lnTo>
                  <a:pt x="28199" y="8411"/>
                </a:lnTo>
                <a:lnTo>
                  <a:pt x="30245" y="7042"/>
                </a:lnTo>
                <a:cubicBezTo>
                  <a:pt x="30245" y="7042"/>
                  <a:pt x="30245" y="7042"/>
                  <a:pt x="30245" y="5902"/>
                </a:cubicBezTo>
                <a:lnTo>
                  <a:pt x="30245" y="5902"/>
                </a:lnTo>
                <a:lnTo>
                  <a:pt x="30245" y="5902"/>
                </a:lnTo>
                <a:lnTo>
                  <a:pt x="26380" y="8183"/>
                </a:lnTo>
                <a:lnTo>
                  <a:pt x="24334" y="8183"/>
                </a:lnTo>
                <a:lnTo>
                  <a:pt x="26380" y="7042"/>
                </a:lnTo>
                <a:lnTo>
                  <a:pt x="26380" y="7042"/>
                </a:lnTo>
                <a:lnTo>
                  <a:pt x="26380" y="7042"/>
                </a:lnTo>
                <a:lnTo>
                  <a:pt x="26380" y="7042"/>
                </a:lnTo>
                <a:lnTo>
                  <a:pt x="26380" y="7042"/>
                </a:lnTo>
                <a:lnTo>
                  <a:pt x="26380" y="7042"/>
                </a:lnTo>
                <a:lnTo>
                  <a:pt x="26380" y="7042"/>
                </a:lnTo>
                <a:cubicBezTo>
                  <a:pt x="26380" y="7042"/>
                  <a:pt x="26380" y="7042"/>
                  <a:pt x="26380" y="7042"/>
                </a:cubicBezTo>
                <a:lnTo>
                  <a:pt x="26380" y="7042"/>
                </a:lnTo>
                <a:lnTo>
                  <a:pt x="25016" y="7042"/>
                </a:lnTo>
                <a:lnTo>
                  <a:pt x="22288" y="7042"/>
                </a:lnTo>
                <a:lnTo>
                  <a:pt x="24106" y="5218"/>
                </a:lnTo>
                <a:lnTo>
                  <a:pt x="26380" y="5218"/>
                </a:lnTo>
                <a:lnTo>
                  <a:pt x="26380" y="5218"/>
                </a:lnTo>
                <a:cubicBezTo>
                  <a:pt x="26380" y="5218"/>
                  <a:pt x="26380" y="5218"/>
                  <a:pt x="26380" y="5218"/>
                </a:cubicBezTo>
                <a:lnTo>
                  <a:pt x="23879" y="5218"/>
                </a:lnTo>
                <a:lnTo>
                  <a:pt x="25471" y="3621"/>
                </a:lnTo>
                <a:lnTo>
                  <a:pt x="28653" y="3621"/>
                </a:lnTo>
                <a:lnTo>
                  <a:pt x="28653" y="3621"/>
                </a:lnTo>
                <a:cubicBezTo>
                  <a:pt x="28653" y="3621"/>
                  <a:pt x="28653" y="3621"/>
                  <a:pt x="28653" y="3621"/>
                </a:cubicBezTo>
                <a:lnTo>
                  <a:pt x="28653" y="3621"/>
                </a:lnTo>
                <a:lnTo>
                  <a:pt x="30472" y="1796"/>
                </a:lnTo>
                <a:lnTo>
                  <a:pt x="30472" y="428"/>
                </a:lnTo>
                <a:lnTo>
                  <a:pt x="30472" y="428"/>
                </a:lnTo>
                <a:cubicBezTo>
                  <a:pt x="30472" y="428"/>
                  <a:pt x="30472" y="428"/>
                  <a:pt x="30472" y="428"/>
                </a:cubicBezTo>
                <a:lnTo>
                  <a:pt x="28653" y="2253"/>
                </a:lnTo>
                <a:lnTo>
                  <a:pt x="28653" y="2253"/>
                </a:lnTo>
                <a:cubicBezTo>
                  <a:pt x="28653" y="2253"/>
                  <a:pt x="28653" y="2253"/>
                  <a:pt x="28653" y="2253"/>
                </a:cubicBezTo>
                <a:lnTo>
                  <a:pt x="28653" y="2253"/>
                </a:lnTo>
                <a:lnTo>
                  <a:pt x="28653" y="2253"/>
                </a:lnTo>
                <a:lnTo>
                  <a:pt x="28653" y="5218"/>
                </a:lnTo>
                <a:lnTo>
                  <a:pt x="27062" y="6814"/>
                </a:lnTo>
                <a:lnTo>
                  <a:pt x="27062" y="4533"/>
                </a:lnTo>
                <a:cubicBezTo>
                  <a:pt x="27062" y="4533"/>
                  <a:pt x="27062" y="4533"/>
                  <a:pt x="27062" y="4533"/>
                </a:cubicBezTo>
                <a:lnTo>
                  <a:pt x="27062" y="4533"/>
                </a:lnTo>
                <a:cubicBezTo>
                  <a:pt x="27062" y="4533"/>
                  <a:pt x="27062" y="4533"/>
                  <a:pt x="27062" y="4533"/>
                </a:cubicBezTo>
                <a:lnTo>
                  <a:pt x="27062" y="4533"/>
                </a:lnTo>
                <a:lnTo>
                  <a:pt x="27062" y="8867"/>
                </a:lnTo>
                <a:lnTo>
                  <a:pt x="25698" y="10236"/>
                </a:lnTo>
                <a:lnTo>
                  <a:pt x="25698" y="7955"/>
                </a:lnTo>
                <a:lnTo>
                  <a:pt x="25698" y="7955"/>
                </a:lnTo>
                <a:lnTo>
                  <a:pt x="25698" y="6586"/>
                </a:lnTo>
                <a:lnTo>
                  <a:pt x="25698" y="6586"/>
                </a:lnTo>
                <a:lnTo>
                  <a:pt x="25698" y="6586"/>
                </a:lnTo>
                <a:lnTo>
                  <a:pt x="25698" y="6586"/>
                </a:lnTo>
                <a:lnTo>
                  <a:pt x="25698" y="6586"/>
                </a:lnTo>
                <a:lnTo>
                  <a:pt x="25698" y="8867"/>
                </a:lnTo>
                <a:lnTo>
                  <a:pt x="24334" y="11148"/>
                </a:lnTo>
                <a:lnTo>
                  <a:pt x="24334" y="8639"/>
                </a:lnTo>
                <a:lnTo>
                  <a:pt x="26380" y="4990"/>
                </a:lnTo>
                <a:lnTo>
                  <a:pt x="26380" y="4990"/>
                </a:lnTo>
                <a:lnTo>
                  <a:pt x="26380" y="4990"/>
                </a:lnTo>
                <a:lnTo>
                  <a:pt x="26380" y="4990"/>
                </a:lnTo>
                <a:lnTo>
                  <a:pt x="26380" y="4990"/>
                </a:lnTo>
                <a:lnTo>
                  <a:pt x="25243" y="4990"/>
                </a:lnTo>
                <a:lnTo>
                  <a:pt x="25243" y="7042"/>
                </a:lnTo>
                <a:lnTo>
                  <a:pt x="25243" y="4762"/>
                </a:lnTo>
                <a:lnTo>
                  <a:pt x="26607" y="2709"/>
                </a:lnTo>
                <a:lnTo>
                  <a:pt x="26607" y="2709"/>
                </a:lnTo>
                <a:cubicBezTo>
                  <a:pt x="26607" y="2709"/>
                  <a:pt x="26607" y="2709"/>
                  <a:pt x="26607" y="2709"/>
                </a:cubicBezTo>
                <a:lnTo>
                  <a:pt x="26607" y="2709"/>
                </a:lnTo>
                <a:cubicBezTo>
                  <a:pt x="26607" y="2709"/>
                  <a:pt x="26607" y="2709"/>
                  <a:pt x="26607" y="2709"/>
                </a:cubicBezTo>
                <a:lnTo>
                  <a:pt x="26607" y="2709"/>
                </a:lnTo>
                <a:lnTo>
                  <a:pt x="26607" y="200"/>
                </a:lnTo>
                <a:lnTo>
                  <a:pt x="26607" y="200"/>
                </a:lnTo>
                <a:lnTo>
                  <a:pt x="26607" y="200"/>
                </a:lnTo>
                <a:cubicBezTo>
                  <a:pt x="26403" y="553"/>
                  <a:pt x="26403" y="987"/>
                  <a:pt x="26607" y="1340"/>
                </a:cubicBezTo>
                <a:lnTo>
                  <a:pt x="26607" y="3849"/>
                </a:lnTo>
                <a:lnTo>
                  <a:pt x="26607" y="3849"/>
                </a:lnTo>
                <a:lnTo>
                  <a:pt x="26607" y="3849"/>
                </a:lnTo>
                <a:lnTo>
                  <a:pt x="26607" y="4990"/>
                </a:lnTo>
                <a:lnTo>
                  <a:pt x="26607" y="4990"/>
                </a:lnTo>
                <a:lnTo>
                  <a:pt x="28881" y="6358"/>
                </a:lnTo>
                <a:lnTo>
                  <a:pt x="28881" y="8411"/>
                </a:lnTo>
                <a:lnTo>
                  <a:pt x="26835" y="7270"/>
                </a:lnTo>
                <a:lnTo>
                  <a:pt x="26835" y="7270"/>
                </a:lnTo>
                <a:lnTo>
                  <a:pt x="25698" y="7270"/>
                </a:lnTo>
                <a:lnTo>
                  <a:pt x="25698" y="7270"/>
                </a:lnTo>
                <a:lnTo>
                  <a:pt x="25698" y="7270"/>
                </a:lnTo>
                <a:lnTo>
                  <a:pt x="29335" y="9551"/>
                </a:lnTo>
                <a:lnTo>
                  <a:pt x="29335" y="11604"/>
                </a:lnTo>
                <a:lnTo>
                  <a:pt x="27517" y="11604"/>
                </a:lnTo>
                <a:lnTo>
                  <a:pt x="27517" y="10236"/>
                </a:lnTo>
                <a:lnTo>
                  <a:pt x="27517" y="10236"/>
                </a:lnTo>
                <a:lnTo>
                  <a:pt x="27517" y="10236"/>
                </a:lnTo>
                <a:lnTo>
                  <a:pt x="27517" y="10236"/>
                </a:lnTo>
                <a:lnTo>
                  <a:pt x="27517" y="10236"/>
                </a:lnTo>
                <a:lnTo>
                  <a:pt x="27517" y="10236"/>
                </a:lnTo>
                <a:lnTo>
                  <a:pt x="28881" y="10236"/>
                </a:lnTo>
                <a:lnTo>
                  <a:pt x="28881" y="12744"/>
                </a:lnTo>
                <a:lnTo>
                  <a:pt x="26607" y="12744"/>
                </a:lnTo>
                <a:lnTo>
                  <a:pt x="24561" y="9095"/>
                </a:lnTo>
                <a:lnTo>
                  <a:pt x="24561" y="9095"/>
                </a:lnTo>
                <a:lnTo>
                  <a:pt x="24561" y="9095"/>
                </a:lnTo>
                <a:lnTo>
                  <a:pt x="24561" y="9095"/>
                </a:lnTo>
                <a:cubicBezTo>
                  <a:pt x="24561" y="9095"/>
                  <a:pt x="24561" y="9095"/>
                  <a:pt x="24561" y="10464"/>
                </a:cubicBezTo>
                <a:lnTo>
                  <a:pt x="25698" y="12516"/>
                </a:lnTo>
                <a:lnTo>
                  <a:pt x="23424" y="12516"/>
                </a:lnTo>
                <a:lnTo>
                  <a:pt x="22288" y="10464"/>
                </a:lnTo>
                <a:lnTo>
                  <a:pt x="3646" y="10464"/>
                </a:lnTo>
                <a:lnTo>
                  <a:pt x="3646" y="11832"/>
                </a:lnTo>
                <a:lnTo>
                  <a:pt x="3646" y="11832"/>
                </a:lnTo>
                <a:lnTo>
                  <a:pt x="1145" y="11832"/>
                </a:lnTo>
                <a:cubicBezTo>
                  <a:pt x="804" y="11629"/>
                  <a:pt x="350" y="11629"/>
                  <a:pt x="9" y="11832"/>
                </a:cubicBezTo>
                <a:lnTo>
                  <a:pt x="9" y="11832"/>
                </a:lnTo>
                <a:lnTo>
                  <a:pt x="9" y="11832"/>
                </a:lnTo>
                <a:lnTo>
                  <a:pt x="2509" y="11832"/>
                </a:lnTo>
                <a:lnTo>
                  <a:pt x="2509" y="11832"/>
                </a:lnTo>
                <a:lnTo>
                  <a:pt x="2509" y="13201"/>
                </a:lnTo>
                <a:lnTo>
                  <a:pt x="3646" y="13201"/>
                </a:lnTo>
                <a:lnTo>
                  <a:pt x="5920" y="11832"/>
                </a:lnTo>
                <a:lnTo>
                  <a:pt x="8193" y="11832"/>
                </a:lnTo>
                <a:lnTo>
                  <a:pt x="6147" y="12973"/>
                </a:lnTo>
                <a:lnTo>
                  <a:pt x="6147" y="14341"/>
                </a:lnTo>
                <a:lnTo>
                  <a:pt x="6147" y="14341"/>
                </a:lnTo>
                <a:lnTo>
                  <a:pt x="6147" y="14341"/>
                </a:lnTo>
                <a:lnTo>
                  <a:pt x="9784" y="12288"/>
                </a:lnTo>
                <a:lnTo>
                  <a:pt x="11830" y="12288"/>
                </a:lnTo>
                <a:lnTo>
                  <a:pt x="9784" y="12288"/>
                </a:lnTo>
                <a:lnTo>
                  <a:pt x="8420" y="12288"/>
                </a:lnTo>
                <a:lnTo>
                  <a:pt x="8420" y="12288"/>
                </a:lnTo>
                <a:lnTo>
                  <a:pt x="8420" y="12288"/>
                </a:lnTo>
                <a:lnTo>
                  <a:pt x="8420" y="12288"/>
                </a:lnTo>
                <a:lnTo>
                  <a:pt x="8420" y="12288"/>
                </a:lnTo>
                <a:lnTo>
                  <a:pt x="8420" y="12288"/>
                </a:lnTo>
                <a:lnTo>
                  <a:pt x="8420" y="12288"/>
                </a:lnTo>
                <a:lnTo>
                  <a:pt x="8420" y="12288"/>
                </a:lnTo>
                <a:lnTo>
                  <a:pt x="9784" y="12288"/>
                </a:lnTo>
                <a:lnTo>
                  <a:pt x="12739" y="12288"/>
                </a:lnTo>
                <a:lnTo>
                  <a:pt x="10921" y="13885"/>
                </a:lnTo>
                <a:lnTo>
                  <a:pt x="6147" y="13885"/>
                </a:lnTo>
                <a:lnTo>
                  <a:pt x="6147" y="13885"/>
                </a:lnTo>
                <a:lnTo>
                  <a:pt x="6147" y="13885"/>
                </a:lnTo>
                <a:lnTo>
                  <a:pt x="8875" y="13885"/>
                </a:lnTo>
                <a:lnTo>
                  <a:pt x="7284" y="15482"/>
                </a:lnTo>
                <a:lnTo>
                  <a:pt x="4555" y="15482"/>
                </a:lnTo>
                <a:lnTo>
                  <a:pt x="4555" y="15482"/>
                </a:lnTo>
                <a:cubicBezTo>
                  <a:pt x="4555" y="15482"/>
                  <a:pt x="4555" y="15482"/>
                  <a:pt x="4555" y="15482"/>
                </a:cubicBezTo>
                <a:lnTo>
                  <a:pt x="4555" y="15482"/>
                </a:lnTo>
                <a:lnTo>
                  <a:pt x="2737" y="17306"/>
                </a:lnTo>
                <a:cubicBezTo>
                  <a:pt x="2487" y="17730"/>
                  <a:pt x="2487" y="18250"/>
                  <a:pt x="2737" y="18675"/>
                </a:cubicBezTo>
                <a:lnTo>
                  <a:pt x="4101" y="18675"/>
                </a:lnTo>
                <a:lnTo>
                  <a:pt x="5920" y="16850"/>
                </a:lnTo>
                <a:lnTo>
                  <a:pt x="5920" y="16850"/>
                </a:lnTo>
                <a:lnTo>
                  <a:pt x="5920" y="16850"/>
                </a:lnTo>
                <a:lnTo>
                  <a:pt x="5920" y="16850"/>
                </a:lnTo>
                <a:lnTo>
                  <a:pt x="5920" y="16850"/>
                </a:lnTo>
                <a:lnTo>
                  <a:pt x="5920" y="13885"/>
                </a:lnTo>
                <a:lnTo>
                  <a:pt x="7511" y="12060"/>
                </a:lnTo>
                <a:lnTo>
                  <a:pt x="7511" y="14569"/>
                </a:lnTo>
                <a:cubicBezTo>
                  <a:pt x="7511" y="14569"/>
                  <a:pt x="7511" y="14569"/>
                  <a:pt x="7511" y="14569"/>
                </a:cubicBezTo>
                <a:lnTo>
                  <a:pt x="7511" y="14569"/>
                </a:lnTo>
                <a:lnTo>
                  <a:pt x="7511" y="14569"/>
                </a:lnTo>
                <a:lnTo>
                  <a:pt x="7511" y="9779"/>
                </a:lnTo>
                <a:lnTo>
                  <a:pt x="9102" y="8411"/>
                </a:lnTo>
                <a:lnTo>
                  <a:pt x="9102" y="10692"/>
                </a:lnTo>
                <a:lnTo>
                  <a:pt x="9102" y="10692"/>
                </a:lnTo>
                <a:lnTo>
                  <a:pt x="9102" y="12060"/>
                </a:lnTo>
                <a:lnTo>
                  <a:pt x="9102" y="12060"/>
                </a:lnTo>
                <a:cubicBezTo>
                  <a:pt x="9102" y="12060"/>
                  <a:pt x="9102" y="12060"/>
                  <a:pt x="9102" y="12060"/>
                </a:cubicBezTo>
                <a:lnTo>
                  <a:pt x="9102" y="12060"/>
                </a:lnTo>
                <a:cubicBezTo>
                  <a:pt x="9102" y="12060"/>
                  <a:pt x="9102" y="12060"/>
                  <a:pt x="9102" y="12060"/>
                </a:cubicBezTo>
                <a:lnTo>
                  <a:pt x="9102" y="10007"/>
                </a:lnTo>
                <a:lnTo>
                  <a:pt x="10693" y="7727"/>
                </a:lnTo>
                <a:lnTo>
                  <a:pt x="10693" y="10007"/>
                </a:lnTo>
                <a:lnTo>
                  <a:pt x="8420" y="13657"/>
                </a:lnTo>
                <a:lnTo>
                  <a:pt x="8420" y="13657"/>
                </a:lnTo>
                <a:lnTo>
                  <a:pt x="8420" y="15025"/>
                </a:lnTo>
                <a:lnTo>
                  <a:pt x="8420" y="15025"/>
                </a:lnTo>
                <a:lnTo>
                  <a:pt x="8420" y="15025"/>
                </a:lnTo>
                <a:lnTo>
                  <a:pt x="9557" y="12973"/>
                </a:lnTo>
                <a:lnTo>
                  <a:pt x="9557" y="15025"/>
                </a:lnTo>
                <a:lnTo>
                  <a:pt x="9557" y="17306"/>
                </a:lnTo>
                <a:lnTo>
                  <a:pt x="9557" y="17306"/>
                </a:lnTo>
                <a:cubicBezTo>
                  <a:pt x="9557" y="17306"/>
                  <a:pt x="9557" y="17306"/>
                  <a:pt x="9557" y="18675"/>
                </a:cubicBezTo>
                <a:lnTo>
                  <a:pt x="9557" y="18675"/>
                </a:lnTo>
                <a:lnTo>
                  <a:pt x="10693" y="18675"/>
                </a:lnTo>
                <a:lnTo>
                  <a:pt x="10693" y="18675"/>
                </a:lnTo>
                <a:lnTo>
                  <a:pt x="10693" y="20956"/>
                </a:lnTo>
                <a:lnTo>
                  <a:pt x="10693" y="20956"/>
                </a:lnTo>
                <a:lnTo>
                  <a:pt x="10693" y="20956"/>
                </a:lnTo>
                <a:lnTo>
                  <a:pt x="10693" y="20956"/>
                </a:lnTo>
                <a:lnTo>
                  <a:pt x="10693" y="18447"/>
                </a:lnTo>
                <a:lnTo>
                  <a:pt x="10693" y="18447"/>
                </a:lnTo>
                <a:lnTo>
                  <a:pt x="10693" y="18447"/>
                </a:lnTo>
                <a:lnTo>
                  <a:pt x="11830" y="18447"/>
                </a:lnTo>
                <a:cubicBezTo>
                  <a:pt x="11830" y="18447"/>
                  <a:pt x="11830" y="18447"/>
                  <a:pt x="11830" y="18447"/>
                </a:cubicBezTo>
                <a:lnTo>
                  <a:pt x="11830" y="18447"/>
                </a:lnTo>
                <a:lnTo>
                  <a:pt x="9557" y="17078"/>
                </a:lnTo>
                <a:lnTo>
                  <a:pt x="9557" y="14797"/>
                </a:lnTo>
                <a:lnTo>
                  <a:pt x="11603" y="16166"/>
                </a:lnTo>
                <a:lnTo>
                  <a:pt x="11603" y="16166"/>
                </a:lnTo>
                <a:cubicBezTo>
                  <a:pt x="11603" y="16166"/>
                  <a:pt x="11603" y="16166"/>
                  <a:pt x="11603" y="16166"/>
                </a:cubicBezTo>
                <a:lnTo>
                  <a:pt x="11603" y="16166"/>
                </a:lnTo>
                <a:lnTo>
                  <a:pt x="7966" y="14113"/>
                </a:lnTo>
                <a:lnTo>
                  <a:pt x="7966" y="12060"/>
                </a:lnTo>
                <a:lnTo>
                  <a:pt x="10012" y="13201"/>
                </a:lnTo>
                <a:lnTo>
                  <a:pt x="10012" y="14569"/>
                </a:lnTo>
                <a:cubicBezTo>
                  <a:pt x="10012" y="14569"/>
                  <a:pt x="10012" y="14569"/>
                  <a:pt x="10012" y="14569"/>
                </a:cubicBezTo>
                <a:lnTo>
                  <a:pt x="10012" y="14569"/>
                </a:lnTo>
                <a:lnTo>
                  <a:pt x="10012" y="14569"/>
                </a:lnTo>
                <a:cubicBezTo>
                  <a:pt x="10012" y="14569"/>
                  <a:pt x="10012" y="14569"/>
                  <a:pt x="10012" y="14569"/>
                </a:cubicBezTo>
                <a:lnTo>
                  <a:pt x="10012" y="14569"/>
                </a:lnTo>
                <a:lnTo>
                  <a:pt x="10012" y="14569"/>
                </a:lnTo>
                <a:lnTo>
                  <a:pt x="10012" y="14569"/>
                </a:lnTo>
                <a:lnTo>
                  <a:pt x="8420" y="14569"/>
                </a:lnTo>
                <a:lnTo>
                  <a:pt x="8420" y="12060"/>
                </a:lnTo>
                <a:lnTo>
                  <a:pt x="10693" y="12060"/>
                </a:lnTo>
                <a:lnTo>
                  <a:pt x="12967" y="15710"/>
                </a:lnTo>
                <a:lnTo>
                  <a:pt x="12967" y="15710"/>
                </a:lnTo>
                <a:lnTo>
                  <a:pt x="12967" y="15710"/>
                </a:lnTo>
                <a:lnTo>
                  <a:pt x="12967" y="15710"/>
                </a:lnTo>
                <a:lnTo>
                  <a:pt x="12967" y="15710"/>
                </a:lnTo>
                <a:lnTo>
                  <a:pt x="12967" y="13657"/>
                </a:lnTo>
                <a:lnTo>
                  <a:pt x="15240" y="13657"/>
                </a:lnTo>
                <a:lnTo>
                  <a:pt x="15240" y="15938"/>
                </a:lnTo>
                <a:lnTo>
                  <a:pt x="15240" y="15938"/>
                </a:lnTo>
                <a:lnTo>
                  <a:pt x="15240" y="15938"/>
                </a:lnTo>
                <a:lnTo>
                  <a:pt x="15240" y="15938"/>
                </a:lnTo>
                <a:cubicBezTo>
                  <a:pt x="15240" y="15938"/>
                  <a:pt x="15240" y="15938"/>
                  <a:pt x="15240" y="14569"/>
                </a:cubicBezTo>
                <a:lnTo>
                  <a:pt x="15240" y="14569"/>
                </a:lnTo>
                <a:lnTo>
                  <a:pt x="17741" y="14569"/>
                </a:lnTo>
                <a:cubicBezTo>
                  <a:pt x="17741" y="14569"/>
                  <a:pt x="35246" y="8639"/>
                  <a:pt x="35019" y="8639"/>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2"/>
          <p:cNvSpPr/>
          <p:nvPr/>
        </p:nvSpPr>
        <p:spPr>
          <a:xfrm>
            <a:off x="2551971" y="5728504"/>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
          <p:cNvSpPr/>
          <p:nvPr/>
        </p:nvSpPr>
        <p:spPr>
          <a:xfrm>
            <a:off x="7842485" y="0"/>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
          <p:cNvSpPr/>
          <p:nvPr/>
        </p:nvSpPr>
        <p:spPr>
          <a:xfrm>
            <a:off x="9376695" y="661206"/>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2"/>
          <p:cNvSpPr/>
          <p:nvPr/>
        </p:nvSpPr>
        <p:spPr>
          <a:xfrm>
            <a:off x="10229020" y="164167"/>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
          <p:cNvSpPr/>
          <p:nvPr/>
        </p:nvSpPr>
        <p:spPr>
          <a:xfrm>
            <a:off x="8490107" y="1617133"/>
            <a:ext cx="1312289" cy="132911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
          <p:cNvSpPr/>
          <p:nvPr/>
        </p:nvSpPr>
        <p:spPr>
          <a:xfrm flipH="1">
            <a:off x="-185480" y="5111530"/>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4" name="Google Shape;284;p2"/>
          <p:cNvGrpSpPr/>
          <p:nvPr/>
        </p:nvGrpSpPr>
        <p:grpSpPr>
          <a:xfrm>
            <a:off x="623845" y="1267116"/>
            <a:ext cx="3189111" cy="4759726"/>
            <a:chOff x="7064615" y="575606"/>
            <a:chExt cx="3189111" cy="4759726"/>
          </a:xfrm>
        </p:grpSpPr>
        <p:sp>
          <p:nvSpPr>
            <p:cNvPr id="285" name="Google Shape;285;p2"/>
            <p:cNvSpPr/>
            <p:nvPr/>
          </p:nvSpPr>
          <p:spPr>
            <a:xfrm>
              <a:off x="7775579" y="760857"/>
              <a:ext cx="424969" cy="612457"/>
            </a:xfrm>
            <a:custGeom>
              <a:rect b="b" l="l" r="r" t="t"/>
              <a:pathLst>
                <a:path extrusionOk="0" h="612457" w="424969">
                  <a:moveTo>
                    <a:pt x="-24" y="49477"/>
                  </a:moveTo>
                  <a:cubicBezTo>
                    <a:pt x="-1547" y="79385"/>
                    <a:pt x="27123" y="117581"/>
                    <a:pt x="44553" y="160539"/>
                  </a:cubicBezTo>
                  <a:cubicBezTo>
                    <a:pt x="59889" y="198639"/>
                    <a:pt x="108657" y="331989"/>
                    <a:pt x="122849" y="371232"/>
                  </a:cubicBezTo>
                  <a:cubicBezTo>
                    <a:pt x="141899" y="424476"/>
                    <a:pt x="172093" y="502486"/>
                    <a:pt x="220004" y="611833"/>
                  </a:cubicBezTo>
                  <a:lnTo>
                    <a:pt x="424887" y="496200"/>
                  </a:lnTo>
                  <a:cubicBezTo>
                    <a:pt x="382129" y="445260"/>
                    <a:pt x="348610" y="387234"/>
                    <a:pt x="325827" y="324750"/>
                  </a:cubicBezTo>
                  <a:cubicBezTo>
                    <a:pt x="309444" y="279506"/>
                    <a:pt x="286679" y="214545"/>
                    <a:pt x="293632" y="129201"/>
                  </a:cubicBezTo>
                  <a:cubicBezTo>
                    <a:pt x="297404" y="84358"/>
                    <a:pt x="308711" y="40466"/>
                    <a:pt x="327065" y="-624"/>
                  </a:cubicBezTo>
                  <a:close/>
                </a:path>
              </a:pathLst>
            </a:custGeom>
            <a:solidFill>
              <a:srgbClr val="3F0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2"/>
            <p:cNvSpPr/>
            <p:nvPr/>
          </p:nvSpPr>
          <p:spPr>
            <a:xfrm>
              <a:off x="7772780" y="635603"/>
              <a:ext cx="475107" cy="205424"/>
            </a:xfrm>
            <a:custGeom>
              <a:rect b="b" l="l" r="r" t="t"/>
              <a:pathLst>
                <a:path extrusionOk="0" h="205424" w="475107">
                  <a:moveTo>
                    <a:pt x="-82" y="176827"/>
                  </a:moveTo>
                  <a:cubicBezTo>
                    <a:pt x="48467" y="192838"/>
                    <a:pt x="99035" y="201877"/>
                    <a:pt x="150128" y="203687"/>
                  </a:cubicBezTo>
                  <a:cubicBezTo>
                    <a:pt x="223184" y="206354"/>
                    <a:pt x="328531" y="210069"/>
                    <a:pt x="403874" y="138250"/>
                  </a:cubicBezTo>
                  <a:cubicBezTo>
                    <a:pt x="422352" y="120629"/>
                    <a:pt x="460166" y="78338"/>
                    <a:pt x="475025" y="-624"/>
                  </a:cubicBezTo>
                  <a:close/>
                </a:path>
              </a:pathLst>
            </a:custGeom>
            <a:solidFill>
              <a:srgbClr val="371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2"/>
            <p:cNvSpPr/>
            <p:nvPr/>
          </p:nvSpPr>
          <p:spPr>
            <a:xfrm rot="-1212217">
              <a:off x="7723884" y="667828"/>
              <a:ext cx="544647" cy="59374"/>
            </a:xfrm>
            <a:custGeom>
              <a:rect b="b" l="l" r="r" t="t"/>
              <a:pathLst>
                <a:path extrusionOk="0" h="59436" w="545211">
                  <a:moveTo>
                    <a:pt x="521221" y="-624"/>
                  </a:moveTo>
                  <a:cubicBezTo>
                    <a:pt x="534425" y="-624"/>
                    <a:pt x="545129" y="-624"/>
                    <a:pt x="545129" y="-624"/>
                  </a:cubicBezTo>
                  <a:lnTo>
                    <a:pt x="545129" y="58812"/>
                  </a:lnTo>
                  <a:cubicBezTo>
                    <a:pt x="545129" y="58812"/>
                    <a:pt x="534425" y="58812"/>
                    <a:pt x="521221" y="58812"/>
                  </a:cubicBezTo>
                  <a:lnTo>
                    <a:pt x="23826" y="58812"/>
                  </a:lnTo>
                  <a:cubicBezTo>
                    <a:pt x="10622" y="58812"/>
                    <a:pt x="-82" y="58812"/>
                    <a:pt x="-82" y="58812"/>
                  </a:cubicBezTo>
                  <a:lnTo>
                    <a:pt x="-82" y="-624"/>
                  </a:lnTo>
                  <a:cubicBezTo>
                    <a:pt x="-82" y="-624"/>
                    <a:pt x="10622" y="-624"/>
                    <a:pt x="23826" y="-624"/>
                  </a:cubicBezTo>
                  <a:close/>
                </a:path>
              </a:pathLst>
            </a:custGeom>
            <a:solidFill>
              <a:srgbClr val="A8898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
            <p:cNvSpPr/>
            <p:nvPr/>
          </p:nvSpPr>
          <p:spPr>
            <a:xfrm>
              <a:off x="8572976" y="800004"/>
              <a:ext cx="529780" cy="614171"/>
            </a:xfrm>
            <a:custGeom>
              <a:rect b="b" l="l" r="r" t="t"/>
              <a:pathLst>
                <a:path extrusionOk="0" h="614171" w="529780">
                  <a:moveTo>
                    <a:pt x="253950" y="-624"/>
                  </a:moveTo>
                  <a:cubicBezTo>
                    <a:pt x="277381" y="18426"/>
                    <a:pt x="287097" y="64812"/>
                    <a:pt x="307671" y="106341"/>
                  </a:cubicBezTo>
                  <a:cubicBezTo>
                    <a:pt x="325769" y="142632"/>
                    <a:pt x="393396" y="267695"/>
                    <a:pt x="413779" y="304557"/>
                  </a:cubicBezTo>
                  <a:cubicBezTo>
                    <a:pt x="440926" y="354182"/>
                    <a:pt x="479502" y="428382"/>
                    <a:pt x="529699" y="536585"/>
                  </a:cubicBezTo>
                  <a:lnTo>
                    <a:pt x="307385" y="613548"/>
                  </a:lnTo>
                  <a:cubicBezTo>
                    <a:pt x="297574" y="547816"/>
                    <a:pt x="276334" y="484312"/>
                    <a:pt x="244615" y="425905"/>
                  </a:cubicBezTo>
                  <a:cubicBezTo>
                    <a:pt x="221565" y="383614"/>
                    <a:pt x="187465" y="323511"/>
                    <a:pt x="119361" y="272267"/>
                  </a:cubicBezTo>
                  <a:cubicBezTo>
                    <a:pt x="83262" y="245368"/>
                    <a:pt x="42876" y="224766"/>
                    <a:pt x="-82" y="211307"/>
                  </a:cubicBezTo>
                  <a:close/>
                </a:path>
              </a:pathLst>
            </a:custGeom>
            <a:solidFill>
              <a:srgbClr val="3F0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2"/>
            <p:cNvSpPr/>
            <p:nvPr/>
          </p:nvSpPr>
          <p:spPr>
            <a:xfrm>
              <a:off x="8394954" y="800671"/>
              <a:ext cx="437483" cy="290387"/>
            </a:xfrm>
            <a:custGeom>
              <a:rect b="b" l="l" r="r" t="t"/>
              <a:pathLst>
                <a:path extrusionOk="0" h="290387" w="437483">
                  <a:moveTo>
                    <a:pt x="437401" y="-624"/>
                  </a:moveTo>
                  <a:cubicBezTo>
                    <a:pt x="419133" y="47086"/>
                    <a:pt x="394215" y="91978"/>
                    <a:pt x="363392" y="132726"/>
                  </a:cubicBezTo>
                  <a:cubicBezTo>
                    <a:pt x="319196" y="191019"/>
                    <a:pt x="255569" y="275029"/>
                    <a:pt x="152318" y="288079"/>
                  </a:cubicBezTo>
                  <a:cubicBezTo>
                    <a:pt x="126982" y="291317"/>
                    <a:pt x="70403" y="293889"/>
                    <a:pt x="-82" y="255503"/>
                  </a:cubicBezTo>
                  <a:close/>
                </a:path>
              </a:pathLst>
            </a:custGeom>
            <a:solidFill>
              <a:srgbClr val="371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2"/>
            <p:cNvSpPr/>
            <p:nvPr/>
          </p:nvSpPr>
          <p:spPr>
            <a:xfrm rot="-1820957">
              <a:off x="8327665" y="870801"/>
              <a:ext cx="544920" cy="59404"/>
            </a:xfrm>
            <a:custGeom>
              <a:rect b="b" l="l" r="r" t="t"/>
              <a:pathLst>
                <a:path extrusionOk="0" h="59436" w="545211">
                  <a:moveTo>
                    <a:pt x="521221" y="-624"/>
                  </a:moveTo>
                  <a:cubicBezTo>
                    <a:pt x="534425" y="-624"/>
                    <a:pt x="545129" y="-624"/>
                    <a:pt x="545129" y="-624"/>
                  </a:cubicBezTo>
                  <a:lnTo>
                    <a:pt x="545129" y="58812"/>
                  </a:lnTo>
                  <a:cubicBezTo>
                    <a:pt x="545129" y="58812"/>
                    <a:pt x="534425" y="58812"/>
                    <a:pt x="521221" y="58812"/>
                  </a:cubicBezTo>
                  <a:lnTo>
                    <a:pt x="23826" y="58812"/>
                  </a:lnTo>
                  <a:cubicBezTo>
                    <a:pt x="10622" y="58812"/>
                    <a:pt x="-82" y="58812"/>
                    <a:pt x="-82" y="58812"/>
                  </a:cubicBezTo>
                  <a:lnTo>
                    <a:pt x="-82" y="-624"/>
                  </a:lnTo>
                  <a:cubicBezTo>
                    <a:pt x="-82" y="-624"/>
                    <a:pt x="10622" y="-624"/>
                    <a:pt x="23826" y="-624"/>
                  </a:cubicBezTo>
                  <a:close/>
                </a:path>
              </a:pathLst>
            </a:custGeom>
            <a:solidFill>
              <a:srgbClr val="A8898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2"/>
            <p:cNvSpPr/>
            <p:nvPr/>
          </p:nvSpPr>
          <p:spPr>
            <a:xfrm>
              <a:off x="7074431" y="1618676"/>
              <a:ext cx="3128874" cy="839821"/>
            </a:xfrm>
            <a:custGeom>
              <a:rect b="b" l="l" r="r" t="t"/>
              <a:pathLst>
                <a:path extrusionOk="0" h="839821" w="3128874">
                  <a:moveTo>
                    <a:pt x="66093" y="839197"/>
                  </a:moveTo>
                  <a:cubicBezTo>
                    <a:pt x="35328" y="784714"/>
                    <a:pt x="-8202" y="687369"/>
                    <a:pt x="1228" y="569735"/>
                  </a:cubicBezTo>
                  <a:cubicBezTo>
                    <a:pt x="20278" y="329229"/>
                    <a:pt x="246021" y="192736"/>
                    <a:pt x="320125" y="147873"/>
                  </a:cubicBezTo>
                  <a:cubicBezTo>
                    <a:pt x="492623" y="43098"/>
                    <a:pt x="630259" y="47575"/>
                    <a:pt x="968778" y="36525"/>
                  </a:cubicBezTo>
                  <a:cubicBezTo>
                    <a:pt x="1525704" y="18428"/>
                    <a:pt x="1630098" y="-8147"/>
                    <a:pt x="2125589" y="1378"/>
                  </a:cubicBezTo>
                  <a:cubicBezTo>
                    <a:pt x="2272084" y="4235"/>
                    <a:pt x="2480395" y="10903"/>
                    <a:pt x="2720139" y="112725"/>
                  </a:cubicBezTo>
                  <a:cubicBezTo>
                    <a:pt x="2923403" y="199117"/>
                    <a:pt x="2994078" y="288176"/>
                    <a:pt x="3022844" y="329514"/>
                  </a:cubicBezTo>
                  <a:cubicBezTo>
                    <a:pt x="3140097" y="498012"/>
                    <a:pt x="3132095" y="695275"/>
                    <a:pt x="3125619" y="768903"/>
                  </a:cubicBezTo>
                  <a:cubicBezTo>
                    <a:pt x="2803293" y="810746"/>
                    <a:pt x="2475633" y="776666"/>
                    <a:pt x="2168833" y="669366"/>
                  </a:cubicBezTo>
                  <a:cubicBezTo>
                    <a:pt x="1933450" y="586213"/>
                    <a:pt x="1714061" y="463341"/>
                    <a:pt x="1520180" y="306083"/>
                  </a:cubicBezTo>
                  <a:cubicBezTo>
                    <a:pt x="1402803" y="404209"/>
                    <a:pt x="1276045" y="490544"/>
                    <a:pt x="1141752" y="563829"/>
                  </a:cubicBezTo>
                  <a:cubicBezTo>
                    <a:pt x="811368" y="742842"/>
                    <a:pt x="441855" y="837435"/>
                    <a:pt x="66093" y="839197"/>
                  </a:cubicBezTo>
                  <a:close/>
                </a:path>
              </a:pathLst>
            </a:custGeom>
            <a:solidFill>
              <a:srgbClr val="E2DC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2"/>
            <p:cNvSpPr/>
            <p:nvPr/>
          </p:nvSpPr>
          <p:spPr>
            <a:xfrm>
              <a:off x="7240143" y="3314033"/>
              <a:ext cx="2864739" cy="1006125"/>
            </a:xfrm>
            <a:custGeom>
              <a:rect b="b" l="l" r="r" t="t"/>
              <a:pathLst>
                <a:path extrusionOk="0" h="1006125" w="2864739">
                  <a:moveTo>
                    <a:pt x="2864657" y="46810"/>
                  </a:moveTo>
                  <a:cubicBezTo>
                    <a:pt x="2862085" y="262389"/>
                    <a:pt x="2859513" y="477912"/>
                    <a:pt x="2856846" y="693367"/>
                  </a:cubicBezTo>
                  <a:cubicBezTo>
                    <a:pt x="2855989" y="761880"/>
                    <a:pt x="2855132" y="830337"/>
                    <a:pt x="2854370" y="898726"/>
                  </a:cubicBezTo>
                  <a:cubicBezTo>
                    <a:pt x="2498897" y="961782"/>
                    <a:pt x="2139042" y="997120"/>
                    <a:pt x="1778045" y="1004453"/>
                  </a:cubicBezTo>
                  <a:lnTo>
                    <a:pt x="1749946" y="1004930"/>
                  </a:lnTo>
                  <a:lnTo>
                    <a:pt x="1708798" y="1005502"/>
                  </a:lnTo>
                  <a:cubicBezTo>
                    <a:pt x="1683271" y="1005502"/>
                    <a:pt x="1657459" y="1005502"/>
                    <a:pt x="1631551" y="1005502"/>
                  </a:cubicBezTo>
                  <a:cubicBezTo>
                    <a:pt x="1597385" y="1005502"/>
                    <a:pt x="1562942" y="1005216"/>
                    <a:pt x="1528205" y="1004644"/>
                  </a:cubicBezTo>
                  <a:cubicBezTo>
                    <a:pt x="1021741" y="996453"/>
                    <a:pt x="517649" y="933587"/>
                    <a:pt x="24683" y="817192"/>
                  </a:cubicBezTo>
                  <a:lnTo>
                    <a:pt x="18968" y="631074"/>
                  </a:lnTo>
                  <a:cubicBezTo>
                    <a:pt x="12615" y="420505"/>
                    <a:pt x="6271" y="209945"/>
                    <a:pt x="-82" y="-624"/>
                  </a:cubicBezTo>
                  <a:cubicBezTo>
                    <a:pt x="506648" y="4900"/>
                    <a:pt x="1013283" y="11977"/>
                    <a:pt x="1519822" y="20616"/>
                  </a:cubicBezTo>
                  <a:cubicBezTo>
                    <a:pt x="1967974" y="28046"/>
                    <a:pt x="2416315" y="36780"/>
                    <a:pt x="2864657" y="46810"/>
                  </a:cubicBezTo>
                  <a:close/>
                </a:path>
              </a:pathLst>
            </a:custGeom>
            <a:solidFill>
              <a:srgbClr val="A43E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
            <p:cNvSpPr/>
            <p:nvPr/>
          </p:nvSpPr>
          <p:spPr>
            <a:xfrm>
              <a:off x="7463885" y="4156614"/>
              <a:ext cx="2416968" cy="1178718"/>
            </a:xfrm>
            <a:custGeom>
              <a:rect b="b" l="l" r="r" t="t"/>
              <a:pathLst>
                <a:path extrusionOk="0" h="1178718" w="2416968">
                  <a:moveTo>
                    <a:pt x="2386692" y="1035220"/>
                  </a:moveTo>
                  <a:cubicBezTo>
                    <a:pt x="2392027" y="1084846"/>
                    <a:pt x="2398218" y="1132471"/>
                    <a:pt x="2404981" y="1178095"/>
                  </a:cubicBezTo>
                  <a:lnTo>
                    <a:pt x="47543" y="1142376"/>
                  </a:lnTo>
                  <a:cubicBezTo>
                    <a:pt x="78632" y="760900"/>
                    <a:pt x="62640" y="376947"/>
                    <a:pt x="-82" y="-624"/>
                  </a:cubicBezTo>
                  <a:cubicBezTo>
                    <a:pt x="457909" y="58050"/>
                    <a:pt x="919319" y="85958"/>
                    <a:pt x="1381043" y="82720"/>
                  </a:cubicBezTo>
                  <a:cubicBezTo>
                    <a:pt x="1727087" y="80338"/>
                    <a:pt x="2072844" y="60431"/>
                    <a:pt x="2416887" y="23188"/>
                  </a:cubicBezTo>
                  <a:cubicBezTo>
                    <a:pt x="2402599" y="107390"/>
                    <a:pt x="2390312" y="197591"/>
                    <a:pt x="2381264" y="293508"/>
                  </a:cubicBezTo>
                  <a:cubicBezTo>
                    <a:pt x="2376120" y="348467"/>
                    <a:pt x="2372120" y="405141"/>
                    <a:pt x="2369262" y="463720"/>
                  </a:cubicBezTo>
                  <a:cubicBezTo>
                    <a:pt x="2360309" y="654410"/>
                    <a:pt x="2366119" y="845482"/>
                    <a:pt x="2386692" y="1035220"/>
                  </a:cubicBezTo>
                  <a:close/>
                </a:path>
              </a:pathLst>
            </a:custGeom>
            <a:solidFill>
              <a:srgbClr val="BC402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
            <p:cNvSpPr/>
            <p:nvPr/>
          </p:nvSpPr>
          <p:spPr>
            <a:xfrm>
              <a:off x="7852029" y="4394163"/>
              <a:ext cx="1998630" cy="810201"/>
            </a:xfrm>
            <a:custGeom>
              <a:rect b="b" l="l" r="r" t="t"/>
              <a:pathLst>
                <a:path extrusionOk="0" h="810201" w="1998630">
                  <a:moveTo>
                    <a:pt x="107074" y="809577"/>
                  </a:moveTo>
                  <a:cubicBezTo>
                    <a:pt x="115009" y="742140"/>
                    <a:pt x="122952" y="674703"/>
                    <a:pt x="130887" y="607171"/>
                  </a:cubicBezTo>
                  <a:lnTo>
                    <a:pt x="-82" y="595264"/>
                  </a:lnTo>
                  <a:lnTo>
                    <a:pt x="35637" y="297608"/>
                  </a:lnTo>
                  <a:lnTo>
                    <a:pt x="226137" y="273796"/>
                  </a:lnTo>
                  <a:cubicBezTo>
                    <a:pt x="222137" y="194453"/>
                    <a:pt x="218165" y="115109"/>
                    <a:pt x="214231" y="35671"/>
                  </a:cubicBezTo>
                  <a:cubicBezTo>
                    <a:pt x="429972" y="15859"/>
                    <a:pt x="660667" y="2810"/>
                    <a:pt x="904793" y="-48"/>
                  </a:cubicBezTo>
                  <a:cubicBezTo>
                    <a:pt x="1268362" y="-4239"/>
                    <a:pt x="1631836" y="14430"/>
                    <a:pt x="1993120" y="55959"/>
                  </a:cubicBezTo>
                  <a:cubicBezTo>
                    <a:pt x="1987976" y="110918"/>
                    <a:pt x="1983976" y="167592"/>
                    <a:pt x="1981118" y="226171"/>
                  </a:cubicBezTo>
                  <a:cubicBezTo>
                    <a:pt x="1972165" y="416861"/>
                    <a:pt x="1977975" y="607933"/>
                    <a:pt x="1998549" y="797671"/>
                  </a:cubicBezTo>
                  <a:close/>
                </a:path>
              </a:pathLst>
            </a:custGeom>
            <a:solidFill>
              <a:srgbClr val="EE6B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2"/>
            <p:cNvSpPr/>
            <p:nvPr/>
          </p:nvSpPr>
          <p:spPr>
            <a:xfrm>
              <a:off x="9158477" y="4306628"/>
              <a:ext cx="609028" cy="342618"/>
            </a:xfrm>
            <a:custGeom>
              <a:rect b="b" l="l" r="r" t="t"/>
              <a:pathLst>
                <a:path extrusionOk="0" h="342618" w="609028">
                  <a:moveTo>
                    <a:pt x="-82" y="82534"/>
                  </a:moveTo>
                  <a:cubicBezTo>
                    <a:pt x="195657" y="15764"/>
                    <a:pt x="402635" y="-11192"/>
                    <a:pt x="608947" y="3095"/>
                  </a:cubicBezTo>
                  <a:lnTo>
                    <a:pt x="608947" y="257223"/>
                  </a:lnTo>
                  <a:cubicBezTo>
                    <a:pt x="514459" y="271700"/>
                    <a:pt x="419209" y="285798"/>
                    <a:pt x="323197" y="299609"/>
                  </a:cubicBezTo>
                  <a:cubicBezTo>
                    <a:pt x="219946" y="314373"/>
                    <a:pt x="117552" y="328565"/>
                    <a:pt x="16015" y="341994"/>
                  </a:cubicBezTo>
                  <a:cubicBezTo>
                    <a:pt x="10587" y="255508"/>
                    <a:pt x="5157" y="169021"/>
                    <a:pt x="-82" y="82534"/>
                  </a:cubicBezTo>
                  <a:close/>
                </a:path>
              </a:pathLst>
            </a:custGeom>
            <a:solidFill>
              <a:srgbClr val="A93D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2"/>
            <p:cNvSpPr/>
            <p:nvPr/>
          </p:nvSpPr>
          <p:spPr>
            <a:xfrm>
              <a:off x="8851391" y="4686299"/>
              <a:ext cx="709422" cy="333661"/>
            </a:xfrm>
            <a:custGeom>
              <a:rect b="b" l="l" r="r" t="t"/>
              <a:pathLst>
                <a:path extrusionOk="0" h="333661" w="709422">
                  <a:moveTo>
                    <a:pt x="-82" y="36428"/>
                  </a:moveTo>
                  <a:cubicBezTo>
                    <a:pt x="107484" y="35095"/>
                    <a:pt x="218612" y="31570"/>
                    <a:pt x="333293" y="25856"/>
                  </a:cubicBezTo>
                  <a:cubicBezTo>
                    <a:pt x="459595" y="19473"/>
                    <a:pt x="581419" y="10711"/>
                    <a:pt x="698673" y="-624"/>
                  </a:cubicBezTo>
                  <a:cubicBezTo>
                    <a:pt x="702292" y="91197"/>
                    <a:pt x="705816" y="183018"/>
                    <a:pt x="709341" y="274744"/>
                  </a:cubicBezTo>
                  <a:cubicBezTo>
                    <a:pt x="598279" y="286173"/>
                    <a:pt x="485312" y="296747"/>
                    <a:pt x="370346" y="306557"/>
                  </a:cubicBezTo>
                  <a:cubicBezTo>
                    <a:pt x="250207" y="316654"/>
                    <a:pt x="131935" y="325512"/>
                    <a:pt x="15539" y="333037"/>
                  </a:cubicBezTo>
                  <a:cubicBezTo>
                    <a:pt x="10396" y="234167"/>
                    <a:pt x="5186" y="135298"/>
                    <a:pt x="-82" y="36428"/>
                  </a:cubicBezTo>
                  <a:close/>
                </a:path>
              </a:pathLst>
            </a:custGeom>
            <a:solidFill>
              <a:srgbClr val="A93D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
            <p:cNvSpPr/>
            <p:nvPr/>
          </p:nvSpPr>
          <p:spPr>
            <a:xfrm>
              <a:off x="9613919" y="4633341"/>
              <a:ext cx="206596" cy="312419"/>
            </a:xfrm>
            <a:custGeom>
              <a:rect b="b" l="l" r="r" t="t"/>
              <a:pathLst>
                <a:path extrusionOk="0" h="312419" w="206596">
                  <a:moveTo>
                    <a:pt x="-82" y="25856"/>
                  </a:moveTo>
                  <a:lnTo>
                    <a:pt x="206515" y="-624"/>
                  </a:lnTo>
                  <a:cubicBezTo>
                    <a:pt x="204706" y="103579"/>
                    <a:pt x="202991" y="207688"/>
                    <a:pt x="201181" y="311795"/>
                  </a:cubicBezTo>
                  <a:lnTo>
                    <a:pt x="-82" y="301222"/>
                  </a:lnTo>
                  <a:close/>
                </a:path>
              </a:pathLst>
            </a:custGeom>
            <a:solidFill>
              <a:srgbClr val="A93D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
            <p:cNvSpPr/>
            <p:nvPr/>
          </p:nvSpPr>
          <p:spPr>
            <a:xfrm>
              <a:off x="7259193" y="3945731"/>
              <a:ext cx="2838354" cy="374427"/>
            </a:xfrm>
            <a:custGeom>
              <a:rect b="b" l="l" r="r" t="t"/>
              <a:pathLst>
                <a:path extrusionOk="0" h="374427" w="2838354">
                  <a:moveTo>
                    <a:pt x="2838273" y="61669"/>
                  </a:moveTo>
                  <a:cubicBezTo>
                    <a:pt x="2837416" y="130182"/>
                    <a:pt x="2836558" y="198639"/>
                    <a:pt x="2835796" y="267028"/>
                  </a:cubicBezTo>
                  <a:cubicBezTo>
                    <a:pt x="2480324" y="330084"/>
                    <a:pt x="2120469" y="365421"/>
                    <a:pt x="1759471" y="372755"/>
                  </a:cubicBezTo>
                  <a:lnTo>
                    <a:pt x="1731372" y="373232"/>
                  </a:lnTo>
                  <a:lnTo>
                    <a:pt x="1690224" y="373804"/>
                  </a:lnTo>
                  <a:cubicBezTo>
                    <a:pt x="1664697" y="373804"/>
                    <a:pt x="1638885" y="373804"/>
                    <a:pt x="1612977" y="373804"/>
                  </a:cubicBezTo>
                  <a:cubicBezTo>
                    <a:pt x="1578811" y="373804"/>
                    <a:pt x="1544368" y="373518"/>
                    <a:pt x="1509631" y="372946"/>
                  </a:cubicBezTo>
                  <a:cubicBezTo>
                    <a:pt x="1003005" y="364850"/>
                    <a:pt x="498752" y="301985"/>
                    <a:pt x="5633" y="185494"/>
                  </a:cubicBezTo>
                  <a:lnTo>
                    <a:pt x="-82" y="-624"/>
                  </a:lnTo>
                  <a:cubicBezTo>
                    <a:pt x="488188" y="94187"/>
                    <a:pt x="983907" y="145537"/>
                    <a:pt x="1481246" y="152823"/>
                  </a:cubicBezTo>
                  <a:cubicBezTo>
                    <a:pt x="1935303" y="159205"/>
                    <a:pt x="2389169" y="128725"/>
                    <a:pt x="2838273" y="61669"/>
                  </a:cubicBezTo>
                  <a:close/>
                </a:path>
              </a:pathLst>
            </a:custGeom>
            <a:solidFill>
              <a:srgbClr val="8622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
            <p:cNvSpPr/>
            <p:nvPr/>
          </p:nvSpPr>
          <p:spPr>
            <a:xfrm>
              <a:off x="7091411" y="3017424"/>
              <a:ext cx="3162315" cy="1037704"/>
            </a:xfrm>
            <a:custGeom>
              <a:rect b="b" l="l" r="r" t="t"/>
              <a:pathLst>
                <a:path extrusionOk="0" h="1037704" w="3162315">
                  <a:moveTo>
                    <a:pt x="239328" y="-624"/>
                  </a:moveTo>
                  <a:cubicBezTo>
                    <a:pt x="205038" y="5281"/>
                    <a:pt x="106454" y="27093"/>
                    <a:pt x="48828" y="112342"/>
                  </a:cubicBezTo>
                  <a:cubicBezTo>
                    <a:pt x="34635" y="133297"/>
                    <a:pt x="-15942" y="207592"/>
                    <a:pt x="17014" y="260646"/>
                  </a:cubicBezTo>
                  <a:cubicBezTo>
                    <a:pt x="38446" y="294841"/>
                    <a:pt x="83689" y="301414"/>
                    <a:pt x="98262" y="303033"/>
                  </a:cubicBezTo>
                  <a:cubicBezTo>
                    <a:pt x="86833" y="306938"/>
                    <a:pt x="16919" y="332179"/>
                    <a:pt x="3012" y="391234"/>
                  </a:cubicBezTo>
                  <a:cubicBezTo>
                    <a:pt x="1965" y="395616"/>
                    <a:pt x="-6513" y="431525"/>
                    <a:pt x="10061" y="444193"/>
                  </a:cubicBezTo>
                  <a:cubicBezTo>
                    <a:pt x="26635" y="456862"/>
                    <a:pt x="56162" y="441145"/>
                    <a:pt x="98358" y="419523"/>
                  </a:cubicBezTo>
                  <a:cubicBezTo>
                    <a:pt x="124247" y="406217"/>
                    <a:pt x="149021" y="390863"/>
                    <a:pt x="172462" y="373613"/>
                  </a:cubicBezTo>
                  <a:cubicBezTo>
                    <a:pt x="154146" y="434202"/>
                    <a:pt x="148155" y="497838"/>
                    <a:pt x="154841" y="560779"/>
                  </a:cubicBezTo>
                  <a:cubicBezTo>
                    <a:pt x="163033" y="635646"/>
                    <a:pt x="174368" y="739945"/>
                    <a:pt x="260759" y="793761"/>
                  </a:cubicBezTo>
                  <a:cubicBezTo>
                    <a:pt x="328482" y="835957"/>
                    <a:pt x="422684" y="834718"/>
                    <a:pt x="493741" y="790237"/>
                  </a:cubicBezTo>
                  <a:cubicBezTo>
                    <a:pt x="538813" y="761176"/>
                    <a:pt x="572455" y="717427"/>
                    <a:pt x="588991" y="666412"/>
                  </a:cubicBezTo>
                  <a:cubicBezTo>
                    <a:pt x="561845" y="726991"/>
                    <a:pt x="559368" y="784331"/>
                    <a:pt x="581942" y="800619"/>
                  </a:cubicBezTo>
                  <a:cubicBezTo>
                    <a:pt x="607184" y="818812"/>
                    <a:pt x="674049" y="792999"/>
                    <a:pt x="730151" y="719371"/>
                  </a:cubicBezTo>
                  <a:cubicBezTo>
                    <a:pt x="712244" y="760328"/>
                    <a:pt x="710530" y="803286"/>
                    <a:pt x="730151" y="821765"/>
                  </a:cubicBezTo>
                  <a:cubicBezTo>
                    <a:pt x="755678" y="845863"/>
                    <a:pt x="825401" y="836242"/>
                    <a:pt x="878455" y="772330"/>
                  </a:cubicBezTo>
                  <a:cubicBezTo>
                    <a:pt x="911002" y="840500"/>
                    <a:pt x="959446" y="899851"/>
                    <a:pt x="1019711" y="945399"/>
                  </a:cubicBezTo>
                  <a:cubicBezTo>
                    <a:pt x="1071241" y="983499"/>
                    <a:pt x="1173730" y="1060651"/>
                    <a:pt x="1295079" y="1030076"/>
                  </a:cubicBezTo>
                  <a:cubicBezTo>
                    <a:pt x="1416427" y="999501"/>
                    <a:pt x="1473196" y="880629"/>
                    <a:pt x="1482150" y="860626"/>
                  </a:cubicBezTo>
                  <a:cubicBezTo>
                    <a:pt x="1491675" y="920920"/>
                    <a:pt x="1527394" y="965401"/>
                    <a:pt x="1559874" y="966544"/>
                  </a:cubicBezTo>
                  <a:cubicBezTo>
                    <a:pt x="1598736" y="968449"/>
                    <a:pt x="1652076" y="910918"/>
                    <a:pt x="1648075" y="821765"/>
                  </a:cubicBezTo>
                  <a:cubicBezTo>
                    <a:pt x="1734724" y="867780"/>
                    <a:pt x="1829460" y="896564"/>
                    <a:pt x="1927062" y="906537"/>
                  </a:cubicBezTo>
                  <a:cubicBezTo>
                    <a:pt x="2020503" y="916062"/>
                    <a:pt x="2142995" y="927968"/>
                    <a:pt x="2255389" y="853578"/>
                  </a:cubicBezTo>
                  <a:cubicBezTo>
                    <a:pt x="2309396" y="816964"/>
                    <a:pt x="2353116" y="767120"/>
                    <a:pt x="2382453" y="708798"/>
                  </a:cubicBezTo>
                  <a:cubicBezTo>
                    <a:pt x="2407123" y="767757"/>
                    <a:pt x="2468178" y="793666"/>
                    <a:pt x="2513136" y="775473"/>
                  </a:cubicBezTo>
                  <a:cubicBezTo>
                    <a:pt x="2543711" y="763186"/>
                    <a:pt x="2564857" y="731182"/>
                    <a:pt x="2569620" y="694225"/>
                  </a:cubicBezTo>
                  <a:cubicBezTo>
                    <a:pt x="2633055" y="714770"/>
                    <a:pt x="2697921" y="730686"/>
                    <a:pt x="2763739" y="741850"/>
                  </a:cubicBezTo>
                  <a:cubicBezTo>
                    <a:pt x="2916139" y="767757"/>
                    <a:pt x="2949000" y="747469"/>
                    <a:pt x="2961477" y="738325"/>
                  </a:cubicBezTo>
                  <a:cubicBezTo>
                    <a:pt x="3011960" y="701368"/>
                    <a:pt x="3018056" y="628312"/>
                    <a:pt x="3017961" y="590117"/>
                  </a:cubicBezTo>
                  <a:cubicBezTo>
                    <a:pt x="3048156" y="650886"/>
                    <a:pt x="3101114" y="677270"/>
                    <a:pt x="3130927" y="664221"/>
                  </a:cubicBezTo>
                  <a:cubicBezTo>
                    <a:pt x="3162551" y="650315"/>
                    <a:pt x="3169027" y="591640"/>
                    <a:pt x="3155692" y="551254"/>
                  </a:cubicBezTo>
                  <a:cubicBezTo>
                    <a:pt x="3136071" y="491342"/>
                    <a:pt x="3074063" y="472006"/>
                    <a:pt x="3067395" y="470006"/>
                  </a:cubicBezTo>
                  <a:cubicBezTo>
                    <a:pt x="3084827" y="447079"/>
                    <a:pt x="3096924" y="420562"/>
                    <a:pt x="3102734" y="392377"/>
                  </a:cubicBezTo>
                  <a:cubicBezTo>
                    <a:pt x="3123593" y="288174"/>
                    <a:pt x="3045584" y="204925"/>
                    <a:pt x="3035582" y="194638"/>
                  </a:cubicBezTo>
                  <a:lnTo>
                    <a:pt x="2965001" y="122249"/>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
            <p:cNvSpPr/>
            <p:nvPr/>
          </p:nvSpPr>
          <p:spPr>
            <a:xfrm>
              <a:off x="7139597" y="1289642"/>
              <a:ext cx="2979437" cy="2205399"/>
            </a:xfrm>
            <a:custGeom>
              <a:rect b="b" l="l" r="r" t="t"/>
              <a:pathLst>
                <a:path extrusionOk="0" h="2205399" w="2979437">
                  <a:moveTo>
                    <a:pt x="93606" y="1646005"/>
                  </a:moveTo>
                  <a:cubicBezTo>
                    <a:pt x="77414" y="1648577"/>
                    <a:pt x="18358" y="1659626"/>
                    <a:pt x="3595" y="1698964"/>
                  </a:cubicBezTo>
                  <a:cubicBezTo>
                    <a:pt x="-15455" y="1749161"/>
                    <a:pt x="44076" y="1821360"/>
                    <a:pt x="77699" y="1836600"/>
                  </a:cubicBezTo>
                  <a:cubicBezTo>
                    <a:pt x="165520" y="1876319"/>
                    <a:pt x="288201" y="1928135"/>
                    <a:pt x="437839" y="1979475"/>
                  </a:cubicBezTo>
                  <a:cubicBezTo>
                    <a:pt x="714064" y="2074725"/>
                    <a:pt x="1173265" y="2227697"/>
                    <a:pt x="1751146" y="2201884"/>
                  </a:cubicBezTo>
                  <a:cubicBezTo>
                    <a:pt x="2234445" y="2180358"/>
                    <a:pt x="2632494" y="2041197"/>
                    <a:pt x="2916244" y="1905371"/>
                  </a:cubicBezTo>
                  <a:cubicBezTo>
                    <a:pt x="2963869" y="1890702"/>
                    <a:pt x="2988634" y="1840601"/>
                    <a:pt x="2974442" y="1799453"/>
                  </a:cubicBezTo>
                  <a:cubicBezTo>
                    <a:pt x="2960345" y="1763029"/>
                    <a:pt x="2923102" y="1741083"/>
                    <a:pt x="2884431" y="1746494"/>
                  </a:cubicBezTo>
                  <a:cubicBezTo>
                    <a:pt x="2921388" y="1593122"/>
                    <a:pt x="2919673" y="1432941"/>
                    <a:pt x="2879192" y="1280435"/>
                  </a:cubicBezTo>
                  <a:cubicBezTo>
                    <a:pt x="2902434" y="1255051"/>
                    <a:pt x="2922055" y="1226553"/>
                    <a:pt x="2937390" y="1195758"/>
                  </a:cubicBezTo>
                  <a:cubicBezTo>
                    <a:pt x="3024067" y="1021356"/>
                    <a:pt x="2972252" y="768943"/>
                    <a:pt x="2820899" y="634355"/>
                  </a:cubicBezTo>
                  <a:cubicBezTo>
                    <a:pt x="2729555" y="553202"/>
                    <a:pt x="2627161" y="537200"/>
                    <a:pt x="2434280" y="507291"/>
                  </a:cubicBezTo>
                  <a:cubicBezTo>
                    <a:pt x="2322170" y="489879"/>
                    <a:pt x="2208632" y="484545"/>
                    <a:pt x="2095380" y="491385"/>
                  </a:cubicBezTo>
                  <a:cubicBezTo>
                    <a:pt x="2076235" y="461400"/>
                    <a:pt x="2060233" y="429472"/>
                    <a:pt x="2047755" y="396135"/>
                  </a:cubicBezTo>
                  <a:cubicBezTo>
                    <a:pt x="2017370" y="313229"/>
                    <a:pt x="2008226" y="224018"/>
                    <a:pt x="2021275" y="136674"/>
                  </a:cubicBezTo>
                  <a:lnTo>
                    <a:pt x="1724667" y="147246"/>
                  </a:lnTo>
                  <a:cubicBezTo>
                    <a:pt x="1738592" y="188204"/>
                    <a:pt x="1745765" y="231152"/>
                    <a:pt x="1745908" y="274405"/>
                  </a:cubicBezTo>
                  <a:cubicBezTo>
                    <a:pt x="1745908" y="308124"/>
                    <a:pt x="1745908" y="474430"/>
                    <a:pt x="1624083" y="560155"/>
                  </a:cubicBezTo>
                  <a:cubicBezTo>
                    <a:pt x="1504830" y="644070"/>
                    <a:pt x="1315854" y="618258"/>
                    <a:pt x="1263942" y="533676"/>
                  </a:cubicBezTo>
                  <a:cubicBezTo>
                    <a:pt x="1227462" y="474144"/>
                    <a:pt x="1286517" y="430615"/>
                    <a:pt x="1248036" y="343176"/>
                  </a:cubicBezTo>
                  <a:cubicBezTo>
                    <a:pt x="1211841" y="260689"/>
                    <a:pt x="1140594" y="256498"/>
                    <a:pt x="1099827" y="163153"/>
                  </a:cubicBezTo>
                  <a:cubicBezTo>
                    <a:pt x="1083482" y="124681"/>
                    <a:pt x="1076205" y="82962"/>
                    <a:pt x="1078586" y="41233"/>
                  </a:cubicBezTo>
                  <a:cubicBezTo>
                    <a:pt x="1003053" y="-14012"/>
                    <a:pt x="907803" y="-13345"/>
                    <a:pt x="850843" y="35994"/>
                  </a:cubicBezTo>
                  <a:cubicBezTo>
                    <a:pt x="801504" y="78761"/>
                    <a:pt x="798266" y="143151"/>
                    <a:pt x="797884" y="157724"/>
                  </a:cubicBezTo>
                  <a:cubicBezTo>
                    <a:pt x="892344" y="208778"/>
                    <a:pt x="935168" y="321297"/>
                    <a:pt x="898563" y="422233"/>
                  </a:cubicBezTo>
                  <a:cubicBezTo>
                    <a:pt x="804466" y="413879"/>
                    <a:pt x="709635" y="421062"/>
                    <a:pt x="617862" y="443474"/>
                  </a:cubicBezTo>
                  <a:cubicBezTo>
                    <a:pt x="582524" y="452142"/>
                    <a:pt x="413265" y="495956"/>
                    <a:pt x="241910" y="644642"/>
                  </a:cubicBezTo>
                  <a:cubicBezTo>
                    <a:pt x="143231" y="730367"/>
                    <a:pt x="-18599" y="870766"/>
                    <a:pt x="14167" y="1010116"/>
                  </a:cubicBezTo>
                  <a:cubicBezTo>
                    <a:pt x="24578" y="1049340"/>
                    <a:pt x="46752" y="1084440"/>
                    <a:pt x="77699" y="1110700"/>
                  </a:cubicBezTo>
                  <a:cubicBezTo>
                    <a:pt x="58401" y="1288894"/>
                    <a:pt x="63755" y="1468897"/>
                    <a:pt x="93606" y="1645624"/>
                  </a:cubicBezTo>
                  <a:close/>
                </a:path>
              </a:pathLst>
            </a:custGeom>
            <a:solidFill>
              <a:srgbClr val="CB20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
            <p:cNvSpPr/>
            <p:nvPr/>
          </p:nvSpPr>
          <p:spPr>
            <a:xfrm>
              <a:off x="7064615" y="1789963"/>
              <a:ext cx="3128987" cy="787730"/>
            </a:xfrm>
            <a:custGeom>
              <a:rect b="b" l="l" r="r" t="t"/>
              <a:pathLst>
                <a:path extrusionOk="0" h="787730" w="3128987">
                  <a:moveTo>
                    <a:pt x="20189" y="433977"/>
                  </a:moveTo>
                  <a:cubicBezTo>
                    <a:pt x="183257" y="506842"/>
                    <a:pt x="316797" y="518463"/>
                    <a:pt x="396140" y="518654"/>
                  </a:cubicBezTo>
                  <a:cubicBezTo>
                    <a:pt x="874200" y="520273"/>
                    <a:pt x="1322732" y="125938"/>
                    <a:pt x="1354641" y="84409"/>
                  </a:cubicBezTo>
                  <a:cubicBezTo>
                    <a:pt x="1360261" y="77265"/>
                    <a:pt x="1427317" y="-6745"/>
                    <a:pt x="1539998" y="-268"/>
                  </a:cubicBezTo>
                  <a:cubicBezTo>
                    <a:pt x="1598938" y="3742"/>
                    <a:pt x="1653831" y="31183"/>
                    <a:pt x="1692398" y="75932"/>
                  </a:cubicBezTo>
                  <a:cubicBezTo>
                    <a:pt x="1716400" y="102421"/>
                    <a:pt x="1744090" y="125319"/>
                    <a:pt x="1774598" y="143940"/>
                  </a:cubicBezTo>
                  <a:cubicBezTo>
                    <a:pt x="2163599" y="385894"/>
                    <a:pt x="2618513" y="500156"/>
                    <a:pt x="3075618" y="470743"/>
                  </a:cubicBezTo>
                  <a:cubicBezTo>
                    <a:pt x="3104193" y="499404"/>
                    <a:pt x="3122862" y="536561"/>
                    <a:pt x="3128577" y="576661"/>
                  </a:cubicBezTo>
                  <a:cubicBezTo>
                    <a:pt x="3128577" y="576661"/>
                    <a:pt x="3138102" y="660195"/>
                    <a:pt x="3054473" y="751445"/>
                  </a:cubicBezTo>
                  <a:cubicBezTo>
                    <a:pt x="2904263" y="915275"/>
                    <a:pt x="1749548" y="465695"/>
                    <a:pt x="1561047" y="391305"/>
                  </a:cubicBezTo>
                  <a:cubicBezTo>
                    <a:pt x="1104933" y="604436"/>
                    <a:pt x="608119" y="716440"/>
                    <a:pt x="104675" y="719631"/>
                  </a:cubicBezTo>
                  <a:cubicBezTo>
                    <a:pt x="9701" y="658405"/>
                    <a:pt x="-26284" y="536970"/>
                    <a:pt x="19998" y="433881"/>
                  </a:cubicBezTo>
                  <a:close/>
                </a:path>
              </a:pathLst>
            </a:custGeom>
            <a:solidFill>
              <a:srgbClr val="F4F4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
            <p:cNvSpPr/>
            <p:nvPr/>
          </p:nvSpPr>
          <p:spPr>
            <a:xfrm>
              <a:off x="7196042" y="2475957"/>
              <a:ext cx="2883407" cy="758024"/>
            </a:xfrm>
            <a:custGeom>
              <a:rect b="b" l="l" r="r" t="t"/>
              <a:pathLst>
                <a:path extrusionOk="0" h="758024" w="2883407">
                  <a:moveTo>
                    <a:pt x="-82" y="80024"/>
                  </a:moveTo>
                  <a:cubicBezTo>
                    <a:pt x="952751" y="-37600"/>
                    <a:pt x="1917072" y="-26513"/>
                    <a:pt x="2866943" y="112981"/>
                  </a:cubicBezTo>
                  <a:cubicBezTo>
                    <a:pt x="2872372" y="231567"/>
                    <a:pt x="2877897" y="453404"/>
                    <a:pt x="2883326" y="571990"/>
                  </a:cubicBezTo>
                  <a:cubicBezTo>
                    <a:pt x="2596147" y="668288"/>
                    <a:pt x="2119231" y="752965"/>
                    <a:pt x="1497153" y="757251"/>
                  </a:cubicBezTo>
                  <a:cubicBezTo>
                    <a:pt x="826497" y="762395"/>
                    <a:pt x="294050" y="633426"/>
                    <a:pt x="204" y="533224"/>
                  </a:cubicBezTo>
                  <a:close/>
                </a:path>
              </a:pathLst>
            </a:custGeom>
            <a:solidFill>
              <a:srgbClr val="8D221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
            <p:cNvSpPr/>
            <p:nvPr/>
          </p:nvSpPr>
          <p:spPr>
            <a:xfrm>
              <a:off x="7222712" y="2617279"/>
              <a:ext cx="32861" cy="5048"/>
            </a:xfrm>
            <a:custGeom>
              <a:rect b="b" l="l" r="r" t="t"/>
              <a:pathLst>
                <a:path extrusionOk="0" h="5048" w="32861">
                  <a:moveTo>
                    <a:pt x="-82" y="4424"/>
                  </a:moveTo>
                  <a:lnTo>
                    <a:pt x="32779" y="-624"/>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2"/>
            <p:cNvSpPr/>
            <p:nvPr/>
          </p:nvSpPr>
          <p:spPr>
            <a:xfrm>
              <a:off x="7283672" y="2527175"/>
              <a:ext cx="2718625" cy="157922"/>
            </a:xfrm>
            <a:custGeom>
              <a:rect b="b" l="l" r="r" t="t"/>
              <a:pathLst>
                <a:path extrusionOk="0" h="157922" w="2718625">
                  <a:moveTo>
                    <a:pt x="-82" y="85194"/>
                  </a:moveTo>
                  <a:cubicBezTo>
                    <a:pt x="903383" y="-49785"/>
                    <a:pt x="1823508" y="-25382"/>
                    <a:pt x="2718544" y="157298"/>
                  </a:cubicBez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2"/>
            <p:cNvSpPr/>
            <p:nvPr/>
          </p:nvSpPr>
          <p:spPr>
            <a:xfrm>
              <a:off x="10015728" y="2688050"/>
              <a:ext cx="32670" cy="6762"/>
            </a:xfrm>
            <a:custGeom>
              <a:rect b="b" l="l" r="r" t="t"/>
              <a:pathLst>
                <a:path extrusionOk="0" h="6762" w="32670">
                  <a:moveTo>
                    <a:pt x="-82" y="-624"/>
                  </a:moveTo>
                  <a:lnTo>
                    <a:pt x="32588" y="6139"/>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2"/>
            <p:cNvSpPr/>
            <p:nvPr/>
          </p:nvSpPr>
          <p:spPr>
            <a:xfrm>
              <a:off x="10036778" y="2990088"/>
              <a:ext cx="32956" cy="4667"/>
            </a:xfrm>
            <a:custGeom>
              <a:rect b="b" l="l" r="r" t="t"/>
              <a:pathLst>
                <a:path extrusionOk="0" h="4667" w="32956">
                  <a:moveTo>
                    <a:pt x="32874" y="-624"/>
                  </a:moveTo>
                  <a:lnTo>
                    <a:pt x="-82" y="4043"/>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2"/>
            <p:cNvSpPr/>
            <p:nvPr/>
          </p:nvSpPr>
          <p:spPr>
            <a:xfrm>
              <a:off x="7252049" y="2963418"/>
              <a:ext cx="2756153" cy="180844"/>
            </a:xfrm>
            <a:custGeom>
              <a:rect b="b" l="l" r="r" t="t"/>
              <a:pathLst>
                <a:path extrusionOk="0" h="180844" w="2756153">
                  <a:moveTo>
                    <a:pt x="2756072" y="34999"/>
                  </a:moveTo>
                  <a:cubicBezTo>
                    <a:pt x="2385454" y="91482"/>
                    <a:pt x="1882629" y="200544"/>
                    <a:pt x="1345134" y="176921"/>
                  </a:cubicBezTo>
                  <a:cubicBezTo>
                    <a:pt x="892392" y="157291"/>
                    <a:pt x="442249" y="97874"/>
                    <a:pt x="-82" y="-624"/>
                  </a:cubicBez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2"/>
            <p:cNvSpPr/>
            <p:nvPr/>
          </p:nvSpPr>
          <p:spPr>
            <a:xfrm>
              <a:off x="7205471" y="2952844"/>
              <a:ext cx="32480" cy="7429"/>
            </a:xfrm>
            <a:custGeom>
              <a:rect b="b" l="l" r="r" t="t"/>
              <a:pathLst>
                <a:path extrusionOk="0" h="7429" w="32480">
                  <a:moveTo>
                    <a:pt x="32399" y="6806"/>
                  </a:moveTo>
                  <a:lnTo>
                    <a:pt x="-82" y="-624"/>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
            <p:cNvSpPr/>
            <p:nvPr/>
          </p:nvSpPr>
          <p:spPr>
            <a:xfrm>
              <a:off x="7316247" y="2721673"/>
              <a:ext cx="90297" cy="177927"/>
            </a:xfrm>
            <a:custGeom>
              <a:rect b="b" l="l" r="r" t="t"/>
              <a:pathLst>
                <a:path extrusionOk="0" h="177927" w="90297">
                  <a:moveTo>
                    <a:pt x="90297" y="88964"/>
                  </a:moveTo>
                  <a:cubicBezTo>
                    <a:pt x="90297" y="138097"/>
                    <a:pt x="70083" y="177927"/>
                    <a:pt x="45149" y="177927"/>
                  </a:cubicBezTo>
                  <a:cubicBezTo>
                    <a:pt x="20214" y="177927"/>
                    <a:pt x="0" y="138097"/>
                    <a:pt x="0" y="88964"/>
                  </a:cubicBezTo>
                  <a:cubicBezTo>
                    <a:pt x="0" y="39830"/>
                    <a:pt x="20214" y="0"/>
                    <a:pt x="45149" y="0"/>
                  </a:cubicBezTo>
                  <a:cubicBezTo>
                    <a:pt x="70084" y="0"/>
                    <a:pt x="90297" y="39830"/>
                    <a:pt x="90297"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2"/>
            <p:cNvSpPr/>
            <p:nvPr/>
          </p:nvSpPr>
          <p:spPr>
            <a:xfrm>
              <a:off x="9769506" y="2721673"/>
              <a:ext cx="90297" cy="177927"/>
            </a:xfrm>
            <a:custGeom>
              <a:rect b="b" l="l" r="r" t="t"/>
              <a:pathLst>
                <a:path extrusionOk="0" h="177927" w="90297">
                  <a:moveTo>
                    <a:pt x="90297" y="88964"/>
                  </a:moveTo>
                  <a:cubicBezTo>
                    <a:pt x="90297" y="138097"/>
                    <a:pt x="70083" y="177927"/>
                    <a:pt x="45149" y="177927"/>
                  </a:cubicBezTo>
                  <a:cubicBezTo>
                    <a:pt x="20214" y="177927"/>
                    <a:pt x="0" y="138097"/>
                    <a:pt x="0" y="88964"/>
                  </a:cubicBezTo>
                  <a:cubicBezTo>
                    <a:pt x="0" y="39830"/>
                    <a:pt x="20214" y="0"/>
                    <a:pt x="45149" y="0"/>
                  </a:cubicBezTo>
                  <a:cubicBezTo>
                    <a:pt x="70084" y="0"/>
                    <a:pt x="90297" y="39830"/>
                    <a:pt x="90297"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
            <p:cNvSpPr/>
            <p:nvPr/>
          </p:nvSpPr>
          <p:spPr>
            <a:xfrm>
              <a:off x="7615999" y="2721673"/>
              <a:ext cx="121348" cy="177927"/>
            </a:xfrm>
            <a:custGeom>
              <a:rect b="b" l="l" r="r" t="t"/>
              <a:pathLst>
                <a:path extrusionOk="0" h="177927" w="121348">
                  <a:moveTo>
                    <a:pt x="121349" y="88964"/>
                  </a:moveTo>
                  <a:cubicBezTo>
                    <a:pt x="121349" y="138097"/>
                    <a:pt x="94184" y="177927"/>
                    <a:pt x="60674" y="177927"/>
                  </a:cubicBezTo>
                  <a:cubicBezTo>
                    <a:pt x="27165" y="177927"/>
                    <a:pt x="0" y="138097"/>
                    <a:pt x="0" y="88964"/>
                  </a:cubicBezTo>
                  <a:cubicBezTo>
                    <a:pt x="0" y="39830"/>
                    <a:pt x="27165" y="0"/>
                    <a:pt x="60674" y="0"/>
                  </a:cubicBezTo>
                  <a:cubicBezTo>
                    <a:pt x="94184" y="0"/>
                    <a:pt x="121349" y="39830"/>
                    <a:pt x="121349"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
            <p:cNvSpPr/>
            <p:nvPr/>
          </p:nvSpPr>
          <p:spPr>
            <a:xfrm>
              <a:off x="9266586" y="2721673"/>
              <a:ext cx="121348" cy="177927"/>
            </a:xfrm>
            <a:custGeom>
              <a:rect b="b" l="l" r="r" t="t"/>
              <a:pathLst>
                <a:path extrusionOk="0" h="177927" w="121348">
                  <a:moveTo>
                    <a:pt x="121348" y="88964"/>
                  </a:moveTo>
                  <a:cubicBezTo>
                    <a:pt x="121348" y="138097"/>
                    <a:pt x="94184" y="177927"/>
                    <a:pt x="60674" y="177927"/>
                  </a:cubicBezTo>
                  <a:cubicBezTo>
                    <a:pt x="27165" y="177927"/>
                    <a:pt x="0" y="138097"/>
                    <a:pt x="0" y="88964"/>
                  </a:cubicBezTo>
                  <a:cubicBezTo>
                    <a:pt x="0" y="39830"/>
                    <a:pt x="27165" y="0"/>
                    <a:pt x="60674" y="0"/>
                  </a:cubicBezTo>
                  <a:cubicBezTo>
                    <a:pt x="94184" y="0"/>
                    <a:pt x="121348" y="39830"/>
                    <a:pt x="121348"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
            <p:cNvSpPr/>
            <p:nvPr/>
          </p:nvSpPr>
          <p:spPr>
            <a:xfrm>
              <a:off x="8035099" y="2721673"/>
              <a:ext cx="169544" cy="177927"/>
            </a:xfrm>
            <a:custGeom>
              <a:rect b="b" l="l" r="r" t="t"/>
              <a:pathLst>
                <a:path extrusionOk="0" h="177927" w="169544">
                  <a:moveTo>
                    <a:pt x="169545" y="88964"/>
                  </a:moveTo>
                  <a:cubicBezTo>
                    <a:pt x="169545" y="138097"/>
                    <a:pt x="131591" y="177927"/>
                    <a:pt x="84772" y="177927"/>
                  </a:cubicBezTo>
                  <a:cubicBezTo>
                    <a:pt x="37954" y="177927"/>
                    <a:pt x="0" y="138097"/>
                    <a:pt x="0" y="88964"/>
                  </a:cubicBezTo>
                  <a:cubicBezTo>
                    <a:pt x="0" y="39830"/>
                    <a:pt x="37954" y="0"/>
                    <a:pt x="84772" y="0"/>
                  </a:cubicBezTo>
                  <a:cubicBezTo>
                    <a:pt x="131591" y="0"/>
                    <a:pt x="169545" y="39830"/>
                    <a:pt x="169545"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
            <p:cNvSpPr/>
            <p:nvPr/>
          </p:nvSpPr>
          <p:spPr>
            <a:xfrm>
              <a:off x="8147304" y="2384516"/>
              <a:ext cx="1067180" cy="941042"/>
            </a:xfrm>
            <a:custGeom>
              <a:rect b="b" l="l" r="r" t="t"/>
              <a:pathLst>
                <a:path extrusionOk="0" h="941042" w="1067180">
                  <a:moveTo>
                    <a:pt x="58973" y="131460"/>
                  </a:moveTo>
                  <a:lnTo>
                    <a:pt x="52401" y="28971"/>
                  </a:lnTo>
                  <a:cubicBezTo>
                    <a:pt x="375699" y="-20693"/>
                    <a:pt x="705530" y="-7757"/>
                    <a:pt x="1023951" y="67071"/>
                  </a:cubicBezTo>
                  <a:cubicBezTo>
                    <a:pt x="1087578" y="341515"/>
                    <a:pt x="1080720" y="627598"/>
                    <a:pt x="1004139" y="898698"/>
                  </a:cubicBezTo>
                  <a:cubicBezTo>
                    <a:pt x="674650" y="961345"/>
                    <a:pt x="335617" y="953363"/>
                    <a:pt x="9443" y="875267"/>
                  </a:cubicBezTo>
                  <a:cubicBezTo>
                    <a:pt x="6110" y="846025"/>
                    <a:pt x="2871" y="816688"/>
                    <a:pt x="-82" y="787447"/>
                  </a:cubicBezTo>
                  <a:lnTo>
                    <a:pt x="859073" y="819641"/>
                  </a:lnTo>
                  <a:cubicBezTo>
                    <a:pt x="865741" y="589260"/>
                    <a:pt x="872379" y="358888"/>
                    <a:pt x="878980" y="128507"/>
                  </a:cubicBezTo>
                  <a:close/>
                </a:path>
              </a:pathLst>
            </a:custGeom>
            <a:solidFill>
              <a:srgbClr val="AA9B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
            <p:cNvSpPr/>
            <p:nvPr/>
          </p:nvSpPr>
          <p:spPr>
            <a:xfrm>
              <a:off x="8494490" y="2776537"/>
              <a:ext cx="772096" cy="122967"/>
            </a:xfrm>
            <a:custGeom>
              <a:rect b="b" l="l" r="r" t="t"/>
              <a:pathLst>
                <a:path extrusionOk="0" h="122967" w="772096">
                  <a:moveTo>
                    <a:pt x="710565" y="0"/>
                  </a:moveTo>
                  <a:cubicBezTo>
                    <a:pt x="744548" y="0"/>
                    <a:pt x="772096" y="0"/>
                    <a:pt x="772096" y="0"/>
                  </a:cubicBezTo>
                  <a:lnTo>
                    <a:pt x="772096" y="122968"/>
                  </a:lnTo>
                  <a:cubicBezTo>
                    <a:pt x="772096" y="122968"/>
                    <a:pt x="744548" y="122968"/>
                    <a:pt x="710565" y="122968"/>
                  </a:cubicBezTo>
                  <a:lnTo>
                    <a:pt x="61531" y="122968"/>
                  </a:lnTo>
                  <a:cubicBezTo>
                    <a:pt x="27548" y="122968"/>
                    <a:pt x="-1" y="122968"/>
                    <a:pt x="-1" y="122968"/>
                  </a:cubicBezTo>
                  <a:lnTo>
                    <a:pt x="-1" y="0"/>
                  </a:lnTo>
                  <a:cubicBezTo>
                    <a:pt x="-1" y="0"/>
                    <a:pt x="27548" y="0"/>
                    <a:pt x="61531" y="0"/>
                  </a:cubicBezTo>
                  <a:close/>
                </a:path>
              </a:pathLst>
            </a:custGeom>
            <a:solidFill>
              <a:srgbClr val="BBC9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
            <p:cNvSpPr/>
            <p:nvPr/>
          </p:nvSpPr>
          <p:spPr>
            <a:xfrm>
              <a:off x="7777352" y="1014974"/>
              <a:ext cx="523875" cy="469973"/>
            </a:xfrm>
            <a:custGeom>
              <a:rect b="b" l="l" r="r" t="t"/>
              <a:pathLst>
                <a:path extrusionOk="0" h="469973" w="523875">
                  <a:moveTo>
                    <a:pt x="174226" y="469349"/>
                  </a:moveTo>
                  <a:cubicBezTo>
                    <a:pt x="176988" y="458205"/>
                    <a:pt x="198324" y="376004"/>
                    <a:pt x="280144" y="336952"/>
                  </a:cubicBezTo>
                  <a:cubicBezTo>
                    <a:pt x="378728" y="289898"/>
                    <a:pt x="471596" y="349810"/>
                    <a:pt x="476073" y="352858"/>
                  </a:cubicBezTo>
                  <a:cubicBezTo>
                    <a:pt x="514173" y="332284"/>
                    <a:pt x="512554" y="223413"/>
                    <a:pt x="491980" y="183313"/>
                  </a:cubicBezTo>
                  <a:cubicBezTo>
                    <a:pt x="475407" y="151119"/>
                    <a:pt x="471216" y="97588"/>
                    <a:pt x="523793" y="3291"/>
                  </a:cubicBezTo>
                  <a:cubicBezTo>
                    <a:pt x="315767" y="-21789"/>
                    <a:pt x="111885" y="75080"/>
                    <a:pt x="-82" y="252179"/>
                  </a:cubicBezTo>
                  <a:close/>
                </a:path>
              </a:pathLst>
            </a:custGeom>
            <a:solidFill>
              <a:srgbClr val="6F14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
            <p:cNvSpPr/>
            <p:nvPr/>
          </p:nvSpPr>
          <p:spPr>
            <a:xfrm>
              <a:off x="8650700" y="1145351"/>
              <a:ext cx="561403" cy="419224"/>
            </a:xfrm>
            <a:custGeom>
              <a:rect b="b" l="l" r="r" t="t"/>
              <a:pathLst>
                <a:path extrusionOk="0" h="419224" w="561403">
                  <a:moveTo>
                    <a:pt x="-82" y="185524"/>
                  </a:moveTo>
                  <a:cubicBezTo>
                    <a:pt x="49924" y="117363"/>
                    <a:pt x="117705" y="64242"/>
                    <a:pt x="195847" y="31981"/>
                  </a:cubicBezTo>
                  <a:cubicBezTo>
                    <a:pt x="358439" y="-34028"/>
                    <a:pt x="505124" y="18360"/>
                    <a:pt x="540081" y="31981"/>
                  </a:cubicBezTo>
                  <a:cubicBezTo>
                    <a:pt x="547130" y="136060"/>
                    <a:pt x="554178" y="240197"/>
                    <a:pt x="561322" y="344401"/>
                  </a:cubicBezTo>
                  <a:cubicBezTo>
                    <a:pt x="429315" y="274944"/>
                    <a:pt x="266856" y="305701"/>
                    <a:pt x="169368" y="418600"/>
                  </a:cubicBezTo>
                  <a:cubicBezTo>
                    <a:pt x="182094" y="308663"/>
                    <a:pt x="108418" y="207326"/>
                    <a:pt x="-82" y="185524"/>
                  </a:cubicBezTo>
                  <a:close/>
                </a:path>
              </a:pathLst>
            </a:custGeom>
            <a:solidFill>
              <a:srgbClr val="6F14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8" name="Google Shape;318;p2"/>
          <p:cNvGrpSpPr/>
          <p:nvPr/>
        </p:nvGrpSpPr>
        <p:grpSpPr>
          <a:xfrm>
            <a:off x="4621391" y="5049582"/>
            <a:ext cx="1613490" cy="1076854"/>
            <a:chOff x="-131969" y="8396133"/>
            <a:chExt cx="1384139" cy="923783"/>
          </a:xfrm>
        </p:grpSpPr>
        <p:sp>
          <p:nvSpPr>
            <p:cNvPr id="319" name="Google Shape;319;p2"/>
            <p:cNvSpPr/>
            <p:nvPr/>
          </p:nvSpPr>
          <p:spPr>
            <a:xfrm rot="-249423">
              <a:off x="-103641" y="8443156"/>
              <a:ext cx="1327483" cy="829736"/>
            </a:xfrm>
            <a:custGeom>
              <a:rect b="b" l="l" r="r" t="t"/>
              <a:pathLst>
                <a:path extrusionOk="0" h="829627" w="1327309">
                  <a:moveTo>
                    <a:pt x="-331" y="-657"/>
                  </a:moveTo>
                  <a:lnTo>
                    <a:pt x="1326978" y="-657"/>
                  </a:lnTo>
                  <a:lnTo>
                    <a:pt x="1326978" y="828970"/>
                  </a:lnTo>
                  <a:lnTo>
                    <a:pt x="-331" y="828970"/>
                  </a:lnTo>
                  <a:close/>
                </a:path>
              </a:pathLst>
            </a:custGeom>
            <a:solidFill>
              <a:srgbClr val="2E45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
            <p:cNvSpPr/>
            <p:nvPr/>
          </p:nvSpPr>
          <p:spPr>
            <a:xfrm rot="-171744">
              <a:off x="-128785" y="8834219"/>
              <a:ext cx="1352903" cy="9536"/>
            </a:xfrm>
            <a:custGeom>
              <a:rect b="b" l="l" r="r" t="t"/>
              <a:pathLst>
                <a:path extrusionOk="0" h="9524" w="1351215">
                  <a:moveTo>
                    <a:pt x="-331" y="-657"/>
                  </a:moveTo>
                  <a:lnTo>
                    <a:pt x="1350885" y="-657"/>
                  </a:lnTo>
                  <a:lnTo>
                    <a:pt x="1350885" y="8868"/>
                  </a:lnTo>
                  <a:lnTo>
                    <a:pt x="-331" y="886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
            <p:cNvSpPr/>
            <p:nvPr/>
          </p:nvSpPr>
          <p:spPr>
            <a:xfrm rot="-171744">
              <a:off x="573365" y="8433728"/>
              <a:ext cx="9537" cy="839724"/>
            </a:xfrm>
            <a:custGeom>
              <a:rect b="b" l="l" r="r" t="t"/>
              <a:pathLst>
                <a:path extrusionOk="0" h="838676" w="9525">
                  <a:moveTo>
                    <a:pt x="-331" y="-657"/>
                  </a:moveTo>
                  <a:lnTo>
                    <a:pt x="9194" y="-657"/>
                  </a:lnTo>
                  <a:lnTo>
                    <a:pt x="9194" y="838020"/>
                  </a:lnTo>
                  <a:lnTo>
                    <a:pt x="-331" y="83802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
            <p:cNvSpPr/>
            <p:nvPr/>
          </p:nvSpPr>
          <p:spPr>
            <a:xfrm>
              <a:off x="379154" y="8835557"/>
              <a:ext cx="204940" cy="139574"/>
            </a:xfrm>
            <a:custGeom>
              <a:rect b="b" l="l" r="r" t="t"/>
              <a:pathLst>
                <a:path extrusionOk="0" h="139574" w="204940">
                  <a:moveTo>
                    <a:pt x="24396" y="138759"/>
                  </a:moveTo>
                  <a:cubicBezTo>
                    <a:pt x="16367" y="139664"/>
                    <a:pt x="8394" y="136645"/>
                    <a:pt x="2965" y="130663"/>
                  </a:cubicBezTo>
                  <a:cubicBezTo>
                    <a:pt x="-11513" y="110565"/>
                    <a:pt x="24491" y="62083"/>
                    <a:pt x="56686" y="36175"/>
                  </a:cubicBezTo>
                  <a:cubicBezTo>
                    <a:pt x="108026" y="-5354"/>
                    <a:pt x="193655" y="-592"/>
                    <a:pt x="197275" y="-401"/>
                  </a:cubicBezTo>
                  <a:lnTo>
                    <a:pt x="204609" y="75"/>
                  </a:lnTo>
                  <a:lnTo>
                    <a:pt x="201561" y="6552"/>
                  </a:lnTo>
                  <a:cubicBezTo>
                    <a:pt x="200037" y="9505"/>
                    <a:pt x="163461" y="79513"/>
                    <a:pt x="114217" y="108088"/>
                  </a:cubicBezTo>
                  <a:cubicBezTo>
                    <a:pt x="93167" y="120185"/>
                    <a:pt x="51352" y="138759"/>
                    <a:pt x="24396" y="138759"/>
                  </a:cubicBezTo>
                  <a:close/>
                  <a:moveTo>
                    <a:pt x="187560" y="8933"/>
                  </a:moveTo>
                  <a:cubicBezTo>
                    <a:pt x="164223" y="8933"/>
                    <a:pt x="101835" y="12077"/>
                    <a:pt x="62686" y="43509"/>
                  </a:cubicBezTo>
                  <a:cubicBezTo>
                    <a:pt x="29254" y="70465"/>
                    <a:pt x="2108" y="113137"/>
                    <a:pt x="10680" y="125043"/>
                  </a:cubicBezTo>
                  <a:cubicBezTo>
                    <a:pt x="19252" y="136949"/>
                    <a:pt x="67830" y="123996"/>
                    <a:pt x="108978" y="99897"/>
                  </a:cubicBezTo>
                  <a:cubicBezTo>
                    <a:pt x="147078" y="77704"/>
                    <a:pt x="178511" y="27221"/>
                    <a:pt x="188988" y="893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
            <p:cNvSpPr/>
            <p:nvPr/>
          </p:nvSpPr>
          <p:spPr>
            <a:xfrm>
              <a:off x="573902" y="8703726"/>
              <a:ext cx="203057" cy="141801"/>
            </a:xfrm>
            <a:custGeom>
              <a:rect b="b" l="l" r="r" t="t"/>
              <a:pathLst>
                <a:path extrusionOk="0" h="141801" w="203057">
                  <a:moveTo>
                    <a:pt x="-331" y="141144"/>
                  </a:moveTo>
                  <a:lnTo>
                    <a:pt x="1669" y="134667"/>
                  </a:lnTo>
                  <a:cubicBezTo>
                    <a:pt x="2526" y="132096"/>
                    <a:pt x="21862" y="71993"/>
                    <a:pt x="56057" y="44371"/>
                  </a:cubicBezTo>
                  <a:cubicBezTo>
                    <a:pt x="96633" y="11604"/>
                    <a:pt x="154641" y="-4874"/>
                    <a:pt x="183216" y="270"/>
                  </a:cubicBezTo>
                  <a:cubicBezTo>
                    <a:pt x="190045" y="794"/>
                    <a:pt x="196303" y="4280"/>
                    <a:pt x="200361" y="9795"/>
                  </a:cubicBezTo>
                  <a:lnTo>
                    <a:pt x="200361" y="9795"/>
                  </a:lnTo>
                  <a:cubicBezTo>
                    <a:pt x="202961" y="14690"/>
                    <a:pt x="203437" y="20443"/>
                    <a:pt x="201694" y="25701"/>
                  </a:cubicBezTo>
                  <a:cubicBezTo>
                    <a:pt x="195217" y="50371"/>
                    <a:pt x="154736" y="91805"/>
                    <a:pt x="113111" y="115999"/>
                  </a:cubicBezTo>
                  <a:cubicBezTo>
                    <a:pt x="76345" y="137430"/>
                    <a:pt x="9194" y="140383"/>
                    <a:pt x="6432" y="140477"/>
                  </a:cubicBezTo>
                  <a:close/>
                  <a:moveTo>
                    <a:pt x="171119" y="8842"/>
                  </a:moveTo>
                  <a:cubicBezTo>
                    <a:pt x="142544" y="8842"/>
                    <a:pt x="96252" y="24368"/>
                    <a:pt x="62153" y="51800"/>
                  </a:cubicBezTo>
                  <a:cubicBezTo>
                    <a:pt x="36626" y="72469"/>
                    <a:pt x="19290" y="114570"/>
                    <a:pt x="13289" y="130858"/>
                  </a:cubicBezTo>
                  <a:cubicBezTo>
                    <a:pt x="31483" y="129524"/>
                    <a:pt x="80441" y="124476"/>
                    <a:pt x="108539" y="108188"/>
                  </a:cubicBezTo>
                  <a:cubicBezTo>
                    <a:pt x="147592" y="85423"/>
                    <a:pt x="186835" y="45894"/>
                    <a:pt x="192645" y="23701"/>
                  </a:cubicBezTo>
                  <a:cubicBezTo>
                    <a:pt x="193798" y="20930"/>
                    <a:pt x="193798" y="17805"/>
                    <a:pt x="192645" y="15033"/>
                  </a:cubicBezTo>
                  <a:lnTo>
                    <a:pt x="192645" y="15033"/>
                  </a:lnTo>
                  <a:cubicBezTo>
                    <a:pt x="189969" y="11871"/>
                    <a:pt x="186111" y="9947"/>
                    <a:pt x="181977" y="9699"/>
                  </a:cubicBezTo>
                  <a:cubicBezTo>
                    <a:pt x="178329" y="9071"/>
                    <a:pt x="174634" y="8785"/>
                    <a:pt x="170928" y="884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
            <p:cNvSpPr/>
            <p:nvPr/>
          </p:nvSpPr>
          <p:spPr>
            <a:xfrm>
              <a:off x="539288" y="8835666"/>
              <a:ext cx="198920" cy="208177"/>
            </a:xfrm>
            <a:custGeom>
              <a:rect b="b" l="l" r="r" t="t"/>
              <a:pathLst>
                <a:path extrusionOk="0" h="208177" w="198920">
                  <a:moveTo>
                    <a:pt x="4279" y="207516"/>
                  </a:moveTo>
                  <a:cubicBezTo>
                    <a:pt x="3079" y="207525"/>
                    <a:pt x="1926" y="207087"/>
                    <a:pt x="1040" y="206277"/>
                  </a:cubicBezTo>
                  <a:cubicBezTo>
                    <a:pt x="-788" y="204391"/>
                    <a:pt x="-788" y="201401"/>
                    <a:pt x="1040" y="199515"/>
                  </a:cubicBezTo>
                  <a:cubicBezTo>
                    <a:pt x="25681" y="171616"/>
                    <a:pt x="41407" y="136983"/>
                    <a:pt x="46189" y="100074"/>
                  </a:cubicBezTo>
                  <a:cubicBezTo>
                    <a:pt x="50799" y="68441"/>
                    <a:pt x="48589" y="36199"/>
                    <a:pt x="39712" y="5491"/>
                  </a:cubicBezTo>
                  <a:cubicBezTo>
                    <a:pt x="38950" y="2976"/>
                    <a:pt x="40369" y="309"/>
                    <a:pt x="42884" y="-453"/>
                  </a:cubicBezTo>
                  <a:cubicBezTo>
                    <a:pt x="44646" y="-987"/>
                    <a:pt x="46570" y="-453"/>
                    <a:pt x="47808" y="918"/>
                  </a:cubicBezTo>
                  <a:cubicBezTo>
                    <a:pt x="61610" y="15759"/>
                    <a:pt x="77307" y="28732"/>
                    <a:pt x="94481" y="39494"/>
                  </a:cubicBezTo>
                  <a:cubicBezTo>
                    <a:pt x="124170" y="58268"/>
                    <a:pt x="158698" y="67975"/>
                    <a:pt x="193826" y="67403"/>
                  </a:cubicBezTo>
                  <a:lnTo>
                    <a:pt x="193826" y="67403"/>
                  </a:lnTo>
                  <a:cubicBezTo>
                    <a:pt x="196398" y="67451"/>
                    <a:pt x="198484" y="69498"/>
                    <a:pt x="198589" y="72070"/>
                  </a:cubicBezTo>
                  <a:cubicBezTo>
                    <a:pt x="198541" y="74661"/>
                    <a:pt x="196512" y="76775"/>
                    <a:pt x="193922" y="76928"/>
                  </a:cubicBezTo>
                  <a:cubicBezTo>
                    <a:pt x="156879" y="77642"/>
                    <a:pt x="120436" y="67432"/>
                    <a:pt x="89147" y="47591"/>
                  </a:cubicBezTo>
                  <a:cubicBezTo>
                    <a:pt x="76126" y="39485"/>
                    <a:pt x="63934" y="30103"/>
                    <a:pt x="52761" y="19587"/>
                  </a:cubicBezTo>
                  <a:cubicBezTo>
                    <a:pt x="58390" y="46533"/>
                    <a:pt x="59267" y="74261"/>
                    <a:pt x="55333" y="101502"/>
                  </a:cubicBezTo>
                  <a:cubicBezTo>
                    <a:pt x="50389" y="140431"/>
                    <a:pt x="33787" y="176950"/>
                    <a:pt x="7708" y="206277"/>
                  </a:cubicBezTo>
                  <a:cubicBezTo>
                    <a:pt x="6774" y="207125"/>
                    <a:pt x="5545" y="207573"/>
                    <a:pt x="4279" y="20751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5" name="Google Shape;325;p2"/>
          <p:cNvGrpSpPr/>
          <p:nvPr/>
        </p:nvGrpSpPr>
        <p:grpSpPr>
          <a:xfrm rot="-764947">
            <a:off x="3570388" y="4314275"/>
            <a:ext cx="1774118" cy="1982125"/>
            <a:chOff x="-571692" y="6613821"/>
            <a:chExt cx="1400775" cy="1565010"/>
          </a:xfrm>
        </p:grpSpPr>
        <p:sp>
          <p:nvSpPr>
            <p:cNvPr id="326" name="Google Shape;326;p2"/>
            <p:cNvSpPr/>
            <p:nvPr/>
          </p:nvSpPr>
          <p:spPr>
            <a:xfrm rot="-3509744">
              <a:off x="-534880" y="6981562"/>
              <a:ext cx="1327150" cy="829528"/>
            </a:xfrm>
            <a:custGeom>
              <a:rect b="b" l="l" r="r" t="t"/>
              <a:pathLst>
                <a:path extrusionOk="0" h="829627" w="1327308">
                  <a:moveTo>
                    <a:pt x="-331" y="-657"/>
                  </a:moveTo>
                  <a:lnTo>
                    <a:pt x="1326977" y="-657"/>
                  </a:lnTo>
                  <a:lnTo>
                    <a:pt x="1326977" y="828970"/>
                  </a:lnTo>
                  <a:lnTo>
                    <a:pt x="-331" y="828970"/>
                  </a:lnTo>
                  <a:close/>
                </a:path>
              </a:pathLst>
            </a:custGeom>
            <a:solidFill>
              <a:srgbClr val="E320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
            <p:cNvSpPr/>
            <p:nvPr/>
          </p:nvSpPr>
          <p:spPr>
            <a:xfrm rot="-3621697">
              <a:off x="-528292" y="7389838"/>
              <a:ext cx="1318383" cy="9533"/>
            </a:xfrm>
            <a:custGeom>
              <a:rect b="b" l="l" r="r" t="t"/>
              <a:pathLst>
                <a:path extrusionOk="0" h="9524" w="1317116">
                  <a:moveTo>
                    <a:pt x="-331" y="-657"/>
                  </a:moveTo>
                  <a:lnTo>
                    <a:pt x="1316785" y="-657"/>
                  </a:lnTo>
                  <a:lnTo>
                    <a:pt x="1316785" y="8868"/>
                  </a:lnTo>
                  <a:lnTo>
                    <a:pt x="-331" y="886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
            <p:cNvSpPr/>
            <p:nvPr/>
          </p:nvSpPr>
          <p:spPr>
            <a:xfrm rot="-3640874">
              <a:off x="138810" y="6908894"/>
              <a:ext cx="9516" cy="820283"/>
            </a:xfrm>
            <a:custGeom>
              <a:rect b="b" l="l" r="r" t="t"/>
              <a:pathLst>
                <a:path extrusionOk="0" h="819727" w="9510">
                  <a:moveTo>
                    <a:pt x="-333" y="-661"/>
                  </a:moveTo>
                  <a:lnTo>
                    <a:pt x="9178" y="-661"/>
                  </a:lnTo>
                  <a:lnTo>
                    <a:pt x="9178" y="819066"/>
                  </a:lnTo>
                  <a:lnTo>
                    <a:pt x="-333" y="81906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
            <p:cNvSpPr/>
            <p:nvPr/>
          </p:nvSpPr>
          <p:spPr>
            <a:xfrm>
              <a:off x="114891" y="7341090"/>
              <a:ext cx="92479" cy="240125"/>
            </a:xfrm>
            <a:custGeom>
              <a:rect b="b" l="l" r="r" t="t"/>
              <a:pathLst>
                <a:path extrusionOk="0" h="240125" w="92479">
                  <a:moveTo>
                    <a:pt x="49665" y="239468"/>
                  </a:moveTo>
                  <a:cubicBezTo>
                    <a:pt x="25377" y="239468"/>
                    <a:pt x="4612" y="183747"/>
                    <a:pt x="326" y="143075"/>
                  </a:cubicBezTo>
                  <a:cubicBezTo>
                    <a:pt x="-6627" y="77448"/>
                    <a:pt x="43855" y="8106"/>
                    <a:pt x="45950" y="5248"/>
                  </a:cubicBezTo>
                  <a:lnTo>
                    <a:pt x="50332" y="-657"/>
                  </a:lnTo>
                  <a:lnTo>
                    <a:pt x="53952" y="5725"/>
                  </a:lnTo>
                  <a:cubicBezTo>
                    <a:pt x="55571" y="8582"/>
                    <a:pt x="94337" y="77448"/>
                    <a:pt x="92052" y="134217"/>
                  </a:cubicBezTo>
                  <a:cubicBezTo>
                    <a:pt x="90528" y="166602"/>
                    <a:pt x="78145" y="238039"/>
                    <a:pt x="50808" y="238992"/>
                  </a:cubicBezTo>
                  <a:close/>
                  <a:moveTo>
                    <a:pt x="49665" y="17250"/>
                  </a:moveTo>
                  <a:cubicBezTo>
                    <a:pt x="37569" y="35633"/>
                    <a:pt x="4803" y="91164"/>
                    <a:pt x="10136" y="142027"/>
                  </a:cubicBezTo>
                  <a:cubicBezTo>
                    <a:pt x="14613" y="184414"/>
                    <a:pt x="35378" y="229943"/>
                    <a:pt x="50047" y="229943"/>
                  </a:cubicBezTo>
                  <a:lnTo>
                    <a:pt x="50047" y="229943"/>
                  </a:lnTo>
                  <a:cubicBezTo>
                    <a:pt x="64048" y="229181"/>
                    <a:pt x="80050" y="181556"/>
                    <a:pt x="82241" y="133741"/>
                  </a:cubicBezTo>
                  <a:cubicBezTo>
                    <a:pt x="84241" y="89735"/>
                    <a:pt x="58905" y="35919"/>
                    <a:pt x="49284" y="172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2"/>
            <p:cNvSpPr/>
            <p:nvPr/>
          </p:nvSpPr>
          <p:spPr>
            <a:xfrm>
              <a:off x="116167" y="7114966"/>
              <a:ext cx="92686" cy="239648"/>
            </a:xfrm>
            <a:custGeom>
              <a:rect b="b" l="l" r="r" t="t"/>
              <a:pathLst>
                <a:path extrusionOk="0" h="239648" w="92686">
                  <a:moveTo>
                    <a:pt x="51246" y="238992"/>
                  </a:moveTo>
                  <a:lnTo>
                    <a:pt x="46961" y="233753"/>
                  </a:lnTo>
                  <a:cubicBezTo>
                    <a:pt x="45246" y="231658"/>
                    <a:pt x="5241" y="182795"/>
                    <a:pt x="669" y="139075"/>
                  </a:cubicBezTo>
                  <a:cubicBezTo>
                    <a:pt x="-4760" y="87163"/>
                    <a:pt x="12766" y="29632"/>
                    <a:pt x="32673" y="8392"/>
                  </a:cubicBezTo>
                  <a:cubicBezTo>
                    <a:pt x="36950" y="2906"/>
                    <a:pt x="43436" y="-409"/>
                    <a:pt x="50389" y="-657"/>
                  </a:cubicBezTo>
                  <a:cubicBezTo>
                    <a:pt x="55895" y="-181"/>
                    <a:pt x="60953" y="2543"/>
                    <a:pt x="64391" y="6867"/>
                  </a:cubicBezTo>
                  <a:cubicBezTo>
                    <a:pt x="81631" y="25917"/>
                    <a:pt x="94300" y="82211"/>
                    <a:pt x="92109" y="130216"/>
                  </a:cubicBezTo>
                  <a:cubicBezTo>
                    <a:pt x="90204" y="172793"/>
                    <a:pt x="56200" y="230705"/>
                    <a:pt x="54676" y="233182"/>
                  </a:cubicBezTo>
                  <a:close/>
                  <a:moveTo>
                    <a:pt x="49723" y="8868"/>
                  </a:moveTo>
                  <a:cubicBezTo>
                    <a:pt x="45694" y="9506"/>
                    <a:pt x="42064" y="11688"/>
                    <a:pt x="39626" y="14964"/>
                  </a:cubicBezTo>
                  <a:cubicBezTo>
                    <a:pt x="21148" y="34586"/>
                    <a:pt x="4955" y="88783"/>
                    <a:pt x="10099" y="138122"/>
                  </a:cubicBezTo>
                  <a:cubicBezTo>
                    <a:pt x="13528" y="170793"/>
                    <a:pt x="39531" y="208226"/>
                    <a:pt x="50008" y="222133"/>
                  </a:cubicBezTo>
                  <a:cubicBezTo>
                    <a:pt x="58771" y="206131"/>
                    <a:pt x="81155" y="162316"/>
                    <a:pt x="82584" y="129836"/>
                  </a:cubicBezTo>
                  <a:cubicBezTo>
                    <a:pt x="84679" y="84687"/>
                    <a:pt x="73059" y="30204"/>
                    <a:pt x="57343" y="13250"/>
                  </a:cubicBezTo>
                  <a:cubicBezTo>
                    <a:pt x="55580" y="10878"/>
                    <a:pt x="52942" y="9296"/>
                    <a:pt x="50008" y="8868"/>
                  </a:cubicBezTo>
                  <a:lnTo>
                    <a:pt x="50008" y="886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2"/>
            <p:cNvSpPr/>
            <p:nvPr/>
          </p:nvSpPr>
          <p:spPr>
            <a:xfrm>
              <a:off x="164493" y="7250216"/>
              <a:ext cx="154662" cy="239463"/>
            </a:xfrm>
            <a:custGeom>
              <a:rect b="b" l="l" r="r" t="t"/>
              <a:pathLst>
                <a:path extrusionOk="0" h="239463" w="154662">
                  <a:moveTo>
                    <a:pt x="149606" y="238807"/>
                  </a:moveTo>
                  <a:cubicBezTo>
                    <a:pt x="147397" y="238825"/>
                    <a:pt x="145472" y="237330"/>
                    <a:pt x="144939" y="235187"/>
                  </a:cubicBezTo>
                  <a:cubicBezTo>
                    <a:pt x="134909" y="199345"/>
                    <a:pt x="114374" y="167331"/>
                    <a:pt x="85979" y="143271"/>
                  </a:cubicBezTo>
                  <a:cubicBezTo>
                    <a:pt x="61881" y="122268"/>
                    <a:pt x="33611" y="106618"/>
                    <a:pt x="3016" y="97360"/>
                  </a:cubicBezTo>
                  <a:cubicBezTo>
                    <a:pt x="911" y="96779"/>
                    <a:pt x="-489" y="94779"/>
                    <a:pt x="-317" y="92598"/>
                  </a:cubicBezTo>
                  <a:cubicBezTo>
                    <a:pt x="-260" y="90359"/>
                    <a:pt x="1378" y="88483"/>
                    <a:pt x="3588" y="88121"/>
                  </a:cubicBezTo>
                  <a:cubicBezTo>
                    <a:pt x="23552" y="84616"/>
                    <a:pt x="42965" y="78462"/>
                    <a:pt x="61309" y="69833"/>
                  </a:cubicBezTo>
                  <a:cubicBezTo>
                    <a:pt x="93161" y="55079"/>
                    <a:pt x="120031" y="31390"/>
                    <a:pt x="138652" y="1634"/>
                  </a:cubicBezTo>
                  <a:cubicBezTo>
                    <a:pt x="139967" y="-586"/>
                    <a:pt x="142834" y="-1319"/>
                    <a:pt x="145044" y="-4"/>
                  </a:cubicBezTo>
                  <a:cubicBezTo>
                    <a:pt x="145111" y="33"/>
                    <a:pt x="145168" y="72"/>
                    <a:pt x="145225" y="110"/>
                  </a:cubicBezTo>
                  <a:cubicBezTo>
                    <a:pt x="147406" y="1377"/>
                    <a:pt x="148159" y="4168"/>
                    <a:pt x="146892" y="6358"/>
                  </a:cubicBezTo>
                  <a:cubicBezTo>
                    <a:pt x="146844" y="6434"/>
                    <a:pt x="146797" y="6511"/>
                    <a:pt x="146749" y="6587"/>
                  </a:cubicBezTo>
                  <a:cubicBezTo>
                    <a:pt x="127184" y="37943"/>
                    <a:pt x="98924" y="62927"/>
                    <a:pt x="65405" y="78501"/>
                  </a:cubicBezTo>
                  <a:cubicBezTo>
                    <a:pt x="51537" y="85025"/>
                    <a:pt x="37049" y="90169"/>
                    <a:pt x="22162" y="93836"/>
                  </a:cubicBezTo>
                  <a:cubicBezTo>
                    <a:pt x="47822" y="103732"/>
                    <a:pt x="71549" y="118048"/>
                    <a:pt x="92266" y="136127"/>
                  </a:cubicBezTo>
                  <a:cubicBezTo>
                    <a:pt x="122203" y="161349"/>
                    <a:pt x="143796" y="195058"/>
                    <a:pt x="154178" y="232806"/>
                  </a:cubicBezTo>
                  <a:cubicBezTo>
                    <a:pt x="154836" y="235349"/>
                    <a:pt x="153311" y="237949"/>
                    <a:pt x="150769" y="238616"/>
                  </a:cubicBezTo>
                  <a:cubicBezTo>
                    <a:pt x="150759" y="238616"/>
                    <a:pt x="150759" y="238616"/>
                    <a:pt x="150749" y="23861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32" name="Google Shape;332;p2"/>
          <p:cNvSpPr/>
          <p:nvPr/>
        </p:nvSpPr>
        <p:spPr>
          <a:xfrm>
            <a:off x="-240125" y="5366900"/>
            <a:ext cx="12479568"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2"/>
          <p:cNvSpPr txBox="1"/>
          <p:nvPr/>
        </p:nvSpPr>
        <p:spPr>
          <a:xfrm rot="5400000">
            <a:off x="-1007100" y="61754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latin typeface="Questrial"/>
                <a:ea typeface="Questrial"/>
                <a:cs typeface="Questrial"/>
                <a:sym typeface="Questrial"/>
              </a:rPr>
              <a:t>slidesmania.com</a:t>
            </a:r>
            <a:endParaRPr sz="1200">
              <a:solidFill>
                <a:schemeClr val="accen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bg>
      <p:bgPr>
        <a:solidFill>
          <a:schemeClr val="lt1"/>
        </a:solidFill>
      </p:bgPr>
    </p:bg>
    <p:spTree>
      <p:nvGrpSpPr>
        <p:cNvPr id="1590" name="Shape 1590"/>
        <p:cNvGrpSpPr/>
        <p:nvPr/>
      </p:nvGrpSpPr>
      <p:grpSpPr>
        <a:xfrm>
          <a:off x="0" y="0"/>
          <a:ext cx="0" cy="0"/>
          <a:chOff x="0" y="0"/>
          <a:chExt cx="0" cy="0"/>
        </a:xfrm>
      </p:grpSpPr>
      <p:grpSp>
        <p:nvGrpSpPr>
          <p:cNvPr id="1591" name="Google Shape;1591;p11"/>
          <p:cNvGrpSpPr/>
          <p:nvPr/>
        </p:nvGrpSpPr>
        <p:grpSpPr>
          <a:xfrm rot="1185681">
            <a:off x="9642623" y="240393"/>
            <a:ext cx="3064040" cy="4321161"/>
            <a:chOff x="5521751" y="689626"/>
            <a:chExt cx="3064070" cy="4321203"/>
          </a:xfrm>
        </p:grpSpPr>
        <p:sp>
          <p:nvSpPr>
            <p:cNvPr id="1592" name="Google Shape;1592;p11"/>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11"/>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11"/>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11"/>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11"/>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11"/>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11"/>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11"/>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11"/>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1" name="Google Shape;1601;p11"/>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2" name="Google Shape;1602;p11"/>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11"/>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11"/>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11"/>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11"/>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7" name="Google Shape;1607;p11"/>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8" name="Google Shape;1608;p11"/>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9" name="Google Shape;1609;p11"/>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11"/>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11"/>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11"/>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3" name="Google Shape;1613;p11"/>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11"/>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5" name="Google Shape;1615;p11"/>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6" name="Google Shape;1616;p11"/>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7" name="Google Shape;1617;p11"/>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8" name="Google Shape;1618;p11"/>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9" name="Google Shape;1619;p11"/>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0" name="Google Shape;1620;p11"/>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1" name="Google Shape;1621;p11"/>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2" name="Google Shape;1622;p11"/>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3" name="Google Shape;1623;p11"/>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4" name="Google Shape;1624;p11"/>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5" name="Google Shape;1625;p11"/>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6" name="Google Shape;1626;p11"/>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7" name="Google Shape;1627;p11"/>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11"/>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11"/>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11"/>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11"/>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2" name="Google Shape;1632;p11"/>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3" name="Google Shape;1633;p11"/>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11"/>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11"/>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11"/>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11"/>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8" name="Google Shape;1638;p11"/>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9" name="Google Shape;1639;p11"/>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11"/>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11"/>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11"/>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11"/>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11"/>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11"/>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6" name="Google Shape;1646;p11"/>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7" name="Google Shape;1647;p11"/>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11"/>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9" name="Google Shape;1649;p11"/>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11"/>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11"/>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2" name="Google Shape;1652;p11"/>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11"/>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54" name="Google Shape;1654;p11"/>
          <p:cNvSpPr txBox="1"/>
          <p:nvPr>
            <p:ph type="title"/>
          </p:nvPr>
        </p:nvSpPr>
        <p:spPr>
          <a:xfrm>
            <a:off x="1750200" y="1602950"/>
            <a:ext cx="8691600" cy="3659400"/>
          </a:xfrm>
          <a:prstGeom prst="rect">
            <a:avLst/>
          </a:prstGeom>
        </p:spPr>
        <p:txBody>
          <a:bodyPr anchorCtr="0" anchor="ctr" bIns="121900" lIns="121900" spcFirstLastPara="1" rIns="121900" wrap="square" tIns="121900">
            <a:noAutofit/>
          </a:bodyPr>
          <a:lstStyle>
            <a:lvl1pPr lvl="0" rtl="0" algn="ctr">
              <a:spcBef>
                <a:spcPts val="0"/>
              </a:spcBef>
              <a:spcAft>
                <a:spcPts val="0"/>
              </a:spcAft>
              <a:buClr>
                <a:schemeClr val="accent1"/>
              </a:buClr>
              <a:buSzPts val="8000"/>
              <a:buNone/>
              <a:defRPr sz="8000">
                <a:solidFill>
                  <a:schemeClr val="accent1"/>
                </a:solidFill>
              </a:defRPr>
            </a:lvl1pPr>
            <a:lvl2pPr lvl="1" rtl="0" algn="ctr">
              <a:spcBef>
                <a:spcPts val="0"/>
              </a:spcBef>
              <a:spcAft>
                <a:spcPts val="0"/>
              </a:spcAft>
              <a:buClr>
                <a:schemeClr val="accent1"/>
              </a:buClr>
              <a:buSzPts val="8000"/>
              <a:buNone/>
              <a:defRPr sz="8000">
                <a:solidFill>
                  <a:schemeClr val="accent1"/>
                </a:solidFill>
              </a:defRPr>
            </a:lvl2pPr>
            <a:lvl3pPr lvl="2" rtl="0" algn="ctr">
              <a:spcBef>
                <a:spcPts val="0"/>
              </a:spcBef>
              <a:spcAft>
                <a:spcPts val="0"/>
              </a:spcAft>
              <a:buClr>
                <a:schemeClr val="accent1"/>
              </a:buClr>
              <a:buSzPts val="8000"/>
              <a:buNone/>
              <a:defRPr sz="8000">
                <a:solidFill>
                  <a:schemeClr val="accent1"/>
                </a:solidFill>
              </a:defRPr>
            </a:lvl3pPr>
            <a:lvl4pPr lvl="3" rtl="0" algn="ctr">
              <a:spcBef>
                <a:spcPts val="0"/>
              </a:spcBef>
              <a:spcAft>
                <a:spcPts val="0"/>
              </a:spcAft>
              <a:buClr>
                <a:schemeClr val="accent1"/>
              </a:buClr>
              <a:buSzPts val="8000"/>
              <a:buNone/>
              <a:defRPr sz="8000">
                <a:solidFill>
                  <a:schemeClr val="accent1"/>
                </a:solidFill>
              </a:defRPr>
            </a:lvl4pPr>
            <a:lvl5pPr lvl="4" rtl="0" algn="ctr">
              <a:spcBef>
                <a:spcPts val="0"/>
              </a:spcBef>
              <a:spcAft>
                <a:spcPts val="0"/>
              </a:spcAft>
              <a:buClr>
                <a:schemeClr val="accent1"/>
              </a:buClr>
              <a:buSzPts val="8000"/>
              <a:buNone/>
              <a:defRPr sz="8000">
                <a:solidFill>
                  <a:schemeClr val="accent1"/>
                </a:solidFill>
              </a:defRPr>
            </a:lvl5pPr>
            <a:lvl6pPr lvl="5" rtl="0" algn="ctr">
              <a:spcBef>
                <a:spcPts val="0"/>
              </a:spcBef>
              <a:spcAft>
                <a:spcPts val="0"/>
              </a:spcAft>
              <a:buClr>
                <a:schemeClr val="accent1"/>
              </a:buClr>
              <a:buSzPts val="8000"/>
              <a:buNone/>
              <a:defRPr sz="8000">
                <a:solidFill>
                  <a:schemeClr val="accent1"/>
                </a:solidFill>
              </a:defRPr>
            </a:lvl6pPr>
            <a:lvl7pPr lvl="6" rtl="0" algn="ctr">
              <a:spcBef>
                <a:spcPts val="0"/>
              </a:spcBef>
              <a:spcAft>
                <a:spcPts val="0"/>
              </a:spcAft>
              <a:buClr>
                <a:schemeClr val="accent1"/>
              </a:buClr>
              <a:buSzPts val="8000"/>
              <a:buNone/>
              <a:defRPr sz="8000">
                <a:solidFill>
                  <a:schemeClr val="accent1"/>
                </a:solidFill>
              </a:defRPr>
            </a:lvl7pPr>
            <a:lvl8pPr lvl="7" rtl="0" algn="ctr">
              <a:spcBef>
                <a:spcPts val="0"/>
              </a:spcBef>
              <a:spcAft>
                <a:spcPts val="0"/>
              </a:spcAft>
              <a:buClr>
                <a:schemeClr val="accent1"/>
              </a:buClr>
              <a:buSzPts val="8000"/>
              <a:buNone/>
              <a:defRPr sz="8000">
                <a:solidFill>
                  <a:schemeClr val="accent1"/>
                </a:solidFill>
              </a:defRPr>
            </a:lvl8pPr>
            <a:lvl9pPr lvl="8" rtl="0" algn="ctr">
              <a:spcBef>
                <a:spcPts val="0"/>
              </a:spcBef>
              <a:spcAft>
                <a:spcPts val="0"/>
              </a:spcAft>
              <a:buClr>
                <a:schemeClr val="accent1"/>
              </a:buClr>
              <a:buSzPts val="8000"/>
              <a:buNone/>
              <a:defRPr sz="8000">
                <a:solidFill>
                  <a:schemeClr val="accent1"/>
                </a:solidFill>
              </a:defRPr>
            </a:lvl9pPr>
          </a:lstStyle>
          <a:p/>
        </p:txBody>
      </p:sp>
      <p:sp>
        <p:nvSpPr>
          <p:cNvPr id="1655" name="Google Shape;1655;p11"/>
          <p:cNvSpPr/>
          <p:nvPr/>
        </p:nvSpPr>
        <p:spPr>
          <a:xfrm>
            <a:off x="9799560" y="32979"/>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11"/>
          <p:cNvSpPr/>
          <p:nvPr/>
        </p:nvSpPr>
        <p:spPr>
          <a:xfrm>
            <a:off x="8890913" y="1961439"/>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11"/>
          <p:cNvSpPr/>
          <p:nvPr/>
        </p:nvSpPr>
        <p:spPr>
          <a:xfrm>
            <a:off x="11546729" y="2513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58" name="Google Shape;1658;p11"/>
          <p:cNvSpPr/>
          <p:nvPr/>
        </p:nvSpPr>
        <p:spPr>
          <a:xfrm>
            <a:off x="11081148" y="4242838"/>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59" name="Google Shape;1659;p11"/>
          <p:cNvSpPr/>
          <p:nvPr/>
        </p:nvSpPr>
        <p:spPr>
          <a:xfrm>
            <a:off x="9342277" y="46008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60" name="Google Shape;1660;p11"/>
          <p:cNvSpPr/>
          <p:nvPr/>
        </p:nvSpPr>
        <p:spPr>
          <a:xfrm rot="2101268">
            <a:off x="10490716" y="5122793"/>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noFill/>
          <a:ln cap="flat" cmpd="sng" w="14825">
            <a:solidFill>
              <a:srgbClr val="E2D8B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661" name="Google Shape;1661;p11"/>
          <p:cNvSpPr/>
          <p:nvPr/>
        </p:nvSpPr>
        <p:spPr>
          <a:xfrm>
            <a:off x="2282116" y="570942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11"/>
          <p:cNvSpPr/>
          <p:nvPr/>
        </p:nvSpPr>
        <p:spPr>
          <a:xfrm>
            <a:off x="3023302" y="6135027"/>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3" name="Google Shape;1663;p11"/>
          <p:cNvSpPr/>
          <p:nvPr/>
        </p:nvSpPr>
        <p:spPr>
          <a:xfrm>
            <a:off x="1033352" y="5752250"/>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4" name="Google Shape;1664;p11"/>
          <p:cNvSpPr/>
          <p:nvPr/>
        </p:nvSpPr>
        <p:spPr>
          <a:xfrm>
            <a:off x="3050980" y="5706204"/>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11"/>
          <p:cNvSpPr/>
          <p:nvPr/>
        </p:nvSpPr>
        <p:spPr>
          <a:xfrm>
            <a:off x="5243169" y="6422219"/>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11"/>
          <p:cNvSpPr/>
          <p:nvPr/>
        </p:nvSpPr>
        <p:spPr>
          <a:xfrm>
            <a:off x="1761531" y="6229077"/>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7" name="Google Shape;1667;p11"/>
          <p:cNvSpPr/>
          <p:nvPr/>
        </p:nvSpPr>
        <p:spPr>
          <a:xfrm>
            <a:off x="542169" y="39059"/>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11"/>
          <p:cNvSpPr/>
          <p:nvPr/>
        </p:nvSpPr>
        <p:spPr>
          <a:xfrm>
            <a:off x="893214" y="168411"/>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9" name="Google Shape;1669;p11"/>
          <p:cNvSpPr/>
          <p:nvPr/>
        </p:nvSpPr>
        <p:spPr>
          <a:xfrm>
            <a:off x="335817" y="345211"/>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0" name="Google Shape;1670;p11"/>
          <p:cNvSpPr/>
          <p:nvPr/>
        </p:nvSpPr>
        <p:spPr>
          <a:xfrm>
            <a:off x="126313" y="9424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1" name="Google Shape;1671;p11"/>
          <p:cNvSpPr/>
          <p:nvPr/>
        </p:nvSpPr>
        <p:spPr>
          <a:xfrm>
            <a:off x="1032651" y="5997943"/>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2" name="Google Shape;1672;p11"/>
          <p:cNvSpPr/>
          <p:nvPr/>
        </p:nvSpPr>
        <p:spPr>
          <a:xfrm>
            <a:off x="5647071" y="6283630"/>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11"/>
          <p:cNvSpPr/>
          <p:nvPr/>
        </p:nvSpPr>
        <p:spPr>
          <a:xfrm>
            <a:off x="4793909" y="629513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4" name="Google Shape;1674;p11"/>
          <p:cNvSpPr/>
          <p:nvPr/>
        </p:nvSpPr>
        <p:spPr>
          <a:xfrm>
            <a:off x="3776596" y="62611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11"/>
          <p:cNvSpPr/>
          <p:nvPr/>
        </p:nvSpPr>
        <p:spPr>
          <a:xfrm>
            <a:off x="526717" y="6156155"/>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6" name="Google Shape;1676;p11"/>
          <p:cNvSpPr/>
          <p:nvPr/>
        </p:nvSpPr>
        <p:spPr>
          <a:xfrm>
            <a:off x="1326418" y="2777035"/>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7" name="Google Shape;1677;p11"/>
          <p:cNvSpPr/>
          <p:nvPr/>
        </p:nvSpPr>
        <p:spPr>
          <a:xfrm>
            <a:off x="599630" y="655753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8" name="Google Shape;1678;p11"/>
          <p:cNvSpPr/>
          <p:nvPr/>
        </p:nvSpPr>
        <p:spPr>
          <a:xfrm>
            <a:off x="1005926" y="4060121"/>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11"/>
          <p:cNvSpPr/>
          <p:nvPr/>
        </p:nvSpPr>
        <p:spPr>
          <a:xfrm>
            <a:off x="601935" y="3459307"/>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11"/>
          <p:cNvSpPr/>
          <p:nvPr/>
        </p:nvSpPr>
        <p:spPr>
          <a:xfrm>
            <a:off x="652343" y="632608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1" name="Google Shape;1681;p11"/>
          <p:cNvSpPr/>
          <p:nvPr/>
        </p:nvSpPr>
        <p:spPr>
          <a:xfrm>
            <a:off x="3594128" y="639773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2" name="Google Shape;1682;p11"/>
          <p:cNvSpPr/>
          <p:nvPr/>
        </p:nvSpPr>
        <p:spPr>
          <a:xfrm>
            <a:off x="638245" y="1164860"/>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11"/>
          <p:cNvSpPr/>
          <p:nvPr/>
        </p:nvSpPr>
        <p:spPr>
          <a:xfrm>
            <a:off x="646583" y="2808477"/>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11"/>
          <p:cNvSpPr/>
          <p:nvPr/>
        </p:nvSpPr>
        <p:spPr>
          <a:xfrm>
            <a:off x="4990622" y="6256466"/>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11"/>
          <p:cNvSpPr/>
          <p:nvPr/>
        </p:nvSpPr>
        <p:spPr>
          <a:xfrm>
            <a:off x="453278" y="10008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11"/>
          <p:cNvSpPr/>
          <p:nvPr/>
        </p:nvSpPr>
        <p:spPr>
          <a:xfrm>
            <a:off x="677146" y="63282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7" name="Google Shape;1687;p11"/>
          <p:cNvSpPr/>
          <p:nvPr/>
        </p:nvSpPr>
        <p:spPr>
          <a:xfrm rot="-1083167">
            <a:off x="733639" y="1547707"/>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8" name="Google Shape;1688;p11"/>
          <p:cNvSpPr/>
          <p:nvPr/>
        </p:nvSpPr>
        <p:spPr>
          <a:xfrm>
            <a:off x="1235730" y="6227147"/>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11"/>
          <p:cNvSpPr/>
          <p:nvPr/>
        </p:nvSpPr>
        <p:spPr>
          <a:xfrm>
            <a:off x="2702792" y="6014980"/>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11"/>
          <p:cNvSpPr/>
          <p:nvPr/>
        </p:nvSpPr>
        <p:spPr>
          <a:xfrm>
            <a:off x="568248" y="1164972"/>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11"/>
          <p:cNvSpPr/>
          <p:nvPr/>
        </p:nvSpPr>
        <p:spPr>
          <a:xfrm>
            <a:off x="1178016" y="6470795"/>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11"/>
          <p:cNvSpPr/>
          <p:nvPr/>
        </p:nvSpPr>
        <p:spPr>
          <a:xfrm>
            <a:off x="842155" y="6921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11"/>
          <p:cNvSpPr/>
          <p:nvPr/>
        </p:nvSpPr>
        <p:spPr>
          <a:xfrm>
            <a:off x="4113623" y="6311421"/>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11"/>
          <p:cNvSpPr/>
          <p:nvPr/>
        </p:nvSpPr>
        <p:spPr>
          <a:xfrm>
            <a:off x="1027333" y="2570904"/>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11"/>
          <p:cNvSpPr/>
          <p:nvPr/>
        </p:nvSpPr>
        <p:spPr>
          <a:xfrm>
            <a:off x="1311983" y="661741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6" name="Google Shape;1696;p11"/>
          <p:cNvSpPr/>
          <p:nvPr/>
        </p:nvSpPr>
        <p:spPr>
          <a:xfrm>
            <a:off x="5386436" y="6361003"/>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11"/>
          <p:cNvSpPr/>
          <p:nvPr/>
        </p:nvSpPr>
        <p:spPr>
          <a:xfrm>
            <a:off x="897873" y="1352348"/>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8" name="Google Shape;1698;p11"/>
          <p:cNvSpPr/>
          <p:nvPr/>
        </p:nvSpPr>
        <p:spPr>
          <a:xfrm>
            <a:off x="881361" y="114175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9" name="Google Shape;1699;p11"/>
          <p:cNvSpPr/>
          <p:nvPr/>
        </p:nvSpPr>
        <p:spPr>
          <a:xfrm>
            <a:off x="454364" y="286465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11"/>
          <p:cNvSpPr/>
          <p:nvPr/>
        </p:nvSpPr>
        <p:spPr>
          <a:xfrm>
            <a:off x="575531" y="413035"/>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1" name="Google Shape;1701;p11"/>
          <p:cNvSpPr/>
          <p:nvPr/>
        </p:nvSpPr>
        <p:spPr>
          <a:xfrm>
            <a:off x="405559" y="164902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2" name="Google Shape;1702;p11"/>
          <p:cNvSpPr/>
          <p:nvPr/>
        </p:nvSpPr>
        <p:spPr>
          <a:xfrm>
            <a:off x="2803546" y="6169804"/>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3" name="Google Shape;1703;p11"/>
          <p:cNvSpPr/>
          <p:nvPr/>
        </p:nvSpPr>
        <p:spPr>
          <a:xfrm>
            <a:off x="854573" y="1893948"/>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11"/>
          <p:cNvSpPr/>
          <p:nvPr/>
        </p:nvSpPr>
        <p:spPr>
          <a:xfrm>
            <a:off x="1589711" y="668060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11"/>
          <p:cNvSpPr/>
          <p:nvPr/>
        </p:nvSpPr>
        <p:spPr>
          <a:xfrm>
            <a:off x="1751669" y="6603067"/>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11"/>
          <p:cNvSpPr/>
          <p:nvPr/>
        </p:nvSpPr>
        <p:spPr>
          <a:xfrm>
            <a:off x="328050" y="73144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11"/>
          <p:cNvSpPr/>
          <p:nvPr/>
        </p:nvSpPr>
        <p:spPr>
          <a:xfrm>
            <a:off x="289327" y="64166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8" name="Google Shape;1708;p11"/>
          <p:cNvSpPr/>
          <p:nvPr/>
        </p:nvSpPr>
        <p:spPr>
          <a:xfrm>
            <a:off x="1082751" y="3212963"/>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9" name="Google Shape;1709;p11"/>
          <p:cNvSpPr/>
          <p:nvPr/>
        </p:nvSpPr>
        <p:spPr>
          <a:xfrm>
            <a:off x="1648708" y="6252004"/>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11"/>
          <p:cNvSpPr/>
          <p:nvPr/>
        </p:nvSpPr>
        <p:spPr>
          <a:xfrm>
            <a:off x="870355" y="2828153"/>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1" name="Google Shape;1711;p11"/>
          <p:cNvSpPr/>
          <p:nvPr/>
        </p:nvSpPr>
        <p:spPr>
          <a:xfrm>
            <a:off x="2342144" y="5974918"/>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2" name="Google Shape;1712;p11"/>
          <p:cNvSpPr/>
          <p:nvPr/>
        </p:nvSpPr>
        <p:spPr>
          <a:xfrm>
            <a:off x="428731" y="556589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3" name="Google Shape;1713;p11"/>
          <p:cNvSpPr/>
          <p:nvPr/>
        </p:nvSpPr>
        <p:spPr>
          <a:xfrm>
            <a:off x="706599" y="426527"/>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4" name="Google Shape;1714;p11"/>
          <p:cNvSpPr/>
          <p:nvPr/>
        </p:nvSpPr>
        <p:spPr>
          <a:xfrm>
            <a:off x="1158555" y="620595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5" name="Google Shape;1715;p11"/>
          <p:cNvSpPr/>
          <p:nvPr/>
        </p:nvSpPr>
        <p:spPr>
          <a:xfrm>
            <a:off x="406753" y="6362997"/>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6" name="Google Shape;1716;p11"/>
          <p:cNvSpPr/>
          <p:nvPr/>
        </p:nvSpPr>
        <p:spPr>
          <a:xfrm>
            <a:off x="554182" y="219347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7" name="Google Shape;1717;p11"/>
          <p:cNvSpPr/>
          <p:nvPr/>
        </p:nvSpPr>
        <p:spPr>
          <a:xfrm>
            <a:off x="2666142" y="6894027"/>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8" name="Google Shape;1718;p11"/>
          <p:cNvSpPr/>
          <p:nvPr/>
        </p:nvSpPr>
        <p:spPr>
          <a:xfrm>
            <a:off x="263021" y="1217937"/>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9" name="Google Shape;1719;p11"/>
          <p:cNvSpPr/>
          <p:nvPr/>
        </p:nvSpPr>
        <p:spPr>
          <a:xfrm>
            <a:off x="1453577" y="6144895"/>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0" name="Google Shape;1720;p11"/>
          <p:cNvSpPr/>
          <p:nvPr/>
        </p:nvSpPr>
        <p:spPr>
          <a:xfrm>
            <a:off x="2866417" y="655400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1" name="Google Shape;1721;p11"/>
          <p:cNvSpPr/>
          <p:nvPr/>
        </p:nvSpPr>
        <p:spPr>
          <a:xfrm>
            <a:off x="630468" y="2359969"/>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11"/>
          <p:cNvSpPr/>
          <p:nvPr/>
        </p:nvSpPr>
        <p:spPr>
          <a:xfrm>
            <a:off x="2850030" y="6120247"/>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3" name="Google Shape;1723;p11"/>
          <p:cNvSpPr/>
          <p:nvPr/>
        </p:nvSpPr>
        <p:spPr>
          <a:xfrm>
            <a:off x="2408325" y="6520945"/>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4" name="Google Shape;1724;p11"/>
          <p:cNvSpPr/>
          <p:nvPr/>
        </p:nvSpPr>
        <p:spPr>
          <a:xfrm>
            <a:off x="5453123" y="6323179"/>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5" name="Google Shape;1725;p11"/>
          <p:cNvSpPr/>
          <p:nvPr/>
        </p:nvSpPr>
        <p:spPr>
          <a:xfrm>
            <a:off x="1557612" y="6532365"/>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6" name="Google Shape;1726;p11"/>
          <p:cNvSpPr/>
          <p:nvPr/>
        </p:nvSpPr>
        <p:spPr>
          <a:xfrm>
            <a:off x="381582" y="1994640"/>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7" name="Google Shape;1727;p11"/>
          <p:cNvSpPr/>
          <p:nvPr/>
        </p:nvSpPr>
        <p:spPr>
          <a:xfrm>
            <a:off x="744300" y="2177540"/>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8" name="Google Shape;1728;p11"/>
          <p:cNvSpPr/>
          <p:nvPr/>
        </p:nvSpPr>
        <p:spPr>
          <a:xfrm>
            <a:off x="804737" y="2412139"/>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11"/>
          <p:cNvSpPr/>
          <p:nvPr/>
        </p:nvSpPr>
        <p:spPr>
          <a:xfrm>
            <a:off x="388109" y="61735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11"/>
          <p:cNvSpPr/>
          <p:nvPr/>
        </p:nvSpPr>
        <p:spPr>
          <a:xfrm>
            <a:off x="493906" y="2165921"/>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1" name="Google Shape;1731;p11"/>
          <p:cNvSpPr/>
          <p:nvPr/>
        </p:nvSpPr>
        <p:spPr>
          <a:xfrm>
            <a:off x="308482" y="2816293"/>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2" name="Google Shape;1732;p11"/>
          <p:cNvSpPr/>
          <p:nvPr/>
        </p:nvSpPr>
        <p:spPr>
          <a:xfrm>
            <a:off x="2568544" y="6248554"/>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3" name="Google Shape;1733;p11"/>
          <p:cNvSpPr/>
          <p:nvPr/>
        </p:nvSpPr>
        <p:spPr>
          <a:xfrm>
            <a:off x="800522" y="4771081"/>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11"/>
          <p:cNvSpPr/>
          <p:nvPr/>
        </p:nvSpPr>
        <p:spPr>
          <a:xfrm>
            <a:off x="528157" y="5263673"/>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5" name="Google Shape;1735;p11"/>
          <p:cNvSpPr/>
          <p:nvPr/>
        </p:nvSpPr>
        <p:spPr>
          <a:xfrm>
            <a:off x="1218376" y="49035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6" name="Google Shape;1736;p11"/>
          <p:cNvSpPr/>
          <p:nvPr/>
        </p:nvSpPr>
        <p:spPr>
          <a:xfrm>
            <a:off x="856809" y="5304078"/>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7" name="Google Shape;1737;p11"/>
          <p:cNvSpPr/>
          <p:nvPr/>
        </p:nvSpPr>
        <p:spPr>
          <a:xfrm>
            <a:off x="1045190" y="3665194"/>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8" name="Google Shape;1738;p11"/>
          <p:cNvSpPr/>
          <p:nvPr/>
        </p:nvSpPr>
        <p:spPr>
          <a:xfrm>
            <a:off x="717120" y="4131731"/>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9" name="Google Shape;1739;p11"/>
          <p:cNvSpPr/>
          <p:nvPr/>
        </p:nvSpPr>
        <p:spPr>
          <a:xfrm>
            <a:off x="1011518" y="6426432"/>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0" name="Google Shape;1740;p11"/>
          <p:cNvSpPr/>
          <p:nvPr/>
        </p:nvSpPr>
        <p:spPr>
          <a:xfrm>
            <a:off x="628694" y="25651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1" name="Google Shape;1741;p11"/>
          <p:cNvSpPr/>
          <p:nvPr/>
        </p:nvSpPr>
        <p:spPr>
          <a:xfrm>
            <a:off x="314305" y="2379531"/>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2" name="Google Shape;1742;p11"/>
          <p:cNvSpPr/>
          <p:nvPr/>
        </p:nvSpPr>
        <p:spPr>
          <a:xfrm>
            <a:off x="2233396" y="6650611"/>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3" name="Google Shape;1743;p11"/>
          <p:cNvSpPr/>
          <p:nvPr/>
        </p:nvSpPr>
        <p:spPr>
          <a:xfrm>
            <a:off x="1198916" y="6703544"/>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4" name="Google Shape;1744;p11"/>
          <p:cNvSpPr/>
          <p:nvPr/>
        </p:nvSpPr>
        <p:spPr>
          <a:xfrm>
            <a:off x="2640640" y="6374932"/>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11"/>
          <p:cNvSpPr/>
          <p:nvPr/>
        </p:nvSpPr>
        <p:spPr>
          <a:xfrm>
            <a:off x="5191025" y="6349850"/>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11"/>
          <p:cNvSpPr/>
          <p:nvPr/>
        </p:nvSpPr>
        <p:spPr>
          <a:xfrm>
            <a:off x="1008804" y="6407760"/>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7" name="Google Shape;1747;p11"/>
          <p:cNvSpPr/>
          <p:nvPr/>
        </p:nvSpPr>
        <p:spPr>
          <a:xfrm>
            <a:off x="829438" y="657301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8" name="Google Shape;1748;p11"/>
          <p:cNvSpPr/>
          <p:nvPr/>
        </p:nvSpPr>
        <p:spPr>
          <a:xfrm>
            <a:off x="1557585" y="5655772"/>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9" name="Google Shape;1749;p11"/>
          <p:cNvSpPr/>
          <p:nvPr/>
        </p:nvSpPr>
        <p:spPr>
          <a:xfrm>
            <a:off x="312600" y="376627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0" name="Google Shape;1750;p11"/>
          <p:cNvSpPr/>
          <p:nvPr/>
        </p:nvSpPr>
        <p:spPr>
          <a:xfrm>
            <a:off x="1236567" y="344845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1" name="Google Shape;1751;p11"/>
          <p:cNvSpPr/>
          <p:nvPr/>
        </p:nvSpPr>
        <p:spPr>
          <a:xfrm>
            <a:off x="2426223" y="615641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11"/>
          <p:cNvSpPr/>
          <p:nvPr/>
        </p:nvSpPr>
        <p:spPr>
          <a:xfrm>
            <a:off x="1303831" y="68358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11"/>
          <p:cNvSpPr/>
          <p:nvPr/>
        </p:nvSpPr>
        <p:spPr>
          <a:xfrm>
            <a:off x="2516070" y="678953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4" name="Google Shape;1754;p11"/>
          <p:cNvSpPr/>
          <p:nvPr/>
        </p:nvSpPr>
        <p:spPr>
          <a:xfrm>
            <a:off x="392694" y="1860809"/>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5" name="Google Shape;1755;p11"/>
          <p:cNvSpPr/>
          <p:nvPr/>
        </p:nvSpPr>
        <p:spPr>
          <a:xfrm>
            <a:off x="1233395" y="6169757"/>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6" name="Google Shape;1756;p11"/>
          <p:cNvSpPr/>
          <p:nvPr/>
        </p:nvSpPr>
        <p:spPr>
          <a:xfrm>
            <a:off x="163763" y="1648567"/>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11"/>
          <p:cNvSpPr/>
          <p:nvPr/>
        </p:nvSpPr>
        <p:spPr>
          <a:xfrm>
            <a:off x="2265069" y="595722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8" name="Google Shape;1758;p11"/>
          <p:cNvSpPr/>
          <p:nvPr/>
        </p:nvSpPr>
        <p:spPr>
          <a:xfrm>
            <a:off x="557536" y="42084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11"/>
          <p:cNvSpPr/>
          <p:nvPr/>
        </p:nvSpPr>
        <p:spPr>
          <a:xfrm>
            <a:off x="402805" y="492548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11"/>
          <p:cNvSpPr/>
          <p:nvPr/>
        </p:nvSpPr>
        <p:spPr>
          <a:xfrm>
            <a:off x="466638" y="5553969"/>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11"/>
          <p:cNvSpPr/>
          <p:nvPr/>
        </p:nvSpPr>
        <p:spPr>
          <a:xfrm>
            <a:off x="608399" y="191254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11"/>
          <p:cNvSpPr/>
          <p:nvPr/>
        </p:nvSpPr>
        <p:spPr>
          <a:xfrm>
            <a:off x="604180" y="388967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11"/>
          <p:cNvSpPr/>
          <p:nvPr/>
        </p:nvSpPr>
        <p:spPr>
          <a:xfrm>
            <a:off x="3159973" y="650556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11"/>
          <p:cNvSpPr/>
          <p:nvPr/>
        </p:nvSpPr>
        <p:spPr>
          <a:xfrm>
            <a:off x="977648" y="396665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11"/>
          <p:cNvSpPr/>
          <p:nvPr/>
        </p:nvSpPr>
        <p:spPr>
          <a:xfrm>
            <a:off x="1252667" y="3354354"/>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11"/>
          <p:cNvSpPr/>
          <p:nvPr/>
        </p:nvSpPr>
        <p:spPr>
          <a:xfrm>
            <a:off x="1404365" y="2444336"/>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7" name="Google Shape;1767;p11"/>
          <p:cNvSpPr/>
          <p:nvPr/>
        </p:nvSpPr>
        <p:spPr>
          <a:xfrm>
            <a:off x="1150482" y="5414423"/>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8" name="Google Shape;1768;p11"/>
          <p:cNvSpPr/>
          <p:nvPr/>
        </p:nvSpPr>
        <p:spPr>
          <a:xfrm>
            <a:off x="2161021" y="6405865"/>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11"/>
          <p:cNvSpPr/>
          <p:nvPr/>
        </p:nvSpPr>
        <p:spPr>
          <a:xfrm>
            <a:off x="3093750" y="630186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0" name="Google Shape;1770;p11"/>
          <p:cNvSpPr/>
          <p:nvPr/>
        </p:nvSpPr>
        <p:spPr>
          <a:xfrm>
            <a:off x="1328691" y="4961388"/>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1" name="Google Shape;1771;p11"/>
          <p:cNvSpPr/>
          <p:nvPr/>
        </p:nvSpPr>
        <p:spPr>
          <a:xfrm>
            <a:off x="1591096" y="5539243"/>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11"/>
          <p:cNvSpPr/>
          <p:nvPr/>
        </p:nvSpPr>
        <p:spPr>
          <a:xfrm>
            <a:off x="1254066" y="4879138"/>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11"/>
          <p:cNvSpPr/>
          <p:nvPr/>
        </p:nvSpPr>
        <p:spPr>
          <a:xfrm>
            <a:off x="2882367" y="596320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11"/>
          <p:cNvSpPr/>
          <p:nvPr/>
        </p:nvSpPr>
        <p:spPr>
          <a:xfrm>
            <a:off x="25462" y="2731022"/>
            <a:ext cx="1617397" cy="152645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E2D8BD">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5" name="Google Shape;1775;p11"/>
          <p:cNvSpPr/>
          <p:nvPr/>
        </p:nvSpPr>
        <p:spPr>
          <a:xfrm>
            <a:off x="836577" y="431473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76" name="Google Shape;1776;p11"/>
          <p:cNvSpPr/>
          <p:nvPr/>
        </p:nvSpPr>
        <p:spPr>
          <a:xfrm>
            <a:off x="148247" y="228653"/>
            <a:ext cx="2241827" cy="22705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777" name="Google Shape;1777;p11"/>
          <p:cNvSpPr txBox="1"/>
          <p:nvPr/>
        </p:nvSpPr>
        <p:spPr>
          <a:xfrm rot="5400000">
            <a:off x="-1007100" y="6099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Questrial"/>
                <a:ea typeface="Questrial"/>
                <a:cs typeface="Questrial"/>
                <a:sym typeface="Questrial"/>
              </a:rPr>
              <a:t>slidesmania.com</a:t>
            </a:r>
            <a:endParaRPr>
              <a:solidFill>
                <a:schemeClr val="accent1"/>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778" name="Shape 1778"/>
        <p:cNvGrpSpPr/>
        <p:nvPr/>
      </p:nvGrpSpPr>
      <p:grpSpPr>
        <a:xfrm>
          <a:off x="0" y="0"/>
          <a:ext cx="0" cy="0"/>
          <a:chOff x="0" y="0"/>
          <a:chExt cx="0" cy="0"/>
        </a:xfrm>
      </p:grpSpPr>
      <p:sp>
        <p:nvSpPr>
          <p:cNvPr id="1779" name="Google Shape;1779;p1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80" name="Google Shape;1780;p1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81" name="Google Shape;1781;p1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782" name="Google Shape;1782;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83" name="Google Shape;1783;p1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84" name="Google Shape;1784;p1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785" name="Google Shape;1785;p1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grpSp>
        <p:nvGrpSpPr>
          <p:cNvPr id="1786" name="Google Shape;1786;p12"/>
          <p:cNvGrpSpPr/>
          <p:nvPr/>
        </p:nvGrpSpPr>
        <p:grpSpPr>
          <a:xfrm flipH="1" rot="-1185681">
            <a:off x="-454253" y="196960"/>
            <a:ext cx="3064040" cy="4321161"/>
            <a:chOff x="5521751" y="689626"/>
            <a:chExt cx="3064070" cy="4321203"/>
          </a:xfrm>
        </p:grpSpPr>
        <p:sp>
          <p:nvSpPr>
            <p:cNvPr id="1787" name="Google Shape;1787;p12"/>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8" name="Google Shape;1788;p12"/>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9" name="Google Shape;1789;p12"/>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0" name="Google Shape;1790;p12"/>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1" name="Google Shape;1791;p12"/>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2" name="Google Shape;1792;p12"/>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12"/>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4" name="Google Shape;1794;p12"/>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12"/>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12"/>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12"/>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8" name="Google Shape;1798;p12"/>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9" name="Google Shape;1799;p12"/>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12"/>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12"/>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2" name="Google Shape;1802;p12"/>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3" name="Google Shape;1803;p12"/>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4" name="Google Shape;1804;p12"/>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5" name="Google Shape;1805;p12"/>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12"/>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7" name="Google Shape;1807;p12"/>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8" name="Google Shape;1808;p12"/>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9" name="Google Shape;1809;p12"/>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12"/>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1" name="Google Shape;1811;p12"/>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12"/>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3" name="Google Shape;1813;p12"/>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4" name="Google Shape;1814;p12"/>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5" name="Google Shape;1815;p12"/>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6" name="Google Shape;1816;p12"/>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7" name="Google Shape;1817;p12"/>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12"/>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12"/>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0" name="Google Shape;1820;p12"/>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12"/>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2" name="Google Shape;1822;p12"/>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3" name="Google Shape;1823;p12"/>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12"/>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5" name="Google Shape;1825;p12"/>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6" name="Google Shape;1826;p12"/>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12"/>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12"/>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9" name="Google Shape;1829;p12"/>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12"/>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1" name="Google Shape;1831;p12"/>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2" name="Google Shape;1832;p12"/>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3" name="Google Shape;1833;p12"/>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4" name="Google Shape;1834;p12"/>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5" name="Google Shape;1835;p12"/>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6" name="Google Shape;1836;p12"/>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7" name="Google Shape;1837;p12"/>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8" name="Google Shape;1838;p12"/>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9" name="Google Shape;1839;p12"/>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0" name="Google Shape;1840;p12"/>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12"/>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2" name="Google Shape;1842;p12"/>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3" name="Google Shape;1843;p12"/>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4" name="Google Shape;1844;p12"/>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5" name="Google Shape;1845;p12"/>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6" name="Google Shape;1846;p12"/>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12"/>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8" name="Google Shape;1848;p12"/>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49" name="Google Shape;1849;p12"/>
          <p:cNvSpPr/>
          <p:nvPr/>
        </p:nvSpPr>
        <p:spPr>
          <a:xfrm flipH="1">
            <a:off x="318282" y="1232304"/>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12"/>
          <p:cNvSpPr/>
          <p:nvPr/>
        </p:nvSpPr>
        <p:spPr>
          <a:xfrm flipH="1">
            <a:off x="299429" y="2664927"/>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12"/>
          <p:cNvSpPr/>
          <p:nvPr/>
        </p:nvSpPr>
        <p:spPr>
          <a:xfrm flipH="1">
            <a:off x="2089575" y="5963305"/>
            <a:ext cx="966893" cy="868709"/>
          </a:xfrm>
          <a:custGeom>
            <a:rect b="b" l="l" r="r" t="t"/>
            <a:pathLst>
              <a:path extrusionOk="0" h="860108" w="957320">
                <a:moveTo>
                  <a:pt x="6602" y="397752"/>
                </a:moveTo>
                <a:lnTo>
                  <a:pt x="107312" y="400033"/>
                </a:lnTo>
                <a:lnTo>
                  <a:pt x="50478" y="341643"/>
                </a:lnTo>
                <a:cubicBezTo>
                  <a:pt x="43135" y="334406"/>
                  <a:pt x="43021" y="322564"/>
                  <a:pt x="50250" y="315194"/>
                </a:cubicBezTo>
                <a:cubicBezTo>
                  <a:pt x="50319" y="315115"/>
                  <a:pt x="50387" y="315035"/>
                  <a:pt x="50478" y="314957"/>
                </a:cubicBezTo>
                <a:cubicBezTo>
                  <a:pt x="57844" y="307622"/>
                  <a:pt x="69711" y="307622"/>
                  <a:pt x="77077" y="314957"/>
                </a:cubicBezTo>
                <a:lnTo>
                  <a:pt x="161873" y="400717"/>
                </a:lnTo>
                <a:lnTo>
                  <a:pt x="230075" y="402314"/>
                </a:lnTo>
                <a:lnTo>
                  <a:pt x="102993" y="270709"/>
                </a:lnTo>
                <a:cubicBezTo>
                  <a:pt x="96991" y="264300"/>
                  <a:pt x="96991" y="254309"/>
                  <a:pt x="102993" y="247900"/>
                </a:cubicBezTo>
                <a:cubicBezTo>
                  <a:pt x="109426" y="241986"/>
                  <a:pt x="119293" y="241986"/>
                  <a:pt x="125726" y="247900"/>
                </a:cubicBezTo>
                <a:lnTo>
                  <a:pt x="277816" y="403682"/>
                </a:lnTo>
                <a:lnTo>
                  <a:pt x="348063" y="405279"/>
                </a:lnTo>
                <a:lnTo>
                  <a:pt x="235531" y="291236"/>
                </a:lnTo>
                <a:cubicBezTo>
                  <a:pt x="229052" y="282409"/>
                  <a:pt x="230938" y="269988"/>
                  <a:pt x="239737" y="263494"/>
                </a:cubicBezTo>
                <a:cubicBezTo>
                  <a:pt x="244488" y="260000"/>
                  <a:pt x="250513" y="258798"/>
                  <a:pt x="256218" y="260217"/>
                </a:cubicBezTo>
                <a:lnTo>
                  <a:pt x="404216" y="318835"/>
                </a:lnTo>
                <a:lnTo>
                  <a:pt x="375571" y="254971"/>
                </a:lnTo>
                <a:lnTo>
                  <a:pt x="173695" y="176738"/>
                </a:lnTo>
                <a:cubicBezTo>
                  <a:pt x="165238" y="173205"/>
                  <a:pt x="161237" y="163459"/>
                  <a:pt x="164738" y="154969"/>
                </a:cubicBezTo>
                <a:cubicBezTo>
                  <a:pt x="168148" y="146749"/>
                  <a:pt x="177401" y="142675"/>
                  <a:pt x="185744" y="145718"/>
                </a:cubicBezTo>
                <a:lnTo>
                  <a:pt x="356248" y="211863"/>
                </a:lnTo>
                <a:lnTo>
                  <a:pt x="328285" y="149367"/>
                </a:lnTo>
                <a:lnTo>
                  <a:pt x="216434" y="103750"/>
                </a:lnTo>
                <a:cubicBezTo>
                  <a:pt x="206773" y="99846"/>
                  <a:pt x="202090" y="88820"/>
                  <a:pt x="205977" y="79120"/>
                </a:cubicBezTo>
                <a:cubicBezTo>
                  <a:pt x="205977" y="79120"/>
                  <a:pt x="205977" y="79117"/>
                  <a:pt x="205977" y="79117"/>
                </a:cubicBezTo>
                <a:cubicBezTo>
                  <a:pt x="209864" y="69542"/>
                  <a:pt x="220709" y="64871"/>
                  <a:pt x="230302" y="68625"/>
                </a:cubicBezTo>
                <a:lnTo>
                  <a:pt x="306233" y="99189"/>
                </a:lnTo>
                <a:lnTo>
                  <a:pt x="265085" y="7955"/>
                </a:lnTo>
                <a:cubicBezTo>
                  <a:pt x="264175" y="5448"/>
                  <a:pt x="264175" y="2706"/>
                  <a:pt x="265085" y="200"/>
                </a:cubicBezTo>
                <a:cubicBezTo>
                  <a:pt x="267608" y="1071"/>
                  <a:pt x="269723" y="2862"/>
                  <a:pt x="270996" y="5218"/>
                </a:cubicBezTo>
                <a:lnTo>
                  <a:pt x="319418" y="93715"/>
                </a:lnTo>
                <a:lnTo>
                  <a:pt x="341016" y="14797"/>
                </a:lnTo>
                <a:cubicBezTo>
                  <a:pt x="343517" y="4645"/>
                  <a:pt x="353724" y="-1559"/>
                  <a:pt x="363840" y="941"/>
                </a:cubicBezTo>
                <a:cubicBezTo>
                  <a:pt x="373957" y="3441"/>
                  <a:pt x="380141" y="13698"/>
                  <a:pt x="377663" y="23850"/>
                </a:cubicBezTo>
                <a:cubicBezTo>
                  <a:pt x="377572" y="24181"/>
                  <a:pt x="377481" y="24507"/>
                  <a:pt x="377390" y="24833"/>
                </a:cubicBezTo>
                <a:lnTo>
                  <a:pt x="345563" y="141156"/>
                </a:lnTo>
                <a:lnTo>
                  <a:pt x="378299" y="201143"/>
                </a:lnTo>
                <a:lnTo>
                  <a:pt x="428769" y="25289"/>
                </a:lnTo>
                <a:cubicBezTo>
                  <a:pt x="431928" y="16658"/>
                  <a:pt x="441477" y="12231"/>
                  <a:pt x="450070" y="15404"/>
                </a:cubicBezTo>
                <a:cubicBezTo>
                  <a:pt x="457776" y="18248"/>
                  <a:pt x="462255" y="26334"/>
                  <a:pt x="460596" y="34413"/>
                </a:cubicBezTo>
                <a:lnTo>
                  <a:pt x="401033" y="242426"/>
                </a:lnTo>
                <a:lnTo>
                  <a:pt x="434906" y="304237"/>
                </a:lnTo>
                <a:lnTo>
                  <a:pt x="477646" y="149596"/>
                </a:lnTo>
                <a:cubicBezTo>
                  <a:pt x="482034" y="139560"/>
                  <a:pt x="493696" y="134998"/>
                  <a:pt x="503699" y="139402"/>
                </a:cubicBezTo>
                <a:cubicBezTo>
                  <a:pt x="509019" y="141743"/>
                  <a:pt x="513042" y="146302"/>
                  <a:pt x="514702" y="151876"/>
                </a:cubicBezTo>
                <a:lnTo>
                  <a:pt x="537436" y="311536"/>
                </a:lnTo>
                <a:lnTo>
                  <a:pt x="578584" y="254515"/>
                </a:lnTo>
                <a:lnTo>
                  <a:pt x="545166" y="40571"/>
                </a:lnTo>
                <a:cubicBezTo>
                  <a:pt x="543188" y="31593"/>
                  <a:pt x="548825" y="22700"/>
                  <a:pt x="557760" y="20705"/>
                </a:cubicBezTo>
                <a:cubicBezTo>
                  <a:pt x="566717" y="18709"/>
                  <a:pt x="575583" y="24368"/>
                  <a:pt x="577561" y="33343"/>
                </a:cubicBezTo>
                <a:cubicBezTo>
                  <a:pt x="577720" y="34073"/>
                  <a:pt x="577834" y="34809"/>
                  <a:pt x="577902" y="35553"/>
                </a:cubicBezTo>
                <a:lnTo>
                  <a:pt x="606092" y="216424"/>
                </a:lnTo>
                <a:lnTo>
                  <a:pt x="646331" y="159175"/>
                </a:lnTo>
                <a:lnTo>
                  <a:pt x="629280" y="39659"/>
                </a:lnTo>
                <a:cubicBezTo>
                  <a:pt x="627825" y="29392"/>
                  <a:pt x="634964" y="19895"/>
                  <a:pt x="645194" y="18447"/>
                </a:cubicBezTo>
                <a:cubicBezTo>
                  <a:pt x="655424" y="16998"/>
                  <a:pt x="664882" y="24146"/>
                  <a:pt x="666336" y="34413"/>
                </a:cubicBezTo>
                <a:lnTo>
                  <a:pt x="678158" y="115383"/>
                </a:lnTo>
                <a:lnTo>
                  <a:pt x="737039" y="33728"/>
                </a:lnTo>
                <a:cubicBezTo>
                  <a:pt x="738653" y="31541"/>
                  <a:pt x="740994" y="30004"/>
                  <a:pt x="743631" y="29395"/>
                </a:cubicBezTo>
                <a:cubicBezTo>
                  <a:pt x="744063" y="32061"/>
                  <a:pt x="743586" y="34796"/>
                  <a:pt x="742267" y="37150"/>
                </a:cubicBezTo>
                <a:lnTo>
                  <a:pt x="689980" y="123138"/>
                </a:lnTo>
                <a:lnTo>
                  <a:pt x="769093" y="102610"/>
                </a:lnTo>
                <a:cubicBezTo>
                  <a:pt x="779369" y="100808"/>
                  <a:pt x="789145" y="107699"/>
                  <a:pt x="790941" y="117997"/>
                </a:cubicBezTo>
                <a:cubicBezTo>
                  <a:pt x="792509" y="127100"/>
                  <a:pt x="787326" y="136020"/>
                  <a:pt x="778641" y="139104"/>
                </a:cubicBezTo>
                <a:lnTo>
                  <a:pt x="662017" y="169439"/>
                </a:lnTo>
                <a:lnTo>
                  <a:pt x="626552" y="228057"/>
                </a:lnTo>
                <a:lnTo>
                  <a:pt x="803876" y="182440"/>
                </a:lnTo>
                <a:cubicBezTo>
                  <a:pt x="812833" y="180417"/>
                  <a:pt x="821768" y="185859"/>
                  <a:pt x="824109" y="194756"/>
                </a:cubicBezTo>
                <a:cubicBezTo>
                  <a:pt x="826337" y="203547"/>
                  <a:pt x="821040" y="212483"/>
                  <a:pt x="812288" y="214721"/>
                </a:cubicBezTo>
                <a:cubicBezTo>
                  <a:pt x="812128" y="214757"/>
                  <a:pt x="811992" y="214794"/>
                  <a:pt x="811833" y="214828"/>
                </a:cubicBezTo>
                <a:lnTo>
                  <a:pt x="602000" y="267059"/>
                </a:lnTo>
                <a:lnTo>
                  <a:pt x="565626" y="327274"/>
                </a:lnTo>
                <a:lnTo>
                  <a:pt x="720671" y="287131"/>
                </a:lnTo>
                <a:cubicBezTo>
                  <a:pt x="731514" y="285785"/>
                  <a:pt x="741381" y="293513"/>
                  <a:pt x="742722" y="304390"/>
                </a:cubicBezTo>
                <a:cubicBezTo>
                  <a:pt x="743449" y="310252"/>
                  <a:pt x="741540" y="316132"/>
                  <a:pt x="737493" y="320431"/>
                </a:cubicBezTo>
                <a:lnTo>
                  <a:pt x="611548" y="419876"/>
                </a:lnTo>
                <a:lnTo>
                  <a:pt x="681568" y="427175"/>
                </a:lnTo>
                <a:lnTo>
                  <a:pt x="850026" y="290324"/>
                </a:lnTo>
                <a:cubicBezTo>
                  <a:pt x="857096" y="285069"/>
                  <a:pt x="867008" y="286161"/>
                  <a:pt x="872760" y="292833"/>
                </a:cubicBezTo>
                <a:cubicBezTo>
                  <a:pt x="878057" y="299949"/>
                  <a:pt x="876852" y="309987"/>
                  <a:pt x="870031" y="315641"/>
                </a:cubicBezTo>
                <a:lnTo>
                  <a:pt x="727718" y="429684"/>
                </a:lnTo>
                <a:lnTo>
                  <a:pt x="795919" y="436755"/>
                </a:lnTo>
                <a:lnTo>
                  <a:pt x="891628" y="366504"/>
                </a:lnTo>
                <a:cubicBezTo>
                  <a:pt x="900768" y="361484"/>
                  <a:pt x="912225" y="364851"/>
                  <a:pt x="917250" y="374022"/>
                </a:cubicBezTo>
                <a:cubicBezTo>
                  <a:pt x="921182" y="381243"/>
                  <a:pt x="920023" y="390189"/>
                  <a:pt x="914362" y="396155"/>
                </a:cubicBezTo>
                <a:lnTo>
                  <a:pt x="850253" y="446790"/>
                </a:lnTo>
                <a:lnTo>
                  <a:pt x="950281" y="457054"/>
                </a:lnTo>
                <a:cubicBezTo>
                  <a:pt x="952987" y="457362"/>
                  <a:pt x="955510" y="458660"/>
                  <a:pt x="957330" y="460704"/>
                </a:cubicBezTo>
                <a:cubicBezTo>
                  <a:pt x="955261" y="462330"/>
                  <a:pt x="952692" y="463213"/>
                  <a:pt x="950055" y="463213"/>
                </a:cubicBezTo>
                <a:lnTo>
                  <a:pt x="849344" y="460932"/>
                </a:lnTo>
                <a:lnTo>
                  <a:pt x="906860" y="519093"/>
                </a:lnTo>
                <a:cubicBezTo>
                  <a:pt x="914203" y="526330"/>
                  <a:pt x="914317" y="538173"/>
                  <a:pt x="907087" y="545542"/>
                </a:cubicBezTo>
                <a:cubicBezTo>
                  <a:pt x="907019" y="545622"/>
                  <a:pt x="906951" y="545702"/>
                  <a:pt x="906860" y="545779"/>
                </a:cubicBezTo>
                <a:cubicBezTo>
                  <a:pt x="899495" y="553114"/>
                  <a:pt x="887627" y="553114"/>
                  <a:pt x="880262" y="545779"/>
                </a:cubicBezTo>
                <a:lnTo>
                  <a:pt x="795464" y="459791"/>
                </a:lnTo>
                <a:lnTo>
                  <a:pt x="727263" y="458423"/>
                </a:lnTo>
                <a:lnTo>
                  <a:pt x="854345" y="590028"/>
                </a:lnTo>
                <a:cubicBezTo>
                  <a:pt x="860347" y="596437"/>
                  <a:pt x="860347" y="606427"/>
                  <a:pt x="854345" y="612836"/>
                </a:cubicBezTo>
                <a:cubicBezTo>
                  <a:pt x="847911" y="618750"/>
                  <a:pt x="838045" y="618750"/>
                  <a:pt x="831611" y="612836"/>
                </a:cubicBezTo>
                <a:lnTo>
                  <a:pt x="681113" y="457054"/>
                </a:lnTo>
                <a:lnTo>
                  <a:pt x="609502" y="455686"/>
                </a:lnTo>
                <a:lnTo>
                  <a:pt x="723171" y="569728"/>
                </a:lnTo>
                <a:cubicBezTo>
                  <a:pt x="729604" y="578747"/>
                  <a:pt x="727513" y="591282"/>
                  <a:pt x="718533" y="597728"/>
                </a:cubicBezTo>
                <a:cubicBezTo>
                  <a:pt x="713896" y="601056"/>
                  <a:pt x="708053" y="602237"/>
                  <a:pt x="702483" y="600976"/>
                </a:cubicBezTo>
                <a:lnTo>
                  <a:pt x="553577" y="541674"/>
                </a:lnTo>
                <a:lnTo>
                  <a:pt x="582222" y="605766"/>
                </a:lnTo>
                <a:lnTo>
                  <a:pt x="782961" y="683771"/>
                </a:lnTo>
                <a:cubicBezTo>
                  <a:pt x="791418" y="687256"/>
                  <a:pt x="795624" y="696815"/>
                  <a:pt x="792509" y="705439"/>
                </a:cubicBezTo>
                <a:cubicBezTo>
                  <a:pt x="789145" y="713992"/>
                  <a:pt x="779505" y="718193"/>
                  <a:pt x="770980" y="714818"/>
                </a:cubicBezTo>
                <a:cubicBezTo>
                  <a:pt x="770957" y="714809"/>
                  <a:pt x="770935" y="714799"/>
                  <a:pt x="770912" y="714790"/>
                </a:cubicBezTo>
                <a:lnTo>
                  <a:pt x="600408" y="648646"/>
                </a:lnTo>
                <a:lnTo>
                  <a:pt x="628371" y="711141"/>
                </a:lnTo>
                <a:lnTo>
                  <a:pt x="740221" y="756758"/>
                </a:lnTo>
                <a:cubicBezTo>
                  <a:pt x="749792" y="760542"/>
                  <a:pt x="754521" y="771401"/>
                  <a:pt x="750747" y="781012"/>
                </a:cubicBezTo>
                <a:cubicBezTo>
                  <a:pt x="750724" y="781063"/>
                  <a:pt x="750702" y="781113"/>
                  <a:pt x="750679" y="781163"/>
                </a:cubicBezTo>
                <a:cubicBezTo>
                  <a:pt x="746791" y="790738"/>
                  <a:pt x="735948" y="795409"/>
                  <a:pt x="726354" y="791655"/>
                </a:cubicBezTo>
                <a:lnTo>
                  <a:pt x="650423" y="761320"/>
                </a:lnTo>
                <a:lnTo>
                  <a:pt x="691571" y="852554"/>
                </a:lnTo>
                <a:cubicBezTo>
                  <a:pt x="692571" y="855040"/>
                  <a:pt x="692571" y="857822"/>
                  <a:pt x="691571" y="860308"/>
                </a:cubicBezTo>
                <a:cubicBezTo>
                  <a:pt x="689047" y="859437"/>
                  <a:pt x="686933" y="857647"/>
                  <a:pt x="685660" y="855291"/>
                </a:cubicBezTo>
                <a:lnTo>
                  <a:pt x="637237" y="767022"/>
                </a:lnTo>
                <a:lnTo>
                  <a:pt x="615640" y="845711"/>
                </a:lnTo>
                <a:cubicBezTo>
                  <a:pt x="612867" y="855560"/>
                  <a:pt x="602796" y="861419"/>
                  <a:pt x="592906" y="858940"/>
                </a:cubicBezTo>
                <a:cubicBezTo>
                  <a:pt x="583017" y="856267"/>
                  <a:pt x="577129" y="846078"/>
                  <a:pt x="579721" y="836132"/>
                </a:cubicBezTo>
                <a:lnTo>
                  <a:pt x="611548" y="719580"/>
                </a:lnTo>
                <a:lnTo>
                  <a:pt x="578811" y="660962"/>
                </a:lnTo>
                <a:lnTo>
                  <a:pt x="527888" y="835903"/>
                </a:lnTo>
                <a:cubicBezTo>
                  <a:pt x="525160" y="844653"/>
                  <a:pt x="516020" y="849684"/>
                  <a:pt x="507200" y="847308"/>
                </a:cubicBezTo>
                <a:cubicBezTo>
                  <a:pt x="498425" y="844767"/>
                  <a:pt x="493355" y="835596"/>
                  <a:pt x="495833" y="826780"/>
                </a:cubicBezTo>
                <a:lnTo>
                  <a:pt x="555395" y="618538"/>
                </a:lnTo>
                <a:lnTo>
                  <a:pt x="521522" y="556955"/>
                </a:lnTo>
                <a:lnTo>
                  <a:pt x="479010" y="711597"/>
                </a:lnTo>
                <a:cubicBezTo>
                  <a:pt x="476578" y="720045"/>
                  <a:pt x="468007" y="725141"/>
                  <a:pt x="459459" y="723229"/>
                </a:cubicBezTo>
                <a:cubicBezTo>
                  <a:pt x="450729" y="724044"/>
                  <a:pt x="442908" y="717808"/>
                  <a:pt x="441726" y="709088"/>
                </a:cubicBezTo>
                <a:lnTo>
                  <a:pt x="418992" y="549429"/>
                </a:lnTo>
                <a:lnTo>
                  <a:pt x="378072" y="606450"/>
                </a:lnTo>
                <a:lnTo>
                  <a:pt x="411263" y="820622"/>
                </a:lnTo>
                <a:cubicBezTo>
                  <a:pt x="412036" y="829784"/>
                  <a:pt x="405261" y="837842"/>
                  <a:pt x="396123" y="838618"/>
                </a:cubicBezTo>
                <a:cubicBezTo>
                  <a:pt x="387847" y="839320"/>
                  <a:pt x="380323" y="833775"/>
                  <a:pt x="378526" y="825640"/>
                </a:cubicBezTo>
                <a:lnTo>
                  <a:pt x="350337" y="644996"/>
                </a:lnTo>
                <a:lnTo>
                  <a:pt x="310325" y="700193"/>
                </a:lnTo>
                <a:lnTo>
                  <a:pt x="327603" y="819709"/>
                </a:lnTo>
                <a:cubicBezTo>
                  <a:pt x="328967" y="830078"/>
                  <a:pt x="321783" y="839619"/>
                  <a:pt x="311462" y="841149"/>
                </a:cubicBezTo>
                <a:cubicBezTo>
                  <a:pt x="301277" y="842632"/>
                  <a:pt x="291820" y="835545"/>
                  <a:pt x="290342" y="825323"/>
                </a:cubicBezTo>
                <a:cubicBezTo>
                  <a:pt x="290342" y="825277"/>
                  <a:pt x="290319" y="825229"/>
                  <a:pt x="290319" y="825183"/>
                </a:cubicBezTo>
                <a:lnTo>
                  <a:pt x="277816" y="744897"/>
                </a:lnTo>
                <a:lnTo>
                  <a:pt x="218708" y="826552"/>
                </a:lnTo>
                <a:cubicBezTo>
                  <a:pt x="217003" y="828648"/>
                  <a:pt x="214707" y="830162"/>
                  <a:pt x="212115" y="830885"/>
                </a:cubicBezTo>
                <a:cubicBezTo>
                  <a:pt x="211637" y="828219"/>
                  <a:pt x="212115" y="825471"/>
                  <a:pt x="213479" y="823131"/>
                </a:cubicBezTo>
                <a:lnTo>
                  <a:pt x="265767" y="736915"/>
                </a:lnTo>
                <a:lnTo>
                  <a:pt x="186653" y="757442"/>
                </a:lnTo>
                <a:cubicBezTo>
                  <a:pt x="176741" y="760054"/>
                  <a:pt x="166579" y="754144"/>
                  <a:pt x="163919" y="744213"/>
                </a:cubicBezTo>
                <a:cubicBezTo>
                  <a:pt x="161464" y="734216"/>
                  <a:pt x="167421" y="724083"/>
                  <a:pt x="177332" y="721405"/>
                </a:cubicBezTo>
                <a:lnTo>
                  <a:pt x="293957" y="690841"/>
                </a:lnTo>
                <a:lnTo>
                  <a:pt x="329421" y="632452"/>
                </a:lnTo>
                <a:lnTo>
                  <a:pt x="152098" y="676700"/>
                </a:lnTo>
                <a:cubicBezTo>
                  <a:pt x="143231" y="678990"/>
                  <a:pt x="134184" y="673625"/>
                  <a:pt x="131887" y="664721"/>
                </a:cubicBezTo>
                <a:cubicBezTo>
                  <a:pt x="131887" y="664685"/>
                  <a:pt x="131864" y="664648"/>
                  <a:pt x="131864" y="664612"/>
                </a:cubicBezTo>
                <a:cubicBezTo>
                  <a:pt x="129728" y="655668"/>
                  <a:pt x="135229" y="646682"/>
                  <a:pt x="144141" y="644540"/>
                </a:cubicBezTo>
                <a:cubicBezTo>
                  <a:pt x="144141" y="644540"/>
                  <a:pt x="144141" y="644540"/>
                  <a:pt x="144141" y="644540"/>
                </a:cubicBezTo>
                <a:lnTo>
                  <a:pt x="353974" y="592081"/>
                </a:lnTo>
                <a:lnTo>
                  <a:pt x="390348" y="531866"/>
                </a:lnTo>
                <a:lnTo>
                  <a:pt x="235304" y="572237"/>
                </a:lnTo>
                <a:cubicBezTo>
                  <a:pt x="226801" y="574484"/>
                  <a:pt x="218026" y="569680"/>
                  <a:pt x="215298" y="561289"/>
                </a:cubicBezTo>
                <a:cubicBezTo>
                  <a:pt x="210024" y="554029"/>
                  <a:pt x="211546" y="543868"/>
                  <a:pt x="218708" y="538481"/>
                </a:cubicBezTo>
                <a:lnTo>
                  <a:pt x="346017" y="439035"/>
                </a:lnTo>
                <a:lnTo>
                  <a:pt x="275088" y="432877"/>
                </a:lnTo>
                <a:lnTo>
                  <a:pt x="106630" y="568588"/>
                </a:lnTo>
                <a:cubicBezTo>
                  <a:pt x="99697" y="574196"/>
                  <a:pt x="89534" y="573095"/>
                  <a:pt x="83941" y="566127"/>
                </a:cubicBezTo>
                <a:cubicBezTo>
                  <a:pt x="83919" y="566111"/>
                  <a:pt x="83919" y="566095"/>
                  <a:pt x="83896" y="566079"/>
                </a:cubicBezTo>
                <a:cubicBezTo>
                  <a:pt x="78372" y="559115"/>
                  <a:pt x="79372" y="548998"/>
                  <a:pt x="86170" y="543270"/>
                </a:cubicBezTo>
                <a:lnTo>
                  <a:pt x="228711" y="429228"/>
                </a:lnTo>
                <a:lnTo>
                  <a:pt x="160509" y="422157"/>
                </a:lnTo>
                <a:lnTo>
                  <a:pt x="65710" y="496741"/>
                </a:lnTo>
                <a:cubicBezTo>
                  <a:pt x="56570" y="501761"/>
                  <a:pt x="45113" y="498395"/>
                  <a:pt x="40088" y="489223"/>
                </a:cubicBezTo>
                <a:cubicBezTo>
                  <a:pt x="36155" y="482002"/>
                  <a:pt x="37315" y="473057"/>
                  <a:pt x="42976" y="467090"/>
                </a:cubicBezTo>
                <a:lnTo>
                  <a:pt x="107085" y="416683"/>
                </a:lnTo>
                <a:lnTo>
                  <a:pt x="7056" y="406191"/>
                </a:lnTo>
                <a:cubicBezTo>
                  <a:pt x="4373" y="405965"/>
                  <a:pt x="1850" y="404745"/>
                  <a:pt x="9" y="402770"/>
                </a:cubicBezTo>
                <a:cubicBezTo>
                  <a:pt x="1554" y="400368"/>
                  <a:pt x="3874" y="398591"/>
                  <a:pt x="6602" y="397752"/>
                </a:cubicBezTo>
                <a:close/>
                <a:moveTo>
                  <a:pt x="415810" y="491039"/>
                </a:moveTo>
                <a:lnTo>
                  <a:pt x="436952" y="455686"/>
                </a:lnTo>
                <a:lnTo>
                  <a:pt x="418310" y="460475"/>
                </a:lnTo>
                <a:lnTo>
                  <a:pt x="433542" y="448615"/>
                </a:lnTo>
                <a:lnTo>
                  <a:pt x="391485" y="444053"/>
                </a:lnTo>
                <a:lnTo>
                  <a:pt x="292366" y="524111"/>
                </a:lnTo>
                <a:close/>
                <a:moveTo>
                  <a:pt x="499698" y="515216"/>
                </a:moveTo>
                <a:lnTo>
                  <a:pt x="479692" y="478722"/>
                </a:lnTo>
                <a:lnTo>
                  <a:pt x="474463" y="497197"/>
                </a:lnTo>
                <a:lnTo>
                  <a:pt x="471735" y="478038"/>
                </a:lnTo>
                <a:lnTo>
                  <a:pt x="447183" y="511795"/>
                </a:lnTo>
                <a:lnTo>
                  <a:pt x="465597" y="637926"/>
                </a:lnTo>
                <a:close/>
                <a:moveTo>
                  <a:pt x="561988" y="455686"/>
                </a:moveTo>
                <a:lnTo>
                  <a:pt x="520386" y="455686"/>
                </a:lnTo>
                <a:lnTo>
                  <a:pt x="534025" y="469371"/>
                </a:lnTo>
                <a:lnTo>
                  <a:pt x="516066" y="462300"/>
                </a:lnTo>
                <a:lnTo>
                  <a:pt x="533117" y="500162"/>
                </a:lnTo>
                <a:lnTo>
                  <a:pt x="651332" y="547376"/>
                </a:lnTo>
                <a:close/>
                <a:moveTo>
                  <a:pt x="541073" y="370838"/>
                </a:moveTo>
                <a:lnTo>
                  <a:pt x="519476" y="406647"/>
                </a:lnTo>
                <a:lnTo>
                  <a:pt x="538118" y="401630"/>
                </a:lnTo>
                <a:lnTo>
                  <a:pt x="522886" y="413718"/>
                </a:lnTo>
                <a:lnTo>
                  <a:pt x="564489" y="418052"/>
                </a:lnTo>
                <a:lnTo>
                  <a:pt x="664290" y="337994"/>
                </a:lnTo>
                <a:close/>
                <a:moveTo>
                  <a:pt x="457413" y="346889"/>
                </a:moveTo>
                <a:lnTo>
                  <a:pt x="477419" y="383383"/>
                </a:lnTo>
                <a:lnTo>
                  <a:pt x="482420" y="364452"/>
                </a:lnTo>
                <a:lnTo>
                  <a:pt x="485148" y="383611"/>
                </a:lnTo>
                <a:lnTo>
                  <a:pt x="509701" y="349854"/>
                </a:lnTo>
                <a:lnTo>
                  <a:pt x="491286" y="223723"/>
                </a:lnTo>
                <a:close/>
                <a:moveTo>
                  <a:pt x="394668" y="407332"/>
                </a:moveTo>
                <a:lnTo>
                  <a:pt x="436270" y="407332"/>
                </a:lnTo>
                <a:lnTo>
                  <a:pt x="422630" y="393418"/>
                </a:lnTo>
                <a:lnTo>
                  <a:pt x="440590" y="400717"/>
                </a:lnTo>
                <a:lnTo>
                  <a:pt x="423539" y="362627"/>
                </a:lnTo>
                <a:lnTo>
                  <a:pt x="305323" y="31564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12"/>
          <p:cNvSpPr/>
          <p:nvPr/>
        </p:nvSpPr>
        <p:spPr>
          <a:xfrm flipH="1">
            <a:off x="393175" y="22053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12"/>
          <p:cNvSpPr/>
          <p:nvPr/>
        </p:nvSpPr>
        <p:spPr>
          <a:xfrm flipH="1">
            <a:off x="216826" y="3414563"/>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4" name="Google Shape;1854;p12"/>
          <p:cNvSpPr/>
          <p:nvPr/>
        </p:nvSpPr>
        <p:spPr>
          <a:xfrm flipH="1">
            <a:off x="1234851" y="47537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5" name="Google Shape;1855;p12"/>
          <p:cNvSpPr/>
          <p:nvPr/>
        </p:nvSpPr>
        <p:spPr>
          <a:xfrm flipH="1">
            <a:off x="475364" y="4900292"/>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12"/>
          <p:cNvSpPr/>
          <p:nvPr/>
        </p:nvSpPr>
        <p:spPr>
          <a:xfrm flipH="1" rot="-2101268">
            <a:off x="-222088" y="55236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7" name="Google Shape;1857;p12"/>
          <p:cNvSpPr/>
          <p:nvPr/>
        </p:nvSpPr>
        <p:spPr>
          <a:xfrm flipH="1">
            <a:off x="5873293" y="6742253"/>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8" name="Google Shape;1858;p12"/>
          <p:cNvSpPr/>
          <p:nvPr/>
        </p:nvSpPr>
        <p:spPr>
          <a:xfrm flipH="1">
            <a:off x="11147510" y="5725750"/>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9" name="Google Shape;1859;p12"/>
          <p:cNvSpPr/>
          <p:nvPr/>
        </p:nvSpPr>
        <p:spPr>
          <a:xfrm flipH="1">
            <a:off x="9151588" y="5679704"/>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0" name="Google Shape;1860;p12"/>
          <p:cNvSpPr/>
          <p:nvPr/>
        </p:nvSpPr>
        <p:spPr>
          <a:xfrm flipH="1">
            <a:off x="6943294" y="6395719"/>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12"/>
          <p:cNvSpPr/>
          <p:nvPr/>
        </p:nvSpPr>
        <p:spPr>
          <a:xfrm flipH="1">
            <a:off x="10429483" y="6202577"/>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12"/>
          <p:cNvSpPr/>
          <p:nvPr/>
        </p:nvSpPr>
        <p:spPr>
          <a:xfrm flipH="1">
            <a:off x="11435984" y="12559"/>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12"/>
          <p:cNvSpPr/>
          <p:nvPr/>
        </p:nvSpPr>
        <p:spPr>
          <a:xfrm flipH="1">
            <a:off x="11307950" y="141911"/>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12"/>
          <p:cNvSpPr/>
          <p:nvPr/>
        </p:nvSpPr>
        <p:spPr>
          <a:xfrm flipH="1">
            <a:off x="11850646" y="318711"/>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12"/>
          <p:cNvSpPr/>
          <p:nvPr/>
        </p:nvSpPr>
        <p:spPr>
          <a:xfrm flipH="1">
            <a:off x="11953369" y="6774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12"/>
          <p:cNvSpPr/>
          <p:nvPr/>
        </p:nvSpPr>
        <p:spPr>
          <a:xfrm flipH="1">
            <a:off x="11092195" y="5971443"/>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7" name="Google Shape;1867;p12"/>
          <p:cNvSpPr/>
          <p:nvPr/>
        </p:nvSpPr>
        <p:spPr>
          <a:xfrm flipH="1">
            <a:off x="6446616" y="6257130"/>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12"/>
          <p:cNvSpPr/>
          <p:nvPr/>
        </p:nvSpPr>
        <p:spPr>
          <a:xfrm flipH="1">
            <a:off x="7402847" y="626863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12"/>
          <p:cNvSpPr/>
          <p:nvPr/>
        </p:nvSpPr>
        <p:spPr>
          <a:xfrm flipH="1">
            <a:off x="12020529" y="3084198"/>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12"/>
          <p:cNvSpPr/>
          <p:nvPr/>
        </p:nvSpPr>
        <p:spPr>
          <a:xfrm flipH="1">
            <a:off x="8388079" y="62346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12"/>
          <p:cNvSpPr/>
          <p:nvPr/>
        </p:nvSpPr>
        <p:spPr>
          <a:xfrm flipH="1">
            <a:off x="11543427" y="6129655"/>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12"/>
          <p:cNvSpPr/>
          <p:nvPr/>
        </p:nvSpPr>
        <p:spPr>
          <a:xfrm flipH="1">
            <a:off x="10886311" y="2750535"/>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12"/>
          <p:cNvSpPr/>
          <p:nvPr/>
        </p:nvSpPr>
        <p:spPr>
          <a:xfrm flipH="1">
            <a:off x="11498505" y="653103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12"/>
          <p:cNvSpPr/>
          <p:nvPr/>
        </p:nvSpPr>
        <p:spPr>
          <a:xfrm flipH="1">
            <a:off x="11173685" y="4033621"/>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12"/>
          <p:cNvSpPr/>
          <p:nvPr/>
        </p:nvSpPr>
        <p:spPr>
          <a:xfrm flipH="1">
            <a:off x="11597992" y="3432807"/>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12"/>
          <p:cNvSpPr/>
          <p:nvPr/>
        </p:nvSpPr>
        <p:spPr>
          <a:xfrm flipH="1">
            <a:off x="11531319" y="629958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12"/>
          <p:cNvSpPr/>
          <p:nvPr/>
        </p:nvSpPr>
        <p:spPr>
          <a:xfrm flipH="1">
            <a:off x="8530769" y="637123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8" name="Google Shape;1878;p12"/>
          <p:cNvSpPr/>
          <p:nvPr/>
        </p:nvSpPr>
        <p:spPr>
          <a:xfrm flipH="1">
            <a:off x="11438320" y="1138360"/>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9" name="Google Shape;1879;p12"/>
          <p:cNvSpPr/>
          <p:nvPr/>
        </p:nvSpPr>
        <p:spPr>
          <a:xfrm flipH="1">
            <a:off x="11414934" y="2781977"/>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12"/>
          <p:cNvSpPr/>
          <p:nvPr/>
        </p:nvSpPr>
        <p:spPr>
          <a:xfrm flipH="1">
            <a:off x="7110696" y="6229966"/>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12"/>
          <p:cNvSpPr/>
          <p:nvPr/>
        </p:nvSpPr>
        <p:spPr>
          <a:xfrm flipH="1">
            <a:off x="11621844" y="7358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12"/>
          <p:cNvSpPr/>
          <p:nvPr/>
        </p:nvSpPr>
        <p:spPr>
          <a:xfrm flipH="1">
            <a:off x="12103608" y="2472318"/>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12"/>
          <p:cNvSpPr/>
          <p:nvPr/>
        </p:nvSpPr>
        <p:spPr>
          <a:xfrm flipH="1">
            <a:off x="11517721" y="60632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12"/>
          <p:cNvSpPr/>
          <p:nvPr/>
        </p:nvSpPr>
        <p:spPr>
          <a:xfrm flipH="1" rot="1083167">
            <a:off x="11452131" y="1521207"/>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5" name="Google Shape;1885;p12"/>
          <p:cNvSpPr/>
          <p:nvPr/>
        </p:nvSpPr>
        <p:spPr>
          <a:xfrm flipH="1">
            <a:off x="10944060" y="6200647"/>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6" name="Google Shape;1886;p12"/>
          <p:cNvSpPr/>
          <p:nvPr/>
        </p:nvSpPr>
        <p:spPr>
          <a:xfrm flipH="1">
            <a:off x="9505102" y="5988480"/>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7" name="Google Shape;1887;p12"/>
          <p:cNvSpPr/>
          <p:nvPr/>
        </p:nvSpPr>
        <p:spPr>
          <a:xfrm flipH="1">
            <a:off x="11626164" y="1138472"/>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8" name="Google Shape;1888;p12"/>
          <p:cNvSpPr/>
          <p:nvPr/>
        </p:nvSpPr>
        <p:spPr>
          <a:xfrm flipH="1">
            <a:off x="11009309" y="6444295"/>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12"/>
          <p:cNvSpPr/>
          <p:nvPr/>
        </p:nvSpPr>
        <p:spPr>
          <a:xfrm flipH="1">
            <a:off x="11341858" y="6656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0" name="Google Shape;1890;p12"/>
          <p:cNvSpPr/>
          <p:nvPr/>
        </p:nvSpPr>
        <p:spPr>
          <a:xfrm flipH="1">
            <a:off x="11131790" y="2544404"/>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1" name="Google Shape;1891;p12"/>
          <p:cNvSpPr/>
          <p:nvPr/>
        </p:nvSpPr>
        <p:spPr>
          <a:xfrm flipH="1">
            <a:off x="10892918" y="659091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12"/>
          <p:cNvSpPr/>
          <p:nvPr/>
        </p:nvSpPr>
        <p:spPr>
          <a:xfrm flipH="1">
            <a:off x="6807687" y="6334503"/>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3" name="Google Shape;1893;p12"/>
          <p:cNvSpPr/>
          <p:nvPr/>
        </p:nvSpPr>
        <p:spPr>
          <a:xfrm flipH="1">
            <a:off x="11239085" y="1325848"/>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12"/>
          <p:cNvSpPr/>
          <p:nvPr/>
        </p:nvSpPr>
        <p:spPr>
          <a:xfrm flipH="1">
            <a:off x="11303309" y="111525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12"/>
          <p:cNvSpPr/>
          <p:nvPr/>
        </p:nvSpPr>
        <p:spPr>
          <a:xfrm flipH="1">
            <a:off x="11635622" y="283815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6" name="Google Shape;1896;p12"/>
          <p:cNvSpPr/>
          <p:nvPr/>
        </p:nvSpPr>
        <p:spPr>
          <a:xfrm flipH="1">
            <a:off x="11629555" y="386535"/>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7" name="Google Shape;1897;p12"/>
          <p:cNvSpPr/>
          <p:nvPr/>
        </p:nvSpPr>
        <p:spPr>
          <a:xfrm flipH="1">
            <a:off x="11762713" y="162252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12"/>
          <p:cNvSpPr/>
          <p:nvPr/>
        </p:nvSpPr>
        <p:spPr>
          <a:xfrm flipH="1">
            <a:off x="12118311" y="1730552"/>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12"/>
          <p:cNvSpPr/>
          <p:nvPr/>
        </p:nvSpPr>
        <p:spPr>
          <a:xfrm flipH="1">
            <a:off x="9411769" y="6143304"/>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12"/>
          <p:cNvSpPr/>
          <p:nvPr/>
        </p:nvSpPr>
        <p:spPr>
          <a:xfrm flipH="1">
            <a:off x="11329735" y="1867448"/>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1" name="Google Shape;1901;p12"/>
          <p:cNvSpPr/>
          <p:nvPr/>
        </p:nvSpPr>
        <p:spPr>
          <a:xfrm flipH="1">
            <a:off x="10581497" y="665410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12"/>
          <p:cNvSpPr/>
          <p:nvPr/>
        </p:nvSpPr>
        <p:spPr>
          <a:xfrm flipH="1">
            <a:off x="10427779" y="6576567"/>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3" name="Google Shape;1903;p12"/>
          <p:cNvSpPr/>
          <p:nvPr/>
        </p:nvSpPr>
        <p:spPr>
          <a:xfrm flipH="1">
            <a:off x="11712886" y="70494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12"/>
          <p:cNvSpPr/>
          <p:nvPr/>
        </p:nvSpPr>
        <p:spPr>
          <a:xfrm flipH="1">
            <a:off x="11913800" y="63901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5" name="Google Shape;1905;p12"/>
          <p:cNvSpPr/>
          <p:nvPr/>
        </p:nvSpPr>
        <p:spPr>
          <a:xfrm flipH="1">
            <a:off x="11121482" y="3186463"/>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6" name="Google Shape;1906;p12"/>
          <p:cNvSpPr/>
          <p:nvPr/>
        </p:nvSpPr>
        <p:spPr>
          <a:xfrm flipH="1">
            <a:off x="10510141" y="6225504"/>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7" name="Google Shape;1907;p12"/>
          <p:cNvSpPr/>
          <p:nvPr/>
        </p:nvSpPr>
        <p:spPr>
          <a:xfrm flipH="1">
            <a:off x="12114315" y="100920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8" name="Google Shape;1908;p12"/>
          <p:cNvSpPr/>
          <p:nvPr/>
        </p:nvSpPr>
        <p:spPr>
          <a:xfrm flipH="1">
            <a:off x="11258675" y="2801653"/>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9" name="Google Shape;1909;p12"/>
          <p:cNvSpPr/>
          <p:nvPr/>
        </p:nvSpPr>
        <p:spPr>
          <a:xfrm flipH="1">
            <a:off x="9817022" y="5948418"/>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0" name="Google Shape;1910;p12"/>
          <p:cNvSpPr/>
          <p:nvPr/>
        </p:nvSpPr>
        <p:spPr>
          <a:xfrm flipH="1">
            <a:off x="11686281" y="553939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1" name="Google Shape;1911;p12"/>
          <p:cNvSpPr/>
          <p:nvPr/>
        </p:nvSpPr>
        <p:spPr>
          <a:xfrm flipH="1">
            <a:off x="11502855" y="400027"/>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2" name="Google Shape;1912;p12"/>
          <p:cNvSpPr/>
          <p:nvPr/>
        </p:nvSpPr>
        <p:spPr>
          <a:xfrm flipH="1">
            <a:off x="11034969" y="617945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3" name="Google Shape;1913;p12"/>
          <p:cNvSpPr/>
          <p:nvPr/>
        </p:nvSpPr>
        <p:spPr>
          <a:xfrm flipH="1">
            <a:off x="11769908" y="6336497"/>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4" name="Google Shape;1914;p12"/>
          <p:cNvSpPr/>
          <p:nvPr/>
        </p:nvSpPr>
        <p:spPr>
          <a:xfrm flipH="1">
            <a:off x="12126343" y="3247959"/>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5" name="Google Shape;1915;p12"/>
          <p:cNvSpPr/>
          <p:nvPr/>
        </p:nvSpPr>
        <p:spPr>
          <a:xfrm flipH="1">
            <a:off x="11657340" y="216697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6" name="Google Shape;1916;p12"/>
          <p:cNvSpPr/>
          <p:nvPr/>
        </p:nvSpPr>
        <p:spPr>
          <a:xfrm flipH="1">
            <a:off x="11893481" y="1191437"/>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7" name="Google Shape;1917;p12"/>
          <p:cNvSpPr/>
          <p:nvPr/>
        </p:nvSpPr>
        <p:spPr>
          <a:xfrm flipH="1">
            <a:off x="10694443" y="6118395"/>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8" name="Google Shape;1918;p12"/>
          <p:cNvSpPr/>
          <p:nvPr/>
        </p:nvSpPr>
        <p:spPr>
          <a:xfrm flipH="1">
            <a:off x="9337608" y="652750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9" name="Google Shape;1919;p12"/>
          <p:cNvSpPr/>
          <p:nvPr/>
        </p:nvSpPr>
        <p:spPr>
          <a:xfrm flipH="1">
            <a:off x="12119362" y="1885602"/>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0" name="Google Shape;1920;p12"/>
          <p:cNvSpPr/>
          <p:nvPr/>
        </p:nvSpPr>
        <p:spPr>
          <a:xfrm flipH="1">
            <a:off x="11474554" y="2333469"/>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1" name="Google Shape;1921;p12"/>
          <p:cNvSpPr/>
          <p:nvPr/>
        </p:nvSpPr>
        <p:spPr>
          <a:xfrm flipH="1">
            <a:off x="9335871" y="6093747"/>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2" name="Google Shape;1922;p12"/>
          <p:cNvSpPr/>
          <p:nvPr/>
        </p:nvSpPr>
        <p:spPr>
          <a:xfrm flipH="1">
            <a:off x="9779002" y="6494445"/>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3" name="Google Shape;1923;p12"/>
          <p:cNvSpPr/>
          <p:nvPr/>
        </p:nvSpPr>
        <p:spPr>
          <a:xfrm flipH="1">
            <a:off x="6754965" y="6296679"/>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4" name="Google Shape;1924;p12"/>
          <p:cNvSpPr/>
          <p:nvPr/>
        </p:nvSpPr>
        <p:spPr>
          <a:xfrm flipH="1">
            <a:off x="10578133" y="6505865"/>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5" name="Google Shape;1925;p12"/>
          <p:cNvSpPr/>
          <p:nvPr/>
        </p:nvSpPr>
        <p:spPr>
          <a:xfrm flipH="1">
            <a:off x="11805092" y="1968140"/>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6" name="Google Shape;1926;p12"/>
          <p:cNvSpPr/>
          <p:nvPr/>
        </p:nvSpPr>
        <p:spPr>
          <a:xfrm flipH="1">
            <a:off x="11459557" y="2151040"/>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7" name="Google Shape;1927;p12"/>
          <p:cNvSpPr/>
          <p:nvPr/>
        </p:nvSpPr>
        <p:spPr>
          <a:xfrm flipH="1">
            <a:off x="11403525" y="2385639"/>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8" name="Google Shape;1928;p12"/>
          <p:cNvSpPr/>
          <p:nvPr/>
        </p:nvSpPr>
        <p:spPr>
          <a:xfrm flipH="1">
            <a:off x="11804135" y="59085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9" name="Google Shape;1929;p12"/>
          <p:cNvSpPr/>
          <p:nvPr/>
        </p:nvSpPr>
        <p:spPr>
          <a:xfrm flipH="1">
            <a:off x="11713218" y="2139421"/>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0" name="Google Shape;1930;p12"/>
          <p:cNvSpPr/>
          <p:nvPr/>
        </p:nvSpPr>
        <p:spPr>
          <a:xfrm flipH="1">
            <a:off x="11870966" y="2789793"/>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1" name="Google Shape;1931;p12"/>
          <p:cNvSpPr/>
          <p:nvPr/>
        </p:nvSpPr>
        <p:spPr>
          <a:xfrm flipH="1">
            <a:off x="9655968" y="6222054"/>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2" name="Google Shape;1932;p12"/>
          <p:cNvSpPr/>
          <p:nvPr/>
        </p:nvSpPr>
        <p:spPr>
          <a:xfrm flipH="1">
            <a:off x="11385174" y="4744581"/>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3" name="Google Shape;1933;p12"/>
          <p:cNvSpPr/>
          <p:nvPr/>
        </p:nvSpPr>
        <p:spPr>
          <a:xfrm flipH="1">
            <a:off x="11665308" y="5237173"/>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4" name="Google Shape;1934;p12"/>
          <p:cNvSpPr/>
          <p:nvPr/>
        </p:nvSpPr>
        <p:spPr>
          <a:xfrm flipH="1">
            <a:off x="10979127" y="48770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5" name="Google Shape;1935;p12"/>
          <p:cNvSpPr/>
          <p:nvPr/>
        </p:nvSpPr>
        <p:spPr>
          <a:xfrm flipH="1">
            <a:off x="11331240" y="5277578"/>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6" name="Google Shape;1936;p12"/>
          <p:cNvSpPr/>
          <p:nvPr/>
        </p:nvSpPr>
        <p:spPr>
          <a:xfrm flipH="1">
            <a:off x="11078635" y="3638694"/>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7" name="Google Shape;1937;p12"/>
          <p:cNvSpPr/>
          <p:nvPr/>
        </p:nvSpPr>
        <p:spPr>
          <a:xfrm flipH="1">
            <a:off x="11449388" y="4105231"/>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12"/>
          <p:cNvSpPr/>
          <p:nvPr/>
        </p:nvSpPr>
        <p:spPr>
          <a:xfrm flipH="1">
            <a:off x="11064356" y="6399932"/>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9" name="Google Shape;1939;p12"/>
          <p:cNvSpPr/>
          <p:nvPr/>
        </p:nvSpPr>
        <p:spPr>
          <a:xfrm flipH="1">
            <a:off x="11968433" y="4275529"/>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0" name="Google Shape;1940;p12"/>
          <p:cNvSpPr/>
          <p:nvPr/>
        </p:nvSpPr>
        <p:spPr>
          <a:xfrm flipH="1">
            <a:off x="11560507" y="25386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1" name="Google Shape;1941;p12"/>
          <p:cNvSpPr/>
          <p:nvPr/>
        </p:nvSpPr>
        <p:spPr>
          <a:xfrm flipH="1">
            <a:off x="11767769" y="2353031"/>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2" name="Google Shape;1942;p12"/>
          <p:cNvSpPr/>
          <p:nvPr/>
        </p:nvSpPr>
        <p:spPr>
          <a:xfrm flipH="1">
            <a:off x="9897363" y="6624111"/>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3" name="Google Shape;1943;p12"/>
          <p:cNvSpPr/>
          <p:nvPr/>
        </p:nvSpPr>
        <p:spPr>
          <a:xfrm flipH="1">
            <a:off x="10929339" y="6677044"/>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4" name="Google Shape;1944;p12"/>
          <p:cNvSpPr/>
          <p:nvPr/>
        </p:nvSpPr>
        <p:spPr>
          <a:xfrm flipH="1">
            <a:off x="9528318" y="6348432"/>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5" name="Google Shape;1945;p12"/>
          <p:cNvSpPr/>
          <p:nvPr/>
        </p:nvSpPr>
        <p:spPr>
          <a:xfrm flipH="1">
            <a:off x="7020846" y="6323350"/>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6" name="Google Shape;1946;p12"/>
          <p:cNvSpPr/>
          <p:nvPr/>
        </p:nvSpPr>
        <p:spPr>
          <a:xfrm flipH="1">
            <a:off x="11188132" y="6381260"/>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7" name="Google Shape;1947;p12"/>
          <p:cNvSpPr/>
          <p:nvPr/>
        </p:nvSpPr>
        <p:spPr>
          <a:xfrm flipH="1">
            <a:off x="11396591" y="654651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8" name="Google Shape;1948;p12"/>
          <p:cNvSpPr/>
          <p:nvPr/>
        </p:nvSpPr>
        <p:spPr>
          <a:xfrm flipH="1">
            <a:off x="11854002" y="373977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9" name="Google Shape;1949;p12"/>
          <p:cNvSpPr/>
          <p:nvPr/>
        </p:nvSpPr>
        <p:spPr>
          <a:xfrm flipH="1">
            <a:off x="12075001" y="3405703"/>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0" name="Google Shape;1950;p12"/>
          <p:cNvSpPr/>
          <p:nvPr/>
        </p:nvSpPr>
        <p:spPr>
          <a:xfrm flipH="1">
            <a:off x="10954793" y="342195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1" name="Google Shape;1951;p12"/>
          <p:cNvSpPr/>
          <p:nvPr/>
        </p:nvSpPr>
        <p:spPr>
          <a:xfrm flipH="1">
            <a:off x="9724136" y="612991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2" name="Google Shape;1952;p12"/>
          <p:cNvSpPr/>
          <p:nvPr/>
        </p:nvSpPr>
        <p:spPr>
          <a:xfrm flipH="1">
            <a:off x="10910069" y="68093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3" name="Google Shape;1953;p12"/>
          <p:cNvSpPr/>
          <p:nvPr/>
        </p:nvSpPr>
        <p:spPr>
          <a:xfrm flipH="1">
            <a:off x="9667196" y="676303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4" name="Google Shape;1954;p12"/>
          <p:cNvSpPr/>
          <p:nvPr/>
        </p:nvSpPr>
        <p:spPr>
          <a:xfrm flipH="1">
            <a:off x="11836034" y="1834309"/>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5" name="Google Shape;1955;p12"/>
          <p:cNvSpPr/>
          <p:nvPr/>
        </p:nvSpPr>
        <p:spPr>
          <a:xfrm flipH="1">
            <a:off x="10971058" y="6143257"/>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6" name="Google Shape;1956;p12"/>
          <p:cNvSpPr/>
          <p:nvPr/>
        </p:nvSpPr>
        <p:spPr>
          <a:xfrm flipH="1">
            <a:off x="11954179" y="1622067"/>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7" name="Google Shape;1957;p12"/>
          <p:cNvSpPr/>
          <p:nvPr/>
        </p:nvSpPr>
        <p:spPr>
          <a:xfrm flipH="1">
            <a:off x="9896571" y="593072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8" name="Google Shape;1958;p12"/>
          <p:cNvSpPr/>
          <p:nvPr/>
        </p:nvSpPr>
        <p:spPr>
          <a:xfrm flipH="1">
            <a:off x="11391139" y="41819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9" name="Google Shape;1959;p12"/>
          <p:cNvSpPr/>
          <p:nvPr/>
        </p:nvSpPr>
        <p:spPr>
          <a:xfrm flipH="1">
            <a:off x="11658320" y="489898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0" name="Google Shape;1960;p12"/>
          <p:cNvSpPr/>
          <p:nvPr/>
        </p:nvSpPr>
        <p:spPr>
          <a:xfrm flipH="1">
            <a:off x="11746368" y="5527469"/>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1" name="Google Shape;1961;p12"/>
          <p:cNvSpPr/>
          <p:nvPr/>
        </p:nvSpPr>
        <p:spPr>
          <a:xfrm flipH="1">
            <a:off x="12092062" y="5528452"/>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2" name="Google Shape;1962;p12"/>
          <p:cNvSpPr/>
          <p:nvPr/>
        </p:nvSpPr>
        <p:spPr>
          <a:xfrm flipH="1">
            <a:off x="11602000" y="188604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3" name="Google Shape;1963;p12"/>
          <p:cNvSpPr/>
          <p:nvPr/>
        </p:nvSpPr>
        <p:spPr>
          <a:xfrm flipH="1">
            <a:off x="11986368" y="2321217"/>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4" name="Google Shape;1964;p12"/>
          <p:cNvSpPr/>
          <p:nvPr/>
        </p:nvSpPr>
        <p:spPr>
          <a:xfrm flipH="1">
            <a:off x="11489507" y="386317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5" name="Google Shape;1965;p12"/>
          <p:cNvSpPr/>
          <p:nvPr/>
        </p:nvSpPr>
        <p:spPr>
          <a:xfrm flipH="1">
            <a:off x="8841987" y="647906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6" name="Google Shape;1966;p12"/>
          <p:cNvSpPr/>
          <p:nvPr/>
        </p:nvSpPr>
        <p:spPr>
          <a:xfrm flipH="1">
            <a:off x="9887852" y="6379365"/>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7" name="Google Shape;1967;p12"/>
          <p:cNvSpPr/>
          <p:nvPr/>
        </p:nvSpPr>
        <p:spPr>
          <a:xfrm flipH="1">
            <a:off x="9124223" y="627536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12"/>
          <p:cNvSpPr/>
          <p:nvPr/>
        </p:nvSpPr>
        <p:spPr>
          <a:xfrm flipH="1">
            <a:off x="10585214" y="5512743"/>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12"/>
          <p:cNvSpPr/>
          <p:nvPr/>
        </p:nvSpPr>
        <p:spPr>
          <a:xfrm flipH="1">
            <a:off x="9289050" y="593670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970" name="Shape 1970"/>
        <p:cNvGrpSpPr/>
        <p:nvPr/>
      </p:nvGrpSpPr>
      <p:grpSpPr>
        <a:xfrm>
          <a:off x="0" y="0"/>
          <a:ext cx="0" cy="0"/>
          <a:chOff x="0" y="0"/>
          <a:chExt cx="0" cy="0"/>
        </a:xfrm>
      </p:grpSpPr>
      <p:sp>
        <p:nvSpPr>
          <p:cNvPr id="1971" name="Google Shape;1971;p13"/>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972" name="Google Shape;1972;p13"/>
          <p:cNvSpPr txBox="1"/>
          <p:nvPr>
            <p:ph idx="2"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1973" name="Google Shape;1973;p13"/>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4" name="Google Shape;1974;p13"/>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13"/>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13"/>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13"/>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13"/>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9" name="Google Shape;1979;p13"/>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0" name="Google Shape;1980;p13"/>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1" name="Google Shape;1981;p13"/>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2" name="Google Shape;1982;p13"/>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3" name="Google Shape;1983;p13"/>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13"/>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5" name="Google Shape;1985;p13"/>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6" name="Google Shape;1986;p13"/>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7" name="Google Shape;1987;p13"/>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8" name="Google Shape;1988;p13"/>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9" name="Google Shape;1989;p13"/>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0" name="Google Shape;1990;p13"/>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1" name="Google Shape;1991;p13"/>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13"/>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3" name="Google Shape;1993;p13"/>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4" name="Google Shape;1994;p13"/>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5" name="Google Shape;1995;p13"/>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6" name="Google Shape;1996;p13"/>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13"/>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13"/>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9" name="Google Shape;1999;p13"/>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0" name="Google Shape;2000;p13"/>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13"/>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13"/>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13"/>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13"/>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13"/>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13"/>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13"/>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8" name="Google Shape;2008;p13"/>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9" name="Google Shape;2009;p13"/>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13"/>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1" name="Google Shape;2011;p13"/>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13"/>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3" name="Google Shape;2013;p13"/>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13"/>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13"/>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6" name="Google Shape;2016;p13"/>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7" name="Google Shape;2017;p13"/>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8" name="Google Shape;2018;p13"/>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9" name="Google Shape;2019;p13"/>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13"/>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13"/>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13"/>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13"/>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4" name="Google Shape;2024;p13"/>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5" name="Google Shape;2025;p13"/>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13"/>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13"/>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13"/>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9" name="Google Shape;2029;p13"/>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13"/>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1" name="Google Shape;2031;p13"/>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2" name="Google Shape;2032;p13"/>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3" name="Google Shape;2033;p13"/>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4" name="Google Shape;2034;p13"/>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5" name="Google Shape;2035;p13"/>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6" name="Google Shape;2036;p13"/>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7" name="Google Shape;2037;p13"/>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8" name="Google Shape;2038;p13"/>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9" name="Google Shape;2039;p13"/>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0" name="Google Shape;2040;p13"/>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1" name="Google Shape;2041;p13"/>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2" name="Google Shape;2042;p13"/>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3" name="Google Shape;2043;p13"/>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4" name="Google Shape;2044;p13"/>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5" name="Google Shape;2045;p13"/>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13"/>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7" name="Google Shape;2047;p13"/>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8" name="Google Shape;2048;p13"/>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9" name="Google Shape;2049;p13"/>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0" name="Google Shape;2050;p13"/>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1" name="Google Shape;2051;p13"/>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2" name="Google Shape;2052;p13"/>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3" name="Google Shape;2053;p13"/>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4" name="Google Shape;2054;p13"/>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5" name="Google Shape;2055;p13"/>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6" name="Google Shape;2056;p13"/>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7" name="Google Shape;2057;p13"/>
          <p:cNvSpPr/>
          <p:nvPr/>
        </p:nvSpPr>
        <p:spPr>
          <a:xfrm flipH="1" rot="10800000">
            <a:off x="1557585" y="10053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13"/>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13"/>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13"/>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13"/>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2" name="Google Shape;2062;p13"/>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3" name="Google Shape;2063;p13"/>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4" name="Google Shape;2064;p13"/>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5" name="Google Shape;2065;p13"/>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6" name="Google Shape;2066;p13"/>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7" name="Google Shape;2067;p13"/>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8" name="Google Shape;2068;p13"/>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9" name="Google Shape;2069;p13"/>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0" name="Google Shape;2070;p13"/>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1" name="Google Shape;2071;p13"/>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2" name="Google Shape;2072;p13"/>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3" name="Google Shape;2073;p13"/>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4" name="Google Shape;2074;p13"/>
          <p:cNvSpPr/>
          <p:nvPr/>
        </p:nvSpPr>
        <p:spPr>
          <a:xfrm flipH="1" rot="10800000">
            <a:off x="1150482" y="12896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5" name="Google Shape;2075;p13"/>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6" name="Google Shape;2076;p13"/>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7" name="Google Shape;2077;p13"/>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8" name="Google Shape;2078;p13"/>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9" name="Google Shape;2079;p13"/>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0" name="Google Shape;2080;p13"/>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1" name="Google Shape;2081;p13"/>
          <p:cNvSpPr/>
          <p:nvPr/>
        </p:nvSpPr>
        <p:spPr>
          <a:xfrm>
            <a:off x="2212978" y="636690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2" name="Google Shape;2082;p13"/>
          <p:cNvSpPr/>
          <p:nvPr/>
        </p:nvSpPr>
        <p:spPr>
          <a:xfrm>
            <a:off x="1984903" y="647937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13"/>
          <p:cNvSpPr/>
          <p:nvPr/>
        </p:nvSpPr>
        <p:spPr>
          <a:xfrm>
            <a:off x="388040" y="525371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13"/>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5" name="Google Shape;2085;p13"/>
          <p:cNvSpPr/>
          <p:nvPr/>
        </p:nvSpPr>
        <p:spPr>
          <a:xfrm>
            <a:off x="2616880" y="622831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6" name="Google Shape;2086;p13"/>
          <p:cNvSpPr/>
          <p:nvPr/>
        </p:nvSpPr>
        <p:spPr>
          <a:xfrm>
            <a:off x="1763718" y="623982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7" name="Google Shape;2087;p13"/>
          <p:cNvSpPr/>
          <p:nvPr/>
        </p:nvSpPr>
        <p:spPr>
          <a:xfrm>
            <a:off x="746405" y="6205881"/>
            <a:ext cx="70802"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8" name="Google Shape;2088;p13"/>
          <p:cNvSpPr/>
          <p:nvPr/>
        </p:nvSpPr>
        <p:spPr>
          <a:xfrm>
            <a:off x="750089" y="640645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9" name="Google Shape;2089;p13"/>
          <p:cNvSpPr/>
          <p:nvPr/>
        </p:nvSpPr>
        <p:spPr>
          <a:xfrm>
            <a:off x="875715" y="657639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0" name="Google Shape;2090;p13"/>
          <p:cNvSpPr/>
          <p:nvPr/>
        </p:nvSpPr>
        <p:spPr>
          <a:xfrm>
            <a:off x="563937" y="634241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1" name="Google Shape;2091;p13"/>
          <p:cNvSpPr/>
          <p:nvPr/>
        </p:nvSpPr>
        <p:spPr>
          <a:xfrm>
            <a:off x="1960431" y="620114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2" name="Google Shape;2092;p13"/>
          <p:cNvSpPr/>
          <p:nvPr/>
        </p:nvSpPr>
        <p:spPr>
          <a:xfrm>
            <a:off x="2642627" y="602113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3" name="Google Shape;2093;p13"/>
          <p:cNvSpPr/>
          <p:nvPr/>
        </p:nvSpPr>
        <p:spPr>
          <a:xfrm>
            <a:off x="1459102" y="647744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4" name="Google Shape;2094;p13"/>
          <p:cNvSpPr/>
          <p:nvPr/>
        </p:nvSpPr>
        <p:spPr>
          <a:xfrm>
            <a:off x="2578834" y="647084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5" name="Google Shape;2095;p13"/>
          <p:cNvSpPr/>
          <p:nvPr/>
        </p:nvSpPr>
        <p:spPr>
          <a:xfrm>
            <a:off x="683439" y="601791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13"/>
          <p:cNvSpPr/>
          <p:nvPr/>
        </p:nvSpPr>
        <p:spPr>
          <a:xfrm>
            <a:off x="2356245" y="630568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13"/>
          <p:cNvSpPr/>
          <p:nvPr/>
        </p:nvSpPr>
        <p:spPr>
          <a:xfrm>
            <a:off x="1583247" y="602363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13"/>
          <p:cNvSpPr/>
          <p:nvPr/>
        </p:nvSpPr>
        <p:spPr>
          <a:xfrm>
            <a:off x="2638161" y="614213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9" name="Google Shape;2099;p13"/>
          <p:cNvSpPr/>
          <p:nvPr/>
        </p:nvSpPr>
        <p:spPr>
          <a:xfrm>
            <a:off x="1872080" y="650230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0" name="Google Shape;2100;p13"/>
          <p:cNvSpPr/>
          <p:nvPr/>
        </p:nvSpPr>
        <p:spPr>
          <a:xfrm>
            <a:off x="2218186" y="643078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1" name="Google Shape;2101;p13"/>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2" name="Google Shape;2102;p13"/>
          <p:cNvSpPr/>
          <p:nvPr/>
        </p:nvSpPr>
        <p:spPr>
          <a:xfrm>
            <a:off x="1745985" y="617647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3" name="Google Shape;2103;p13"/>
          <p:cNvSpPr/>
          <p:nvPr/>
        </p:nvSpPr>
        <p:spPr>
          <a:xfrm>
            <a:off x="1381927" y="645625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4" name="Google Shape;2104;p13"/>
          <p:cNvSpPr/>
          <p:nvPr/>
        </p:nvSpPr>
        <p:spPr>
          <a:xfrm>
            <a:off x="2328466" y="605430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5" name="Google Shape;2105;p13"/>
          <p:cNvSpPr/>
          <p:nvPr/>
        </p:nvSpPr>
        <p:spPr>
          <a:xfrm>
            <a:off x="1676949" y="639519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6" name="Google Shape;2106;p13"/>
          <p:cNvSpPr/>
          <p:nvPr/>
        </p:nvSpPr>
        <p:spPr>
          <a:xfrm>
            <a:off x="2726072" y="657611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7" name="Google Shape;2107;p13"/>
          <p:cNvSpPr/>
          <p:nvPr/>
        </p:nvSpPr>
        <p:spPr>
          <a:xfrm>
            <a:off x="2422932" y="626786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8" name="Google Shape;2108;p13"/>
          <p:cNvSpPr/>
          <p:nvPr/>
        </p:nvSpPr>
        <p:spPr>
          <a:xfrm>
            <a:off x="1512922" y="603910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9" name="Google Shape;2109;p13"/>
          <p:cNvSpPr/>
          <p:nvPr/>
        </p:nvSpPr>
        <p:spPr>
          <a:xfrm>
            <a:off x="2353012" y="599105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0" name="Google Shape;2110;p13"/>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1" name="Google Shape;2111;p13"/>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2" name="Google Shape;2112;p13"/>
          <p:cNvSpPr/>
          <p:nvPr/>
        </p:nvSpPr>
        <p:spPr>
          <a:xfrm>
            <a:off x="2160834" y="629453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3" name="Google Shape;2113;p13"/>
          <p:cNvSpPr/>
          <p:nvPr/>
        </p:nvSpPr>
        <p:spPr>
          <a:xfrm>
            <a:off x="352424" y="467866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4" name="Google Shape;2114;p13"/>
          <p:cNvSpPr/>
          <p:nvPr/>
        </p:nvSpPr>
        <p:spPr>
          <a:xfrm>
            <a:off x="1456767" y="642005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5" name="Google Shape;2115;p13"/>
          <p:cNvSpPr/>
          <p:nvPr/>
        </p:nvSpPr>
        <p:spPr>
          <a:xfrm>
            <a:off x="2141111" y="641309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6" name="Google Shape;2116;p13"/>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7" name="Google Shape;2117;p13"/>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8" name="Google Shape;2118;p13"/>
          <p:cNvSpPr/>
          <p:nvPr/>
        </p:nvSpPr>
        <p:spPr>
          <a:xfrm>
            <a:off x="2568182" y="655030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9" name="Google Shape;2119;p13"/>
          <p:cNvSpPr/>
          <p:nvPr/>
        </p:nvSpPr>
        <p:spPr>
          <a:xfrm>
            <a:off x="1466003" y="640900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0" name="Google Shape;2120;p13"/>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13"/>
          <p:cNvSpPr txBox="1"/>
          <p:nvPr>
            <p:ph idx="3"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122" name="Google Shape;2122;p13"/>
          <p:cNvSpPr txBox="1"/>
          <p:nvPr>
            <p:ph idx="4"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123" name="Google Shape;2123;p13"/>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24" name="Google Shape;2124;p13"/>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125" name="Google Shape;2125;p13"/>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2126" name="Google Shape;2126;p13"/>
          <p:cNvGrpSpPr/>
          <p:nvPr/>
        </p:nvGrpSpPr>
        <p:grpSpPr>
          <a:xfrm flipH="1">
            <a:off x="5885044" y="61159"/>
            <a:ext cx="6255214" cy="6614415"/>
            <a:chOff x="259369" y="191459"/>
            <a:chExt cx="6255214" cy="6614415"/>
          </a:xfrm>
        </p:grpSpPr>
        <p:sp>
          <p:nvSpPr>
            <p:cNvPr id="2127" name="Google Shape;2127;p13"/>
            <p:cNvSpPr/>
            <p:nvPr/>
          </p:nvSpPr>
          <p:spPr>
            <a:xfrm flipH="1" rot="10800000">
              <a:off x="6435461" y="2528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8" name="Google Shape;2128;p13"/>
            <p:cNvSpPr/>
            <p:nvPr/>
          </p:nvSpPr>
          <p:spPr>
            <a:xfrm flipH="1" rot="10800000">
              <a:off x="2434516" y="12257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9" name="Google Shape;2129;p13"/>
            <p:cNvSpPr/>
            <p:nvPr/>
          </p:nvSpPr>
          <p:spPr>
            <a:xfrm flipH="1" rot="10800000">
              <a:off x="3175702" y="8331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0" name="Google Shape;2130;p13"/>
            <p:cNvSpPr/>
            <p:nvPr/>
          </p:nvSpPr>
          <p:spPr>
            <a:xfrm flipH="1" rot="10800000">
              <a:off x="1185752" y="12939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1" name="Google Shape;2131;p13"/>
            <p:cNvSpPr/>
            <p:nvPr/>
          </p:nvSpPr>
          <p:spPr>
            <a:xfrm flipH="1" rot="10800000">
              <a:off x="3203380" y="13617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2" name="Google Shape;2132;p13"/>
            <p:cNvSpPr/>
            <p:nvPr/>
          </p:nvSpPr>
          <p:spPr>
            <a:xfrm flipH="1" rot="10800000">
              <a:off x="5395569" y="6295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13"/>
            <p:cNvSpPr/>
            <p:nvPr/>
          </p:nvSpPr>
          <p:spPr>
            <a:xfrm flipH="1" rot="10800000">
              <a:off x="1913931" y="8272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4" name="Google Shape;2134;p13"/>
            <p:cNvSpPr/>
            <p:nvPr/>
          </p:nvSpPr>
          <p:spPr>
            <a:xfrm flipH="1" rot="10800000">
              <a:off x="488217" y="67065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5" name="Google Shape;2135;p13"/>
            <p:cNvSpPr/>
            <p:nvPr/>
          </p:nvSpPr>
          <p:spPr>
            <a:xfrm flipH="1" rot="10800000">
              <a:off x="1185051" y="9920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6" name="Google Shape;2136;p13"/>
            <p:cNvSpPr/>
            <p:nvPr/>
          </p:nvSpPr>
          <p:spPr>
            <a:xfrm flipH="1" rot="10800000">
              <a:off x="5799471" y="6768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7" name="Google Shape;2137;p13"/>
            <p:cNvSpPr/>
            <p:nvPr/>
          </p:nvSpPr>
          <p:spPr>
            <a:xfrm flipH="1" rot="10800000">
              <a:off x="4946309" y="7666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8" name="Google Shape;2138;p13"/>
            <p:cNvSpPr/>
            <p:nvPr/>
          </p:nvSpPr>
          <p:spPr>
            <a:xfrm flipH="1" rot="10800000">
              <a:off x="259369" y="38819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9" name="Google Shape;2139;p13"/>
            <p:cNvSpPr/>
            <p:nvPr/>
          </p:nvSpPr>
          <p:spPr>
            <a:xfrm flipH="1" rot="10800000">
              <a:off x="3928996" y="7687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0" name="Google Shape;2140;p13"/>
            <p:cNvSpPr/>
            <p:nvPr/>
          </p:nvSpPr>
          <p:spPr>
            <a:xfrm flipH="1" rot="10800000">
              <a:off x="679117" y="7784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1" name="Google Shape;2141;p13"/>
            <p:cNvSpPr/>
            <p:nvPr/>
          </p:nvSpPr>
          <p:spPr>
            <a:xfrm flipH="1" rot="10800000">
              <a:off x="1478818" y="43011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2" name="Google Shape;2142;p13"/>
            <p:cNvSpPr/>
            <p:nvPr/>
          </p:nvSpPr>
          <p:spPr>
            <a:xfrm flipH="1" rot="10800000">
              <a:off x="752030" y="4056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3" name="Google Shape;2143;p13"/>
            <p:cNvSpPr/>
            <p:nvPr/>
          </p:nvSpPr>
          <p:spPr>
            <a:xfrm flipH="1" rot="10800000">
              <a:off x="1158326" y="29850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4" name="Google Shape;2144;p13"/>
            <p:cNvSpPr/>
            <p:nvPr/>
          </p:nvSpPr>
          <p:spPr>
            <a:xfrm flipH="1" rot="10800000">
              <a:off x="754335" y="36061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5" name="Google Shape;2145;p13"/>
            <p:cNvSpPr/>
            <p:nvPr/>
          </p:nvSpPr>
          <p:spPr>
            <a:xfrm flipH="1" rot="10800000">
              <a:off x="804743" y="7229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6" name="Google Shape;2146;p13"/>
            <p:cNvSpPr/>
            <p:nvPr/>
          </p:nvSpPr>
          <p:spPr>
            <a:xfrm flipH="1" rot="10800000">
              <a:off x="3746528" y="5923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7" name="Google Shape;2147;p13"/>
            <p:cNvSpPr/>
            <p:nvPr/>
          </p:nvSpPr>
          <p:spPr>
            <a:xfrm flipH="1" rot="10800000">
              <a:off x="790645" y="57766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8" name="Google Shape;2148;p13"/>
            <p:cNvSpPr/>
            <p:nvPr/>
          </p:nvSpPr>
          <p:spPr>
            <a:xfrm flipH="1" rot="10800000">
              <a:off x="798983" y="41180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9" name="Google Shape;2149;p13"/>
            <p:cNvSpPr/>
            <p:nvPr/>
          </p:nvSpPr>
          <p:spPr>
            <a:xfrm flipH="1" rot="10800000">
              <a:off x="5143022" y="7086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0" name="Google Shape;2150;p13"/>
            <p:cNvSpPr/>
            <p:nvPr/>
          </p:nvSpPr>
          <p:spPr>
            <a:xfrm flipH="1" rot="10800000">
              <a:off x="829546" y="64272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1" name="Google Shape;2151;p13"/>
            <p:cNvSpPr/>
            <p:nvPr/>
          </p:nvSpPr>
          <p:spPr>
            <a:xfrm flipH="1" rot="-9716833">
              <a:off x="886039" y="55034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2" name="Google Shape;2152;p13"/>
            <p:cNvSpPr/>
            <p:nvPr/>
          </p:nvSpPr>
          <p:spPr>
            <a:xfrm flipH="1" rot="10800000">
              <a:off x="1388130" y="8177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3" name="Google Shape;2153;p13"/>
            <p:cNvSpPr/>
            <p:nvPr/>
          </p:nvSpPr>
          <p:spPr>
            <a:xfrm flipH="1" rot="10800000">
              <a:off x="2855192" y="10581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4" name="Google Shape;2154;p13"/>
            <p:cNvSpPr/>
            <p:nvPr/>
          </p:nvSpPr>
          <p:spPr>
            <a:xfrm flipH="1" rot="10800000">
              <a:off x="720648" y="58950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5" name="Google Shape;2155;p13"/>
            <p:cNvSpPr/>
            <p:nvPr/>
          </p:nvSpPr>
          <p:spPr>
            <a:xfrm flipH="1" rot="10800000">
              <a:off x="1330416" y="5816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6" name="Google Shape;2156;p13"/>
            <p:cNvSpPr/>
            <p:nvPr/>
          </p:nvSpPr>
          <p:spPr>
            <a:xfrm flipH="1" rot="10800000">
              <a:off x="994555" y="63570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7" name="Google Shape;2157;p13"/>
            <p:cNvSpPr/>
            <p:nvPr/>
          </p:nvSpPr>
          <p:spPr>
            <a:xfrm flipH="1" rot="10800000">
              <a:off x="1179733" y="44534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8" name="Google Shape;2158;p13"/>
            <p:cNvSpPr/>
            <p:nvPr/>
          </p:nvSpPr>
          <p:spPr>
            <a:xfrm flipH="1" rot="10800000">
              <a:off x="1464383" y="4529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9" name="Google Shape;2159;p13"/>
            <p:cNvSpPr/>
            <p:nvPr/>
          </p:nvSpPr>
          <p:spPr>
            <a:xfrm flipH="1" rot="10800000">
              <a:off x="5538836" y="6987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0" name="Google Shape;2160;p13"/>
            <p:cNvSpPr/>
            <p:nvPr/>
          </p:nvSpPr>
          <p:spPr>
            <a:xfrm flipH="1" rot="10800000">
              <a:off x="1050273" y="56501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1" name="Google Shape;2161;p13"/>
            <p:cNvSpPr/>
            <p:nvPr/>
          </p:nvSpPr>
          <p:spPr>
            <a:xfrm flipH="1" rot="10800000">
              <a:off x="1033761" y="59082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2" name="Google Shape;2162;p13"/>
            <p:cNvSpPr/>
            <p:nvPr/>
          </p:nvSpPr>
          <p:spPr>
            <a:xfrm flipH="1" rot="10800000">
              <a:off x="606764" y="40909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3" name="Google Shape;2163;p13"/>
            <p:cNvSpPr/>
            <p:nvPr/>
          </p:nvSpPr>
          <p:spPr>
            <a:xfrm flipH="1" rot="10800000">
              <a:off x="727931" y="66576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4" name="Google Shape;2164;p13"/>
            <p:cNvSpPr/>
            <p:nvPr/>
          </p:nvSpPr>
          <p:spPr>
            <a:xfrm flipH="1" rot="10800000">
              <a:off x="557959" y="53843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5" name="Google Shape;2165;p13"/>
            <p:cNvSpPr/>
            <p:nvPr/>
          </p:nvSpPr>
          <p:spPr>
            <a:xfrm flipH="1" rot="10800000">
              <a:off x="2955946" y="9110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6" name="Google Shape;2166;p13"/>
            <p:cNvSpPr/>
            <p:nvPr/>
          </p:nvSpPr>
          <p:spPr>
            <a:xfrm flipH="1" rot="10800000">
              <a:off x="1006973" y="51556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7" name="Google Shape;2167;p13"/>
            <p:cNvSpPr/>
            <p:nvPr/>
          </p:nvSpPr>
          <p:spPr>
            <a:xfrm flipH="1" rot="10800000">
              <a:off x="1742111" y="3558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8" name="Google Shape;2168;p13"/>
            <p:cNvSpPr/>
            <p:nvPr/>
          </p:nvSpPr>
          <p:spPr>
            <a:xfrm flipH="1" rot="10800000">
              <a:off x="1904069" y="4417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9" name="Google Shape;2169;p13"/>
            <p:cNvSpPr/>
            <p:nvPr/>
          </p:nvSpPr>
          <p:spPr>
            <a:xfrm flipH="1" rot="10800000">
              <a:off x="480450" y="61743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0" name="Google Shape;2170;p13"/>
            <p:cNvSpPr/>
            <p:nvPr/>
          </p:nvSpPr>
          <p:spPr>
            <a:xfrm flipH="1" rot="10800000">
              <a:off x="441727" y="6521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1" name="Google Shape;2171;p13"/>
            <p:cNvSpPr/>
            <p:nvPr/>
          </p:nvSpPr>
          <p:spPr>
            <a:xfrm flipH="1" rot="10800000">
              <a:off x="1235151" y="38568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2" name="Google Shape;2172;p13"/>
            <p:cNvSpPr/>
            <p:nvPr/>
          </p:nvSpPr>
          <p:spPr>
            <a:xfrm flipH="1" rot="10800000">
              <a:off x="1801108" y="7721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3" name="Google Shape;2173;p13"/>
            <p:cNvSpPr/>
            <p:nvPr/>
          </p:nvSpPr>
          <p:spPr>
            <a:xfrm flipH="1" rot="10800000">
              <a:off x="1022755" y="41660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4" name="Google Shape;2174;p13"/>
            <p:cNvSpPr/>
            <p:nvPr/>
          </p:nvSpPr>
          <p:spPr>
            <a:xfrm flipH="1" rot="10800000">
              <a:off x="2494544" y="10494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5" name="Google Shape;2175;p13"/>
            <p:cNvSpPr/>
            <p:nvPr/>
          </p:nvSpPr>
          <p:spPr>
            <a:xfrm flipH="1" rot="10800000">
              <a:off x="581131" y="14142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6" name="Google Shape;2176;p13"/>
            <p:cNvSpPr/>
            <p:nvPr/>
          </p:nvSpPr>
          <p:spPr>
            <a:xfrm flipH="1" rot="10800000">
              <a:off x="858999" y="66482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7" name="Google Shape;2177;p13"/>
            <p:cNvSpPr/>
            <p:nvPr/>
          </p:nvSpPr>
          <p:spPr>
            <a:xfrm flipH="1" rot="10800000">
              <a:off x="1310955" y="8530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8" name="Google Shape;2178;p13"/>
            <p:cNvSpPr/>
            <p:nvPr/>
          </p:nvSpPr>
          <p:spPr>
            <a:xfrm flipH="1" rot="10800000">
              <a:off x="559153" y="6789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9" name="Google Shape;2179;p13"/>
            <p:cNvSpPr/>
            <p:nvPr/>
          </p:nvSpPr>
          <p:spPr>
            <a:xfrm flipH="1" rot="10800000">
              <a:off x="706582" y="48835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0" name="Google Shape;2180;p13"/>
            <p:cNvSpPr/>
            <p:nvPr/>
          </p:nvSpPr>
          <p:spPr>
            <a:xfrm flipH="1" rot="10800000">
              <a:off x="2818542" y="1914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1" name="Google Shape;2181;p13"/>
            <p:cNvSpPr/>
            <p:nvPr/>
          </p:nvSpPr>
          <p:spPr>
            <a:xfrm flipH="1" rot="10800000">
              <a:off x="415421" y="58027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2" name="Google Shape;2182;p13"/>
            <p:cNvSpPr/>
            <p:nvPr/>
          </p:nvSpPr>
          <p:spPr>
            <a:xfrm flipH="1" rot="10800000">
              <a:off x="1605977" y="8692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3" name="Google Shape;2183;p13"/>
            <p:cNvSpPr/>
            <p:nvPr/>
          </p:nvSpPr>
          <p:spPr>
            <a:xfrm flipH="1" rot="10800000">
              <a:off x="3018817" y="5153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4" name="Google Shape;2184;p13"/>
            <p:cNvSpPr/>
            <p:nvPr/>
          </p:nvSpPr>
          <p:spPr>
            <a:xfrm flipH="1" rot="10800000">
              <a:off x="782868" y="46102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5" name="Google Shape;2185;p13"/>
            <p:cNvSpPr/>
            <p:nvPr/>
          </p:nvSpPr>
          <p:spPr>
            <a:xfrm flipH="1" rot="10800000">
              <a:off x="3002430" y="9312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6" name="Google Shape;2186;p13"/>
            <p:cNvSpPr/>
            <p:nvPr/>
          </p:nvSpPr>
          <p:spPr>
            <a:xfrm flipH="1" rot="10800000">
              <a:off x="2560725" y="5315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7" name="Google Shape;2187;p13"/>
            <p:cNvSpPr/>
            <p:nvPr/>
          </p:nvSpPr>
          <p:spPr>
            <a:xfrm flipH="1" rot="10800000">
              <a:off x="5605523" y="7503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8" name="Google Shape;2188;p13"/>
            <p:cNvSpPr/>
            <p:nvPr/>
          </p:nvSpPr>
          <p:spPr>
            <a:xfrm flipH="1" rot="10800000">
              <a:off x="1710012" y="4685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9" name="Google Shape;2189;p13"/>
            <p:cNvSpPr/>
            <p:nvPr/>
          </p:nvSpPr>
          <p:spPr>
            <a:xfrm flipH="1" rot="10800000">
              <a:off x="533982" y="50571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0" name="Google Shape;2190;p13"/>
            <p:cNvSpPr/>
            <p:nvPr/>
          </p:nvSpPr>
          <p:spPr>
            <a:xfrm flipH="1" rot="10800000">
              <a:off x="896700" y="48917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1" name="Google Shape;2191;p13"/>
            <p:cNvSpPr/>
            <p:nvPr/>
          </p:nvSpPr>
          <p:spPr>
            <a:xfrm flipH="1" rot="10800000">
              <a:off x="957137" y="46615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2" name="Google Shape;2192;p13"/>
            <p:cNvSpPr/>
            <p:nvPr/>
          </p:nvSpPr>
          <p:spPr>
            <a:xfrm flipH="1" rot="10800000">
              <a:off x="540509" y="64402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3" name="Google Shape;2193;p13"/>
            <p:cNvSpPr/>
            <p:nvPr/>
          </p:nvSpPr>
          <p:spPr>
            <a:xfrm flipH="1" rot="10800000">
              <a:off x="646306" y="49065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4" name="Google Shape;2194;p13"/>
            <p:cNvSpPr/>
            <p:nvPr/>
          </p:nvSpPr>
          <p:spPr>
            <a:xfrm flipH="1" rot="10800000">
              <a:off x="460882" y="42284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5" name="Google Shape;2195;p13"/>
            <p:cNvSpPr/>
            <p:nvPr/>
          </p:nvSpPr>
          <p:spPr>
            <a:xfrm flipH="1" rot="10800000">
              <a:off x="2720944" y="8413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13"/>
            <p:cNvSpPr/>
            <p:nvPr/>
          </p:nvSpPr>
          <p:spPr>
            <a:xfrm flipH="1" rot="10800000">
              <a:off x="952922" y="2280116"/>
              <a:ext cx="49781"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7" name="Google Shape;2197;p13"/>
            <p:cNvSpPr/>
            <p:nvPr/>
          </p:nvSpPr>
          <p:spPr>
            <a:xfrm flipH="1" rot="10800000">
              <a:off x="680557" y="17951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8" name="Google Shape;2198;p13"/>
            <p:cNvSpPr/>
            <p:nvPr/>
          </p:nvSpPr>
          <p:spPr>
            <a:xfrm flipH="1" rot="10800000">
              <a:off x="1370776" y="21589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9" name="Google Shape;2199;p13"/>
            <p:cNvSpPr/>
            <p:nvPr/>
          </p:nvSpPr>
          <p:spPr>
            <a:xfrm flipH="1" rot="10800000">
              <a:off x="1009209" y="17454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0" name="Google Shape;2200;p13"/>
            <p:cNvSpPr/>
            <p:nvPr/>
          </p:nvSpPr>
          <p:spPr>
            <a:xfrm flipH="1" rot="10800000">
              <a:off x="1197590" y="33251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1" name="Google Shape;2201;p13"/>
            <p:cNvSpPr/>
            <p:nvPr/>
          </p:nvSpPr>
          <p:spPr>
            <a:xfrm flipH="1" rot="10800000">
              <a:off x="869520" y="29001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2" name="Google Shape;2202;p13"/>
            <p:cNvSpPr/>
            <p:nvPr/>
          </p:nvSpPr>
          <p:spPr>
            <a:xfrm flipH="1" rot="10800000">
              <a:off x="1163918" y="5146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3" name="Google Shape;2203;p13"/>
            <p:cNvSpPr/>
            <p:nvPr/>
          </p:nvSpPr>
          <p:spPr>
            <a:xfrm flipH="1" rot="10800000">
              <a:off x="319042" y="26981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4" name="Google Shape;2204;p13"/>
            <p:cNvSpPr/>
            <p:nvPr/>
          </p:nvSpPr>
          <p:spPr>
            <a:xfrm flipH="1" rot="10800000">
              <a:off x="781094" y="44891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5" name="Google Shape;2205;p13"/>
            <p:cNvSpPr/>
            <p:nvPr/>
          </p:nvSpPr>
          <p:spPr>
            <a:xfrm flipH="1" rot="10800000">
              <a:off x="466705" y="45673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6" name="Google Shape;2206;p13"/>
            <p:cNvSpPr/>
            <p:nvPr/>
          </p:nvSpPr>
          <p:spPr>
            <a:xfrm flipH="1" rot="10800000">
              <a:off x="2385796" y="3454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7" name="Google Shape;2207;p13"/>
            <p:cNvSpPr/>
            <p:nvPr/>
          </p:nvSpPr>
          <p:spPr>
            <a:xfrm flipH="1" rot="10800000">
              <a:off x="1351316" y="2897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8" name="Google Shape;2208;p13"/>
            <p:cNvSpPr/>
            <p:nvPr/>
          </p:nvSpPr>
          <p:spPr>
            <a:xfrm flipH="1" rot="10800000">
              <a:off x="2793040" y="6593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9" name="Google Shape;2209;p13"/>
            <p:cNvSpPr/>
            <p:nvPr/>
          </p:nvSpPr>
          <p:spPr>
            <a:xfrm flipH="1" rot="10800000">
              <a:off x="5343425" y="7271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0" name="Google Shape;2210;p13"/>
            <p:cNvSpPr/>
            <p:nvPr/>
          </p:nvSpPr>
          <p:spPr>
            <a:xfrm flipH="1" rot="10800000">
              <a:off x="1161204" y="6548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1" name="Google Shape;2211;p13"/>
            <p:cNvSpPr/>
            <p:nvPr/>
          </p:nvSpPr>
          <p:spPr>
            <a:xfrm flipH="1" rot="10800000">
              <a:off x="981838" y="5187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2" name="Google Shape;2212;p13"/>
            <p:cNvSpPr/>
            <p:nvPr/>
          </p:nvSpPr>
          <p:spPr>
            <a:xfrm flipH="1" rot="10800000">
              <a:off x="1709985" y="11577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3" name="Google Shape;2213;p13"/>
            <p:cNvSpPr/>
            <p:nvPr/>
          </p:nvSpPr>
          <p:spPr>
            <a:xfrm flipH="1" rot="10800000">
              <a:off x="465000" y="32656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4" name="Google Shape;2214;p13"/>
            <p:cNvSpPr/>
            <p:nvPr/>
          </p:nvSpPr>
          <p:spPr>
            <a:xfrm flipH="1" rot="10800000">
              <a:off x="1388967" y="36081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5" name="Google Shape;2215;p13"/>
            <p:cNvSpPr/>
            <p:nvPr/>
          </p:nvSpPr>
          <p:spPr>
            <a:xfrm flipH="1" rot="10800000">
              <a:off x="2578623" y="8590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6" name="Google Shape;2216;p13"/>
            <p:cNvSpPr/>
            <p:nvPr/>
          </p:nvSpPr>
          <p:spPr>
            <a:xfrm flipH="1" rot="10800000">
              <a:off x="1456231" y="2429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7" name="Google Shape;2217;p13"/>
            <p:cNvSpPr/>
            <p:nvPr/>
          </p:nvSpPr>
          <p:spPr>
            <a:xfrm flipH="1" rot="10800000">
              <a:off x="2668470" y="2586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8" name="Google Shape;2218;p13"/>
            <p:cNvSpPr/>
            <p:nvPr/>
          </p:nvSpPr>
          <p:spPr>
            <a:xfrm flipH="1" rot="10800000">
              <a:off x="545094" y="52332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9" name="Google Shape;2219;p13"/>
            <p:cNvSpPr/>
            <p:nvPr/>
          </p:nvSpPr>
          <p:spPr>
            <a:xfrm flipH="1" rot="10800000">
              <a:off x="1385795" y="9001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0" name="Google Shape;2220;p13"/>
            <p:cNvSpPr/>
            <p:nvPr/>
          </p:nvSpPr>
          <p:spPr>
            <a:xfrm flipH="1" rot="10800000">
              <a:off x="316163" y="53340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1" name="Google Shape;2221;p13"/>
            <p:cNvSpPr/>
            <p:nvPr/>
          </p:nvSpPr>
          <p:spPr>
            <a:xfrm flipH="1" rot="10800000">
              <a:off x="2417469" y="10697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2" name="Google Shape;2222;p13"/>
            <p:cNvSpPr/>
            <p:nvPr/>
          </p:nvSpPr>
          <p:spPr>
            <a:xfrm flipH="1" rot="10800000">
              <a:off x="709936" y="26047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3" name="Google Shape;2223;p13"/>
            <p:cNvSpPr/>
            <p:nvPr/>
          </p:nvSpPr>
          <p:spPr>
            <a:xfrm flipH="1" rot="10800000">
              <a:off x="555205" y="20005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4" name="Google Shape;2224;p13"/>
            <p:cNvSpPr/>
            <p:nvPr/>
          </p:nvSpPr>
          <p:spPr>
            <a:xfrm flipH="1" rot="10800000">
              <a:off x="619038" y="15244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5" name="Google Shape;2225;p13"/>
            <p:cNvSpPr/>
            <p:nvPr/>
          </p:nvSpPr>
          <p:spPr>
            <a:xfrm flipH="1" rot="10800000">
              <a:off x="760799" y="51633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6" name="Google Shape;2226;p13"/>
            <p:cNvSpPr/>
            <p:nvPr/>
          </p:nvSpPr>
          <p:spPr>
            <a:xfrm flipH="1" rot="10800000">
              <a:off x="362237" y="47139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7" name="Google Shape;2227;p13"/>
            <p:cNvSpPr/>
            <p:nvPr/>
          </p:nvSpPr>
          <p:spPr>
            <a:xfrm flipH="1" rot="10800000">
              <a:off x="756580" y="30669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8" name="Google Shape;2228;p13"/>
            <p:cNvSpPr/>
            <p:nvPr/>
          </p:nvSpPr>
          <p:spPr>
            <a:xfrm flipH="1" rot="10800000">
              <a:off x="3312373" y="3709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9" name="Google Shape;2229;p13"/>
            <p:cNvSpPr/>
            <p:nvPr/>
          </p:nvSpPr>
          <p:spPr>
            <a:xfrm flipH="1" rot="10800000">
              <a:off x="1302882" y="14420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0" name="Google Shape;2230;p13"/>
            <p:cNvSpPr/>
            <p:nvPr/>
          </p:nvSpPr>
          <p:spPr>
            <a:xfrm flipH="1" rot="10800000">
              <a:off x="2313421" y="5156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1" name="Google Shape;2231;p13"/>
            <p:cNvSpPr/>
            <p:nvPr/>
          </p:nvSpPr>
          <p:spPr>
            <a:xfrm flipH="1" rot="10800000">
              <a:off x="3246150" y="7847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2" name="Google Shape;2232;p13"/>
            <p:cNvSpPr/>
            <p:nvPr/>
          </p:nvSpPr>
          <p:spPr>
            <a:xfrm flipH="1" rot="10800000">
              <a:off x="1481091" y="20212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3" name="Google Shape;2233;p13"/>
            <p:cNvSpPr/>
            <p:nvPr/>
          </p:nvSpPr>
          <p:spPr>
            <a:xfrm flipH="1" rot="10800000">
              <a:off x="1743496" y="15023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4" name="Google Shape;2234;p13"/>
            <p:cNvSpPr/>
            <p:nvPr/>
          </p:nvSpPr>
          <p:spPr>
            <a:xfrm flipH="1" rot="10800000">
              <a:off x="3034767" y="10520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5" name="Google Shape;2235;p13"/>
            <p:cNvSpPr/>
            <p:nvPr/>
          </p:nvSpPr>
          <p:spPr>
            <a:xfrm>
              <a:off x="1202686" y="54643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13"/>
            <p:cNvSpPr/>
            <p:nvPr/>
          </p:nvSpPr>
          <p:spPr>
            <a:xfrm>
              <a:off x="2365378" y="651930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13"/>
            <p:cNvSpPr/>
            <p:nvPr/>
          </p:nvSpPr>
          <p:spPr>
            <a:xfrm>
              <a:off x="2137303" y="663177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8" name="Google Shape;2238;p13"/>
            <p:cNvSpPr/>
            <p:nvPr/>
          </p:nvSpPr>
          <p:spPr>
            <a:xfrm>
              <a:off x="540440" y="540611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9" name="Google Shape;2239;p13"/>
            <p:cNvSpPr/>
            <p:nvPr/>
          </p:nvSpPr>
          <p:spPr>
            <a:xfrm>
              <a:off x="1201985" y="57100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13"/>
            <p:cNvSpPr/>
            <p:nvPr/>
          </p:nvSpPr>
          <p:spPr>
            <a:xfrm>
              <a:off x="2769280" y="638071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13"/>
            <p:cNvSpPr/>
            <p:nvPr/>
          </p:nvSpPr>
          <p:spPr>
            <a:xfrm>
              <a:off x="1916118" y="639222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2" name="Google Shape;2242;p13"/>
            <p:cNvSpPr/>
            <p:nvPr/>
          </p:nvSpPr>
          <p:spPr>
            <a:xfrm>
              <a:off x="898805" y="635828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3" name="Google Shape;2243;p13"/>
            <p:cNvSpPr/>
            <p:nvPr/>
          </p:nvSpPr>
          <p:spPr>
            <a:xfrm>
              <a:off x="902489" y="655885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4" name="Google Shape;2244;p13"/>
            <p:cNvSpPr/>
            <p:nvPr/>
          </p:nvSpPr>
          <p:spPr>
            <a:xfrm>
              <a:off x="1028115" y="672879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5" name="Google Shape;2245;p13"/>
            <p:cNvSpPr/>
            <p:nvPr/>
          </p:nvSpPr>
          <p:spPr>
            <a:xfrm>
              <a:off x="716337" y="649481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6" name="Google Shape;2246;p13"/>
            <p:cNvSpPr/>
            <p:nvPr/>
          </p:nvSpPr>
          <p:spPr>
            <a:xfrm>
              <a:off x="2112831" y="635354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7" name="Google Shape;2247;p13"/>
            <p:cNvSpPr/>
            <p:nvPr/>
          </p:nvSpPr>
          <p:spPr>
            <a:xfrm>
              <a:off x="2795027" y="617353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8" name="Google Shape;2248;p13"/>
            <p:cNvSpPr/>
            <p:nvPr/>
          </p:nvSpPr>
          <p:spPr>
            <a:xfrm>
              <a:off x="1611502" y="662984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9" name="Google Shape;2249;p13"/>
            <p:cNvSpPr/>
            <p:nvPr/>
          </p:nvSpPr>
          <p:spPr>
            <a:xfrm>
              <a:off x="2731234" y="662324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0" name="Google Shape;2250;p13"/>
            <p:cNvSpPr/>
            <p:nvPr/>
          </p:nvSpPr>
          <p:spPr>
            <a:xfrm>
              <a:off x="835839" y="617031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1" name="Google Shape;2251;p13"/>
            <p:cNvSpPr/>
            <p:nvPr/>
          </p:nvSpPr>
          <p:spPr>
            <a:xfrm>
              <a:off x="2508645" y="645808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2" name="Google Shape;2252;p13"/>
            <p:cNvSpPr/>
            <p:nvPr/>
          </p:nvSpPr>
          <p:spPr>
            <a:xfrm>
              <a:off x="1735647" y="617603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3" name="Google Shape;2253;p13"/>
            <p:cNvSpPr/>
            <p:nvPr/>
          </p:nvSpPr>
          <p:spPr>
            <a:xfrm>
              <a:off x="2790561" y="629453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4" name="Google Shape;2254;p13"/>
            <p:cNvSpPr/>
            <p:nvPr/>
          </p:nvSpPr>
          <p:spPr>
            <a:xfrm>
              <a:off x="2024480" y="665470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5" name="Google Shape;2255;p13"/>
            <p:cNvSpPr/>
            <p:nvPr/>
          </p:nvSpPr>
          <p:spPr>
            <a:xfrm>
              <a:off x="2370586" y="658318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6" name="Google Shape;2256;p13"/>
            <p:cNvSpPr/>
            <p:nvPr/>
          </p:nvSpPr>
          <p:spPr>
            <a:xfrm>
              <a:off x="598065" y="52780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7" name="Google Shape;2257;p13"/>
            <p:cNvSpPr/>
            <p:nvPr/>
          </p:nvSpPr>
          <p:spPr>
            <a:xfrm>
              <a:off x="1898385" y="632887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8" name="Google Shape;2258;p13"/>
            <p:cNvSpPr/>
            <p:nvPr/>
          </p:nvSpPr>
          <p:spPr>
            <a:xfrm>
              <a:off x="1534327" y="660865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9" name="Google Shape;2259;p13"/>
            <p:cNvSpPr/>
            <p:nvPr/>
          </p:nvSpPr>
          <p:spPr>
            <a:xfrm>
              <a:off x="2480866" y="620670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0" name="Google Shape;2260;p13"/>
            <p:cNvSpPr/>
            <p:nvPr/>
          </p:nvSpPr>
          <p:spPr>
            <a:xfrm>
              <a:off x="1829349" y="654759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1" name="Google Shape;2261;p13"/>
            <p:cNvSpPr/>
            <p:nvPr/>
          </p:nvSpPr>
          <p:spPr>
            <a:xfrm>
              <a:off x="2878472" y="672851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2" name="Google Shape;2262;p13"/>
            <p:cNvSpPr/>
            <p:nvPr/>
          </p:nvSpPr>
          <p:spPr>
            <a:xfrm>
              <a:off x="2575332" y="642026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3" name="Google Shape;2263;p13"/>
            <p:cNvSpPr/>
            <p:nvPr/>
          </p:nvSpPr>
          <p:spPr>
            <a:xfrm>
              <a:off x="1665322" y="619150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13"/>
            <p:cNvSpPr/>
            <p:nvPr/>
          </p:nvSpPr>
          <p:spPr>
            <a:xfrm>
              <a:off x="2505412" y="614345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13"/>
            <p:cNvSpPr/>
            <p:nvPr/>
          </p:nvSpPr>
          <p:spPr>
            <a:xfrm>
              <a:off x="969856" y="4483214"/>
              <a:ext cx="49781"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6" name="Google Shape;2266;p13"/>
            <p:cNvSpPr/>
            <p:nvPr/>
          </p:nvSpPr>
          <p:spPr>
            <a:xfrm>
              <a:off x="1387710" y="46156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7" name="Google Shape;2267;p13"/>
            <p:cNvSpPr/>
            <p:nvPr/>
          </p:nvSpPr>
          <p:spPr>
            <a:xfrm>
              <a:off x="2313234" y="644693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13"/>
            <p:cNvSpPr/>
            <p:nvPr/>
          </p:nvSpPr>
          <p:spPr>
            <a:xfrm>
              <a:off x="504824" y="483106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9" name="Google Shape;2269;p13"/>
            <p:cNvSpPr/>
            <p:nvPr/>
          </p:nvSpPr>
          <p:spPr>
            <a:xfrm>
              <a:off x="1609167" y="657245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0" name="Google Shape;2270;p13"/>
            <p:cNvSpPr/>
            <p:nvPr/>
          </p:nvSpPr>
          <p:spPr>
            <a:xfrm>
              <a:off x="2293511" y="656549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1" name="Google Shape;2271;p13"/>
            <p:cNvSpPr/>
            <p:nvPr/>
          </p:nvSpPr>
          <p:spPr>
            <a:xfrm>
              <a:off x="352400" y="56229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2" name="Google Shape;2272;p13"/>
            <p:cNvSpPr/>
            <p:nvPr/>
          </p:nvSpPr>
          <p:spPr>
            <a:xfrm>
              <a:off x="635972" y="52661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3" name="Google Shape;2273;p13"/>
            <p:cNvSpPr/>
            <p:nvPr/>
          </p:nvSpPr>
          <p:spPr>
            <a:xfrm>
              <a:off x="1618403" y="656140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4" name="Google Shape;2274;p13"/>
            <p:cNvSpPr/>
            <p:nvPr/>
          </p:nvSpPr>
          <p:spPr>
            <a:xfrm>
              <a:off x="1760430" y="52513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75" name="Google Shape;2275;p13"/>
          <p:cNvSpPr/>
          <p:nvPr/>
        </p:nvSpPr>
        <p:spPr>
          <a:xfrm flipH="1" rot="10800000">
            <a:off x="5100736" y="121158"/>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6" name="Google Shape;2276;p13"/>
          <p:cNvSpPr/>
          <p:nvPr/>
        </p:nvSpPr>
        <p:spPr>
          <a:xfrm flipH="1" rot="10800000">
            <a:off x="5262694" y="207085"/>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7" name="Google Shape;2277;p13"/>
          <p:cNvSpPr/>
          <p:nvPr/>
        </p:nvSpPr>
        <p:spPr>
          <a:xfrm flipH="1" rot="10800000">
            <a:off x="5068637" y="233884"/>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8" name="Google Shape;2278;p13"/>
          <p:cNvSpPr/>
          <p:nvPr/>
        </p:nvSpPr>
        <p:spPr>
          <a:xfrm flipH="1" rot="10800000">
            <a:off x="5442354" y="10802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9" name="Google Shape;2279;p13"/>
          <p:cNvSpPr/>
          <p:nvPr/>
        </p:nvSpPr>
        <p:spPr>
          <a:xfrm flipH="1" rot="10800000">
            <a:off x="5908779" y="35898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0" name="Google Shape;2280;p13"/>
          <p:cNvSpPr/>
          <p:nvPr/>
        </p:nvSpPr>
        <p:spPr>
          <a:xfrm flipH="1" rot="10800000">
            <a:off x="858999" y="66482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1" name="Google Shape;2281;p13"/>
          <p:cNvSpPr/>
          <p:nvPr/>
        </p:nvSpPr>
        <p:spPr>
          <a:xfrm>
            <a:off x="6451839" y="232669"/>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2" name="Google Shape;2282;p13"/>
          <p:cNvSpPr/>
          <p:nvPr/>
        </p:nvSpPr>
        <p:spPr>
          <a:xfrm flipH="1" rot="-5752072">
            <a:off x="7793624" y="323305"/>
            <a:ext cx="165394" cy="166413"/>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3" name="Google Shape;2283;p13"/>
          <p:cNvSpPr/>
          <p:nvPr/>
        </p:nvSpPr>
        <p:spPr>
          <a:xfrm flipH="1" rot="-5752072">
            <a:off x="8198698" y="356768"/>
            <a:ext cx="137393" cy="137838"/>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4" name="Google Shape;2284;p13"/>
          <p:cNvSpPr/>
          <p:nvPr/>
        </p:nvSpPr>
        <p:spPr>
          <a:xfrm flipH="1" rot="-5752072">
            <a:off x="7969542" y="437535"/>
            <a:ext cx="51834" cy="5200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5" name="Google Shape;2285;p13"/>
          <p:cNvSpPr/>
          <p:nvPr/>
        </p:nvSpPr>
        <p:spPr>
          <a:xfrm flipH="1" rot="-5752072">
            <a:off x="8021536" y="68425"/>
            <a:ext cx="32361" cy="32172"/>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6" name="Google Shape;2286;p13"/>
          <p:cNvSpPr/>
          <p:nvPr/>
        </p:nvSpPr>
        <p:spPr>
          <a:xfrm flipH="1" rot="-5752072">
            <a:off x="7193967" y="288719"/>
            <a:ext cx="120510" cy="120906"/>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7" name="Google Shape;2287;p13"/>
          <p:cNvSpPr/>
          <p:nvPr/>
        </p:nvSpPr>
        <p:spPr>
          <a:xfrm flipH="1" rot="-5752072">
            <a:off x="7981590" y="189073"/>
            <a:ext cx="58838" cy="59032"/>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288" name="Shape 2288"/>
        <p:cNvGrpSpPr/>
        <p:nvPr/>
      </p:nvGrpSpPr>
      <p:grpSpPr>
        <a:xfrm>
          <a:off x="0" y="0"/>
          <a:ext cx="0" cy="0"/>
          <a:chOff x="0" y="0"/>
          <a:chExt cx="0" cy="0"/>
        </a:xfrm>
      </p:grpSpPr>
      <p:sp>
        <p:nvSpPr>
          <p:cNvPr id="2289" name="Google Shape;2289;p14"/>
          <p:cNvSpPr txBox="1"/>
          <p:nvPr>
            <p:ph hasCustomPrompt="1" type="title"/>
          </p:nvPr>
        </p:nvSpPr>
        <p:spPr>
          <a:xfrm>
            <a:off x="1195788" y="2879013"/>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solidFill>
                  <a:schemeClr val="accent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290" name="Google Shape;2290;p14"/>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291" name="Google Shape;2291;p14"/>
          <p:cNvSpPr txBox="1"/>
          <p:nvPr>
            <p:ph hasCustomPrompt="1" idx="3" type="title"/>
          </p:nvPr>
        </p:nvSpPr>
        <p:spPr>
          <a:xfrm>
            <a:off x="4616098" y="2879013"/>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solidFill>
                  <a:schemeClr val="accent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292" name="Google Shape;2292;p14"/>
          <p:cNvSpPr txBox="1"/>
          <p:nvPr>
            <p:ph hasCustomPrompt="1" idx="4" type="title"/>
          </p:nvPr>
        </p:nvSpPr>
        <p:spPr>
          <a:xfrm>
            <a:off x="8047816" y="2879013"/>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solidFill>
                  <a:schemeClr val="accent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293" name="Google Shape;2293;p1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294" name="Google Shape;2294;p1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295" name="Google Shape;2295;p1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296" name="Google Shape;2296;p14"/>
          <p:cNvSpPr/>
          <p:nvPr/>
        </p:nvSpPr>
        <p:spPr>
          <a:xfrm>
            <a:off x="2282116" y="5715654"/>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7" name="Google Shape;2297;p14"/>
          <p:cNvSpPr/>
          <p:nvPr/>
        </p:nvSpPr>
        <p:spPr>
          <a:xfrm>
            <a:off x="3023302" y="6141252"/>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8" name="Google Shape;2298;p14"/>
          <p:cNvSpPr/>
          <p:nvPr/>
        </p:nvSpPr>
        <p:spPr>
          <a:xfrm>
            <a:off x="1033352" y="5758475"/>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9" name="Google Shape;2299;p14"/>
          <p:cNvSpPr/>
          <p:nvPr/>
        </p:nvSpPr>
        <p:spPr>
          <a:xfrm>
            <a:off x="3050980" y="571242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0" name="Google Shape;2300;p14"/>
          <p:cNvSpPr/>
          <p:nvPr/>
        </p:nvSpPr>
        <p:spPr>
          <a:xfrm>
            <a:off x="5243169" y="6428444"/>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1" name="Google Shape;2301;p14"/>
          <p:cNvSpPr/>
          <p:nvPr/>
        </p:nvSpPr>
        <p:spPr>
          <a:xfrm>
            <a:off x="1761531" y="6235302"/>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2" name="Google Shape;2302;p14"/>
          <p:cNvSpPr/>
          <p:nvPr/>
        </p:nvSpPr>
        <p:spPr>
          <a:xfrm>
            <a:off x="542169" y="45284"/>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3" name="Google Shape;2303;p14"/>
          <p:cNvSpPr/>
          <p:nvPr/>
        </p:nvSpPr>
        <p:spPr>
          <a:xfrm>
            <a:off x="893214" y="17463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4" name="Google Shape;2304;p14"/>
          <p:cNvSpPr/>
          <p:nvPr/>
        </p:nvSpPr>
        <p:spPr>
          <a:xfrm>
            <a:off x="335817" y="35143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5" name="Google Shape;2305;p14"/>
          <p:cNvSpPr/>
          <p:nvPr/>
        </p:nvSpPr>
        <p:spPr>
          <a:xfrm>
            <a:off x="126313" y="100470"/>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6" name="Google Shape;2306;p14"/>
          <p:cNvSpPr/>
          <p:nvPr/>
        </p:nvSpPr>
        <p:spPr>
          <a:xfrm>
            <a:off x="1032651" y="6004168"/>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7" name="Google Shape;2307;p14"/>
          <p:cNvSpPr/>
          <p:nvPr/>
        </p:nvSpPr>
        <p:spPr>
          <a:xfrm>
            <a:off x="5647071" y="6289855"/>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8" name="Google Shape;2308;p14"/>
          <p:cNvSpPr/>
          <p:nvPr/>
        </p:nvSpPr>
        <p:spPr>
          <a:xfrm>
            <a:off x="4793909" y="6301364"/>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9" name="Google Shape;2309;p14"/>
          <p:cNvSpPr/>
          <p:nvPr/>
        </p:nvSpPr>
        <p:spPr>
          <a:xfrm>
            <a:off x="106969" y="3116923"/>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0" name="Google Shape;2310;p14"/>
          <p:cNvSpPr/>
          <p:nvPr/>
        </p:nvSpPr>
        <p:spPr>
          <a:xfrm>
            <a:off x="3776596" y="6267423"/>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1" name="Google Shape;2311;p14"/>
          <p:cNvSpPr/>
          <p:nvPr/>
        </p:nvSpPr>
        <p:spPr>
          <a:xfrm>
            <a:off x="526717" y="6162380"/>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2" name="Google Shape;2312;p14"/>
          <p:cNvSpPr/>
          <p:nvPr/>
        </p:nvSpPr>
        <p:spPr>
          <a:xfrm>
            <a:off x="1326418" y="2783260"/>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3" name="Google Shape;2313;p14"/>
          <p:cNvSpPr/>
          <p:nvPr/>
        </p:nvSpPr>
        <p:spPr>
          <a:xfrm>
            <a:off x="599630" y="6563758"/>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4" name="Google Shape;2314;p14"/>
          <p:cNvSpPr/>
          <p:nvPr/>
        </p:nvSpPr>
        <p:spPr>
          <a:xfrm>
            <a:off x="1005926" y="4066346"/>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5" name="Google Shape;2315;p14"/>
          <p:cNvSpPr/>
          <p:nvPr/>
        </p:nvSpPr>
        <p:spPr>
          <a:xfrm>
            <a:off x="601935" y="3465532"/>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6" name="Google Shape;2316;p14"/>
          <p:cNvSpPr/>
          <p:nvPr/>
        </p:nvSpPr>
        <p:spPr>
          <a:xfrm>
            <a:off x="652343" y="6332314"/>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7" name="Google Shape;2317;p14"/>
          <p:cNvSpPr/>
          <p:nvPr/>
        </p:nvSpPr>
        <p:spPr>
          <a:xfrm>
            <a:off x="3594128" y="6403957"/>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8" name="Google Shape;2318;p14"/>
          <p:cNvSpPr/>
          <p:nvPr/>
        </p:nvSpPr>
        <p:spPr>
          <a:xfrm>
            <a:off x="638245" y="117108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9" name="Google Shape;2319;p14"/>
          <p:cNvSpPr/>
          <p:nvPr/>
        </p:nvSpPr>
        <p:spPr>
          <a:xfrm>
            <a:off x="646583" y="2814702"/>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0" name="Google Shape;2320;p14"/>
          <p:cNvSpPr/>
          <p:nvPr/>
        </p:nvSpPr>
        <p:spPr>
          <a:xfrm>
            <a:off x="4990622" y="6262691"/>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1" name="Google Shape;2321;p14"/>
          <p:cNvSpPr/>
          <p:nvPr/>
        </p:nvSpPr>
        <p:spPr>
          <a:xfrm>
            <a:off x="453278" y="106314"/>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2" name="Google Shape;2322;p14"/>
          <p:cNvSpPr/>
          <p:nvPr/>
        </p:nvSpPr>
        <p:spPr>
          <a:xfrm>
            <a:off x="61849" y="2505043"/>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3" name="Google Shape;2323;p14"/>
          <p:cNvSpPr/>
          <p:nvPr/>
        </p:nvSpPr>
        <p:spPr>
          <a:xfrm>
            <a:off x="677146" y="639052"/>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4" name="Google Shape;2324;p14"/>
          <p:cNvSpPr/>
          <p:nvPr/>
        </p:nvSpPr>
        <p:spPr>
          <a:xfrm rot="-1083167">
            <a:off x="733639" y="1553932"/>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5" name="Google Shape;2325;p14"/>
          <p:cNvSpPr/>
          <p:nvPr/>
        </p:nvSpPr>
        <p:spPr>
          <a:xfrm>
            <a:off x="1235730" y="623337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6" name="Google Shape;2326;p14"/>
          <p:cNvSpPr/>
          <p:nvPr/>
        </p:nvSpPr>
        <p:spPr>
          <a:xfrm>
            <a:off x="2702792" y="602120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7" name="Google Shape;2327;p14"/>
          <p:cNvSpPr/>
          <p:nvPr/>
        </p:nvSpPr>
        <p:spPr>
          <a:xfrm>
            <a:off x="568248" y="1171197"/>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8" name="Google Shape;2328;p14"/>
          <p:cNvSpPr/>
          <p:nvPr/>
        </p:nvSpPr>
        <p:spPr>
          <a:xfrm>
            <a:off x="1178016" y="6477020"/>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9" name="Google Shape;2329;p14"/>
          <p:cNvSpPr/>
          <p:nvPr/>
        </p:nvSpPr>
        <p:spPr>
          <a:xfrm>
            <a:off x="842155" y="698409"/>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0" name="Google Shape;2330;p14"/>
          <p:cNvSpPr/>
          <p:nvPr/>
        </p:nvSpPr>
        <p:spPr>
          <a:xfrm>
            <a:off x="4113623" y="6317646"/>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1" name="Google Shape;2331;p14"/>
          <p:cNvSpPr/>
          <p:nvPr/>
        </p:nvSpPr>
        <p:spPr>
          <a:xfrm>
            <a:off x="1027333" y="2577129"/>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2" name="Google Shape;2332;p14"/>
          <p:cNvSpPr/>
          <p:nvPr/>
        </p:nvSpPr>
        <p:spPr>
          <a:xfrm>
            <a:off x="1311983" y="6623638"/>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3" name="Google Shape;2333;p14"/>
          <p:cNvSpPr/>
          <p:nvPr/>
        </p:nvSpPr>
        <p:spPr>
          <a:xfrm>
            <a:off x="5386436" y="6367228"/>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4" name="Google Shape;2334;p14"/>
          <p:cNvSpPr/>
          <p:nvPr/>
        </p:nvSpPr>
        <p:spPr>
          <a:xfrm>
            <a:off x="897873" y="1358573"/>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5" name="Google Shape;2335;p14"/>
          <p:cNvSpPr/>
          <p:nvPr/>
        </p:nvSpPr>
        <p:spPr>
          <a:xfrm>
            <a:off x="881361" y="1147982"/>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6" name="Google Shape;2336;p14"/>
          <p:cNvSpPr/>
          <p:nvPr/>
        </p:nvSpPr>
        <p:spPr>
          <a:xfrm>
            <a:off x="454364" y="2870882"/>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7" name="Google Shape;2337;p14"/>
          <p:cNvSpPr/>
          <p:nvPr/>
        </p:nvSpPr>
        <p:spPr>
          <a:xfrm>
            <a:off x="575531" y="419260"/>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8" name="Google Shape;2338;p14"/>
          <p:cNvSpPr/>
          <p:nvPr/>
        </p:nvSpPr>
        <p:spPr>
          <a:xfrm>
            <a:off x="405559" y="1655248"/>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9" name="Google Shape;2339;p14"/>
          <p:cNvSpPr/>
          <p:nvPr/>
        </p:nvSpPr>
        <p:spPr>
          <a:xfrm>
            <a:off x="86715" y="1763277"/>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0" name="Google Shape;2340;p14"/>
          <p:cNvSpPr/>
          <p:nvPr/>
        </p:nvSpPr>
        <p:spPr>
          <a:xfrm>
            <a:off x="2803546" y="617602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1" name="Google Shape;2341;p14"/>
          <p:cNvSpPr/>
          <p:nvPr/>
        </p:nvSpPr>
        <p:spPr>
          <a:xfrm>
            <a:off x="854573" y="1900173"/>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2" name="Google Shape;2342;p14"/>
          <p:cNvSpPr/>
          <p:nvPr/>
        </p:nvSpPr>
        <p:spPr>
          <a:xfrm>
            <a:off x="1589711" y="6686825"/>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3" name="Google Shape;2343;p14"/>
          <p:cNvSpPr/>
          <p:nvPr/>
        </p:nvSpPr>
        <p:spPr>
          <a:xfrm>
            <a:off x="1751669" y="6609292"/>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4" name="Google Shape;2344;p14"/>
          <p:cNvSpPr/>
          <p:nvPr/>
        </p:nvSpPr>
        <p:spPr>
          <a:xfrm>
            <a:off x="328050" y="737669"/>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5" name="Google Shape;2345;p14"/>
          <p:cNvSpPr/>
          <p:nvPr/>
        </p:nvSpPr>
        <p:spPr>
          <a:xfrm>
            <a:off x="289327" y="6422885"/>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6" name="Google Shape;2346;p14"/>
          <p:cNvSpPr/>
          <p:nvPr/>
        </p:nvSpPr>
        <p:spPr>
          <a:xfrm>
            <a:off x="1082751" y="3219188"/>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7" name="Google Shape;2347;p14"/>
          <p:cNvSpPr/>
          <p:nvPr/>
        </p:nvSpPr>
        <p:spPr>
          <a:xfrm>
            <a:off x="1648708" y="6258229"/>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8" name="Google Shape;2348;p14"/>
          <p:cNvSpPr/>
          <p:nvPr/>
        </p:nvSpPr>
        <p:spPr>
          <a:xfrm>
            <a:off x="43470" y="1041932"/>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9" name="Google Shape;2349;p14"/>
          <p:cNvSpPr/>
          <p:nvPr/>
        </p:nvSpPr>
        <p:spPr>
          <a:xfrm>
            <a:off x="870355" y="283437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0" name="Google Shape;2350;p14"/>
          <p:cNvSpPr/>
          <p:nvPr/>
        </p:nvSpPr>
        <p:spPr>
          <a:xfrm>
            <a:off x="2342144" y="598114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1" name="Google Shape;2351;p14"/>
          <p:cNvSpPr/>
          <p:nvPr/>
        </p:nvSpPr>
        <p:spPr>
          <a:xfrm>
            <a:off x="428731" y="5572121"/>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2" name="Google Shape;2352;p14"/>
          <p:cNvSpPr/>
          <p:nvPr/>
        </p:nvSpPr>
        <p:spPr>
          <a:xfrm>
            <a:off x="706599" y="432752"/>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3" name="Google Shape;2353;p14"/>
          <p:cNvSpPr/>
          <p:nvPr/>
        </p:nvSpPr>
        <p:spPr>
          <a:xfrm>
            <a:off x="1158555" y="6212181"/>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4" name="Google Shape;2354;p14"/>
          <p:cNvSpPr/>
          <p:nvPr/>
        </p:nvSpPr>
        <p:spPr>
          <a:xfrm>
            <a:off x="406753" y="6369222"/>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5" name="Google Shape;2355;p14"/>
          <p:cNvSpPr/>
          <p:nvPr/>
        </p:nvSpPr>
        <p:spPr>
          <a:xfrm>
            <a:off x="66517" y="3280684"/>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6" name="Google Shape;2356;p14"/>
          <p:cNvSpPr/>
          <p:nvPr/>
        </p:nvSpPr>
        <p:spPr>
          <a:xfrm>
            <a:off x="554182" y="2199699"/>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7" name="Google Shape;2357;p14"/>
          <p:cNvSpPr/>
          <p:nvPr/>
        </p:nvSpPr>
        <p:spPr>
          <a:xfrm>
            <a:off x="263021" y="122416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8" name="Google Shape;2358;p14"/>
          <p:cNvSpPr/>
          <p:nvPr/>
        </p:nvSpPr>
        <p:spPr>
          <a:xfrm>
            <a:off x="1453577" y="6151120"/>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9" name="Google Shape;2359;p14"/>
          <p:cNvSpPr/>
          <p:nvPr/>
        </p:nvSpPr>
        <p:spPr>
          <a:xfrm>
            <a:off x="2866417" y="6560227"/>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0" name="Google Shape;2360;p14"/>
          <p:cNvSpPr/>
          <p:nvPr/>
        </p:nvSpPr>
        <p:spPr>
          <a:xfrm>
            <a:off x="70540" y="191832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1" name="Google Shape;2361;p14"/>
          <p:cNvSpPr/>
          <p:nvPr/>
        </p:nvSpPr>
        <p:spPr>
          <a:xfrm>
            <a:off x="630468" y="236619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2" name="Google Shape;2362;p14"/>
          <p:cNvSpPr/>
          <p:nvPr/>
        </p:nvSpPr>
        <p:spPr>
          <a:xfrm>
            <a:off x="2850030" y="612647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3" name="Google Shape;2363;p14"/>
          <p:cNvSpPr/>
          <p:nvPr/>
        </p:nvSpPr>
        <p:spPr>
          <a:xfrm>
            <a:off x="2408325" y="6527170"/>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4" name="Google Shape;2364;p14"/>
          <p:cNvSpPr/>
          <p:nvPr/>
        </p:nvSpPr>
        <p:spPr>
          <a:xfrm>
            <a:off x="5453123" y="6329404"/>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5" name="Google Shape;2365;p14"/>
          <p:cNvSpPr/>
          <p:nvPr/>
        </p:nvSpPr>
        <p:spPr>
          <a:xfrm>
            <a:off x="1557612" y="6538590"/>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6" name="Google Shape;2366;p14"/>
          <p:cNvSpPr/>
          <p:nvPr/>
        </p:nvSpPr>
        <p:spPr>
          <a:xfrm>
            <a:off x="381582" y="2000865"/>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7" name="Google Shape;2367;p14"/>
          <p:cNvSpPr/>
          <p:nvPr/>
        </p:nvSpPr>
        <p:spPr>
          <a:xfrm>
            <a:off x="744300" y="2183765"/>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8" name="Google Shape;2368;p14"/>
          <p:cNvSpPr/>
          <p:nvPr/>
        </p:nvSpPr>
        <p:spPr>
          <a:xfrm>
            <a:off x="804737" y="2418364"/>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9" name="Google Shape;2369;p14"/>
          <p:cNvSpPr/>
          <p:nvPr/>
        </p:nvSpPr>
        <p:spPr>
          <a:xfrm>
            <a:off x="388109" y="623582"/>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0" name="Google Shape;2370;p14"/>
          <p:cNvSpPr/>
          <p:nvPr/>
        </p:nvSpPr>
        <p:spPr>
          <a:xfrm>
            <a:off x="493906" y="2172146"/>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1" name="Google Shape;2371;p14"/>
          <p:cNvSpPr/>
          <p:nvPr/>
        </p:nvSpPr>
        <p:spPr>
          <a:xfrm>
            <a:off x="308482" y="2822518"/>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2" name="Google Shape;2372;p14"/>
          <p:cNvSpPr/>
          <p:nvPr/>
        </p:nvSpPr>
        <p:spPr>
          <a:xfrm>
            <a:off x="2568544" y="625477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3" name="Google Shape;2373;p14"/>
          <p:cNvSpPr/>
          <p:nvPr/>
        </p:nvSpPr>
        <p:spPr>
          <a:xfrm>
            <a:off x="800522" y="477730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4" name="Google Shape;2374;p14"/>
          <p:cNvSpPr/>
          <p:nvPr/>
        </p:nvSpPr>
        <p:spPr>
          <a:xfrm>
            <a:off x="528157" y="5269898"/>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5" name="Google Shape;2375;p14"/>
          <p:cNvSpPr/>
          <p:nvPr/>
        </p:nvSpPr>
        <p:spPr>
          <a:xfrm>
            <a:off x="1218376" y="4909782"/>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6" name="Google Shape;2376;p14"/>
          <p:cNvSpPr/>
          <p:nvPr/>
        </p:nvSpPr>
        <p:spPr>
          <a:xfrm>
            <a:off x="856809" y="5310303"/>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7" name="Google Shape;2377;p14"/>
          <p:cNvSpPr/>
          <p:nvPr/>
        </p:nvSpPr>
        <p:spPr>
          <a:xfrm>
            <a:off x="1045190" y="3671419"/>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8" name="Google Shape;2378;p14"/>
          <p:cNvSpPr/>
          <p:nvPr/>
        </p:nvSpPr>
        <p:spPr>
          <a:xfrm>
            <a:off x="717120" y="413795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9" name="Google Shape;2379;p14"/>
          <p:cNvSpPr/>
          <p:nvPr/>
        </p:nvSpPr>
        <p:spPr>
          <a:xfrm>
            <a:off x="1011518" y="6432657"/>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0" name="Google Shape;2380;p14"/>
          <p:cNvSpPr/>
          <p:nvPr/>
        </p:nvSpPr>
        <p:spPr>
          <a:xfrm>
            <a:off x="166642" y="4308254"/>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1" name="Google Shape;2381;p14"/>
          <p:cNvSpPr/>
          <p:nvPr/>
        </p:nvSpPr>
        <p:spPr>
          <a:xfrm>
            <a:off x="628694" y="2571414"/>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2" name="Google Shape;2382;p14"/>
          <p:cNvSpPr/>
          <p:nvPr/>
        </p:nvSpPr>
        <p:spPr>
          <a:xfrm>
            <a:off x="314305" y="2385756"/>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3" name="Google Shape;2383;p14"/>
          <p:cNvSpPr/>
          <p:nvPr/>
        </p:nvSpPr>
        <p:spPr>
          <a:xfrm>
            <a:off x="2233396" y="665683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4" name="Google Shape;2384;p14"/>
          <p:cNvSpPr/>
          <p:nvPr/>
        </p:nvSpPr>
        <p:spPr>
          <a:xfrm>
            <a:off x="1198916" y="6709769"/>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5" name="Google Shape;2385;p14"/>
          <p:cNvSpPr/>
          <p:nvPr/>
        </p:nvSpPr>
        <p:spPr>
          <a:xfrm>
            <a:off x="2640640" y="6381157"/>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6" name="Google Shape;2386;p14"/>
          <p:cNvSpPr/>
          <p:nvPr/>
        </p:nvSpPr>
        <p:spPr>
          <a:xfrm>
            <a:off x="5191025" y="6356075"/>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7" name="Google Shape;2387;p14"/>
          <p:cNvSpPr/>
          <p:nvPr/>
        </p:nvSpPr>
        <p:spPr>
          <a:xfrm>
            <a:off x="1008804" y="6413985"/>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8" name="Google Shape;2388;p14"/>
          <p:cNvSpPr/>
          <p:nvPr/>
        </p:nvSpPr>
        <p:spPr>
          <a:xfrm>
            <a:off x="829438" y="6579235"/>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9" name="Google Shape;2389;p14"/>
          <p:cNvSpPr/>
          <p:nvPr/>
        </p:nvSpPr>
        <p:spPr>
          <a:xfrm>
            <a:off x="1557585" y="5661997"/>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0" name="Google Shape;2390;p14"/>
          <p:cNvSpPr/>
          <p:nvPr/>
        </p:nvSpPr>
        <p:spPr>
          <a:xfrm>
            <a:off x="312600" y="3772498"/>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1" name="Google Shape;2391;p14"/>
          <p:cNvSpPr/>
          <p:nvPr/>
        </p:nvSpPr>
        <p:spPr>
          <a:xfrm>
            <a:off x="122502" y="343842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2" name="Google Shape;2392;p14"/>
          <p:cNvSpPr/>
          <p:nvPr/>
        </p:nvSpPr>
        <p:spPr>
          <a:xfrm>
            <a:off x="1236567" y="3454677"/>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3" name="Google Shape;2393;p14"/>
          <p:cNvSpPr/>
          <p:nvPr/>
        </p:nvSpPr>
        <p:spPr>
          <a:xfrm>
            <a:off x="2426223" y="616263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4" name="Google Shape;2394;p14"/>
          <p:cNvSpPr/>
          <p:nvPr/>
        </p:nvSpPr>
        <p:spPr>
          <a:xfrm>
            <a:off x="392694" y="1867034"/>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5" name="Google Shape;2395;p14"/>
          <p:cNvSpPr/>
          <p:nvPr/>
        </p:nvSpPr>
        <p:spPr>
          <a:xfrm>
            <a:off x="1233395" y="6175982"/>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6" name="Google Shape;2396;p14"/>
          <p:cNvSpPr/>
          <p:nvPr/>
        </p:nvSpPr>
        <p:spPr>
          <a:xfrm>
            <a:off x="163763" y="1654792"/>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7" name="Google Shape;2397;p14"/>
          <p:cNvSpPr/>
          <p:nvPr/>
        </p:nvSpPr>
        <p:spPr>
          <a:xfrm>
            <a:off x="2265069" y="596345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8" name="Google Shape;2398;p14"/>
          <p:cNvSpPr/>
          <p:nvPr/>
        </p:nvSpPr>
        <p:spPr>
          <a:xfrm>
            <a:off x="557536" y="4214638"/>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9" name="Google Shape;2399;p14"/>
          <p:cNvSpPr/>
          <p:nvPr/>
        </p:nvSpPr>
        <p:spPr>
          <a:xfrm>
            <a:off x="402805" y="4931710"/>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0" name="Google Shape;2400;p14"/>
          <p:cNvSpPr/>
          <p:nvPr/>
        </p:nvSpPr>
        <p:spPr>
          <a:xfrm>
            <a:off x="466638" y="5560194"/>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1" name="Google Shape;2401;p14"/>
          <p:cNvSpPr/>
          <p:nvPr/>
        </p:nvSpPr>
        <p:spPr>
          <a:xfrm>
            <a:off x="95796" y="556117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2" name="Google Shape;2402;p14"/>
          <p:cNvSpPr/>
          <p:nvPr/>
        </p:nvSpPr>
        <p:spPr>
          <a:xfrm>
            <a:off x="608399" y="1918768"/>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3" name="Google Shape;2403;p14"/>
          <p:cNvSpPr/>
          <p:nvPr/>
        </p:nvSpPr>
        <p:spPr>
          <a:xfrm>
            <a:off x="209837" y="2353942"/>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4" name="Google Shape;2404;p14"/>
          <p:cNvSpPr/>
          <p:nvPr/>
        </p:nvSpPr>
        <p:spPr>
          <a:xfrm>
            <a:off x="604180" y="3895904"/>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5" name="Google Shape;2405;p14"/>
          <p:cNvSpPr/>
          <p:nvPr/>
        </p:nvSpPr>
        <p:spPr>
          <a:xfrm>
            <a:off x="3159973" y="6511791"/>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6" name="Google Shape;2406;p14"/>
          <p:cNvSpPr/>
          <p:nvPr/>
        </p:nvSpPr>
        <p:spPr>
          <a:xfrm>
            <a:off x="1150482" y="5420648"/>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7" name="Google Shape;2407;p14"/>
          <p:cNvSpPr/>
          <p:nvPr/>
        </p:nvSpPr>
        <p:spPr>
          <a:xfrm>
            <a:off x="2161021" y="6412090"/>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8" name="Google Shape;2408;p14"/>
          <p:cNvSpPr/>
          <p:nvPr/>
        </p:nvSpPr>
        <p:spPr>
          <a:xfrm>
            <a:off x="3093750" y="630808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9" name="Google Shape;2409;p14"/>
          <p:cNvSpPr/>
          <p:nvPr/>
        </p:nvSpPr>
        <p:spPr>
          <a:xfrm>
            <a:off x="1328691" y="4967613"/>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0" name="Google Shape;2410;p14"/>
          <p:cNvSpPr/>
          <p:nvPr/>
        </p:nvSpPr>
        <p:spPr>
          <a:xfrm>
            <a:off x="1591096" y="5545468"/>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1" name="Google Shape;2411;p14"/>
          <p:cNvSpPr/>
          <p:nvPr/>
        </p:nvSpPr>
        <p:spPr>
          <a:xfrm>
            <a:off x="2882367" y="5969433"/>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2" name="Google Shape;2412;p14"/>
          <p:cNvSpPr/>
          <p:nvPr/>
        </p:nvSpPr>
        <p:spPr>
          <a:xfrm rot="10800000">
            <a:off x="5808845" y="61382"/>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3" name="Google Shape;2413;p14"/>
          <p:cNvSpPr/>
          <p:nvPr/>
        </p:nvSpPr>
        <p:spPr>
          <a:xfrm rot="10800000">
            <a:off x="9723665" y="103429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4" name="Google Shape;2414;p14"/>
          <p:cNvSpPr/>
          <p:nvPr/>
        </p:nvSpPr>
        <p:spPr>
          <a:xfrm rot="10800000">
            <a:off x="9015389" y="641718"/>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5" name="Google Shape;2415;p14"/>
          <p:cNvSpPr/>
          <p:nvPr/>
        </p:nvSpPr>
        <p:spPr>
          <a:xfrm rot="10800000">
            <a:off x="11083062" y="110247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6" name="Google Shape;2416;p14"/>
          <p:cNvSpPr/>
          <p:nvPr/>
        </p:nvSpPr>
        <p:spPr>
          <a:xfrm rot="10800000">
            <a:off x="9087140" y="1170296"/>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7" name="Google Shape;2417;p14"/>
          <p:cNvSpPr/>
          <p:nvPr/>
        </p:nvSpPr>
        <p:spPr>
          <a:xfrm rot="10800000">
            <a:off x="6878845" y="438125"/>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8" name="Google Shape;2418;p14"/>
          <p:cNvSpPr/>
          <p:nvPr/>
        </p:nvSpPr>
        <p:spPr>
          <a:xfrm rot="10800000">
            <a:off x="10365034" y="635833"/>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9" name="Google Shape;2419;p14"/>
          <p:cNvSpPr/>
          <p:nvPr/>
        </p:nvSpPr>
        <p:spPr>
          <a:xfrm rot="10800000">
            <a:off x="11371536" y="6612290"/>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0" name="Google Shape;2420;p14"/>
          <p:cNvSpPr/>
          <p:nvPr/>
        </p:nvSpPr>
        <p:spPr>
          <a:xfrm rot="10800000">
            <a:off x="11243501" y="6706334"/>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1" name="Google Shape;2421;p14"/>
          <p:cNvSpPr/>
          <p:nvPr/>
        </p:nvSpPr>
        <p:spPr>
          <a:xfrm rot="10800000">
            <a:off x="11786197" y="6515133"/>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2" name="Google Shape;2422;p14"/>
          <p:cNvSpPr/>
          <p:nvPr/>
        </p:nvSpPr>
        <p:spPr>
          <a:xfrm rot="10800000">
            <a:off x="11888921" y="665861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3" name="Google Shape;2423;p14"/>
          <p:cNvSpPr/>
          <p:nvPr/>
        </p:nvSpPr>
        <p:spPr>
          <a:xfrm rot="10800000">
            <a:off x="11027747" y="800579"/>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4" name="Google Shape;2424;p14"/>
          <p:cNvSpPr/>
          <p:nvPr/>
        </p:nvSpPr>
        <p:spPr>
          <a:xfrm rot="10800000">
            <a:off x="6382168" y="485366"/>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5" name="Google Shape;2425;p14"/>
          <p:cNvSpPr/>
          <p:nvPr/>
        </p:nvSpPr>
        <p:spPr>
          <a:xfrm rot="10800000">
            <a:off x="7338399" y="575164"/>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6" name="Google Shape;2426;p14"/>
          <p:cNvSpPr/>
          <p:nvPr/>
        </p:nvSpPr>
        <p:spPr>
          <a:xfrm rot="10800000">
            <a:off x="11956080" y="3690495"/>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7" name="Google Shape;2427;p14"/>
          <p:cNvSpPr/>
          <p:nvPr/>
        </p:nvSpPr>
        <p:spPr>
          <a:xfrm rot="10800000">
            <a:off x="8323630" y="5772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8" name="Google Shape;2428;p14"/>
          <p:cNvSpPr/>
          <p:nvPr/>
        </p:nvSpPr>
        <p:spPr>
          <a:xfrm rot="10800000">
            <a:off x="11478978" y="587012"/>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9" name="Google Shape;2429;p14"/>
          <p:cNvSpPr/>
          <p:nvPr/>
        </p:nvSpPr>
        <p:spPr>
          <a:xfrm rot="10800000">
            <a:off x="10821863" y="4109671"/>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0" name="Google Shape;2430;p14"/>
          <p:cNvSpPr/>
          <p:nvPr/>
        </p:nvSpPr>
        <p:spPr>
          <a:xfrm rot="10800000">
            <a:off x="11434056" y="214198"/>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1" name="Google Shape;2431;p14"/>
          <p:cNvSpPr/>
          <p:nvPr/>
        </p:nvSpPr>
        <p:spPr>
          <a:xfrm rot="10800000">
            <a:off x="11109237" y="2793635"/>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2" name="Google Shape;2432;p14"/>
          <p:cNvSpPr/>
          <p:nvPr/>
        </p:nvSpPr>
        <p:spPr>
          <a:xfrm rot="10800000">
            <a:off x="11533544" y="3414671"/>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3" name="Google Shape;2433;p14"/>
          <p:cNvSpPr/>
          <p:nvPr/>
        </p:nvSpPr>
        <p:spPr>
          <a:xfrm rot="10800000">
            <a:off x="11466870" y="531444"/>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4" name="Google Shape;2434;p14"/>
          <p:cNvSpPr/>
          <p:nvPr/>
        </p:nvSpPr>
        <p:spPr>
          <a:xfrm rot="10800000">
            <a:off x="8466320" y="400937"/>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5" name="Google Shape;2435;p14"/>
          <p:cNvSpPr/>
          <p:nvPr/>
        </p:nvSpPr>
        <p:spPr>
          <a:xfrm rot="10800000">
            <a:off x="11373872" y="5585232"/>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6" name="Google Shape;2436;p14"/>
          <p:cNvSpPr/>
          <p:nvPr/>
        </p:nvSpPr>
        <p:spPr>
          <a:xfrm rot="10800000">
            <a:off x="11350485" y="3926591"/>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7" name="Google Shape;2437;p14"/>
          <p:cNvSpPr/>
          <p:nvPr/>
        </p:nvSpPr>
        <p:spPr>
          <a:xfrm rot="10800000">
            <a:off x="7046248" y="517230"/>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8" name="Google Shape;2438;p14"/>
          <p:cNvSpPr/>
          <p:nvPr/>
        </p:nvSpPr>
        <p:spPr>
          <a:xfrm rot="10800000">
            <a:off x="11557396" y="6648774"/>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9" name="Google Shape;2439;p14"/>
          <p:cNvSpPr/>
          <p:nvPr/>
        </p:nvSpPr>
        <p:spPr>
          <a:xfrm rot="10800000">
            <a:off x="12039160" y="4340450"/>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0" name="Google Shape;2440;p14"/>
          <p:cNvSpPr/>
          <p:nvPr/>
        </p:nvSpPr>
        <p:spPr>
          <a:xfrm rot="10800000">
            <a:off x="11453272" y="6235782"/>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1" name="Google Shape;2441;p14"/>
          <p:cNvSpPr/>
          <p:nvPr/>
        </p:nvSpPr>
        <p:spPr>
          <a:xfrm rot="9716833">
            <a:off x="11387682" y="5311941"/>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2" name="Google Shape;2442;p14"/>
          <p:cNvSpPr/>
          <p:nvPr/>
        </p:nvSpPr>
        <p:spPr>
          <a:xfrm rot="10800000">
            <a:off x="10879612" y="626300"/>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3" name="Google Shape;2443;p14"/>
          <p:cNvSpPr/>
          <p:nvPr/>
        </p:nvSpPr>
        <p:spPr>
          <a:xfrm rot="10800000">
            <a:off x="9440653" y="866702"/>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4" name="Google Shape;2444;p14"/>
          <p:cNvSpPr/>
          <p:nvPr/>
        </p:nvSpPr>
        <p:spPr>
          <a:xfrm rot="10800000">
            <a:off x="11561716" y="5703568"/>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5" name="Google Shape;2445;p14"/>
          <p:cNvSpPr/>
          <p:nvPr/>
        </p:nvSpPr>
        <p:spPr>
          <a:xfrm rot="10800000">
            <a:off x="10944861" y="390196"/>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6" name="Google Shape;2446;p14"/>
          <p:cNvSpPr/>
          <p:nvPr/>
        </p:nvSpPr>
        <p:spPr>
          <a:xfrm rot="10800000">
            <a:off x="11277409" y="61655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7" name="Google Shape;2447;p14"/>
          <p:cNvSpPr/>
          <p:nvPr/>
        </p:nvSpPr>
        <p:spPr>
          <a:xfrm rot="10800000">
            <a:off x="7668718" y="208119"/>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8" name="Google Shape;2448;p14"/>
          <p:cNvSpPr/>
          <p:nvPr/>
        </p:nvSpPr>
        <p:spPr>
          <a:xfrm rot="10800000">
            <a:off x="11067342" y="4262013"/>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9" name="Google Shape;2449;p14"/>
          <p:cNvSpPr/>
          <p:nvPr/>
        </p:nvSpPr>
        <p:spPr>
          <a:xfrm rot="10800000">
            <a:off x="10828470" y="26144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0" name="Google Shape;2450;p14"/>
          <p:cNvSpPr/>
          <p:nvPr/>
        </p:nvSpPr>
        <p:spPr>
          <a:xfrm rot="10800000">
            <a:off x="6743238" y="507312"/>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1" name="Google Shape;2451;p14"/>
          <p:cNvSpPr/>
          <p:nvPr/>
        </p:nvSpPr>
        <p:spPr>
          <a:xfrm rot="10800000">
            <a:off x="11174637" y="5458644"/>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2" name="Google Shape;2452;p14"/>
          <p:cNvSpPr/>
          <p:nvPr/>
        </p:nvSpPr>
        <p:spPr>
          <a:xfrm rot="10800000">
            <a:off x="11238861" y="571678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3" name="Google Shape;2453;p14"/>
          <p:cNvSpPr/>
          <p:nvPr/>
        </p:nvSpPr>
        <p:spPr>
          <a:xfrm rot="10800000">
            <a:off x="11571174" y="3899472"/>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4" name="Google Shape;2454;p14"/>
          <p:cNvSpPr/>
          <p:nvPr/>
        </p:nvSpPr>
        <p:spPr>
          <a:xfrm rot="10800000">
            <a:off x="11565107" y="6466146"/>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5" name="Google Shape;2455;p14"/>
          <p:cNvSpPr/>
          <p:nvPr/>
        </p:nvSpPr>
        <p:spPr>
          <a:xfrm rot="10800000">
            <a:off x="11698265" y="519285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6" name="Google Shape;2456;p14"/>
          <p:cNvSpPr/>
          <p:nvPr/>
        </p:nvSpPr>
        <p:spPr>
          <a:xfrm rot="10800000">
            <a:off x="12053863" y="5122042"/>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7" name="Google Shape;2457;p14"/>
          <p:cNvSpPr/>
          <p:nvPr/>
        </p:nvSpPr>
        <p:spPr>
          <a:xfrm rot="10800000">
            <a:off x="9347320" y="719615"/>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8" name="Google Shape;2458;p14"/>
          <p:cNvSpPr/>
          <p:nvPr/>
        </p:nvSpPr>
        <p:spPr>
          <a:xfrm rot="10800000">
            <a:off x="11265287" y="4964166"/>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9" name="Google Shape;2459;p14"/>
          <p:cNvSpPr/>
          <p:nvPr/>
        </p:nvSpPr>
        <p:spPr>
          <a:xfrm rot="10800000">
            <a:off x="10517048" y="16437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0" name="Google Shape;2460;p14"/>
          <p:cNvSpPr/>
          <p:nvPr/>
        </p:nvSpPr>
        <p:spPr>
          <a:xfrm rot="10800000">
            <a:off x="10363331" y="250298"/>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1" name="Google Shape;2461;p14"/>
          <p:cNvSpPr/>
          <p:nvPr/>
        </p:nvSpPr>
        <p:spPr>
          <a:xfrm rot="10800000">
            <a:off x="11648438" y="5982911"/>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2" name="Google Shape;2462;p14"/>
          <p:cNvSpPr/>
          <p:nvPr/>
        </p:nvSpPr>
        <p:spPr>
          <a:xfrm rot="10800000">
            <a:off x="11849352" y="460698"/>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3" name="Google Shape;2463;p14"/>
          <p:cNvSpPr/>
          <p:nvPr/>
        </p:nvSpPr>
        <p:spPr>
          <a:xfrm rot="10800000">
            <a:off x="11057034" y="3665430"/>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4" name="Google Shape;2464;p14"/>
          <p:cNvSpPr/>
          <p:nvPr/>
        </p:nvSpPr>
        <p:spPr>
          <a:xfrm rot="10800000">
            <a:off x="10445693" y="58067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5" name="Google Shape;2465;p14"/>
          <p:cNvSpPr/>
          <p:nvPr/>
        </p:nvSpPr>
        <p:spPr>
          <a:xfrm rot="10800000">
            <a:off x="12049867" y="5796035"/>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6" name="Google Shape;2466;p14"/>
          <p:cNvSpPr/>
          <p:nvPr/>
        </p:nvSpPr>
        <p:spPr>
          <a:xfrm rot="10800000">
            <a:off x="11194227" y="3974635"/>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7" name="Google Shape;2467;p14"/>
          <p:cNvSpPr/>
          <p:nvPr/>
        </p:nvSpPr>
        <p:spPr>
          <a:xfrm rot="10800000">
            <a:off x="9752574" y="857952"/>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8" name="Google Shape;2468;p14"/>
          <p:cNvSpPr/>
          <p:nvPr/>
        </p:nvSpPr>
        <p:spPr>
          <a:xfrm rot="10800000">
            <a:off x="11621832" y="1222761"/>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9" name="Google Shape;2469;p14"/>
          <p:cNvSpPr/>
          <p:nvPr/>
        </p:nvSpPr>
        <p:spPr>
          <a:xfrm rot="10800000">
            <a:off x="11438406" y="6456798"/>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0" name="Google Shape;2470;p14"/>
          <p:cNvSpPr/>
          <p:nvPr/>
        </p:nvSpPr>
        <p:spPr>
          <a:xfrm rot="10800000">
            <a:off x="10970520" y="66158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1" name="Google Shape;2471;p14"/>
          <p:cNvSpPr/>
          <p:nvPr/>
        </p:nvSpPr>
        <p:spPr>
          <a:xfrm rot="10800000">
            <a:off x="11705459" y="487511"/>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2" name="Google Shape;2472;p14"/>
          <p:cNvSpPr/>
          <p:nvPr/>
        </p:nvSpPr>
        <p:spPr>
          <a:xfrm rot="10800000">
            <a:off x="12061895" y="3592202"/>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3" name="Google Shape;2473;p14"/>
          <p:cNvSpPr/>
          <p:nvPr/>
        </p:nvSpPr>
        <p:spPr>
          <a:xfrm rot="10800000">
            <a:off x="11592891" y="469210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4" name="Google Shape;2474;p14"/>
          <p:cNvSpPr/>
          <p:nvPr/>
        </p:nvSpPr>
        <p:spPr>
          <a:xfrm rot="10800000">
            <a:off x="9489432" y="-3"/>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5" name="Google Shape;2475;p14"/>
          <p:cNvSpPr/>
          <p:nvPr/>
        </p:nvSpPr>
        <p:spPr>
          <a:xfrm rot="10800000">
            <a:off x="11829033" y="5611319"/>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6" name="Google Shape;2476;p14"/>
          <p:cNvSpPr/>
          <p:nvPr/>
        </p:nvSpPr>
        <p:spPr>
          <a:xfrm rot="10800000">
            <a:off x="10629995" y="677776"/>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7" name="Google Shape;2477;p14"/>
          <p:cNvSpPr/>
          <p:nvPr/>
        </p:nvSpPr>
        <p:spPr>
          <a:xfrm rot="10800000">
            <a:off x="9273160" y="323870"/>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8" name="Google Shape;2478;p14"/>
          <p:cNvSpPr/>
          <p:nvPr/>
        </p:nvSpPr>
        <p:spPr>
          <a:xfrm rot="10800000">
            <a:off x="12054913" y="4951294"/>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9" name="Google Shape;2479;p14"/>
          <p:cNvSpPr/>
          <p:nvPr/>
        </p:nvSpPr>
        <p:spPr>
          <a:xfrm rot="10800000">
            <a:off x="11410105" y="4418821"/>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0" name="Google Shape;2480;p14"/>
          <p:cNvSpPr/>
          <p:nvPr/>
        </p:nvSpPr>
        <p:spPr>
          <a:xfrm rot="10800000">
            <a:off x="9271422" y="739748"/>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1" name="Google Shape;2481;p14"/>
          <p:cNvSpPr/>
          <p:nvPr/>
        </p:nvSpPr>
        <p:spPr>
          <a:xfrm rot="10800000">
            <a:off x="9714553" y="340089"/>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2" name="Google Shape;2482;p14"/>
          <p:cNvSpPr/>
          <p:nvPr/>
        </p:nvSpPr>
        <p:spPr>
          <a:xfrm rot="10800000">
            <a:off x="6690516" y="55886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3" name="Google Shape;2483;p14"/>
          <p:cNvSpPr/>
          <p:nvPr/>
        </p:nvSpPr>
        <p:spPr>
          <a:xfrm rot="10800000">
            <a:off x="10513684" y="277096"/>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4" name="Google Shape;2484;p14"/>
          <p:cNvSpPr/>
          <p:nvPr/>
        </p:nvSpPr>
        <p:spPr>
          <a:xfrm rot="10800000">
            <a:off x="11740643" y="4865706"/>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5" name="Google Shape;2485;p14"/>
          <p:cNvSpPr/>
          <p:nvPr/>
        </p:nvSpPr>
        <p:spPr>
          <a:xfrm rot="10800000">
            <a:off x="11395109" y="4700251"/>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6" name="Google Shape;2486;p14"/>
          <p:cNvSpPr/>
          <p:nvPr/>
        </p:nvSpPr>
        <p:spPr>
          <a:xfrm rot="10800000">
            <a:off x="11339076" y="4470068"/>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7" name="Google Shape;2487;p14"/>
          <p:cNvSpPr/>
          <p:nvPr/>
        </p:nvSpPr>
        <p:spPr>
          <a:xfrm rot="10800000">
            <a:off x="11739687" y="624878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8" name="Google Shape;2488;p14"/>
          <p:cNvSpPr/>
          <p:nvPr/>
        </p:nvSpPr>
        <p:spPr>
          <a:xfrm rot="10800000">
            <a:off x="11648769" y="4715062"/>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9" name="Google Shape;2489;p14"/>
          <p:cNvSpPr/>
          <p:nvPr/>
        </p:nvSpPr>
        <p:spPr>
          <a:xfrm rot="10800000">
            <a:off x="11806518" y="4036992"/>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0" name="Google Shape;2490;p14"/>
          <p:cNvSpPr/>
          <p:nvPr/>
        </p:nvSpPr>
        <p:spPr>
          <a:xfrm rot="10800000">
            <a:off x="9591519" y="649860"/>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1" name="Google Shape;2491;p14"/>
          <p:cNvSpPr/>
          <p:nvPr/>
        </p:nvSpPr>
        <p:spPr>
          <a:xfrm rot="10800000">
            <a:off x="11320726" y="2088653"/>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2" name="Google Shape;2492;p14"/>
          <p:cNvSpPr/>
          <p:nvPr/>
        </p:nvSpPr>
        <p:spPr>
          <a:xfrm rot="10800000">
            <a:off x="11600860" y="1603695"/>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3" name="Google Shape;2493;p14"/>
          <p:cNvSpPr/>
          <p:nvPr/>
        </p:nvSpPr>
        <p:spPr>
          <a:xfrm rot="10800000">
            <a:off x="10914679" y="1967532"/>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4" name="Google Shape;2494;p14"/>
          <p:cNvSpPr/>
          <p:nvPr/>
        </p:nvSpPr>
        <p:spPr>
          <a:xfrm rot="10800000">
            <a:off x="11266792" y="1553977"/>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5" name="Google Shape;2495;p14"/>
          <p:cNvSpPr/>
          <p:nvPr/>
        </p:nvSpPr>
        <p:spPr>
          <a:xfrm rot="10800000">
            <a:off x="11014186" y="3133650"/>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6" name="Google Shape;2496;p14"/>
          <p:cNvSpPr/>
          <p:nvPr/>
        </p:nvSpPr>
        <p:spPr>
          <a:xfrm rot="10800000">
            <a:off x="11384939" y="2708653"/>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7" name="Google Shape;2497;p14"/>
          <p:cNvSpPr/>
          <p:nvPr/>
        </p:nvSpPr>
        <p:spPr>
          <a:xfrm rot="10800000">
            <a:off x="10999908" y="323146"/>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8" name="Google Shape;2498;p14"/>
          <p:cNvSpPr/>
          <p:nvPr/>
        </p:nvSpPr>
        <p:spPr>
          <a:xfrm rot="10800000">
            <a:off x="11903984" y="2506680"/>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9" name="Google Shape;2499;p14"/>
          <p:cNvSpPr/>
          <p:nvPr/>
        </p:nvSpPr>
        <p:spPr>
          <a:xfrm rot="10800000">
            <a:off x="11496059" y="4297727"/>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0" name="Google Shape;2500;p14"/>
          <p:cNvSpPr/>
          <p:nvPr/>
        </p:nvSpPr>
        <p:spPr>
          <a:xfrm rot="10800000">
            <a:off x="11703321" y="4375870"/>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1" name="Google Shape;2501;p14"/>
          <p:cNvSpPr/>
          <p:nvPr/>
        </p:nvSpPr>
        <p:spPr>
          <a:xfrm rot="10800000">
            <a:off x="9832915" y="154004"/>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2" name="Google Shape;2502;p14"/>
          <p:cNvSpPr/>
          <p:nvPr/>
        </p:nvSpPr>
        <p:spPr>
          <a:xfrm rot="10800000">
            <a:off x="10864891" y="98305"/>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3" name="Google Shape;2503;p14"/>
          <p:cNvSpPr/>
          <p:nvPr/>
        </p:nvSpPr>
        <p:spPr>
          <a:xfrm rot="10800000">
            <a:off x="9463869" y="467848"/>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4" name="Google Shape;2504;p14"/>
          <p:cNvSpPr/>
          <p:nvPr/>
        </p:nvSpPr>
        <p:spPr>
          <a:xfrm rot="10800000">
            <a:off x="6956398" y="535661"/>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5" name="Google Shape;2505;p14"/>
          <p:cNvSpPr/>
          <p:nvPr/>
        </p:nvSpPr>
        <p:spPr>
          <a:xfrm rot="10800000">
            <a:off x="11123684" y="463367"/>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6" name="Google Shape;2506;p14"/>
          <p:cNvSpPr/>
          <p:nvPr/>
        </p:nvSpPr>
        <p:spPr>
          <a:xfrm rot="10800000">
            <a:off x="11332142" y="32724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7" name="Google Shape;2507;p14"/>
          <p:cNvSpPr/>
          <p:nvPr/>
        </p:nvSpPr>
        <p:spPr>
          <a:xfrm rot="10800000">
            <a:off x="10326264" y="966303"/>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8" name="Google Shape;2508;p14"/>
          <p:cNvSpPr/>
          <p:nvPr/>
        </p:nvSpPr>
        <p:spPr>
          <a:xfrm rot="10800000">
            <a:off x="11789553" y="3074140"/>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9" name="Google Shape;2509;p14"/>
          <p:cNvSpPr/>
          <p:nvPr/>
        </p:nvSpPr>
        <p:spPr>
          <a:xfrm rot="10800000">
            <a:off x="12010553" y="3438886"/>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0" name="Google Shape;2510;p14"/>
          <p:cNvSpPr/>
          <p:nvPr/>
        </p:nvSpPr>
        <p:spPr>
          <a:xfrm rot="10800000">
            <a:off x="10890345" y="3416717"/>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1" name="Google Shape;2511;p14"/>
          <p:cNvSpPr/>
          <p:nvPr/>
        </p:nvSpPr>
        <p:spPr>
          <a:xfrm rot="10800000">
            <a:off x="9659688" y="66760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2" name="Google Shape;2512;p14"/>
          <p:cNvSpPr/>
          <p:nvPr/>
        </p:nvSpPr>
        <p:spPr>
          <a:xfrm rot="10800000">
            <a:off x="10845620" y="51533"/>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3" name="Google Shape;2513;p14"/>
          <p:cNvSpPr/>
          <p:nvPr/>
        </p:nvSpPr>
        <p:spPr>
          <a:xfrm rot="10800000">
            <a:off x="9602748" y="67230"/>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4" name="Google Shape;2514;p14"/>
          <p:cNvSpPr/>
          <p:nvPr/>
        </p:nvSpPr>
        <p:spPr>
          <a:xfrm rot="10800000">
            <a:off x="11771586" y="5041765"/>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5" name="Google Shape;2515;p14"/>
          <p:cNvSpPr/>
          <p:nvPr/>
        </p:nvSpPr>
        <p:spPr>
          <a:xfrm rot="10800000">
            <a:off x="10906610" y="70863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6" name="Google Shape;2516;p14"/>
          <p:cNvSpPr/>
          <p:nvPr/>
        </p:nvSpPr>
        <p:spPr>
          <a:xfrm rot="10800000">
            <a:off x="11889731" y="5142608"/>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7" name="Google Shape;2517;p14"/>
          <p:cNvSpPr/>
          <p:nvPr/>
        </p:nvSpPr>
        <p:spPr>
          <a:xfrm rot="10800000">
            <a:off x="9832122" y="87831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8" name="Google Shape;2518;p14"/>
          <p:cNvSpPr/>
          <p:nvPr/>
        </p:nvSpPr>
        <p:spPr>
          <a:xfrm rot="10800000">
            <a:off x="11326690" y="24133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9" name="Google Shape;2519;p14"/>
          <p:cNvSpPr/>
          <p:nvPr/>
        </p:nvSpPr>
        <p:spPr>
          <a:xfrm rot="10800000">
            <a:off x="11593872" y="1809110"/>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0" name="Google Shape;2520;p14"/>
          <p:cNvSpPr/>
          <p:nvPr/>
        </p:nvSpPr>
        <p:spPr>
          <a:xfrm rot="10800000">
            <a:off x="11681920" y="1332995"/>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1" name="Google Shape;2521;p14"/>
          <p:cNvSpPr/>
          <p:nvPr/>
        </p:nvSpPr>
        <p:spPr>
          <a:xfrm rot="10800000">
            <a:off x="12027614" y="1306784"/>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2" name="Google Shape;2522;p14"/>
          <p:cNvSpPr/>
          <p:nvPr/>
        </p:nvSpPr>
        <p:spPr>
          <a:xfrm rot="10800000">
            <a:off x="11537552" y="4971901"/>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3" name="Google Shape;2523;p14"/>
          <p:cNvSpPr/>
          <p:nvPr/>
        </p:nvSpPr>
        <p:spPr>
          <a:xfrm rot="10800000">
            <a:off x="11921920" y="4522448"/>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4" name="Google Shape;2524;p14"/>
          <p:cNvSpPr/>
          <p:nvPr/>
        </p:nvSpPr>
        <p:spPr>
          <a:xfrm rot="10800000">
            <a:off x="11425059" y="2875476"/>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5" name="Google Shape;2525;p14"/>
          <p:cNvSpPr/>
          <p:nvPr/>
        </p:nvSpPr>
        <p:spPr>
          <a:xfrm rot="10800000">
            <a:off x="8777539" y="179503"/>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6" name="Google Shape;2526;p14"/>
          <p:cNvSpPr/>
          <p:nvPr/>
        </p:nvSpPr>
        <p:spPr>
          <a:xfrm rot="10800000">
            <a:off x="10980170" y="2730003"/>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7" name="Google Shape;2527;p14"/>
          <p:cNvSpPr/>
          <p:nvPr/>
        </p:nvSpPr>
        <p:spPr>
          <a:xfrm rot="10800000">
            <a:off x="10783178" y="125062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8" name="Google Shape;2528;p14"/>
          <p:cNvSpPr/>
          <p:nvPr/>
        </p:nvSpPr>
        <p:spPr>
          <a:xfrm rot="10800000">
            <a:off x="9823404" y="324164"/>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9" name="Google Shape;2529;p14"/>
          <p:cNvSpPr/>
          <p:nvPr/>
        </p:nvSpPr>
        <p:spPr>
          <a:xfrm rot="10800000">
            <a:off x="9059774" y="593257"/>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0" name="Google Shape;2530;p14"/>
          <p:cNvSpPr/>
          <p:nvPr/>
        </p:nvSpPr>
        <p:spPr>
          <a:xfrm rot="10800000">
            <a:off x="10719453" y="1829759"/>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1" name="Google Shape;2531;p14"/>
          <p:cNvSpPr/>
          <p:nvPr/>
        </p:nvSpPr>
        <p:spPr>
          <a:xfrm rot="10800000">
            <a:off x="10520765" y="1310914"/>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2" name="Google Shape;2532;p14"/>
          <p:cNvSpPr/>
          <p:nvPr/>
        </p:nvSpPr>
        <p:spPr>
          <a:xfrm rot="10800000">
            <a:off x="9224602" y="860606"/>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533" name="Shape 2533"/>
        <p:cNvGrpSpPr/>
        <p:nvPr/>
      </p:nvGrpSpPr>
      <p:grpSpPr>
        <a:xfrm>
          <a:off x="0" y="0"/>
          <a:ext cx="0" cy="0"/>
          <a:chOff x="0" y="0"/>
          <a:chExt cx="0" cy="0"/>
        </a:xfrm>
      </p:grpSpPr>
      <p:sp>
        <p:nvSpPr>
          <p:cNvPr id="2534" name="Google Shape;2534;p15"/>
          <p:cNvSpPr txBox="1"/>
          <p:nvPr>
            <p:ph idx="1" type="subTitle"/>
          </p:nvPr>
        </p:nvSpPr>
        <p:spPr>
          <a:xfrm>
            <a:off x="720400" y="2163600"/>
            <a:ext cx="3250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35" name="Google Shape;2535;p15"/>
          <p:cNvSpPr txBox="1"/>
          <p:nvPr>
            <p:ph idx="2" type="subTitle"/>
          </p:nvPr>
        </p:nvSpPr>
        <p:spPr>
          <a:xfrm>
            <a:off x="720400" y="4020325"/>
            <a:ext cx="3250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36" name="Google Shape;2536;p15"/>
          <p:cNvSpPr txBox="1"/>
          <p:nvPr>
            <p:ph idx="3" type="subTitle"/>
          </p:nvPr>
        </p:nvSpPr>
        <p:spPr>
          <a:xfrm>
            <a:off x="8381787" y="2172980"/>
            <a:ext cx="3250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37" name="Google Shape;2537;p15"/>
          <p:cNvSpPr txBox="1"/>
          <p:nvPr>
            <p:ph idx="4" type="subTitle"/>
          </p:nvPr>
        </p:nvSpPr>
        <p:spPr>
          <a:xfrm>
            <a:off x="4571787" y="2180950"/>
            <a:ext cx="3250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38" name="Google Shape;2538;p15"/>
          <p:cNvSpPr txBox="1"/>
          <p:nvPr>
            <p:ph idx="5" type="subTitle"/>
          </p:nvPr>
        </p:nvSpPr>
        <p:spPr>
          <a:xfrm>
            <a:off x="4571787" y="4020325"/>
            <a:ext cx="3250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39" name="Google Shape;2539;p15"/>
          <p:cNvSpPr txBox="1"/>
          <p:nvPr>
            <p:ph idx="6" type="subTitle"/>
          </p:nvPr>
        </p:nvSpPr>
        <p:spPr>
          <a:xfrm>
            <a:off x="8381787" y="4001780"/>
            <a:ext cx="3250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540" name="Google Shape;2540;p15"/>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541" name="Google Shape;2541;p15"/>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542" name="Google Shape;2542;p15"/>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43" name="Google Shape;2543;p15"/>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44" name="Google Shape;2544;p15"/>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45" name="Google Shape;2545;p15"/>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46" name="Google Shape;2546;p15"/>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547" name="Google Shape;2547;p15"/>
          <p:cNvSpPr/>
          <p:nvPr/>
        </p:nvSpPr>
        <p:spPr>
          <a:xfrm rot="10800000">
            <a:off x="5844483" y="129107"/>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8" name="Google Shape;2548;p15"/>
          <p:cNvSpPr/>
          <p:nvPr/>
        </p:nvSpPr>
        <p:spPr>
          <a:xfrm rot="10800000">
            <a:off x="9759303" y="1102024"/>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9" name="Google Shape;2549;p15"/>
          <p:cNvSpPr/>
          <p:nvPr/>
        </p:nvSpPr>
        <p:spPr>
          <a:xfrm rot="10800000">
            <a:off x="9051027" y="709443"/>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0" name="Google Shape;2550;p15"/>
          <p:cNvSpPr/>
          <p:nvPr/>
        </p:nvSpPr>
        <p:spPr>
          <a:xfrm rot="10800000">
            <a:off x="11118699" y="1170198"/>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1" name="Google Shape;2551;p15"/>
          <p:cNvSpPr/>
          <p:nvPr/>
        </p:nvSpPr>
        <p:spPr>
          <a:xfrm rot="10800000">
            <a:off x="9122777" y="1238021"/>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2" name="Google Shape;2552;p15"/>
          <p:cNvSpPr/>
          <p:nvPr/>
        </p:nvSpPr>
        <p:spPr>
          <a:xfrm rot="10800000">
            <a:off x="6914483" y="505850"/>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3" name="Google Shape;2553;p15"/>
          <p:cNvSpPr/>
          <p:nvPr/>
        </p:nvSpPr>
        <p:spPr>
          <a:xfrm rot="10800000">
            <a:off x="10400672" y="703558"/>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4" name="Google Shape;2554;p15"/>
          <p:cNvSpPr/>
          <p:nvPr/>
        </p:nvSpPr>
        <p:spPr>
          <a:xfrm rot="10800000">
            <a:off x="11407173" y="6680015"/>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5" name="Google Shape;2555;p15"/>
          <p:cNvSpPr/>
          <p:nvPr/>
        </p:nvSpPr>
        <p:spPr>
          <a:xfrm rot="10800000">
            <a:off x="11279139" y="6774059"/>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6" name="Google Shape;2556;p15"/>
          <p:cNvSpPr/>
          <p:nvPr/>
        </p:nvSpPr>
        <p:spPr>
          <a:xfrm rot="10800000">
            <a:off x="11821835" y="6582858"/>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7" name="Google Shape;2557;p15"/>
          <p:cNvSpPr/>
          <p:nvPr/>
        </p:nvSpPr>
        <p:spPr>
          <a:xfrm rot="10800000">
            <a:off x="11924558" y="6726340"/>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8" name="Google Shape;2558;p15"/>
          <p:cNvSpPr/>
          <p:nvPr/>
        </p:nvSpPr>
        <p:spPr>
          <a:xfrm rot="10800000">
            <a:off x="11063384" y="868304"/>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9" name="Google Shape;2559;p15"/>
          <p:cNvSpPr/>
          <p:nvPr/>
        </p:nvSpPr>
        <p:spPr>
          <a:xfrm rot="10800000">
            <a:off x="6417805" y="553091"/>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0" name="Google Shape;2560;p15"/>
          <p:cNvSpPr/>
          <p:nvPr/>
        </p:nvSpPr>
        <p:spPr>
          <a:xfrm rot="10800000">
            <a:off x="7374036" y="64288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1" name="Google Shape;2561;p15"/>
          <p:cNvSpPr/>
          <p:nvPr/>
        </p:nvSpPr>
        <p:spPr>
          <a:xfrm rot="10800000">
            <a:off x="11991718" y="3758220"/>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2" name="Google Shape;2562;p15"/>
          <p:cNvSpPr/>
          <p:nvPr/>
        </p:nvSpPr>
        <p:spPr>
          <a:xfrm rot="10800000">
            <a:off x="8359268" y="645023"/>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3" name="Google Shape;2563;p15"/>
          <p:cNvSpPr/>
          <p:nvPr/>
        </p:nvSpPr>
        <p:spPr>
          <a:xfrm rot="10800000">
            <a:off x="11514616" y="65473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4" name="Google Shape;2564;p15"/>
          <p:cNvSpPr/>
          <p:nvPr/>
        </p:nvSpPr>
        <p:spPr>
          <a:xfrm rot="10800000">
            <a:off x="10857500" y="4177396"/>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5" name="Google Shape;2565;p15"/>
          <p:cNvSpPr/>
          <p:nvPr/>
        </p:nvSpPr>
        <p:spPr>
          <a:xfrm rot="10800000">
            <a:off x="11469694" y="28192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6" name="Google Shape;2566;p15"/>
          <p:cNvSpPr/>
          <p:nvPr/>
        </p:nvSpPr>
        <p:spPr>
          <a:xfrm rot="10800000">
            <a:off x="11144875" y="2861360"/>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7" name="Google Shape;2567;p15"/>
          <p:cNvSpPr/>
          <p:nvPr/>
        </p:nvSpPr>
        <p:spPr>
          <a:xfrm rot="10800000">
            <a:off x="11569181" y="3482396"/>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8" name="Google Shape;2568;p15"/>
          <p:cNvSpPr/>
          <p:nvPr/>
        </p:nvSpPr>
        <p:spPr>
          <a:xfrm rot="10800000">
            <a:off x="11502508" y="59916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9" name="Google Shape;2569;p15"/>
          <p:cNvSpPr/>
          <p:nvPr/>
        </p:nvSpPr>
        <p:spPr>
          <a:xfrm rot="10800000">
            <a:off x="8501958" y="46866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0" name="Google Shape;2570;p15"/>
          <p:cNvSpPr/>
          <p:nvPr/>
        </p:nvSpPr>
        <p:spPr>
          <a:xfrm rot="10800000">
            <a:off x="11409509" y="5652957"/>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1" name="Google Shape;2571;p15"/>
          <p:cNvSpPr/>
          <p:nvPr/>
        </p:nvSpPr>
        <p:spPr>
          <a:xfrm rot="10800000">
            <a:off x="11386123" y="3994316"/>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2" name="Google Shape;2572;p15"/>
          <p:cNvSpPr/>
          <p:nvPr/>
        </p:nvSpPr>
        <p:spPr>
          <a:xfrm rot="10800000">
            <a:off x="7081885" y="584955"/>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3" name="Google Shape;2573;p15"/>
          <p:cNvSpPr/>
          <p:nvPr/>
        </p:nvSpPr>
        <p:spPr>
          <a:xfrm rot="10800000">
            <a:off x="11593034" y="671649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4" name="Google Shape;2574;p15"/>
          <p:cNvSpPr/>
          <p:nvPr/>
        </p:nvSpPr>
        <p:spPr>
          <a:xfrm rot="10800000">
            <a:off x="12074797" y="4408175"/>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5" name="Google Shape;2575;p15"/>
          <p:cNvSpPr/>
          <p:nvPr/>
        </p:nvSpPr>
        <p:spPr>
          <a:xfrm rot="10800000">
            <a:off x="11488910" y="630350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6" name="Google Shape;2576;p15"/>
          <p:cNvSpPr/>
          <p:nvPr/>
        </p:nvSpPr>
        <p:spPr>
          <a:xfrm rot="9716833">
            <a:off x="11423320" y="5379666"/>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7" name="Google Shape;2577;p15"/>
          <p:cNvSpPr/>
          <p:nvPr/>
        </p:nvSpPr>
        <p:spPr>
          <a:xfrm rot="10800000">
            <a:off x="10915249" y="694025"/>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8" name="Google Shape;2578;p15"/>
          <p:cNvSpPr/>
          <p:nvPr/>
        </p:nvSpPr>
        <p:spPr>
          <a:xfrm rot="10800000">
            <a:off x="9476291" y="934427"/>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9" name="Google Shape;2579;p15"/>
          <p:cNvSpPr/>
          <p:nvPr/>
        </p:nvSpPr>
        <p:spPr>
          <a:xfrm rot="10800000">
            <a:off x="11597353" y="5771293"/>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0" name="Google Shape;2580;p15"/>
          <p:cNvSpPr/>
          <p:nvPr/>
        </p:nvSpPr>
        <p:spPr>
          <a:xfrm rot="10800000">
            <a:off x="10980498" y="457921"/>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1" name="Google Shape;2581;p15"/>
          <p:cNvSpPr/>
          <p:nvPr/>
        </p:nvSpPr>
        <p:spPr>
          <a:xfrm rot="10800000">
            <a:off x="11313047" y="6233309"/>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2" name="Google Shape;2582;p15"/>
          <p:cNvSpPr/>
          <p:nvPr/>
        </p:nvSpPr>
        <p:spPr>
          <a:xfrm rot="10800000">
            <a:off x="7704356" y="275844"/>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3" name="Google Shape;2583;p15"/>
          <p:cNvSpPr/>
          <p:nvPr/>
        </p:nvSpPr>
        <p:spPr>
          <a:xfrm rot="10800000">
            <a:off x="11102979" y="4329738"/>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4" name="Google Shape;2584;p15"/>
          <p:cNvSpPr/>
          <p:nvPr/>
        </p:nvSpPr>
        <p:spPr>
          <a:xfrm rot="10800000">
            <a:off x="10864107" y="329168"/>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5" name="Google Shape;2585;p15"/>
          <p:cNvSpPr/>
          <p:nvPr/>
        </p:nvSpPr>
        <p:spPr>
          <a:xfrm rot="10800000">
            <a:off x="6778876" y="575037"/>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6" name="Google Shape;2586;p15"/>
          <p:cNvSpPr/>
          <p:nvPr/>
        </p:nvSpPr>
        <p:spPr>
          <a:xfrm rot="10800000">
            <a:off x="11210274" y="5526369"/>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7" name="Google Shape;2587;p15"/>
          <p:cNvSpPr/>
          <p:nvPr/>
        </p:nvSpPr>
        <p:spPr>
          <a:xfrm rot="10800000">
            <a:off x="11274498" y="5784512"/>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8" name="Google Shape;2588;p15"/>
          <p:cNvSpPr/>
          <p:nvPr/>
        </p:nvSpPr>
        <p:spPr>
          <a:xfrm rot="10800000">
            <a:off x="11606812" y="396719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9" name="Google Shape;2589;p15"/>
          <p:cNvSpPr/>
          <p:nvPr/>
        </p:nvSpPr>
        <p:spPr>
          <a:xfrm rot="10800000">
            <a:off x="11600744" y="6533871"/>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0" name="Google Shape;2590;p15"/>
          <p:cNvSpPr/>
          <p:nvPr/>
        </p:nvSpPr>
        <p:spPr>
          <a:xfrm rot="10800000">
            <a:off x="11733902" y="5260578"/>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1" name="Google Shape;2591;p15"/>
          <p:cNvSpPr/>
          <p:nvPr/>
        </p:nvSpPr>
        <p:spPr>
          <a:xfrm rot="10800000">
            <a:off x="12089500" y="5189767"/>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2" name="Google Shape;2592;p15"/>
          <p:cNvSpPr/>
          <p:nvPr/>
        </p:nvSpPr>
        <p:spPr>
          <a:xfrm rot="10800000">
            <a:off x="9382958" y="787340"/>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3" name="Google Shape;2593;p15"/>
          <p:cNvSpPr/>
          <p:nvPr/>
        </p:nvSpPr>
        <p:spPr>
          <a:xfrm rot="10800000">
            <a:off x="11300924" y="5031891"/>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4" name="Google Shape;2594;p15"/>
          <p:cNvSpPr/>
          <p:nvPr/>
        </p:nvSpPr>
        <p:spPr>
          <a:xfrm rot="10800000">
            <a:off x="10552686" y="232095"/>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5" name="Google Shape;2595;p15"/>
          <p:cNvSpPr/>
          <p:nvPr/>
        </p:nvSpPr>
        <p:spPr>
          <a:xfrm rot="10800000">
            <a:off x="10398968" y="318023"/>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6" name="Google Shape;2596;p15"/>
          <p:cNvSpPr/>
          <p:nvPr/>
        </p:nvSpPr>
        <p:spPr>
          <a:xfrm rot="10800000">
            <a:off x="11684075" y="6050636"/>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7" name="Google Shape;2597;p15"/>
          <p:cNvSpPr/>
          <p:nvPr/>
        </p:nvSpPr>
        <p:spPr>
          <a:xfrm rot="10800000">
            <a:off x="11884989" y="528423"/>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8" name="Google Shape;2598;p15"/>
          <p:cNvSpPr/>
          <p:nvPr/>
        </p:nvSpPr>
        <p:spPr>
          <a:xfrm rot="10800000">
            <a:off x="11092671" y="3733155"/>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9" name="Google Shape;2599;p15"/>
          <p:cNvSpPr/>
          <p:nvPr/>
        </p:nvSpPr>
        <p:spPr>
          <a:xfrm rot="10800000">
            <a:off x="10481330" y="648401"/>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0" name="Google Shape;2600;p15"/>
          <p:cNvSpPr/>
          <p:nvPr/>
        </p:nvSpPr>
        <p:spPr>
          <a:xfrm rot="10800000">
            <a:off x="12085504" y="5863760"/>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1" name="Google Shape;2601;p15"/>
          <p:cNvSpPr/>
          <p:nvPr/>
        </p:nvSpPr>
        <p:spPr>
          <a:xfrm rot="10800000">
            <a:off x="11229864" y="4042360"/>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2" name="Google Shape;2602;p15"/>
          <p:cNvSpPr/>
          <p:nvPr/>
        </p:nvSpPr>
        <p:spPr>
          <a:xfrm rot="10800000">
            <a:off x="9788212" y="925677"/>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3" name="Google Shape;2603;p15"/>
          <p:cNvSpPr/>
          <p:nvPr/>
        </p:nvSpPr>
        <p:spPr>
          <a:xfrm rot="10800000">
            <a:off x="11657470" y="129048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4" name="Google Shape;2604;p15"/>
          <p:cNvSpPr/>
          <p:nvPr/>
        </p:nvSpPr>
        <p:spPr>
          <a:xfrm rot="10800000">
            <a:off x="11474044" y="6524523"/>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5" name="Google Shape;2605;p15"/>
          <p:cNvSpPr/>
          <p:nvPr/>
        </p:nvSpPr>
        <p:spPr>
          <a:xfrm rot="10800000">
            <a:off x="11006158" y="729311"/>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6" name="Google Shape;2606;p15"/>
          <p:cNvSpPr/>
          <p:nvPr/>
        </p:nvSpPr>
        <p:spPr>
          <a:xfrm rot="10800000">
            <a:off x="11741097" y="555236"/>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7" name="Google Shape;2607;p15"/>
          <p:cNvSpPr/>
          <p:nvPr/>
        </p:nvSpPr>
        <p:spPr>
          <a:xfrm rot="10800000">
            <a:off x="12097532" y="3659927"/>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8" name="Google Shape;2608;p15"/>
          <p:cNvSpPr/>
          <p:nvPr/>
        </p:nvSpPr>
        <p:spPr>
          <a:xfrm rot="10800000">
            <a:off x="11628529" y="4759829"/>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9" name="Google Shape;2609;p15"/>
          <p:cNvSpPr/>
          <p:nvPr/>
        </p:nvSpPr>
        <p:spPr>
          <a:xfrm rot="10800000">
            <a:off x="11864670" y="5679044"/>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0" name="Google Shape;2610;p15"/>
          <p:cNvSpPr/>
          <p:nvPr/>
        </p:nvSpPr>
        <p:spPr>
          <a:xfrm rot="10800000">
            <a:off x="10665632" y="745501"/>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1" name="Google Shape;2611;p15"/>
          <p:cNvSpPr/>
          <p:nvPr/>
        </p:nvSpPr>
        <p:spPr>
          <a:xfrm rot="10800000">
            <a:off x="9308797" y="391595"/>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2" name="Google Shape;2612;p15"/>
          <p:cNvSpPr/>
          <p:nvPr/>
        </p:nvSpPr>
        <p:spPr>
          <a:xfrm rot="10800000">
            <a:off x="12090551" y="5019019"/>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3" name="Google Shape;2613;p15"/>
          <p:cNvSpPr/>
          <p:nvPr/>
        </p:nvSpPr>
        <p:spPr>
          <a:xfrm rot="10800000">
            <a:off x="11445743" y="4486546"/>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4" name="Google Shape;2614;p15"/>
          <p:cNvSpPr/>
          <p:nvPr/>
        </p:nvSpPr>
        <p:spPr>
          <a:xfrm rot="10800000">
            <a:off x="9307060" y="807473"/>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5" name="Google Shape;2615;p15"/>
          <p:cNvSpPr/>
          <p:nvPr/>
        </p:nvSpPr>
        <p:spPr>
          <a:xfrm rot="10800000">
            <a:off x="9750191" y="407814"/>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6" name="Google Shape;2616;p15"/>
          <p:cNvSpPr/>
          <p:nvPr/>
        </p:nvSpPr>
        <p:spPr>
          <a:xfrm rot="10800000">
            <a:off x="6726154" y="626587"/>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7" name="Google Shape;2617;p15"/>
          <p:cNvSpPr/>
          <p:nvPr/>
        </p:nvSpPr>
        <p:spPr>
          <a:xfrm rot="10800000">
            <a:off x="10549322" y="344821"/>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8" name="Google Shape;2618;p15"/>
          <p:cNvSpPr/>
          <p:nvPr/>
        </p:nvSpPr>
        <p:spPr>
          <a:xfrm rot="10800000">
            <a:off x="11776281" y="4933431"/>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9" name="Google Shape;2619;p15"/>
          <p:cNvSpPr/>
          <p:nvPr/>
        </p:nvSpPr>
        <p:spPr>
          <a:xfrm rot="10800000">
            <a:off x="11430746" y="4767976"/>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0" name="Google Shape;2620;p15"/>
          <p:cNvSpPr/>
          <p:nvPr/>
        </p:nvSpPr>
        <p:spPr>
          <a:xfrm rot="10800000">
            <a:off x="11374714" y="4537793"/>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1" name="Google Shape;2621;p15"/>
          <p:cNvSpPr/>
          <p:nvPr/>
        </p:nvSpPr>
        <p:spPr>
          <a:xfrm rot="10800000">
            <a:off x="11775324" y="6316512"/>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2" name="Google Shape;2622;p15"/>
          <p:cNvSpPr/>
          <p:nvPr/>
        </p:nvSpPr>
        <p:spPr>
          <a:xfrm rot="10800000">
            <a:off x="11684407" y="4782787"/>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3" name="Google Shape;2623;p15"/>
          <p:cNvSpPr/>
          <p:nvPr/>
        </p:nvSpPr>
        <p:spPr>
          <a:xfrm rot="10800000">
            <a:off x="11842155" y="4104717"/>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4" name="Google Shape;2624;p15"/>
          <p:cNvSpPr/>
          <p:nvPr/>
        </p:nvSpPr>
        <p:spPr>
          <a:xfrm rot="10800000">
            <a:off x="9627157" y="717585"/>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5" name="Google Shape;2625;p15"/>
          <p:cNvSpPr/>
          <p:nvPr/>
        </p:nvSpPr>
        <p:spPr>
          <a:xfrm rot="10800000">
            <a:off x="11356363" y="2156378"/>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6" name="Google Shape;2626;p15"/>
          <p:cNvSpPr/>
          <p:nvPr/>
        </p:nvSpPr>
        <p:spPr>
          <a:xfrm rot="10800000">
            <a:off x="11636497" y="1671420"/>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7" name="Google Shape;2627;p15"/>
          <p:cNvSpPr/>
          <p:nvPr/>
        </p:nvSpPr>
        <p:spPr>
          <a:xfrm rot="10800000">
            <a:off x="10950316" y="20352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8" name="Google Shape;2628;p15"/>
          <p:cNvSpPr/>
          <p:nvPr/>
        </p:nvSpPr>
        <p:spPr>
          <a:xfrm rot="10800000">
            <a:off x="11302429" y="1621702"/>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9" name="Google Shape;2629;p15"/>
          <p:cNvSpPr/>
          <p:nvPr/>
        </p:nvSpPr>
        <p:spPr>
          <a:xfrm rot="10800000">
            <a:off x="11049824" y="3201375"/>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0" name="Google Shape;2630;p15"/>
          <p:cNvSpPr/>
          <p:nvPr/>
        </p:nvSpPr>
        <p:spPr>
          <a:xfrm rot="10800000">
            <a:off x="11420577" y="2776378"/>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1" name="Google Shape;2631;p15"/>
          <p:cNvSpPr/>
          <p:nvPr/>
        </p:nvSpPr>
        <p:spPr>
          <a:xfrm rot="10800000">
            <a:off x="11035545" y="390871"/>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2" name="Google Shape;2632;p15"/>
          <p:cNvSpPr/>
          <p:nvPr/>
        </p:nvSpPr>
        <p:spPr>
          <a:xfrm rot="10800000">
            <a:off x="11939622" y="2574405"/>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3" name="Google Shape;2633;p15"/>
          <p:cNvSpPr/>
          <p:nvPr/>
        </p:nvSpPr>
        <p:spPr>
          <a:xfrm rot="10800000">
            <a:off x="11531696" y="4365452"/>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4" name="Google Shape;2634;p15"/>
          <p:cNvSpPr/>
          <p:nvPr/>
        </p:nvSpPr>
        <p:spPr>
          <a:xfrm rot="10800000">
            <a:off x="11738958" y="4443595"/>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5" name="Google Shape;2635;p15"/>
          <p:cNvSpPr/>
          <p:nvPr/>
        </p:nvSpPr>
        <p:spPr>
          <a:xfrm rot="10800000">
            <a:off x="9868553" y="221729"/>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6" name="Google Shape;2636;p15"/>
          <p:cNvSpPr/>
          <p:nvPr/>
        </p:nvSpPr>
        <p:spPr>
          <a:xfrm rot="10800000">
            <a:off x="10900529" y="166030"/>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7" name="Google Shape;2637;p15"/>
          <p:cNvSpPr/>
          <p:nvPr/>
        </p:nvSpPr>
        <p:spPr>
          <a:xfrm rot="10800000">
            <a:off x="9499507" y="535573"/>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8" name="Google Shape;2638;p15"/>
          <p:cNvSpPr/>
          <p:nvPr/>
        </p:nvSpPr>
        <p:spPr>
          <a:xfrm rot="10800000">
            <a:off x="6992035" y="603386"/>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9" name="Google Shape;2639;p15"/>
          <p:cNvSpPr/>
          <p:nvPr/>
        </p:nvSpPr>
        <p:spPr>
          <a:xfrm rot="10800000">
            <a:off x="11159322" y="53109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0" name="Google Shape;2640;p15"/>
          <p:cNvSpPr/>
          <p:nvPr/>
        </p:nvSpPr>
        <p:spPr>
          <a:xfrm rot="10800000">
            <a:off x="11367780" y="394965"/>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1" name="Google Shape;2641;p15"/>
          <p:cNvSpPr/>
          <p:nvPr/>
        </p:nvSpPr>
        <p:spPr>
          <a:xfrm rot="10800000">
            <a:off x="10361901" y="1034028"/>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2" name="Google Shape;2642;p15"/>
          <p:cNvSpPr/>
          <p:nvPr/>
        </p:nvSpPr>
        <p:spPr>
          <a:xfrm rot="10800000">
            <a:off x="11825191" y="3141865"/>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3" name="Google Shape;2643;p15"/>
          <p:cNvSpPr/>
          <p:nvPr/>
        </p:nvSpPr>
        <p:spPr>
          <a:xfrm rot="10800000">
            <a:off x="12046190" y="3506611"/>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4" name="Google Shape;2644;p15"/>
          <p:cNvSpPr/>
          <p:nvPr/>
        </p:nvSpPr>
        <p:spPr>
          <a:xfrm rot="10800000">
            <a:off x="10925982" y="348444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5" name="Google Shape;2645;p15"/>
          <p:cNvSpPr/>
          <p:nvPr/>
        </p:nvSpPr>
        <p:spPr>
          <a:xfrm rot="10800000">
            <a:off x="9695325" y="73533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6" name="Google Shape;2646;p15"/>
          <p:cNvSpPr/>
          <p:nvPr/>
        </p:nvSpPr>
        <p:spPr>
          <a:xfrm rot="10800000">
            <a:off x="10881258" y="1192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7" name="Google Shape;2647;p15"/>
          <p:cNvSpPr/>
          <p:nvPr/>
        </p:nvSpPr>
        <p:spPr>
          <a:xfrm rot="10800000">
            <a:off x="9638385" y="134955"/>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8" name="Google Shape;2648;p15"/>
          <p:cNvSpPr/>
          <p:nvPr/>
        </p:nvSpPr>
        <p:spPr>
          <a:xfrm rot="10800000">
            <a:off x="11807223" y="5109490"/>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9" name="Google Shape;2649;p15"/>
          <p:cNvSpPr/>
          <p:nvPr/>
        </p:nvSpPr>
        <p:spPr>
          <a:xfrm rot="10800000">
            <a:off x="10942247" y="776364"/>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0" name="Google Shape;2650;p15"/>
          <p:cNvSpPr/>
          <p:nvPr/>
        </p:nvSpPr>
        <p:spPr>
          <a:xfrm rot="10800000">
            <a:off x="11925368" y="5210333"/>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1" name="Google Shape;2651;p15"/>
          <p:cNvSpPr/>
          <p:nvPr/>
        </p:nvSpPr>
        <p:spPr>
          <a:xfrm rot="10800000">
            <a:off x="9867760" y="94603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2" name="Google Shape;2652;p15"/>
          <p:cNvSpPr/>
          <p:nvPr/>
        </p:nvSpPr>
        <p:spPr>
          <a:xfrm rot="10800000">
            <a:off x="11362328" y="2481038"/>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3" name="Google Shape;2653;p15"/>
          <p:cNvSpPr/>
          <p:nvPr/>
        </p:nvSpPr>
        <p:spPr>
          <a:xfrm rot="10800000">
            <a:off x="11629509" y="187683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4" name="Google Shape;2654;p15"/>
          <p:cNvSpPr/>
          <p:nvPr/>
        </p:nvSpPr>
        <p:spPr>
          <a:xfrm rot="10800000">
            <a:off x="11717557" y="1400720"/>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5" name="Google Shape;2655;p15"/>
          <p:cNvSpPr/>
          <p:nvPr/>
        </p:nvSpPr>
        <p:spPr>
          <a:xfrm rot="10800000">
            <a:off x="12063251" y="1374509"/>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6" name="Google Shape;2656;p15"/>
          <p:cNvSpPr/>
          <p:nvPr/>
        </p:nvSpPr>
        <p:spPr>
          <a:xfrm rot="10800000">
            <a:off x="11573189" y="5039626"/>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7" name="Google Shape;2657;p15"/>
          <p:cNvSpPr/>
          <p:nvPr/>
        </p:nvSpPr>
        <p:spPr>
          <a:xfrm rot="10800000">
            <a:off x="11957557" y="4590173"/>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8" name="Google Shape;2658;p15"/>
          <p:cNvSpPr/>
          <p:nvPr/>
        </p:nvSpPr>
        <p:spPr>
          <a:xfrm rot="10800000">
            <a:off x="11460696" y="2943201"/>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9" name="Google Shape;2659;p15"/>
          <p:cNvSpPr/>
          <p:nvPr/>
        </p:nvSpPr>
        <p:spPr>
          <a:xfrm rot="10800000">
            <a:off x="8813176" y="247228"/>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0" name="Google Shape;2660;p15"/>
          <p:cNvSpPr/>
          <p:nvPr/>
        </p:nvSpPr>
        <p:spPr>
          <a:xfrm rot="10800000">
            <a:off x="11015808" y="279772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1" name="Google Shape;2661;p15"/>
          <p:cNvSpPr/>
          <p:nvPr/>
        </p:nvSpPr>
        <p:spPr>
          <a:xfrm rot="10800000">
            <a:off x="10715580" y="3392117"/>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2" name="Google Shape;2662;p15"/>
          <p:cNvSpPr/>
          <p:nvPr/>
        </p:nvSpPr>
        <p:spPr>
          <a:xfrm rot="10800000">
            <a:off x="10578937" y="4302839"/>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3" name="Google Shape;2663;p15"/>
          <p:cNvSpPr/>
          <p:nvPr/>
        </p:nvSpPr>
        <p:spPr>
          <a:xfrm rot="10800000">
            <a:off x="10818816" y="1318349"/>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4" name="Google Shape;2664;p15"/>
          <p:cNvSpPr/>
          <p:nvPr/>
        </p:nvSpPr>
        <p:spPr>
          <a:xfrm rot="10800000">
            <a:off x="9859041" y="391889"/>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5" name="Google Shape;2665;p15"/>
          <p:cNvSpPr/>
          <p:nvPr/>
        </p:nvSpPr>
        <p:spPr>
          <a:xfrm rot="10800000">
            <a:off x="9095412" y="660982"/>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6" name="Google Shape;2666;p15"/>
          <p:cNvSpPr/>
          <p:nvPr/>
        </p:nvSpPr>
        <p:spPr>
          <a:xfrm rot="10800000">
            <a:off x="10755090" y="1897484"/>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7" name="Google Shape;2667;p15"/>
          <p:cNvSpPr/>
          <p:nvPr/>
        </p:nvSpPr>
        <p:spPr>
          <a:xfrm rot="10800000">
            <a:off x="10556403" y="1378639"/>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8" name="Google Shape;2668;p15"/>
          <p:cNvSpPr/>
          <p:nvPr/>
        </p:nvSpPr>
        <p:spPr>
          <a:xfrm rot="10800000">
            <a:off x="10798556" y="1949527"/>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9" name="Google Shape;2669;p15"/>
          <p:cNvSpPr/>
          <p:nvPr/>
        </p:nvSpPr>
        <p:spPr>
          <a:xfrm rot="10800000">
            <a:off x="9260239" y="928331"/>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0" name="Google Shape;2670;p15"/>
          <p:cNvSpPr/>
          <p:nvPr/>
        </p:nvSpPr>
        <p:spPr>
          <a:xfrm>
            <a:off x="-161324" y="5797330"/>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1" name="Google Shape;2671;p15"/>
          <p:cNvSpPr/>
          <p:nvPr/>
        </p:nvSpPr>
        <p:spPr>
          <a:xfrm flipH="1">
            <a:off x="-240125" y="6052700"/>
            <a:ext cx="12479568"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bg>
      <p:bgPr>
        <a:solidFill>
          <a:srgbClr val="FFFFFF"/>
        </a:solidFill>
      </p:bgPr>
    </p:bg>
    <p:spTree>
      <p:nvGrpSpPr>
        <p:cNvPr id="2672" name="Shape 2672"/>
        <p:cNvGrpSpPr/>
        <p:nvPr/>
      </p:nvGrpSpPr>
      <p:grpSpPr>
        <a:xfrm>
          <a:off x="0" y="0"/>
          <a:ext cx="0" cy="0"/>
          <a:chOff x="0" y="0"/>
          <a:chExt cx="0" cy="0"/>
        </a:xfrm>
      </p:grpSpPr>
      <p:sp>
        <p:nvSpPr>
          <p:cNvPr id="2673" name="Google Shape;2673;p16"/>
          <p:cNvSpPr txBox="1"/>
          <p:nvPr>
            <p:ph idx="1"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Clr>
                <a:schemeClr val="accent1"/>
              </a:buClr>
              <a:buSzPts val="1400"/>
              <a:buChar char="●"/>
              <a:defRPr sz="1400">
                <a:solidFill>
                  <a:schemeClr val="accent1"/>
                </a:solidFill>
              </a:defRPr>
            </a:lvl1pPr>
            <a:lvl2pPr indent="-317500" lvl="1" marL="914400">
              <a:lnSpc>
                <a:spcPct val="100000"/>
              </a:lnSpc>
              <a:spcBef>
                <a:spcPts val="0"/>
              </a:spcBef>
              <a:spcAft>
                <a:spcPts val="0"/>
              </a:spcAft>
              <a:buClr>
                <a:schemeClr val="accent1"/>
              </a:buClr>
              <a:buSzPts val="1400"/>
              <a:buChar char="○"/>
              <a:defRPr sz="1400">
                <a:solidFill>
                  <a:schemeClr val="accent1"/>
                </a:solidFill>
              </a:defRPr>
            </a:lvl2pPr>
            <a:lvl3pPr indent="-317500" lvl="2" marL="1371600">
              <a:lnSpc>
                <a:spcPct val="100000"/>
              </a:lnSpc>
              <a:spcBef>
                <a:spcPts val="0"/>
              </a:spcBef>
              <a:spcAft>
                <a:spcPts val="0"/>
              </a:spcAft>
              <a:buClr>
                <a:schemeClr val="accent1"/>
              </a:buClr>
              <a:buSzPts val="1400"/>
              <a:buChar char="■"/>
              <a:defRPr sz="1400">
                <a:solidFill>
                  <a:schemeClr val="accent1"/>
                </a:solidFill>
              </a:defRPr>
            </a:lvl3pPr>
            <a:lvl4pPr indent="-317500" lvl="3" marL="1828800">
              <a:lnSpc>
                <a:spcPct val="100000"/>
              </a:lnSpc>
              <a:spcBef>
                <a:spcPts val="0"/>
              </a:spcBef>
              <a:spcAft>
                <a:spcPts val="0"/>
              </a:spcAft>
              <a:buClr>
                <a:schemeClr val="accent1"/>
              </a:buClr>
              <a:buSzPts val="1400"/>
              <a:buChar char="●"/>
              <a:defRPr sz="1400">
                <a:solidFill>
                  <a:schemeClr val="accent1"/>
                </a:solidFill>
              </a:defRPr>
            </a:lvl4pPr>
            <a:lvl5pPr indent="-317500" lvl="4" marL="2286000">
              <a:lnSpc>
                <a:spcPct val="100000"/>
              </a:lnSpc>
              <a:spcBef>
                <a:spcPts val="0"/>
              </a:spcBef>
              <a:spcAft>
                <a:spcPts val="0"/>
              </a:spcAft>
              <a:buClr>
                <a:schemeClr val="accent1"/>
              </a:buClr>
              <a:buSzPts val="1400"/>
              <a:buChar char="○"/>
              <a:defRPr sz="1400">
                <a:solidFill>
                  <a:schemeClr val="accent1"/>
                </a:solidFill>
              </a:defRPr>
            </a:lvl5pPr>
            <a:lvl6pPr indent="-317500" lvl="5" marL="2743200">
              <a:lnSpc>
                <a:spcPct val="100000"/>
              </a:lnSpc>
              <a:spcBef>
                <a:spcPts val="0"/>
              </a:spcBef>
              <a:spcAft>
                <a:spcPts val="0"/>
              </a:spcAft>
              <a:buClr>
                <a:schemeClr val="accent1"/>
              </a:buClr>
              <a:buSzPts val="1400"/>
              <a:buChar char="■"/>
              <a:defRPr sz="1400">
                <a:solidFill>
                  <a:schemeClr val="accent1"/>
                </a:solidFill>
              </a:defRPr>
            </a:lvl6pPr>
            <a:lvl7pPr indent="-317500" lvl="6" marL="3200400">
              <a:lnSpc>
                <a:spcPct val="100000"/>
              </a:lnSpc>
              <a:spcBef>
                <a:spcPts val="0"/>
              </a:spcBef>
              <a:spcAft>
                <a:spcPts val="0"/>
              </a:spcAft>
              <a:buClr>
                <a:schemeClr val="accent1"/>
              </a:buClr>
              <a:buSzPts val="1400"/>
              <a:buChar char="●"/>
              <a:defRPr sz="1400">
                <a:solidFill>
                  <a:schemeClr val="accent1"/>
                </a:solidFill>
              </a:defRPr>
            </a:lvl7pPr>
            <a:lvl8pPr indent="-317500" lvl="7" marL="3657600">
              <a:lnSpc>
                <a:spcPct val="100000"/>
              </a:lnSpc>
              <a:spcBef>
                <a:spcPts val="0"/>
              </a:spcBef>
              <a:spcAft>
                <a:spcPts val="0"/>
              </a:spcAft>
              <a:buClr>
                <a:schemeClr val="accent1"/>
              </a:buClr>
              <a:buSzPts val="1400"/>
              <a:buChar char="○"/>
              <a:defRPr sz="1400">
                <a:solidFill>
                  <a:schemeClr val="accent1"/>
                </a:solidFill>
              </a:defRPr>
            </a:lvl8pPr>
            <a:lvl9pPr indent="-317500" lvl="8" marL="4114800">
              <a:lnSpc>
                <a:spcPct val="100000"/>
              </a:lnSpc>
              <a:spcBef>
                <a:spcPts val="0"/>
              </a:spcBef>
              <a:spcAft>
                <a:spcPts val="0"/>
              </a:spcAft>
              <a:buClr>
                <a:schemeClr val="accent1"/>
              </a:buClr>
              <a:buSzPts val="1400"/>
              <a:buChar char="■"/>
              <a:defRPr sz="1400">
                <a:solidFill>
                  <a:schemeClr val="accent1"/>
                </a:solidFill>
              </a:defRPr>
            </a:lvl9pPr>
          </a:lstStyle>
          <a:p/>
        </p:txBody>
      </p:sp>
      <p:sp>
        <p:nvSpPr>
          <p:cNvPr id="2674" name="Google Shape;2674;p16"/>
          <p:cNvSpPr txBox="1"/>
          <p:nvPr>
            <p:ph idx="2"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1800"/>
              <a:buNone/>
              <a:defRPr b="1" sz="1800">
                <a:solidFill>
                  <a:schemeClr val="accent1"/>
                </a:solidFill>
              </a:defRPr>
            </a:lvl1pPr>
            <a:lvl2pPr lvl="1" rtl="0">
              <a:spcBef>
                <a:spcPts val="2100"/>
              </a:spcBef>
              <a:spcAft>
                <a:spcPts val="0"/>
              </a:spcAft>
              <a:buClr>
                <a:schemeClr val="accent1"/>
              </a:buClr>
              <a:buSzPts val="1800"/>
              <a:buNone/>
              <a:defRPr b="1" sz="1800">
                <a:solidFill>
                  <a:schemeClr val="accent1"/>
                </a:solidFill>
              </a:defRPr>
            </a:lvl2pPr>
            <a:lvl3pPr lvl="2" rtl="0">
              <a:spcBef>
                <a:spcPts val="2100"/>
              </a:spcBef>
              <a:spcAft>
                <a:spcPts val="0"/>
              </a:spcAft>
              <a:buClr>
                <a:schemeClr val="accent1"/>
              </a:buClr>
              <a:buSzPts val="1800"/>
              <a:buNone/>
              <a:defRPr b="1" sz="1800">
                <a:solidFill>
                  <a:schemeClr val="accent1"/>
                </a:solidFill>
              </a:defRPr>
            </a:lvl3pPr>
            <a:lvl4pPr lvl="3" rtl="0">
              <a:spcBef>
                <a:spcPts val="2100"/>
              </a:spcBef>
              <a:spcAft>
                <a:spcPts val="0"/>
              </a:spcAft>
              <a:buClr>
                <a:schemeClr val="accent1"/>
              </a:buClr>
              <a:buSzPts val="1800"/>
              <a:buNone/>
              <a:defRPr b="1" sz="1800">
                <a:solidFill>
                  <a:schemeClr val="accent1"/>
                </a:solidFill>
              </a:defRPr>
            </a:lvl4pPr>
            <a:lvl5pPr lvl="4" rtl="0">
              <a:spcBef>
                <a:spcPts val="2100"/>
              </a:spcBef>
              <a:spcAft>
                <a:spcPts val="0"/>
              </a:spcAft>
              <a:buClr>
                <a:schemeClr val="accent1"/>
              </a:buClr>
              <a:buSzPts val="1800"/>
              <a:buNone/>
              <a:defRPr b="1" sz="1800">
                <a:solidFill>
                  <a:schemeClr val="accent1"/>
                </a:solidFill>
              </a:defRPr>
            </a:lvl5pPr>
            <a:lvl6pPr lvl="5" rtl="0">
              <a:spcBef>
                <a:spcPts val="2100"/>
              </a:spcBef>
              <a:spcAft>
                <a:spcPts val="0"/>
              </a:spcAft>
              <a:buClr>
                <a:schemeClr val="accent1"/>
              </a:buClr>
              <a:buSzPts val="1800"/>
              <a:buNone/>
              <a:defRPr b="1" sz="1800">
                <a:solidFill>
                  <a:schemeClr val="accent1"/>
                </a:solidFill>
              </a:defRPr>
            </a:lvl6pPr>
            <a:lvl7pPr lvl="6" rtl="0">
              <a:spcBef>
                <a:spcPts val="2100"/>
              </a:spcBef>
              <a:spcAft>
                <a:spcPts val="0"/>
              </a:spcAft>
              <a:buClr>
                <a:schemeClr val="accent1"/>
              </a:buClr>
              <a:buSzPts val="1800"/>
              <a:buNone/>
              <a:defRPr b="1" sz="1800">
                <a:solidFill>
                  <a:schemeClr val="accent1"/>
                </a:solidFill>
              </a:defRPr>
            </a:lvl7pPr>
            <a:lvl8pPr lvl="7" rtl="0">
              <a:spcBef>
                <a:spcPts val="2100"/>
              </a:spcBef>
              <a:spcAft>
                <a:spcPts val="0"/>
              </a:spcAft>
              <a:buClr>
                <a:schemeClr val="accent1"/>
              </a:buClr>
              <a:buSzPts val="1800"/>
              <a:buNone/>
              <a:defRPr b="1" sz="1800">
                <a:solidFill>
                  <a:schemeClr val="accent1"/>
                </a:solidFill>
              </a:defRPr>
            </a:lvl8pPr>
            <a:lvl9pPr lvl="8" rtl="0">
              <a:spcBef>
                <a:spcPts val="2100"/>
              </a:spcBef>
              <a:spcAft>
                <a:spcPts val="2100"/>
              </a:spcAft>
              <a:buClr>
                <a:schemeClr val="accent1"/>
              </a:buClr>
              <a:buSzPts val="1800"/>
              <a:buNone/>
              <a:defRPr b="1" sz="1800">
                <a:solidFill>
                  <a:schemeClr val="accent1"/>
                </a:solidFill>
              </a:defRPr>
            </a:lvl9pPr>
          </a:lstStyle>
          <a:p/>
        </p:txBody>
      </p:sp>
      <p:sp>
        <p:nvSpPr>
          <p:cNvPr id="2675" name="Google Shape;2675;p16"/>
          <p:cNvSpPr txBox="1"/>
          <p:nvPr>
            <p:ph idx="3"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Clr>
                <a:schemeClr val="accent1"/>
              </a:buClr>
              <a:buSzPts val="1400"/>
              <a:buChar char="●"/>
              <a:defRPr sz="1400">
                <a:solidFill>
                  <a:schemeClr val="accent1"/>
                </a:solidFill>
              </a:defRPr>
            </a:lvl1pPr>
            <a:lvl2pPr indent="-317500" lvl="1" marL="914400" rtl="0">
              <a:lnSpc>
                <a:spcPct val="100000"/>
              </a:lnSpc>
              <a:spcBef>
                <a:spcPts val="0"/>
              </a:spcBef>
              <a:spcAft>
                <a:spcPts val="0"/>
              </a:spcAft>
              <a:buClr>
                <a:schemeClr val="accent1"/>
              </a:buClr>
              <a:buSzPts val="1400"/>
              <a:buChar char="○"/>
              <a:defRPr sz="1400">
                <a:solidFill>
                  <a:schemeClr val="accent1"/>
                </a:solidFill>
              </a:defRPr>
            </a:lvl2pPr>
            <a:lvl3pPr indent="-317500" lvl="2" marL="1371600" rtl="0">
              <a:lnSpc>
                <a:spcPct val="100000"/>
              </a:lnSpc>
              <a:spcBef>
                <a:spcPts val="0"/>
              </a:spcBef>
              <a:spcAft>
                <a:spcPts val="0"/>
              </a:spcAft>
              <a:buClr>
                <a:schemeClr val="accent1"/>
              </a:buClr>
              <a:buSzPts val="1400"/>
              <a:buChar char="■"/>
              <a:defRPr sz="1400">
                <a:solidFill>
                  <a:schemeClr val="accent1"/>
                </a:solidFill>
              </a:defRPr>
            </a:lvl3pPr>
            <a:lvl4pPr indent="-317500" lvl="3" marL="1828800" rtl="0">
              <a:lnSpc>
                <a:spcPct val="100000"/>
              </a:lnSpc>
              <a:spcBef>
                <a:spcPts val="0"/>
              </a:spcBef>
              <a:spcAft>
                <a:spcPts val="0"/>
              </a:spcAft>
              <a:buClr>
                <a:schemeClr val="accent1"/>
              </a:buClr>
              <a:buSzPts val="1400"/>
              <a:buChar char="●"/>
              <a:defRPr sz="1400">
                <a:solidFill>
                  <a:schemeClr val="accent1"/>
                </a:solidFill>
              </a:defRPr>
            </a:lvl4pPr>
            <a:lvl5pPr indent="-317500" lvl="4" marL="2286000" rtl="0">
              <a:lnSpc>
                <a:spcPct val="100000"/>
              </a:lnSpc>
              <a:spcBef>
                <a:spcPts val="0"/>
              </a:spcBef>
              <a:spcAft>
                <a:spcPts val="0"/>
              </a:spcAft>
              <a:buClr>
                <a:schemeClr val="accent1"/>
              </a:buClr>
              <a:buSzPts val="1400"/>
              <a:buChar char="○"/>
              <a:defRPr sz="1400">
                <a:solidFill>
                  <a:schemeClr val="accent1"/>
                </a:solidFill>
              </a:defRPr>
            </a:lvl5pPr>
            <a:lvl6pPr indent="-317500" lvl="5" marL="2743200" rtl="0">
              <a:lnSpc>
                <a:spcPct val="100000"/>
              </a:lnSpc>
              <a:spcBef>
                <a:spcPts val="0"/>
              </a:spcBef>
              <a:spcAft>
                <a:spcPts val="0"/>
              </a:spcAft>
              <a:buClr>
                <a:schemeClr val="accent1"/>
              </a:buClr>
              <a:buSzPts val="1400"/>
              <a:buChar char="■"/>
              <a:defRPr sz="1400">
                <a:solidFill>
                  <a:schemeClr val="accent1"/>
                </a:solidFill>
              </a:defRPr>
            </a:lvl6pPr>
            <a:lvl7pPr indent="-317500" lvl="6" marL="3200400" rtl="0">
              <a:lnSpc>
                <a:spcPct val="100000"/>
              </a:lnSpc>
              <a:spcBef>
                <a:spcPts val="0"/>
              </a:spcBef>
              <a:spcAft>
                <a:spcPts val="0"/>
              </a:spcAft>
              <a:buClr>
                <a:schemeClr val="accent1"/>
              </a:buClr>
              <a:buSzPts val="1400"/>
              <a:buChar char="●"/>
              <a:defRPr sz="1400">
                <a:solidFill>
                  <a:schemeClr val="accent1"/>
                </a:solidFill>
              </a:defRPr>
            </a:lvl7pPr>
            <a:lvl8pPr indent="-317500" lvl="7" marL="3657600" rtl="0">
              <a:lnSpc>
                <a:spcPct val="100000"/>
              </a:lnSpc>
              <a:spcBef>
                <a:spcPts val="0"/>
              </a:spcBef>
              <a:spcAft>
                <a:spcPts val="0"/>
              </a:spcAft>
              <a:buClr>
                <a:schemeClr val="accent1"/>
              </a:buClr>
              <a:buSzPts val="1400"/>
              <a:buChar char="○"/>
              <a:defRPr sz="1400">
                <a:solidFill>
                  <a:schemeClr val="accent1"/>
                </a:solidFill>
              </a:defRPr>
            </a:lvl8pPr>
            <a:lvl9pPr indent="-317500" lvl="8" marL="4114800" rtl="0">
              <a:lnSpc>
                <a:spcPct val="100000"/>
              </a:lnSpc>
              <a:spcBef>
                <a:spcPts val="0"/>
              </a:spcBef>
              <a:spcAft>
                <a:spcPts val="0"/>
              </a:spcAft>
              <a:buClr>
                <a:schemeClr val="accent1"/>
              </a:buClr>
              <a:buSzPts val="1400"/>
              <a:buChar char="■"/>
              <a:defRPr sz="1400">
                <a:solidFill>
                  <a:schemeClr val="accent1"/>
                </a:solidFill>
              </a:defRPr>
            </a:lvl9pPr>
          </a:lstStyle>
          <a:p/>
        </p:txBody>
      </p:sp>
      <p:grpSp>
        <p:nvGrpSpPr>
          <p:cNvPr id="2676" name="Google Shape;2676;p16"/>
          <p:cNvGrpSpPr/>
          <p:nvPr/>
        </p:nvGrpSpPr>
        <p:grpSpPr>
          <a:xfrm rot="1185681">
            <a:off x="9642623" y="240393"/>
            <a:ext cx="3064040" cy="4321161"/>
            <a:chOff x="5521751" y="689626"/>
            <a:chExt cx="3064070" cy="4321203"/>
          </a:xfrm>
        </p:grpSpPr>
        <p:sp>
          <p:nvSpPr>
            <p:cNvPr id="2677" name="Google Shape;2677;p16"/>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8" name="Google Shape;2678;p16"/>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9" name="Google Shape;2679;p16"/>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0" name="Google Shape;2680;p16"/>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1" name="Google Shape;2681;p16"/>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2" name="Google Shape;2682;p16"/>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3" name="Google Shape;2683;p16"/>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4" name="Google Shape;2684;p16"/>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5" name="Google Shape;2685;p16"/>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6" name="Google Shape;2686;p16"/>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7" name="Google Shape;2687;p16"/>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8" name="Google Shape;2688;p16"/>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9" name="Google Shape;2689;p16"/>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0" name="Google Shape;2690;p16"/>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1" name="Google Shape;2691;p16"/>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2" name="Google Shape;2692;p16"/>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3" name="Google Shape;2693;p16"/>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4" name="Google Shape;2694;p16"/>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5" name="Google Shape;2695;p16"/>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6" name="Google Shape;2696;p16"/>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7" name="Google Shape;2697;p16"/>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8" name="Google Shape;2698;p16"/>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9" name="Google Shape;2699;p16"/>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0" name="Google Shape;2700;p16"/>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1" name="Google Shape;2701;p16"/>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2" name="Google Shape;2702;p16"/>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3" name="Google Shape;2703;p16"/>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4" name="Google Shape;2704;p16"/>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5" name="Google Shape;2705;p16"/>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6" name="Google Shape;2706;p16"/>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7" name="Google Shape;2707;p16"/>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8" name="Google Shape;2708;p16"/>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9" name="Google Shape;2709;p16"/>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0" name="Google Shape;2710;p16"/>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1" name="Google Shape;2711;p16"/>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2" name="Google Shape;2712;p16"/>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3" name="Google Shape;2713;p16"/>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4" name="Google Shape;2714;p16"/>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5" name="Google Shape;2715;p16"/>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6" name="Google Shape;2716;p16"/>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7" name="Google Shape;2717;p16"/>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8" name="Google Shape;2718;p16"/>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9" name="Google Shape;2719;p16"/>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0" name="Google Shape;2720;p16"/>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1" name="Google Shape;2721;p16"/>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2" name="Google Shape;2722;p16"/>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3" name="Google Shape;2723;p16"/>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4" name="Google Shape;2724;p16"/>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5" name="Google Shape;2725;p16"/>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6" name="Google Shape;2726;p16"/>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7" name="Google Shape;2727;p16"/>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8" name="Google Shape;2728;p16"/>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9" name="Google Shape;2729;p16"/>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0" name="Google Shape;2730;p16"/>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1" name="Google Shape;2731;p16"/>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2" name="Google Shape;2732;p16"/>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3" name="Google Shape;2733;p16"/>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4" name="Google Shape;2734;p16"/>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5" name="Google Shape;2735;p16"/>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6" name="Google Shape;2736;p16"/>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7" name="Google Shape;2737;p16"/>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8" name="Google Shape;2738;p16"/>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39" name="Google Shape;2739;p16"/>
          <p:cNvSpPr/>
          <p:nvPr/>
        </p:nvSpPr>
        <p:spPr>
          <a:xfrm>
            <a:off x="9799560" y="32979"/>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0" name="Google Shape;2740;p16"/>
          <p:cNvSpPr/>
          <p:nvPr/>
        </p:nvSpPr>
        <p:spPr>
          <a:xfrm>
            <a:off x="11546729" y="2513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741" name="Google Shape;2741;p16"/>
          <p:cNvSpPr/>
          <p:nvPr/>
        </p:nvSpPr>
        <p:spPr>
          <a:xfrm>
            <a:off x="2282116" y="570942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2" name="Google Shape;2742;p16"/>
          <p:cNvSpPr/>
          <p:nvPr/>
        </p:nvSpPr>
        <p:spPr>
          <a:xfrm>
            <a:off x="3023302" y="6135027"/>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3" name="Google Shape;2743;p16"/>
          <p:cNvSpPr/>
          <p:nvPr/>
        </p:nvSpPr>
        <p:spPr>
          <a:xfrm>
            <a:off x="1033352" y="5752250"/>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4" name="Google Shape;2744;p16"/>
          <p:cNvSpPr/>
          <p:nvPr/>
        </p:nvSpPr>
        <p:spPr>
          <a:xfrm>
            <a:off x="3050980" y="5706204"/>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5" name="Google Shape;2745;p16"/>
          <p:cNvSpPr/>
          <p:nvPr/>
        </p:nvSpPr>
        <p:spPr>
          <a:xfrm>
            <a:off x="5243169" y="6422219"/>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6" name="Google Shape;2746;p16"/>
          <p:cNvSpPr/>
          <p:nvPr/>
        </p:nvSpPr>
        <p:spPr>
          <a:xfrm>
            <a:off x="1761531" y="6229077"/>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7" name="Google Shape;2747;p16"/>
          <p:cNvSpPr/>
          <p:nvPr/>
        </p:nvSpPr>
        <p:spPr>
          <a:xfrm>
            <a:off x="542169" y="39059"/>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8" name="Google Shape;2748;p16"/>
          <p:cNvSpPr/>
          <p:nvPr/>
        </p:nvSpPr>
        <p:spPr>
          <a:xfrm>
            <a:off x="893214" y="168411"/>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9" name="Google Shape;2749;p16"/>
          <p:cNvSpPr/>
          <p:nvPr/>
        </p:nvSpPr>
        <p:spPr>
          <a:xfrm>
            <a:off x="335817" y="345211"/>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0" name="Google Shape;2750;p16"/>
          <p:cNvSpPr/>
          <p:nvPr/>
        </p:nvSpPr>
        <p:spPr>
          <a:xfrm>
            <a:off x="1032651" y="5997943"/>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1" name="Google Shape;2751;p16"/>
          <p:cNvSpPr/>
          <p:nvPr/>
        </p:nvSpPr>
        <p:spPr>
          <a:xfrm>
            <a:off x="5647071" y="6283630"/>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2" name="Google Shape;2752;p16"/>
          <p:cNvSpPr/>
          <p:nvPr/>
        </p:nvSpPr>
        <p:spPr>
          <a:xfrm>
            <a:off x="4793909" y="629513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3" name="Google Shape;2753;p16"/>
          <p:cNvSpPr/>
          <p:nvPr/>
        </p:nvSpPr>
        <p:spPr>
          <a:xfrm>
            <a:off x="3776596" y="62611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4" name="Google Shape;2754;p16"/>
          <p:cNvSpPr/>
          <p:nvPr/>
        </p:nvSpPr>
        <p:spPr>
          <a:xfrm>
            <a:off x="526717" y="6156155"/>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5" name="Google Shape;2755;p16"/>
          <p:cNvSpPr/>
          <p:nvPr/>
        </p:nvSpPr>
        <p:spPr>
          <a:xfrm>
            <a:off x="1326418" y="2777035"/>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6" name="Google Shape;2756;p16"/>
          <p:cNvSpPr/>
          <p:nvPr/>
        </p:nvSpPr>
        <p:spPr>
          <a:xfrm>
            <a:off x="599630" y="655753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7" name="Google Shape;2757;p16"/>
          <p:cNvSpPr/>
          <p:nvPr/>
        </p:nvSpPr>
        <p:spPr>
          <a:xfrm>
            <a:off x="1005926" y="4060121"/>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8" name="Google Shape;2758;p16"/>
          <p:cNvSpPr/>
          <p:nvPr/>
        </p:nvSpPr>
        <p:spPr>
          <a:xfrm>
            <a:off x="601935" y="3459307"/>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9" name="Google Shape;2759;p16"/>
          <p:cNvSpPr/>
          <p:nvPr/>
        </p:nvSpPr>
        <p:spPr>
          <a:xfrm>
            <a:off x="652343" y="632608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0" name="Google Shape;2760;p16"/>
          <p:cNvSpPr/>
          <p:nvPr/>
        </p:nvSpPr>
        <p:spPr>
          <a:xfrm>
            <a:off x="3594128" y="639773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1" name="Google Shape;2761;p16"/>
          <p:cNvSpPr/>
          <p:nvPr/>
        </p:nvSpPr>
        <p:spPr>
          <a:xfrm>
            <a:off x="638245" y="1164860"/>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2" name="Google Shape;2762;p16"/>
          <p:cNvSpPr/>
          <p:nvPr/>
        </p:nvSpPr>
        <p:spPr>
          <a:xfrm>
            <a:off x="646583" y="2808477"/>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3" name="Google Shape;2763;p16"/>
          <p:cNvSpPr/>
          <p:nvPr/>
        </p:nvSpPr>
        <p:spPr>
          <a:xfrm>
            <a:off x="4990622" y="6256466"/>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4" name="Google Shape;2764;p16"/>
          <p:cNvSpPr/>
          <p:nvPr/>
        </p:nvSpPr>
        <p:spPr>
          <a:xfrm>
            <a:off x="453278" y="10008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5" name="Google Shape;2765;p16"/>
          <p:cNvSpPr/>
          <p:nvPr/>
        </p:nvSpPr>
        <p:spPr>
          <a:xfrm>
            <a:off x="677146" y="63282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6" name="Google Shape;2766;p16"/>
          <p:cNvSpPr/>
          <p:nvPr/>
        </p:nvSpPr>
        <p:spPr>
          <a:xfrm rot="-1083167">
            <a:off x="733639" y="1547707"/>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7" name="Google Shape;2767;p16"/>
          <p:cNvSpPr/>
          <p:nvPr/>
        </p:nvSpPr>
        <p:spPr>
          <a:xfrm>
            <a:off x="1235730" y="6227147"/>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8" name="Google Shape;2768;p16"/>
          <p:cNvSpPr/>
          <p:nvPr/>
        </p:nvSpPr>
        <p:spPr>
          <a:xfrm>
            <a:off x="2702792" y="6014980"/>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9" name="Google Shape;2769;p16"/>
          <p:cNvSpPr/>
          <p:nvPr/>
        </p:nvSpPr>
        <p:spPr>
          <a:xfrm>
            <a:off x="568248" y="1164972"/>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0" name="Google Shape;2770;p16"/>
          <p:cNvSpPr/>
          <p:nvPr/>
        </p:nvSpPr>
        <p:spPr>
          <a:xfrm>
            <a:off x="1178016" y="6470795"/>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1" name="Google Shape;2771;p16"/>
          <p:cNvSpPr/>
          <p:nvPr/>
        </p:nvSpPr>
        <p:spPr>
          <a:xfrm>
            <a:off x="842155" y="6921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2" name="Google Shape;2772;p16"/>
          <p:cNvSpPr/>
          <p:nvPr/>
        </p:nvSpPr>
        <p:spPr>
          <a:xfrm>
            <a:off x="4113623" y="6311421"/>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3" name="Google Shape;2773;p16"/>
          <p:cNvSpPr/>
          <p:nvPr/>
        </p:nvSpPr>
        <p:spPr>
          <a:xfrm>
            <a:off x="1027333" y="2570904"/>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4" name="Google Shape;2774;p16"/>
          <p:cNvSpPr/>
          <p:nvPr/>
        </p:nvSpPr>
        <p:spPr>
          <a:xfrm>
            <a:off x="1311983" y="661741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5" name="Google Shape;2775;p16"/>
          <p:cNvSpPr/>
          <p:nvPr/>
        </p:nvSpPr>
        <p:spPr>
          <a:xfrm>
            <a:off x="5386436" y="6361003"/>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6" name="Google Shape;2776;p16"/>
          <p:cNvSpPr/>
          <p:nvPr/>
        </p:nvSpPr>
        <p:spPr>
          <a:xfrm>
            <a:off x="897873" y="1352348"/>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7" name="Google Shape;2777;p16"/>
          <p:cNvSpPr/>
          <p:nvPr/>
        </p:nvSpPr>
        <p:spPr>
          <a:xfrm>
            <a:off x="881361" y="114175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8" name="Google Shape;2778;p16"/>
          <p:cNvSpPr/>
          <p:nvPr/>
        </p:nvSpPr>
        <p:spPr>
          <a:xfrm>
            <a:off x="454364" y="286465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9" name="Google Shape;2779;p16"/>
          <p:cNvSpPr/>
          <p:nvPr/>
        </p:nvSpPr>
        <p:spPr>
          <a:xfrm>
            <a:off x="575531" y="413035"/>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0" name="Google Shape;2780;p16"/>
          <p:cNvSpPr/>
          <p:nvPr/>
        </p:nvSpPr>
        <p:spPr>
          <a:xfrm>
            <a:off x="405559" y="164902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1" name="Google Shape;2781;p16"/>
          <p:cNvSpPr/>
          <p:nvPr/>
        </p:nvSpPr>
        <p:spPr>
          <a:xfrm>
            <a:off x="2803546" y="6169804"/>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2" name="Google Shape;2782;p16"/>
          <p:cNvSpPr/>
          <p:nvPr/>
        </p:nvSpPr>
        <p:spPr>
          <a:xfrm>
            <a:off x="854573" y="1893948"/>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3" name="Google Shape;2783;p16"/>
          <p:cNvSpPr/>
          <p:nvPr/>
        </p:nvSpPr>
        <p:spPr>
          <a:xfrm>
            <a:off x="1589711" y="668060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4" name="Google Shape;2784;p16"/>
          <p:cNvSpPr/>
          <p:nvPr/>
        </p:nvSpPr>
        <p:spPr>
          <a:xfrm>
            <a:off x="1751669" y="6603067"/>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5" name="Google Shape;2785;p16"/>
          <p:cNvSpPr/>
          <p:nvPr/>
        </p:nvSpPr>
        <p:spPr>
          <a:xfrm>
            <a:off x="328050" y="73144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6" name="Google Shape;2786;p16"/>
          <p:cNvSpPr/>
          <p:nvPr/>
        </p:nvSpPr>
        <p:spPr>
          <a:xfrm>
            <a:off x="1082751" y="3212963"/>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7" name="Google Shape;2787;p16"/>
          <p:cNvSpPr/>
          <p:nvPr/>
        </p:nvSpPr>
        <p:spPr>
          <a:xfrm>
            <a:off x="1648708" y="6252004"/>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8" name="Google Shape;2788;p16"/>
          <p:cNvSpPr/>
          <p:nvPr/>
        </p:nvSpPr>
        <p:spPr>
          <a:xfrm>
            <a:off x="870355" y="2828153"/>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9" name="Google Shape;2789;p16"/>
          <p:cNvSpPr/>
          <p:nvPr/>
        </p:nvSpPr>
        <p:spPr>
          <a:xfrm>
            <a:off x="2342144" y="5974918"/>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0" name="Google Shape;2790;p16"/>
          <p:cNvSpPr/>
          <p:nvPr/>
        </p:nvSpPr>
        <p:spPr>
          <a:xfrm>
            <a:off x="428731" y="556589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1" name="Google Shape;2791;p16"/>
          <p:cNvSpPr/>
          <p:nvPr/>
        </p:nvSpPr>
        <p:spPr>
          <a:xfrm>
            <a:off x="706599" y="426527"/>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2" name="Google Shape;2792;p16"/>
          <p:cNvSpPr/>
          <p:nvPr/>
        </p:nvSpPr>
        <p:spPr>
          <a:xfrm>
            <a:off x="1158555" y="620595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3" name="Google Shape;2793;p16"/>
          <p:cNvSpPr/>
          <p:nvPr/>
        </p:nvSpPr>
        <p:spPr>
          <a:xfrm>
            <a:off x="406753" y="6362997"/>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4" name="Google Shape;2794;p16"/>
          <p:cNvSpPr/>
          <p:nvPr/>
        </p:nvSpPr>
        <p:spPr>
          <a:xfrm>
            <a:off x="554182" y="219347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5" name="Google Shape;2795;p16"/>
          <p:cNvSpPr/>
          <p:nvPr/>
        </p:nvSpPr>
        <p:spPr>
          <a:xfrm>
            <a:off x="2666142" y="6894027"/>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6" name="Google Shape;2796;p16"/>
          <p:cNvSpPr/>
          <p:nvPr/>
        </p:nvSpPr>
        <p:spPr>
          <a:xfrm>
            <a:off x="1453577" y="6144895"/>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7" name="Google Shape;2797;p16"/>
          <p:cNvSpPr/>
          <p:nvPr/>
        </p:nvSpPr>
        <p:spPr>
          <a:xfrm>
            <a:off x="2866417" y="655400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8" name="Google Shape;2798;p16"/>
          <p:cNvSpPr/>
          <p:nvPr/>
        </p:nvSpPr>
        <p:spPr>
          <a:xfrm>
            <a:off x="630468" y="2359969"/>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9" name="Google Shape;2799;p16"/>
          <p:cNvSpPr/>
          <p:nvPr/>
        </p:nvSpPr>
        <p:spPr>
          <a:xfrm>
            <a:off x="2850030" y="6120247"/>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0" name="Google Shape;2800;p16"/>
          <p:cNvSpPr/>
          <p:nvPr/>
        </p:nvSpPr>
        <p:spPr>
          <a:xfrm>
            <a:off x="2408325" y="6520945"/>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1" name="Google Shape;2801;p16"/>
          <p:cNvSpPr/>
          <p:nvPr/>
        </p:nvSpPr>
        <p:spPr>
          <a:xfrm>
            <a:off x="5453123" y="6323179"/>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2" name="Google Shape;2802;p16"/>
          <p:cNvSpPr/>
          <p:nvPr/>
        </p:nvSpPr>
        <p:spPr>
          <a:xfrm>
            <a:off x="1557612" y="6532365"/>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3" name="Google Shape;2803;p16"/>
          <p:cNvSpPr/>
          <p:nvPr/>
        </p:nvSpPr>
        <p:spPr>
          <a:xfrm>
            <a:off x="381582" y="1994640"/>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4" name="Google Shape;2804;p16"/>
          <p:cNvSpPr/>
          <p:nvPr/>
        </p:nvSpPr>
        <p:spPr>
          <a:xfrm>
            <a:off x="744300" y="2177540"/>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5" name="Google Shape;2805;p16"/>
          <p:cNvSpPr/>
          <p:nvPr/>
        </p:nvSpPr>
        <p:spPr>
          <a:xfrm>
            <a:off x="804737" y="2412139"/>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6" name="Google Shape;2806;p16"/>
          <p:cNvSpPr/>
          <p:nvPr/>
        </p:nvSpPr>
        <p:spPr>
          <a:xfrm>
            <a:off x="388109" y="61735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7" name="Google Shape;2807;p16"/>
          <p:cNvSpPr/>
          <p:nvPr/>
        </p:nvSpPr>
        <p:spPr>
          <a:xfrm>
            <a:off x="493906" y="2165921"/>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8" name="Google Shape;2808;p16"/>
          <p:cNvSpPr/>
          <p:nvPr/>
        </p:nvSpPr>
        <p:spPr>
          <a:xfrm>
            <a:off x="308482" y="2816293"/>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9" name="Google Shape;2809;p16"/>
          <p:cNvSpPr/>
          <p:nvPr/>
        </p:nvSpPr>
        <p:spPr>
          <a:xfrm>
            <a:off x="2568544" y="6248554"/>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0" name="Google Shape;2810;p16"/>
          <p:cNvSpPr/>
          <p:nvPr/>
        </p:nvSpPr>
        <p:spPr>
          <a:xfrm>
            <a:off x="800522" y="4771081"/>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1" name="Google Shape;2811;p16"/>
          <p:cNvSpPr/>
          <p:nvPr/>
        </p:nvSpPr>
        <p:spPr>
          <a:xfrm>
            <a:off x="528157" y="5263673"/>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2" name="Google Shape;2812;p16"/>
          <p:cNvSpPr/>
          <p:nvPr/>
        </p:nvSpPr>
        <p:spPr>
          <a:xfrm>
            <a:off x="1218376" y="49035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3" name="Google Shape;2813;p16"/>
          <p:cNvSpPr/>
          <p:nvPr/>
        </p:nvSpPr>
        <p:spPr>
          <a:xfrm>
            <a:off x="856809" y="5304078"/>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4" name="Google Shape;2814;p16"/>
          <p:cNvSpPr/>
          <p:nvPr/>
        </p:nvSpPr>
        <p:spPr>
          <a:xfrm>
            <a:off x="1045190" y="3665194"/>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5" name="Google Shape;2815;p16"/>
          <p:cNvSpPr/>
          <p:nvPr/>
        </p:nvSpPr>
        <p:spPr>
          <a:xfrm>
            <a:off x="717120" y="4131731"/>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6" name="Google Shape;2816;p16"/>
          <p:cNvSpPr/>
          <p:nvPr/>
        </p:nvSpPr>
        <p:spPr>
          <a:xfrm>
            <a:off x="1011518" y="6426432"/>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7" name="Google Shape;2817;p16"/>
          <p:cNvSpPr/>
          <p:nvPr/>
        </p:nvSpPr>
        <p:spPr>
          <a:xfrm>
            <a:off x="628694" y="25651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8" name="Google Shape;2818;p16"/>
          <p:cNvSpPr/>
          <p:nvPr/>
        </p:nvSpPr>
        <p:spPr>
          <a:xfrm>
            <a:off x="314305" y="2379531"/>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9" name="Google Shape;2819;p16"/>
          <p:cNvSpPr/>
          <p:nvPr/>
        </p:nvSpPr>
        <p:spPr>
          <a:xfrm>
            <a:off x="2233396" y="6650611"/>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0" name="Google Shape;2820;p16"/>
          <p:cNvSpPr/>
          <p:nvPr/>
        </p:nvSpPr>
        <p:spPr>
          <a:xfrm>
            <a:off x="1198916" y="6703544"/>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1" name="Google Shape;2821;p16"/>
          <p:cNvSpPr/>
          <p:nvPr/>
        </p:nvSpPr>
        <p:spPr>
          <a:xfrm>
            <a:off x="2640640" y="6374932"/>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2" name="Google Shape;2822;p16"/>
          <p:cNvSpPr/>
          <p:nvPr/>
        </p:nvSpPr>
        <p:spPr>
          <a:xfrm>
            <a:off x="5191025" y="6349850"/>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3" name="Google Shape;2823;p16"/>
          <p:cNvSpPr/>
          <p:nvPr/>
        </p:nvSpPr>
        <p:spPr>
          <a:xfrm>
            <a:off x="1008804" y="6407760"/>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4" name="Google Shape;2824;p16"/>
          <p:cNvSpPr/>
          <p:nvPr/>
        </p:nvSpPr>
        <p:spPr>
          <a:xfrm>
            <a:off x="829438" y="657301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5" name="Google Shape;2825;p16"/>
          <p:cNvSpPr/>
          <p:nvPr/>
        </p:nvSpPr>
        <p:spPr>
          <a:xfrm>
            <a:off x="1557585" y="5655772"/>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6" name="Google Shape;2826;p16"/>
          <p:cNvSpPr/>
          <p:nvPr/>
        </p:nvSpPr>
        <p:spPr>
          <a:xfrm>
            <a:off x="312600" y="376627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7" name="Google Shape;2827;p16"/>
          <p:cNvSpPr/>
          <p:nvPr/>
        </p:nvSpPr>
        <p:spPr>
          <a:xfrm>
            <a:off x="1236567" y="344845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8" name="Google Shape;2828;p16"/>
          <p:cNvSpPr/>
          <p:nvPr/>
        </p:nvSpPr>
        <p:spPr>
          <a:xfrm>
            <a:off x="2426223" y="615641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9" name="Google Shape;2829;p16"/>
          <p:cNvSpPr/>
          <p:nvPr/>
        </p:nvSpPr>
        <p:spPr>
          <a:xfrm>
            <a:off x="1303831" y="68358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0" name="Google Shape;2830;p16"/>
          <p:cNvSpPr/>
          <p:nvPr/>
        </p:nvSpPr>
        <p:spPr>
          <a:xfrm>
            <a:off x="2516070" y="678953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1" name="Google Shape;2831;p16"/>
          <p:cNvSpPr/>
          <p:nvPr/>
        </p:nvSpPr>
        <p:spPr>
          <a:xfrm>
            <a:off x="392694" y="1860809"/>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2" name="Google Shape;2832;p16"/>
          <p:cNvSpPr/>
          <p:nvPr/>
        </p:nvSpPr>
        <p:spPr>
          <a:xfrm>
            <a:off x="1233395" y="6169757"/>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3" name="Google Shape;2833;p16"/>
          <p:cNvSpPr/>
          <p:nvPr/>
        </p:nvSpPr>
        <p:spPr>
          <a:xfrm>
            <a:off x="2265069" y="595722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4" name="Google Shape;2834;p16"/>
          <p:cNvSpPr/>
          <p:nvPr/>
        </p:nvSpPr>
        <p:spPr>
          <a:xfrm>
            <a:off x="557536" y="42084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5" name="Google Shape;2835;p16"/>
          <p:cNvSpPr/>
          <p:nvPr/>
        </p:nvSpPr>
        <p:spPr>
          <a:xfrm>
            <a:off x="402805" y="492548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6" name="Google Shape;2836;p16"/>
          <p:cNvSpPr/>
          <p:nvPr/>
        </p:nvSpPr>
        <p:spPr>
          <a:xfrm>
            <a:off x="466638" y="5553969"/>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7" name="Google Shape;2837;p16"/>
          <p:cNvSpPr/>
          <p:nvPr/>
        </p:nvSpPr>
        <p:spPr>
          <a:xfrm>
            <a:off x="608399" y="191254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8" name="Google Shape;2838;p16"/>
          <p:cNvSpPr/>
          <p:nvPr/>
        </p:nvSpPr>
        <p:spPr>
          <a:xfrm>
            <a:off x="604180" y="388967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9" name="Google Shape;2839;p16"/>
          <p:cNvSpPr/>
          <p:nvPr/>
        </p:nvSpPr>
        <p:spPr>
          <a:xfrm>
            <a:off x="3159973" y="650556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0" name="Google Shape;2840;p16"/>
          <p:cNvSpPr/>
          <p:nvPr/>
        </p:nvSpPr>
        <p:spPr>
          <a:xfrm>
            <a:off x="977648" y="396665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1" name="Google Shape;2841;p16"/>
          <p:cNvSpPr/>
          <p:nvPr/>
        </p:nvSpPr>
        <p:spPr>
          <a:xfrm>
            <a:off x="1252667" y="3354354"/>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2" name="Google Shape;2842;p16"/>
          <p:cNvSpPr/>
          <p:nvPr/>
        </p:nvSpPr>
        <p:spPr>
          <a:xfrm>
            <a:off x="1404365" y="2444336"/>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3" name="Google Shape;2843;p16"/>
          <p:cNvSpPr/>
          <p:nvPr/>
        </p:nvSpPr>
        <p:spPr>
          <a:xfrm>
            <a:off x="1150482" y="5414423"/>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4" name="Google Shape;2844;p16"/>
          <p:cNvSpPr/>
          <p:nvPr/>
        </p:nvSpPr>
        <p:spPr>
          <a:xfrm>
            <a:off x="2161021" y="6405865"/>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5" name="Google Shape;2845;p16"/>
          <p:cNvSpPr/>
          <p:nvPr/>
        </p:nvSpPr>
        <p:spPr>
          <a:xfrm>
            <a:off x="3093750" y="630186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6" name="Google Shape;2846;p16"/>
          <p:cNvSpPr/>
          <p:nvPr/>
        </p:nvSpPr>
        <p:spPr>
          <a:xfrm>
            <a:off x="1328691" y="4961388"/>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7" name="Google Shape;2847;p16"/>
          <p:cNvSpPr/>
          <p:nvPr/>
        </p:nvSpPr>
        <p:spPr>
          <a:xfrm>
            <a:off x="1591096" y="5539243"/>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8" name="Google Shape;2848;p16"/>
          <p:cNvSpPr/>
          <p:nvPr/>
        </p:nvSpPr>
        <p:spPr>
          <a:xfrm>
            <a:off x="1254066" y="4879138"/>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9" name="Google Shape;2849;p16"/>
          <p:cNvSpPr/>
          <p:nvPr/>
        </p:nvSpPr>
        <p:spPr>
          <a:xfrm>
            <a:off x="2882367" y="596320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0" name="Google Shape;2850;p16"/>
          <p:cNvSpPr/>
          <p:nvPr/>
        </p:nvSpPr>
        <p:spPr>
          <a:xfrm>
            <a:off x="25462" y="2731022"/>
            <a:ext cx="1617397" cy="152645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E2D8BD">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1" name="Google Shape;2851;p16"/>
          <p:cNvSpPr/>
          <p:nvPr/>
        </p:nvSpPr>
        <p:spPr>
          <a:xfrm>
            <a:off x="836577" y="431473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852" name="Google Shape;2852;p16"/>
          <p:cNvSpPr/>
          <p:nvPr/>
        </p:nvSpPr>
        <p:spPr>
          <a:xfrm>
            <a:off x="148247" y="228653"/>
            <a:ext cx="2241827" cy="22705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2853" name="Google Shape;2853;p16"/>
          <p:cNvSpPr txBox="1"/>
          <p:nvPr/>
        </p:nvSpPr>
        <p:spPr>
          <a:xfrm rot="5400000">
            <a:off x="-1007100" y="6099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latin typeface="Questrial"/>
                <a:ea typeface="Questrial"/>
                <a:cs typeface="Questrial"/>
                <a:sym typeface="Questrial"/>
              </a:rPr>
              <a:t>slidesmania.com</a:t>
            </a:r>
            <a:endParaRPr sz="1200">
              <a:solidFill>
                <a:schemeClr val="accent1"/>
              </a:solidFill>
              <a:latin typeface="Questrial"/>
              <a:ea typeface="Questrial"/>
              <a:cs typeface="Questrial"/>
              <a:sym typeface="Questrial"/>
            </a:endParaRPr>
          </a:p>
        </p:txBody>
      </p:sp>
      <p:sp>
        <p:nvSpPr>
          <p:cNvPr id="2854" name="Google Shape;2854;p16"/>
          <p:cNvSpPr txBox="1"/>
          <p:nvPr>
            <p:ph idx="4"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accent1"/>
              </a:buClr>
              <a:buSzPts val="1800"/>
              <a:buNone/>
              <a:defRPr b="1" sz="1800">
                <a:solidFill>
                  <a:schemeClr val="accent1"/>
                </a:solidFill>
              </a:defRPr>
            </a:lvl1pPr>
            <a:lvl2pPr lvl="1" rtl="0">
              <a:spcBef>
                <a:spcPts val="2100"/>
              </a:spcBef>
              <a:spcAft>
                <a:spcPts val="0"/>
              </a:spcAft>
              <a:buClr>
                <a:schemeClr val="accent1"/>
              </a:buClr>
              <a:buSzPts val="1800"/>
              <a:buNone/>
              <a:defRPr b="1" sz="1800">
                <a:solidFill>
                  <a:schemeClr val="accent1"/>
                </a:solidFill>
              </a:defRPr>
            </a:lvl2pPr>
            <a:lvl3pPr lvl="2" rtl="0">
              <a:spcBef>
                <a:spcPts val="2100"/>
              </a:spcBef>
              <a:spcAft>
                <a:spcPts val="0"/>
              </a:spcAft>
              <a:buClr>
                <a:schemeClr val="accent1"/>
              </a:buClr>
              <a:buSzPts val="1800"/>
              <a:buNone/>
              <a:defRPr b="1" sz="1800">
                <a:solidFill>
                  <a:schemeClr val="accent1"/>
                </a:solidFill>
              </a:defRPr>
            </a:lvl3pPr>
            <a:lvl4pPr lvl="3" rtl="0">
              <a:spcBef>
                <a:spcPts val="2100"/>
              </a:spcBef>
              <a:spcAft>
                <a:spcPts val="0"/>
              </a:spcAft>
              <a:buClr>
                <a:schemeClr val="accent1"/>
              </a:buClr>
              <a:buSzPts val="1800"/>
              <a:buNone/>
              <a:defRPr b="1" sz="1800">
                <a:solidFill>
                  <a:schemeClr val="accent1"/>
                </a:solidFill>
              </a:defRPr>
            </a:lvl4pPr>
            <a:lvl5pPr lvl="4" rtl="0">
              <a:spcBef>
                <a:spcPts val="2100"/>
              </a:spcBef>
              <a:spcAft>
                <a:spcPts val="0"/>
              </a:spcAft>
              <a:buClr>
                <a:schemeClr val="accent1"/>
              </a:buClr>
              <a:buSzPts val="1800"/>
              <a:buNone/>
              <a:defRPr b="1" sz="1800">
                <a:solidFill>
                  <a:schemeClr val="accent1"/>
                </a:solidFill>
              </a:defRPr>
            </a:lvl5pPr>
            <a:lvl6pPr lvl="5" rtl="0">
              <a:spcBef>
                <a:spcPts val="2100"/>
              </a:spcBef>
              <a:spcAft>
                <a:spcPts val="0"/>
              </a:spcAft>
              <a:buClr>
                <a:schemeClr val="accent1"/>
              </a:buClr>
              <a:buSzPts val="1800"/>
              <a:buNone/>
              <a:defRPr b="1" sz="1800">
                <a:solidFill>
                  <a:schemeClr val="accent1"/>
                </a:solidFill>
              </a:defRPr>
            </a:lvl6pPr>
            <a:lvl7pPr lvl="6" rtl="0">
              <a:spcBef>
                <a:spcPts val="2100"/>
              </a:spcBef>
              <a:spcAft>
                <a:spcPts val="0"/>
              </a:spcAft>
              <a:buClr>
                <a:schemeClr val="accent1"/>
              </a:buClr>
              <a:buSzPts val="1800"/>
              <a:buNone/>
              <a:defRPr b="1" sz="1800">
                <a:solidFill>
                  <a:schemeClr val="accent1"/>
                </a:solidFill>
              </a:defRPr>
            </a:lvl7pPr>
            <a:lvl8pPr lvl="7" rtl="0">
              <a:spcBef>
                <a:spcPts val="2100"/>
              </a:spcBef>
              <a:spcAft>
                <a:spcPts val="0"/>
              </a:spcAft>
              <a:buClr>
                <a:schemeClr val="accent1"/>
              </a:buClr>
              <a:buSzPts val="1800"/>
              <a:buNone/>
              <a:defRPr b="1" sz="1800">
                <a:solidFill>
                  <a:schemeClr val="accent1"/>
                </a:solidFill>
              </a:defRPr>
            </a:lvl8pPr>
            <a:lvl9pPr lvl="8" rtl="0">
              <a:spcBef>
                <a:spcPts val="2100"/>
              </a:spcBef>
              <a:spcAft>
                <a:spcPts val="2100"/>
              </a:spcAft>
              <a:buClr>
                <a:schemeClr val="accent1"/>
              </a:buClr>
              <a:buSzPts val="1800"/>
              <a:buNone/>
              <a:defRPr b="1" sz="1800">
                <a:solidFill>
                  <a:schemeClr val="accent1"/>
                </a:solidFill>
              </a:defRPr>
            </a:lvl9pPr>
          </a:lstStyle>
          <a:p/>
        </p:txBody>
      </p:sp>
      <p:sp>
        <p:nvSpPr>
          <p:cNvPr id="2855" name="Google Shape;2855;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accent1"/>
              </a:buClr>
              <a:buSzPts val="4000"/>
              <a:buFont typeface="Aldrich"/>
              <a:buNone/>
              <a:defRPr>
                <a:solidFill>
                  <a:schemeClr val="accent1"/>
                </a:solidFill>
              </a:defRPr>
            </a:lvl1pPr>
            <a:lvl2pPr lvl="1"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4000"/>
              <a:buFont typeface="Abril Fatface"/>
              <a:buNone/>
              <a:defRPr sz="4000">
                <a:solidFill>
                  <a:schemeClr val="accent1"/>
                </a:solidFill>
                <a:latin typeface="Abril Fatface"/>
                <a:ea typeface="Abril Fatface"/>
                <a:cs typeface="Abril Fatface"/>
                <a:sym typeface="Abril Fatfac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856" name="Shape 2856"/>
        <p:cNvGrpSpPr/>
        <p:nvPr/>
      </p:nvGrpSpPr>
      <p:grpSpPr>
        <a:xfrm>
          <a:off x="0" y="0"/>
          <a:ext cx="0" cy="0"/>
          <a:chOff x="0" y="0"/>
          <a:chExt cx="0" cy="0"/>
        </a:xfrm>
      </p:grpSpPr>
      <p:sp>
        <p:nvSpPr>
          <p:cNvPr id="2857" name="Google Shape;2857;p17"/>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858" name="Google Shape;2858;p17"/>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859" name="Google Shape;2859;p17"/>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860" name="Google Shape;2860;p17"/>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861" name="Google Shape;2861;p1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2862" name="Google Shape;2862;p1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63" name="Google Shape;2863;p17"/>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864" name="Google Shape;2864;p17"/>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65" name="Google Shape;2865;p17"/>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66" name="Google Shape;2866;p17"/>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67" name="Google Shape;2867;p17"/>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868" name="Google Shape;2868;p17"/>
          <p:cNvSpPr/>
          <p:nvPr/>
        </p:nvSpPr>
        <p:spPr>
          <a:xfrm>
            <a:off x="6253761" y="6611006"/>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9" name="Google Shape;2869;p17"/>
          <p:cNvSpPr/>
          <p:nvPr/>
        </p:nvSpPr>
        <p:spPr>
          <a:xfrm>
            <a:off x="2252816" y="5551682"/>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0" name="Google Shape;2870;p17"/>
          <p:cNvSpPr/>
          <p:nvPr/>
        </p:nvSpPr>
        <p:spPr>
          <a:xfrm>
            <a:off x="2994002" y="597728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1" name="Google Shape;2871;p17"/>
          <p:cNvSpPr/>
          <p:nvPr/>
        </p:nvSpPr>
        <p:spPr>
          <a:xfrm>
            <a:off x="1004052" y="559450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2" name="Google Shape;2872;p17"/>
          <p:cNvSpPr/>
          <p:nvPr/>
        </p:nvSpPr>
        <p:spPr>
          <a:xfrm>
            <a:off x="3021680" y="554845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3" name="Google Shape;2873;p17"/>
          <p:cNvSpPr/>
          <p:nvPr/>
        </p:nvSpPr>
        <p:spPr>
          <a:xfrm>
            <a:off x="5213869" y="626447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4" name="Google Shape;2874;p17"/>
          <p:cNvSpPr/>
          <p:nvPr/>
        </p:nvSpPr>
        <p:spPr>
          <a:xfrm>
            <a:off x="1732231" y="6071330"/>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5" name="Google Shape;2875;p17"/>
          <p:cNvSpPr/>
          <p:nvPr/>
        </p:nvSpPr>
        <p:spPr>
          <a:xfrm>
            <a:off x="1003351" y="584019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6" name="Google Shape;2876;p17"/>
          <p:cNvSpPr/>
          <p:nvPr/>
        </p:nvSpPr>
        <p:spPr>
          <a:xfrm>
            <a:off x="4764609" y="613739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7" name="Google Shape;2877;p17"/>
          <p:cNvSpPr/>
          <p:nvPr/>
        </p:nvSpPr>
        <p:spPr>
          <a:xfrm>
            <a:off x="3747296" y="610345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8" name="Google Shape;2878;p17"/>
          <p:cNvSpPr/>
          <p:nvPr/>
        </p:nvSpPr>
        <p:spPr>
          <a:xfrm>
            <a:off x="497417" y="5998408"/>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9" name="Google Shape;2879;p17"/>
          <p:cNvSpPr/>
          <p:nvPr/>
        </p:nvSpPr>
        <p:spPr>
          <a:xfrm>
            <a:off x="570330" y="6399786"/>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0" name="Google Shape;2880;p17"/>
          <p:cNvSpPr/>
          <p:nvPr/>
        </p:nvSpPr>
        <p:spPr>
          <a:xfrm>
            <a:off x="623043" y="6168342"/>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1" name="Google Shape;2881;p17"/>
          <p:cNvSpPr/>
          <p:nvPr/>
        </p:nvSpPr>
        <p:spPr>
          <a:xfrm>
            <a:off x="3564828" y="623998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2" name="Google Shape;2882;p17"/>
          <p:cNvSpPr/>
          <p:nvPr/>
        </p:nvSpPr>
        <p:spPr>
          <a:xfrm>
            <a:off x="1206430" y="6069400"/>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3" name="Google Shape;2883;p17"/>
          <p:cNvSpPr/>
          <p:nvPr/>
        </p:nvSpPr>
        <p:spPr>
          <a:xfrm>
            <a:off x="2673492" y="5857233"/>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4" name="Google Shape;2884;p17"/>
          <p:cNvSpPr/>
          <p:nvPr/>
        </p:nvSpPr>
        <p:spPr>
          <a:xfrm>
            <a:off x="1148716" y="631304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5" name="Google Shape;2885;p17"/>
          <p:cNvSpPr/>
          <p:nvPr/>
        </p:nvSpPr>
        <p:spPr>
          <a:xfrm>
            <a:off x="4084323" y="6153674"/>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6" name="Google Shape;2886;p17"/>
          <p:cNvSpPr/>
          <p:nvPr/>
        </p:nvSpPr>
        <p:spPr>
          <a:xfrm>
            <a:off x="1282683" y="645966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7" name="Google Shape;2887;p17"/>
          <p:cNvSpPr/>
          <p:nvPr/>
        </p:nvSpPr>
        <p:spPr>
          <a:xfrm>
            <a:off x="5357136" y="620325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8" name="Google Shape;2888;p17"/>
          <p:cNvSpPr/>
          <p:nvPr/>
        </p:nvSpPr>
        <p:spPr>
          <a:xfrm>
            <a:off x="2774246" y="6012057"/>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9" name="Google Shape;2889;p17"/>
          <p:cNvSpPr/>
          <p:nvPr/>
        </p:nvSpPr>
        <p:spPr>
          <a:xfrm>
            <a:off x="1560411" y="652285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0" name="Google Shape;2890;p17"/>
          <p:cNvSpPr/>
          <p:nvPr/>
        </p:nvSpPr>
        <p:spPr>
          <a:xfrm>
            <a:off x="1722369" y="644532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1" name="Google Shape;2891;p17"/>
          <p:cNvSpPr/>
          <p:nvPr/>
        </p:nvSpPr>
        <p:spPr>
          <a:xfrm>
            <a:off x="1619408" y="6094257"/>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2" name="Google Shape;2892;p17"/>
          <p:cNvSpPr/>
          <p:nvPr/>
        </p:nvSpPr>
        <p:spPr>
          <a:xfrm>
            <a:off x="2312844" y="5817171"/>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3" name="Google Shape;2893;p17"/>
          <p:cNvSpPr/>
          <p:nvPr/>
        </p:nvSpPr>
        <p:spPr>
          <a:xfrm>
            <a:off x="399431" y="540814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4" name="Google Shape;2894;p17"/>
          <p:cNvSpPr/>
          <p:nvPr/>
        </p:nvSpPr>
        <p:spPr>
          <a:xfrm>
            <a:off x="1129255" y="604820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5" name="Google Shape;2895;p17"/>
          <p:cNvSpPr/>
          <p:nvPr/>
        </p:nvSpPr>
        <p:spPr>
          <a:xfrm>
            <a:off x="377453" y="6205250"/>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6" name="Google Shape;2896;p17"/>
          <p:cNvSpPr/>
          <p:nvPr/>
        </p:nvSpPr>
        <p:spPr>
          <a:xfrm>
            <a:off x="2636842" y="6736281"/>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7" name="Google Shape;2897;p17"/>
          <p:cNvSpPr/>
          <p:nvPr/>
        </p:nvSpPr>
        <p:spPr>
          <a:xfrm>
            <a:off x="1424277" y="5987148"/>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8" name="Google Shape;2898;p17"/>
          <p:cNvSpPr/>
          <p:nvPr/>
        </p:nvSpPr>
        <p:spPr>
          <a:xfrm>
            <a:off x="2837117" y="6396256"/>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9" name="Google Shape;2899;p17"/>
          <p:cNvSpPr/>
          <p:nvPr/>
        </p:nvSpPr>
        <p:spPr>
          <a:xfrm>
            <a:off x="2820730" y="596250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0" name="Google Shape;2900;p17"/>
          <p:cNvSpPr/>
          <p:nvPr/>
        </p:nvSpPr>
        <p:spPr>
          <a:xfrm>
            <a:off x="2379025" y="6363198"/>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1" name="Google Shape;2901;p17"/>
          <p:cNvSpPr/>
          <p:nvPr/>
        </p:nvSpPr>
        <p:spPr>
          <a:xfrm>
            <a:off x="5423823" y="616543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2" name="Google Shape;2902;p17"/>
          <p:cNvSpPr/>
          <p:nvPr/>
        </p:nvSpPr>
        <p:spPr>
          <a:xfrm>
            <a:off x="1528312" y="6374618"/>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3" name="Google Shape;2903;p17"/>
          <p:cNvSpPr/>
          <p:nvPr/>
        </p:nvSpPr>
        <p:spPr>
          <a:xfrm>
            <a:off x="2539244" y="6090807"/>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4" name="Google Shape;2904;p17"/>
          <p:cNvSpPr/>
          <p:nvPr/>
        </p:nvSpPr>
        <p:spPr>
          <a:xfrm>
            <a:off x="982218" y="6268685"/>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5" name="Google Shape;2905;p17"/>
          <p:cNvSpPr/>
          <p:nvPr/>
        </p:nvSpPr>
        <p:spPr>
          <a:xfrm>
            <a:off x="2204096" y="6492864"/>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6" name="Google Shape;2906;p17"/>
          <p:cNvSpPr/>
          <p:nvPr/>
        </p:nvSpPr>
        <p:spPr>
          <a:xfrm>
            <a:off x="1169616" y="654579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7" name="Google Shape;2907;p17"/>
          <p:cNvSpPr/>
          <p:nvPr/>
        </p:nvSpPr>
        <p:spPr>
          <a:xfrm>
            <a:off x="2611340" y="6217185"/>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8" name="Google Shape;2908;p17"/>
          <p:cNvSpPr/>
          <p:nvPr/>
        </p:nvSpPr>
        <p:spPr>
          <a:xfrm>
            <a:off x="5161725" y="619210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9" name="Google Shape;2909;p17"/>
          <p:cNvSpPr/>
          <p:nvPr/>
        </p:nvSpPr>
        <p:spPr>
          <a:xfrm>
            <a:off x="979504" y="6250013"/>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0" name="Google Shape;2910;p17"/>
          <p:cNvSpPr/>
          <p:nvPr/>
        </p:nvSpPr>
        <p:spPr>
          <a:xfrm>
            <a:off x="800138" y="6415263"/>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1" name="Google Shape;2911;p17"/>
          <p:cNvSpPr/>
          <p:nvPr/>
        </p:nvSpPr>
        <p:spPr>
          <a:xfrm>
            <a:off x="1528285" y="5498025"/>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2" name="Google Shape;2912;p17"/>
          <p:cNvSpPr/>
          <p:nvPr/>
        </p:nvSpPr>
        <p:spPr>
          <a:xfrm>
            <a:off x="2396923" y="5998663"/>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3" name="Google Shape;2913;p17"/>
          <p:cNvSpPr/>
          <p:nvPr/>
        </p:nvSpPr>
        <p:spPr>
          <a:xfrm>
            <a:off x="1274531" y="6678111"/>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4" name="Google Shape;2914;p17"/>
          <p:cNvSpPr/>
          <p:nvPr/>
        </p:nvSpPr>
        <p:spPr>
          <a:xfrm>
            <a:off x="2486770" y="6631785"/>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5" name="Google Shape;2915;p17"/>
          <p:cNvSpPr/>
          <p:nvPr/>
        </p:nvSpPr>
        <p:spPr>
          <a:xfrm>
            <a:off x="1204095" y="6012010"/>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6" name="Google Shape;2916;p17"/>
          <p:cNvSpPr/>
          <p:nvPr/>
        </p:nvSpPr>
        <p:spPr>
          <a:xfrm>
            <a:off x="2235769" y="5799480"/>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7" name="Google Shape;2917;p17"/>
          <p:cNvSpPr/>
          <p:nvPr/>
        </p:nvSpPr>
        <p:spPr>
          <a:xfrm>
            <a:off x="437338" y="539622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8" name="Google Shape;2918;p17"/>
          <p:cNvSpPr/>
          <p:nvPr/>
        </p:nvSpPr>
        <p:spPr>
          <a:xfrm>
            <a:off x="3130673" y="6347819"/>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9" name="Google Shape;2919;p17"/>
          <p:cNvSpPr/>
          <p:nvPr/>
        </p:nvSpPr>
        <p:spPr>
          <a:xfrm>
            <a:off x="1121182" y="5256676"/>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0" name="Google Shape;2920;p17"/>
          <p:cNvSpPr/>
          <p:nvPr/>
        </p:nvSpPr>
        <p:spPr>
          <a:xfrm>
            <a:off x="2131721" y="6248118"/>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1" name="Google Shape;2921;p17"/>
          <p:cNvSpPr/>
          <p:nvPr/>
        </p:nvSpPr>
        <p:spPr>
          <a:xfrm>
            <a:off x="3064450" y="6144113"/>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2" name="Google Shape;2922;p17"/>
          <p:cNvSpPr/>
          <p:nvPr/>
        </p:nvSpPr>
        <p:spPr>
          <a:xfrm>
            <a:off x="1561796" y="538149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3" name="Google Shape;2923;p17"/>
          <p:cNvSpPr/>
          <p:nvPr/>
        </p:nvSpPr>
        <p:spPr>
          <a:xfrm>
            <a:off x="2853067" y="5805461"/>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4" name="Google Shape;2924;p17"/>
          <p:cNvSpPr/>
          <p:nvPr/>
        </p:nvSpPr>
        <p:spPr>
          <a:xfrm flipH="1">
            <a:off x="5855744" y="6588906"/>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5" name="Google Shape;2925;p17"/>
          <p:cNvSpPr/>
          <p:nvPr/>
        </p:nvSpPr>
        <p:spPr>
          <a:xfrm flipH="1">
            <a:off x="9770564" y="5529582"/>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6" name="Google Shape;2926;p17"/>
          <p:cNvSpPr/>
          <p:nvPr/>
        </p:nvSpPr>
        <p:spPr>
          <a:xfrm flipH="1">
            <a:off x="9062288" y="595518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7" name="Google Shape;2927;p17"/>
          <p:cNvSpPr/>
          <p:nvPr/>
        </p:nvSpPr>
        <p:spPr>
          <a:xfrm flipH="1">
            <a:off x="11129961" y="557240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8" name="Google Shape;2928;p17"/>
          <p:cNvSpPr/>
          <p:nvPr/>
        </p:nvSpPr>
        <p:spPr>
          <a:xfrm flipH="1">
            <a:off x="9134039" y="552635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9" name="Google Shape;2929;p17"/>
          <p:cNvSpPr/>
          <p:nvPr/>
        </p:nvSpPr>
        <p:spPr>
          <a:xfrm flipH="1">
            <a:off x="6925744" y="624237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0" name="Google Shape;2930;p17"/>
          <p:cNvSpPr/>
          <p:nvPr/>
        </p:nvSpPr>
        <p:spPr>
          <a:xfrm flipH="1">
            <a:off x="10411933" y="6049230"/>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1" name="Google Shape;2931;p17"/>
          <p:cNvSpPr/>
          <p:nvPr/>
        </p:nvSpPr>
        <p:spPr>
          <a:xfrm flipH="1">
            <a:off x="11074646" y="581809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2" name="Google Shape;2932;p17"/>
          <p:cNvSpPr/>
          <p:nvPr/>
        </p:nvSpPr>
        <p:spPr>
          <a:xfrm flipH="1">
            <a:off x="6429067" y="610378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3" name="Google Shape;2933;p17"/>
          <p:cNvSpPr/>
          <p:nvPr/>
        </p:nvSpPr>
        <p:spPr>
          <a:xfrm flipH="1">
            <a:off x="7385298" y="611529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4" name="Google Shape;2934;p17"/>
          <p:cNvSpPr/>
          <p:nvPr/>
        </p:nvSpPr>
        <p:spPr>
          <a:xfrm flipH="1">
            <a:off x="8370529" y="608135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5" name="Google Shape;2935;p17"/>
          <p:cNvSpPr/>
          <p:nvPr/>
        </p:nvSpPr>
        <p:spPr>
          <a:xfrm flipH="1">
            <a:off x="11525877" y="5976308"/>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6" name="Google Shape;2936;p17"/>
          <p:cNvSpPr/>
          <p:nvPr/>
        </p:nvSpPr>
        <p:spPr>
          <a:xfrm flipH="1">
            <a:off x="11480955" y="6377686"/>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7" name="Google Shape;2937;p17"/>
          <p:cNvSpPr/>
          <p:nvPr/>
        </p:nvSpPr>
        <p:spPr>
          <a:xfrm flipH="1">
            <a:off x="11513769" y="6146242"/>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8" name="Google Shape;2938;p17"/>
          <p:cNvSpPr/>
          <p:nvPr/>
        </p:nvSpPr>
        <p:spPr>
          <a:xfrm flipH="1">
            <a:off x="8513219" y="621788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9" name="Google Shape;2939;p17"/>
          <p:cNvSpPr/>
          <p:nvPr/>
        </p:nvSpPr>
        <p:spPr>
          <a:xfrm flipH="1">
            <a:off x="7093147" y="607661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0" name="Google Shape;2940;p17"/>
          <p:cNvSpPr/>
          <p:nvPr/>
        </p:nvSpPr>
        <p:spPr>
          <a:xfrm flipH="1">
            <a:off x="10926511" y="6047300"/>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1" name="Google Shape;2941;p17"/>
          <p:cNvSpPr/>
          <p:nvPr/>
        </p:nvSpPr>
        <p:spPr>
          <a:xfrm flipH="1">
            <a:off x="9487552" y="5835133"/>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2" name="Google Shape;2942;p17"/>
          <p:cNvSpPr/>
          <p:nvPr/>
        </p:nvSpPr>
        <p:spPr>
          <a:xfrm flipH="1">
            <a:off x="10991760" y="629094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3" name="Google Shape;2943;p17"/>
          <p:cNvSpPr/>
          <p:nvPr/>
        </p:nvSpPr>
        <p:spPr>
          <a:xfrm flipH="1">
            <a:off x="10875369" y="643756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4" name="Google Shape;2944;p17"/>
          <p:cNvSpPr/>
          <p:nvPr/>
        </p:nvSpPr>
        <p:spPr>
          <a:xfrm flipH="1">
            <a:off x="6790137" y="618115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5" name="Google Shape;2945;p17"/>
          <p:cNvSpPr/>
          <p:nvPr/>
        </p:nvSpPr>
        <p:spPr>
          <a:xfrm flipH="1">
            <a:off x="9394219" y="5989957"/>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6" name="Google Shape;2946;p17"/>
          <p:cNvSpPr/>
          <p:nvPr/>
        </p:nvSpPr>
        <p:spPr>
          <a:xfrm flipH="1">
            <a:off x="10563947" y="650075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7" name="Google Shape;2947;p17"/>
          <p:cNvSpPr/>
          <p:nvPr/>
        </p:nvSpPr>
        <p:spPr>
          <a:xfrm flipH="1">
            <a:off x="10410230" y="642322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8" name="Google Shape;2948;p17"/>
          <p:cNvSpPr/>
          <p:nvPr/>
        </p:nvSpPr>
        <p:spPr>
          <a:xfrm flipH="1">
            <a:off x="11896251" y="6236813"/>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9" name="Google Shape;2949;p17"/>
          <p:cNvSpPr/>
          <p:nvPr/>
        </p:nvSpPr>
        <p:spPr>
          <a:xfrm flipH="1">
            <a:off x="10492592" y="6072157"/>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0" name="Google Shape;2950;p17"/>
          <p:cNvSpPr/>
          <p:nvPr/>
        </p:nvSpPr>
        <p:spPr>
          <a:xfrm flipH="1">
            <a:off x="9799473" y="5795071"/>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1" name="Google Shape;2951;p17"/>
          <p:cNvSpPr/>
          <p:nvPr/>
        </p:nvSpPr>
        <p:spPr>
          <a:xfrm flipH="1">
            <a:off x="11668731" y="538604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2" name="Google Shape;2952;p17"/>
          <p:cNvSpPr/>
          <p:nvPr/>
        </p:nvSpPr>
        <p:spPr>
          <a:xfrm flipH="1">
            <a:off x="11017419" y="602610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3" name="Google Shape;2953;p17"/>
          <p:cNvSpPr/>
          <p:nvPr/>
        </p:nvSpPr>
        <p:spPr>
          <a:xfrm flipH="1">
            <a:off x="11752358" y="6183150"/>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4" name="Google Shape;2954;p17"/>
          <p:cNvSpPr/>
          <p:nvPr/>
        </p:nvSpPr>
        <p:spPr>
          <a:xfrm flipH="1">
            <a:off x="9536331" y="6714181"/>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5" name="Google Shape;2955;p17"/>
          <p:cNvSpPr/>
          <p:nvPr/>
        </p:nvSpPr>
        <p:spPr>
          <a:xfrm flipH="1">
            <a:off x="10676894" y="5965048"/>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6" name="Google Shape;2956;p17"/>
          <p:cNvSpPr/>
          <p:nvPr/>
        </p:nvSpPr>
        <p:spPr>
          <a:xfrm flipH="1">
            <a:off x="9320059" y="6374156"/>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7" name="Google Shape;2957;p17"/>
          <p:cNvSpPr/>
          <p:nvPr/>
        </p:nvSpPr>
        <p:spPr>
          <a:xfrm flipH="1">
            <a:off x="9318321" y="594040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8" name="Google Shape;2958;p17"/>
          <p:cNvSpPr/>
          <p:nvPr/>
        </p:nvSpPr>
        <p:spPr>
          <a:xfrm flipH="1">
            <a:off x="9761452" y="6341098"/>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9" name="Google Shape;2959;p17"/>
          <p:cNvSpPr/>
          <p:nvPr/>
        </p:nvSpPr>
        <p:spPr>
          <a:xfrm flipH="1">
            <a:off x="6737415" y="614333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0" name="Google Shape;2960;p17"/>
          <p:cNvSpPr/>
          <p:nvPr/>
        </p:nvSpPr>
        <p:spPr>
          <a:xfrm flipH="1">
            <a:off x="10560583" y="6352518"/>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1" name="Google Shape;2961;p17"/>
          <p:cNvSpPr/>
          <p:nvPr/>
        </p:nvSpPr>
        <p:spPr>
          <a:xfrm flipH="1">
            <a:off x="9638418" y="6068707"/>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2" name="Google Shape;2962;p17"/>
          <p:cNvSpPr/>
          <p:nvPr/>
        </p:nvSpPr>
        <p:spPr>
          <a:xfrm flipH="1">
            <a:off x="11647759" y="5083826"/>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3" name="Google Shape;2963;p17"/>
          <p:cNvSpPr/>
          <p:nvPr/>
        </p:nvSpPr>
        <p:spPr>
          <a:xfrm flipH="1">
            <a:off x="11313691" y="5124231"/>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4" name="Google Shape;2964;p17"/>
          <p:cNvSpPr/>
          <p:nvPr/>
        </p:nvSpPr>
        <p:spPr>
          <a:xfrm flipH="1">
            <a:off x="11046807" y="6246585"/>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5" name="Google Shape;2965;p17"/>
          <p:cNvSpPr/>
          <p:nvPr/>
        </p:nvSpPr>
        <p:spPr>
          <a:xfrm flipH="1">
            <a:off x="9879814" y="6470764"/>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6" name="Google Shape;2966;p17"/>
          <p:cNvSpPr/>
          <p:nvPr/>
        </p:nvSpPr>
        <p:spPr>
          <a:xfrm flipH="1">
            <a:off x="10911790" y="652369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7" name="Google Shape;2967;p17"/>
          <p:cNvSpPr/>
          <p:nvPr/>
        </p:nvSpPr>
        <p:spPr>
          <a:xfrm flipH="1">
            <a:off x="9510768" y="6195085"/>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8" name="Google Shape;2968;p17"/>
          <p:cNvSpPr/>
          <p:nvPr/>
        </p:nvSpPr>
        <p:spPr>
          <a:xfrm flipH="1">
            <a:off x="7003297" y="617000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9" name="Google Shape;2969;p17"/>
          <p:cNvSpPr/>
          <p:nvPr/>
        </p:nvSpPr>
        <p:spPr>
          <a:xfrm flipH="1">
            <a:off x="11170583" y="6227913"/>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0" name="Google Shape;2970;p17"/>
          <p:cNvSpPr/>
          <p:nvPr/>
        </p:nvSpPr>
        <p:spPr>
          <a:xfrm flipH="1">
            <a:off x="11379041" y="6393163"/>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1" name="Google Shape;2971;p17"/>
          <p:cNvSpPr/>
          <p:nvPr/>
        </p:nvSpPr>
        <p:spPr>
          <a:xfrm flipH="1">
            <a:off x="10373163" y="5475925"/>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2" name="Google Shape;2972;p17"/>
          <p:cNvSpPr/>
          <p:nvPr/>
        </p:nvSpPr>
        <p:spPr>
          <a:xfrm flipH="1">
            <a:off x="9706587" y="5976563"/>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3" name="Google Shape;2973;p17"/>
          <p:cNvSpPr/>
          <p:nvPr/>
        </p:nvSpPr>
        <p:spPr>
          <a:xfrm flipH="1">
            <a:off x="10892519" y="6656011"/>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4" name="Google Shape;2974;p17"/>
          <p:cNvSpPr/>
          <p:nvPr/>
        </p:nvSpPr>
        <p:spPr>
          <a:xfrm flipH="1">
            <a:off x="9649647" y="6609685"/>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5" name="Google Shape;2975;p17"/>
          <p:cNvSpPr/>
          <p:nvPr/>
        </p:nvSpPr>
        <p:spPr>
          <a:xfrm flipH="1">
            <a:off x="10953509" y="5989910"/>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6" name="Google Shape;2976;p17"/>
          <p:cNvSpPr/>
          <p:nvPr/>
        </p:nvSpPr>
        <p:spPr>
          <a:xfrm flipH="1">
            <a:off x="9879021" y="5777380"/>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7" name="Google Shape;2977;p17"/>
          <p:cNvSpPr/>
          <p:nvPr/>
        </p:nvSpPr>
        <p:spPr>
          <a:xfrm flipH="1">
            <a:off x="11728819" y="537412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8" name="Google Shape;2978;p17"/>
          <p:cNvSpPr/>
          <p:nvPr/>
        </p:nvSpPr>
        <p:spPr>
          <a:xfrm flipH="1">
            <a:off x="8824438" y="6325719"/>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9" name="Google Shape;2979;p17"/>
          <p:cNvSpPr/>
          <p:nvPr/>
        </p:nvSpPr>
        <p:spPr>
          <a:xfrm flipH="1">
            <a:off x="10830077" y="5234576"/>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0" name="Google Shape;2980;p17"/>
          <p:cNvSpPr/>
          <p:nvPr/>
        </p:nvSpPr>
        <p:spPr>
          <a:xfrm flipH="1">
            <a:off x="9870303" y="6226018"/>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1" name="Google Shape;2981;p17"/>
          <p:cNvSpPr/>
          <p:nvPr/>
        </p:nvSpPr>
        <p:spPr>
          <a:xfrm flipH="1">
            <a:off x="9106673" y="6122013"/>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2" name="Google Shape;2982;p17"/>
          <p:cNvSpPr/>
          <p:nvPr/>
        </p:nvSpPr>
        <p:spPr>
          <a:xfrm flipH="1">
            <a:off x="10567664" y="535939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3" name="Google Shape;2983;p17"/>
          <p:cNvSpPr/>
          <p:nvPr/>
        </p:nvSpPr>
        <p:spPr>
          <a:xfrm flipH="1">
            <a:off x="9271501" y="5783361"/>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4" name="Google Shape;2984;p17"/>
          <p:cNvSpPr/>
          <p:nvPr/>
        </p:nvSpPr>
        <p:spPr>
          <a:xfrm>
            <a:off x="5071436" y="6605128"/>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5" name="Google Shape;2985;p17"/>
          <p:cNvSpPr/>
          <p:nvPr/>
        </p:nvSpPr>
        <p:spPr>
          <a:xfrm>
            <a:off x="5233394" y="6527595"/>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6" name="Google Shape;2986;p17"/>
          <p:cNvSpPr/>
          <p:nvPr/>
        </p:nvSpPr>
        <p:spPr>
          <a:xfrm>
            <a:off x="5039337" y="6456893"/>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7" name="Google Shape;2987;p17"/>
          <p:cNvSpPr/>
          <p:nvPr/>
        </p:nvSpPr>
        <p:spPr>
          <a:xfrm>
            <a:off x="5413054" y="6516458"/>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8" name="Google Shape;2988;p17"/>
          <p:cNvSpPr/>
          <p:nvPr/>
        </p:nvSpPr>
        <p:spPr>
          <a:xfrm>
            <a:off x="5879479" y="6265496"/>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9" name="Google Shape;2989;p17"/>
          <p:cNvSpPr/>
          <p:nvPr/>
        </p:nvSpPr>
        <p:spPr>
          <a:xfrm flipH="1" rot="10800000">
            <a:off x="6422539" y="6391813"/>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0" name="Google Shape;2990;p17"/>
          <p:cNvSpPr/>
          <p:nvPr/>
        </p:nvSpPr>
        <p:spPr>
          <a:xfrm rot="-5047928">
            <a:off x="7764324" y="6301116"/>
            <a:ext cx="165394" cy="166413"/>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1" name="Google Shape;2991;p17"/>
          <p:cNvSpPr/>
          <p:nvPr/>
        </p:nvSpPr>
        <p:spPr>
          <a:xfrm rot="-5047928">
            <a:off x="8169398" y="6296228"/>
            <a:ext cx="137393" cy="137838"/>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2" name="Google Shape;2992;p17"/>
          <p:cNvSpPr/>
          <p:nvPr/>
        </p:nvSpPr>
        <p:spPr>
          <a:xfrm rot="-5047928">
            <a:off x="7940242" y="6301295"/>
            <a:ext cx="51834" cy="5200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3" name="Google Shape;2993;p17"/>
          <p:cNvSpPr/>
          <p:nvPr/>
        </p:nvSpPr>
        <p:spPr>
          <a:xfrm rot="-5047928">
            <a:off x="7992236" y="6690237"/>
            <a:ext cx="32361" cy="32172"/>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4" name="Google Shape;2994;p17"/>
          <p:cNvSpPr/>
          <p:nvPr/>
        </p:nvSpPr>
        <p:spPr>
          <a:xfrm rot="-5047928">
            <a:off x="7164667" y="6381209"/>
            <a:ext cx="120510" cy="120906"/>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5" name="Google Shape;2995;p17"/>
          <p:cNvSpPr/>
          <p:nvPr/>
        </p:nvSpPr>
        <p:spPr>
          <a:xfrm rot="-5047928">
            <a:off x="7952290" y="6542729"/>
            <a:ext cx="58838" cy="59032"/>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996" name="Shape 2996"/>
        <p:cNvGrpSpPr/>
        <p:nvPr/>
      </p:nvGrpSpPr>
      <p:grpSpPr>
        <a:xfrm>
          <a:off x="0" y="0"/>
          <a:ext cx="0" cy="0"/>
          <a:chOff x="0" y="0"/>
          <a:chExt cx="0" cy="0"/>
        </a:xfrm>
      </p:grpSpPr>
      <p:sp>
        <p:nvSpPr>
          <p:cNvPr id="2997" name="Google Shape;2997;p18"/>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98" name="Google Shape;2998;p18"/>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2999" name="Google Shape;2999;p18"/>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0" name="Google Shape;3000;p18"/>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1" name="Google Shape;3001;p18"/>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2" name="Google Shape;3002;p18"/>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3" name="Google Shape;3003;p18"/>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4" name="Google Shape;3004;p18"/>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5" name="Google Shape;3005;p18"/>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6" name="Google Shape;3006;p18"/>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7" name="Google Shape;3007;p18"/>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8" name="Google Shape;3008;p18"/>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9" name="Google Shape;3009;p18"/>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0" name="Google Shape;3010;p18"/>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1" name="Google Shape;3011;p18"/>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2" name="Google Shape;3012;p18"/>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3" name="Google Shape;3013;p18"/>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4" name="Google Shape;3014;p18"/>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5" name="Google Shape;3015;p18"/>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6" name="Google Shape;3016;p18"/>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7" name="Google Shape;3017;p18"/>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8" name="Google Shape;3018;p18"/>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9" name="Google Shape;3019;p18"/>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0" name="Google Shape;3020;p18"/>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1" name="Google Shape;3021;p18"/>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2" name="Google Shape;3022;p18"/>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3" name="Google Shape;3023;p18"/>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4" name="Google Shape;3024;p18"/>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5" name="Google Shape;3025;p18"/>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6" name="Google Shape;3026;p18"/>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7" name="Google Shape;3027;p18"/>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8" name="Google Shape;3028;p18"/>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9" name="Google Shape;3029;p18"/>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0" name="Google Shape;3030;p18"/>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1" name="Google Shape;3031;p18"/>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2" name="Google Shape;3032;p18"/>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3" name="Google Shape;3033;p18"/>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4" name="Google Shape;3034;p18"/>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5" name="Google Shape;3035;p18"/>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6" name="Google Shape;3036;p18"/>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7" name="Google Shape;3037;p18"/>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8" name="Google Shape;3038;p18"/>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9" name="Google Shape;3039;p18"/>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0" name="Google Shape;3040;p18"/>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1" name="Google Shape;3041;p18"/>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2" name="Google Shape;3042;p18"/>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3" name="Google Shape;3043;p18"/>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4" name="Google Shape;3044;p18"/>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5" name="Google Shape;3045;p18"/>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6" name="Google Shape;3046;p18"/>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7" name="Google Shape;3047;p18"/>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8" name="Google Shape;3048;p18"/>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9" name="Google Shape;3049;p18"/>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0" name="Google Shape;3050;p18"/>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1" name="Google Shape;3051;p18"/>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2" name="Google Shape;3052;p18"/>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3" name="Google Shape;3053;p18"/>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4" name="Google Shape;3054;p18"/>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5" name="Google Shape;3055;p18"/>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6" name="Google Shape;3056;p18"/>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7" name="Google Shape;3057;p18"/>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8" name="Google Shape;3058;p18"/>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9" name="Google Shape;3059;p18"/>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0" name="Google Shape;3060;p18"/>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1" name="Google Shape;3061;p18"/>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2" name="Google Shape;3062;p18"/>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3" name="Google Shape;3063;p18"/>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4" name="Google Shape;3064;p18"/>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5" name="Google Shape;3065;p18"/>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6" name="Google Shape;3066;p18"/>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7" name="Google Shape;3067;p18"/>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8" name="Google Shape;3068;p18"/>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9" name="Google Shape;3069;p18"/>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0" name="Google Shape;3070;p18"/>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1" name="Google Shape;3071;p18"/>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2" name="Google Shape;3072;p18"/>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3" name="Google Shape;3073;p18"/>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4" name="Google Shape;3074;p18"/>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5" name="Google Shape;3075;p18"/>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6" name="Google Shape;3076;p18"/>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7" name="Google Shape;3077;p18"/>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8" name="Google Shape;3078;p18"/>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9" name="Google Shape;3079;p18"/>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0" name="Google Shape;3080;p18"/>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1" name="Google Shape;3081;p18"/>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2" name="Google Shape;3082;p18"/>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3" name="Google Shape;3083;p18"/>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4" name="Google Shape;3084;p18"/>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5" name="Google Shape;3085;p18"/>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6" name="Google Shape;3086;p18"/>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7" name="Google Shape;3087;p18"/>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8" name="Google Shape;3088;p18"/>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9" name="Google Shape;3089;p18"/>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0" name="Google Shape;3090;p18"/>
          <p:cNvSpPr/>
          <p:nvPr/>
        </p:nvSpPr>
        <p:spPr>
          <a:xfrm flipH="1" rot="10800000">
            <a:off x="1557585" y="10053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1" name="Google Shape;3091;p18"/>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2" name="Google Shape;3092;p18"/>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3" name="Google Shape;3093;p18"/>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4" name="Google Shape;3094;p18"/>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5" name="Google Shape;3095;p18"/>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6" name="Google Shape;3096;p18"/>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7" name="Google Shape;3097;p18"/>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8" name="Google Shape;3098;p18"/>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9" name="Google Shape;3099;p18"/>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0" name="Google Shape;3100;p18"/>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1" name="Google Shape;3101;p18"/>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2" name="Google Shape;3102;p18"/>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3" name="Google Shape;3103;p18"/>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4" name="Google Shape;3104;p18"/>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5" name="Google Shape;3105;p18"/>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6" name="Google Shape;3106;p18"/>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7" name="Google Shape;3107;p18"/>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8" name="Google Shape;3108;p18"/>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9" name="Google Shape;3109;p18"/>
          <p:cNvSpPr/>
          <p:nvPr/>
        </p:nvSpPr>
        <p:spPr>
          <a:xfrm flipH="1" rot="10800000">
            <a:off x="1150482" y="12896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0" name="Google Shape;3110;p18"/>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1" name="Google Shape;3111;p18"/>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2" name="Google Shape;3112;p18"/>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3" name="Google Shape;3113;p18"/>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4" name="Google Shape;3114;p18"/>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5" name="Google Shape;3115;p18"/>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6" name="Google Shape;3116;p18"/>
          <p:cNvSpPr/>
          <p:nvPr/>
        </p:nvSpPr>
        <p:spPr>
          <a:xfrm>
            <a:off x="2212978" y="636690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7" name="Google Shape;3117;p18"/>
          <p:cNvSpPr/>
          <p:nvPr/>
        </p:nvSpPr>
        <p:spPr>
          <a:xfrm>
            <a:off x="1984903" y="647937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8" name="Google Shape;3118;p18"/>
          <p:cNvSpPr/>
          <p:nvPr/>
        </p:nvSpPr>
        <p:spPr>
          <a:xfrm>
            <a:off x="388040" y="525371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9" name="Google Shape;3119;p18"/>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0" name="Google Shape;3120;p18"/>
          <p:cNvSpPr/>
          <p:nvPr/>
        </p:nvSpPr>
        <p:spPr>
          <a:xfrm>
            <a:off x="2616880" y="622831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1" name="Google Shape;3121;p18"/>
          <p:cNvSpPr/>
          <p:nvPr/>
        </p:nvSpPr>
        <p:spPr>
          <a:xfrm>
            <a:off x="1763718" y="623982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2" name="Google Shape;3122;p18"/>
          <p:cNvSpPr/>
          <p:nvPr/>
        </p:nvSpPr>
        <p:spPr>
          <a:xfrm>
            <a:off x="746405" y="6205881"/>
            <a:ext cx="70802"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3" name="Google Shape;3123;p18"/>
          <p:cNvSpPr/>
          <p:nvPr/>
        </p:nvSpPr>
        <p:spPr>
          <a:xfrm>
            <a:off x="750089" y="640645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4" name="Google Shape;3124;p18"/>
          <p:cNvSpPr/>
          <p:nvPr/>
        </p:nvSpPr>
        <p:spPr>
          <a:xfrm>
            <a:off x="875715" y="657639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5" name="Google Shape;3125;p18"/>
          <p:cNvSpPr/>
          <p:nvPr/>
        </p:nvSpPr>
        <p:spPr>
          <a:xfrm>
            <a:off x="563937" y="634241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6" name="Google Shape;3126;p18"/>
          <p:cNvSpPr/>
          <p:nvPr/>
        </p:nvSpPr>
        <p:spPr>
          <a:xfrm>
            <a:off x="1960431" y="620114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7" name="Google Shape;3127;p18"/>
          <p:cNvSpPr/>
          <p:nvPr/>
        </p:nvSpPr>
        <p:spPr>
          <a:xfrm>
            <a:off x="2642627" y="602113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8" name="Google Shape;3128;p18"/>
          <p:cNvSpPr/>
          <p:nvPr/>
        </p:nvSpPr>
        <p:spPr>
          <a:xfrm>
            <a:off x="1459102" y="647744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9" name="Google Shape;3129;p18"/>
          <p:cNvSpPr/>
          <p:nvPr/>
        </p:nvSpPr>
        <p:spPr>
          <a:xfrm>
            <a:off x="2578834" y="647084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0" name="Google Shape;3130;p18"/>
          <p:cNvSpPr/>
          <p:nvPr/>
        </p:nvSpPr>
        <p:spPr>
          <a:xfrm>
            <a:off x="1401388" y="6721097"/>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1" name="Google Shape;3131;p18"/>
          <p:cNvSpPr/>
          <p:nvPr/>
        </p:nvSpPr>
        <p:spPr>
          <a:xfrm>
            <a:off x="683439" y="601791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2" name="Google Shape;3132;p18"/>
          <p:cNvSpPr/>
          <p:nvPr/>
        </p:nvSpPr>
        <p:spPr>
          <a:xfrm>
            <a:off x="2356245" y="630568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3" name="Google Shape;3133;p18"/>
          <p:cNvSpPr/>
          <p:nvPr/>
        </p:nvSpPr>
        <p:spPr>
          <a:xfrm>
            <a:off x="1583247" y="602363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4" name="Google Shape;3134;p18"/>
          <p:cNvSpPr/>
          <p:nvPr/>
        </p:nvSpPr>
        <p:spPr>
          <a:xfrm>
            <a:off x="2679588" y="662566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5" name="Google Shape;3135;p18"/>
          <p:cNvSpPr/>
          <p:nvPr/>
        </p:nvSpPr>
        <p:spPr>
          <a:xfrm>
            <a:off x="2638161" y="614213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6" name="Google Shape;3136;p18"/>
          <p:cNvSpPr/>
          <p:nvPr/>
        </p:nvSpPr>
        <p:spPr>
          <a:xfrm>
            <a:off x="512699" y="6666962"/>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7" name="Google Shape;3137;p18"/>
          <p:cNvSpPr/>
          <p:nvPr/>
        </p:nvSpPr>
        <p:spPr>
          <a:xfrm>
            <a:off x="1872080" y="650230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8" name="Google Shape;3138;p18"/>
          <p:cNvSpPr/>
          <p:nvPr/>
        </p:nvSpPr>
        <p:spPr>
          <a:xfrm>
            <a:off x="2218186" y="643078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9" name="Google Shape;3139;p18"/>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0" name="Google Shape;3140;p18"/>
          <p:cNvSpPr/>
          <p:nvPr/>
        </p:nvSpPr>
        <p:spPr>
          <a:xfrm>
            <a:off x="1745985" y="617647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1" name="Google Shape;3141;p18"/>
          <p:cNvSpPr/>
          <p:nvPr/>
        </p:nvSpPr>
        <p:spPr>
          <a:xfrm>
            <a:off x="1381927" y="645625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2" name="Google Shape;3142;p18"/>
          <p:cNvSpPr/>
          <p:nvPr/>
        </p:nvSpPr>
        <p:spPr>
          <a:xfrm>
            <a:off x="630125" y="6613299"/>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3" name="Google Shape;3143;p18"/>
          <p:cNvSpPr/>
          <p:nvPr/>
        </p:nvSpPr>
        <p:spPr>
          <a:xfrm>
            <a:off x="2328466" y="605430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4" name="Google Shape;3144;p18"/>
          <p:cNvSpPr/>
          <p:nvPr/>
        </p:nvSpPr>
        <p:spPr>
          <a:xfrm>
            <a:off x="1676949" y="639519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5" name="Google Shape;3145;p18"/>
          <p:cNvSpPr/>
          <p:nvPr/>
        </p:nvSpPr>
        <p:spPr>
          <a:xfrm>
            <a:off x="2726072" y="657611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6" name="Google Shape;3146;p18"/>
          <p:cNvSpPr/>
          <p:nvPr/>
        </p:nvSpPr>
        <p:spPr>
          <a:xfrm>
            <a:off x="2422932" y="626786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7" name="Google Shape;3147;p18"/>
          <p:cNvSpPr/>
          <p:nvPr/>
        </p:nvSpPr>
        <p:spPr>
          <a:xfrm>
            <a:off x="1512922" y="603910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8" name="Google Shape;3148;p18"/>
          <p:cNvSpPr/>
          <p:nvPr/>
        </p:nvSpPr>
        <p:spPr>
          <a:xfrm>
            <a:off x="2444586" y="670441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9" name="Google Shape;3149;p18"/>
          <p:cNvSpPr/>
          <p:nvPr/>
        </p:nvSpPr>
        <p:spPr>
          <a:xfrm>
            <a:off x="2353012" y="599105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0" name="Google Shape;3150;p18"/>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1" name="Google Shape;3151;p18"/>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2" name="Google Shape;3152;p18"/>
          <p:cNvSpPr/>
          <p:nvPr/>
        </p:nvSpPr>
        <p:spPr>
          <a:xfrm>
            <a:off x="2160834" y="629453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3" name="Google Shape;3153;p18"/>
          <p:cNvSpPr/>
          <p:nvPr/>
        </p:nvSpPr>
        <p:spPr>
          <a:xfrm>
            <a:off x="1232176" y="665806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4" name="Google Shape;3154;p18"/>
          <p:cNvSpPr/>
          <p:nvPr/>
        </p:nvSpPr>
        <p:spPr>
          <a:xfrm>
            <a:off x="2302265" y="661227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5" name="Google Shape;3155;p18"/>
          <p:cNvSpPr/>
          <p:nvPr/>
        </p:nvSpPr>
        <p:spPr>
          <a:xfrm>
            <a:off x="352424" y="467866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6" name="Google Shape;3156;p18"/>
          <p:cNvSpPr/>
          <p:nvPr/>
        </p:nvSpPr>
        <p:spPr>
          <a:xfrm>
            <a:off x="1456767" y="642005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7" name="Google Shape;3157;p18"/>
          <p:cNvSpPr/>
          <p:nvPr/>
        </p:nvSpPr>
        <p:spPr>
          <a:xfrm>
            <a:off x="2141111" y="641309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8" name="Google Shape;3158;p18"/>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9" name="Google Shape;3159;p18"/>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0" name="Google Shape;3160;p18"/>
          <p:cNvSpPr/>
          <p:nvPr/>
        </p:nvSpPr>
        <p:spPr>
          <a:xfrm>
            <a:off x="2568182" y="655030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1" name="Google Shape;3161;p18"/>
          <p:cNvSpPr/>
          <p:nvPr/>
        </p:nvSpPr>
        <p:spPr>
          <a:xfrm>
            <a:off x="1466003" y="640900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2" name="Google Shape;3162;p18"/>
          <p:cNvSpPr/>
          <p:nvPr/>
        </p:nvSpPr>
        <p:spPr>
          <a:xfrm>
            <a:off x="2969792" y="675772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3" name="Google Shape;3163;p18"/>
          <p:cNvSpPr/>
          <p:nvPr/>
        </p:nvSpPr>
        <p:spPr>
          <a:xfrm>
            <a:off x="2867801" y="599279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4" name="Google Shape;3164;p18"/>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5" name="Google Shape;3165;p18"/>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6" name="Google Shape;3166;p18"/>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167" name="Shape 3167"/>
        <p:cNvGrpSpPr/>
        <p:nvPr/>
      </p:nvGrpSpPr>
      <p:grpSpPr>
        <a:xfrm>
          <a:off x="0" y="0"/>
          <a:ext cx="0" cy="0"/>
          <a:chOff x="0" y="0"/>
          <a:chExt cx="0" cy="0"/>
        </a:xfrm>
      </p:grpSpPr>
      <p:sp>
        <p:nvSpPr>
          <p:cNvPr id="3168" name="Google Shape;3168;p19"/>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69" name="Google Shape;3169;p19"/>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3170" name="Google Shape;3170;p19"/>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1" name="Google Shape;3171;p19"/>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2" name="Google Shape;3172;p19"/>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3" name="Google Shape;3173;p19"/>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4" name="Google Shape;3174;p19"/>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5" name="Google Shape;3175;p19"/>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6" name="Google Shape;3176;p19"/>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7" name="Google Shape;3177;p19"/>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8" name="Google Shape;3178;p19"/>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9" name="Google Shape;3179;p19"/>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0" name="Google Shape;3180;p19"/>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1" name="Google Shape;3181;p19"/>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2" name="Google Shape;3182;p19"/>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3" name="Google Shape;3183;p19"/>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4" name="Google Shape;3184;p19"/>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5" name="Google Shape;3185;p19"/>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6" name="Google Shape;3186;p19"/>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7" name="Google Shape;3187;p19"/>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8" name="Google Shape;3188;p19"/>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9" name="Google Shape;3189;p19"/>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0" name="Google Shape;3190;p19"/>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1" name="Google Shape;3191;p19"/>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2" name="Google Shape;3192;p19"/>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3" name="Google Shape;3193;p19"/>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4" name="Google Shape;3194;p19"/>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5" name="Google Shape;3195;p19"/>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6" name="Google Shape;3196;p19"/>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7" name="Google Shape;3197;p19"/>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8" name="Google Shape;3198;p19"/>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9" name="Google Shape;3199;p19"/>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0" name="Google Shape;3200;p19"/>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1" name="Google Shape;3201;p19"/>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2" name="Google Shape;3202;p19"/>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3" name="Google Shape;3203;p19"/>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4" name="Google Shape;3204;p19"/>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5" name="Google Shape;3205;p19"/>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6" name="Google Shape;3206;p19"/>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7" name="Google Shape;3207;p19"/>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8" name="Google Shape;3208;p19"/>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9" name="Google Shape;3209;p19"/>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0" name="Google Shape;3210;p19"/>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1" name="Google Shape;3211;p19"/>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2" name="Google Shape;3212;p19"/>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3" name="Google Shape;3213;p19"/>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4" name="Google Shape;3214;p19"/>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5" name="Google Shape;3215;p19"/>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6" name="Google Shape;3216;p19"/>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7" name="Google Shape;3217;p19"/>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8" name="Google Shape;3218;p19"/>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9" name="Google Shape;3219;p19"/>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0" name="Google Shape;3220;p19"/>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1" name="Google Shape;3221;p19"/>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2" name="Google Shape;3222;p19"/>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3" name="Google Shape;3223;p19"/>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4" name="Google Shape;3224;p19"/>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5" name="Google Shape;3225;p19"/>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6" name="Google Shape;3226;p19"/>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7" name="Google Shape;3227;p19"/>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8" name="Google Shape;3228;p19"/>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9" name="Google Shape;3229;p19"/>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0" name="Google Shape;3230;p19"/>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1" name="Google Shape;3231;p19"/>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2" name="Google Shape;3232;p19"/>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3" name="Google Shape;3233;p19"/>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4" name="Google Shape;3234;p19"/>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5" name="Google Shape;3235;p19"/>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6" name="Google Shape;3236;p19"/>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7" name="Google Shape;3237;p19"/>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8" name="Google Shape;3238;p19"/>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9" name="Google Shape;3239;p19"/>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0" name="Google Shape;3240;p19"/>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1" name="Google Shape;3241;p19"/>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2" name="Google Shape;3242;p19"/>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3" name="Google Shape;3243;p19"/>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4" name="Google Shape;3244;p19"/>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5" name="Google Shape;3245;p19"/>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6" name="Google Shape;3246;p19"/>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7" name="Google Shape;3247;p19"/>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8" name="Google Shape;3248;p19"/>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9" name="Google Shape;3249;p19"/>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0" name="Google Shape;3250;p19"/>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1" name="Google Shape;3251;p19"/>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2" name="Google Shape;3252;p19"/>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3" name="Google Shape;3253;p19"/>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4" name="Google Shape;3254;p19"/>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5" name="Google Shape;3255;p19"/>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6" name="Google Shape;3256;p19"/>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7" name="Google Shape;3257;p19"/>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8" name="Google Shape;3258;p19"/>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9" name="Google Shape;3259;p19"/>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0" name="Google Shape;3260;p19"/>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1" name="Google Shape;3261;p19"/>
          <p:cNvSpPr/>
          <p:nvPr/>
        </p:nvSpPr>
        <p:spPr>
          <a:xfrm flipH="1" rot="10800000">
            <a:off x="1557585" y="10053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2" name="Google Shape;3262;p19"/>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3" name="Google Shape;3263;p19"/>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4" name="Google Shape;3264;p19"/>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5" name="Google Shape;3265;p19"/>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6" name="Google Shape;3266;p19"/>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7" name="Google Shape;3267;p19"/>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8" name="Google Shape;3268;p19"/>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9" name="Google Shape;3269;p19"/>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0" name="Google Shape;3270;p19"/>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1" name="Google Shape;3271;p19"/>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2" name="Google Shape;3272;p19"/>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3" name="Google Shape;3273;p19"/>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4" name="Google Shape;3274;p19"/>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5" name="Google Shape;3275;p19"/>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6" name="Google Shape;3276;p19"/>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7" name="Google Shape;3277;p19"/>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8" name="Google Shape;3278;p19"/>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9" name="Google Shape;3279;p19"/>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0" name="Google Shape;3280;p19"/>
          <p:cNvSpPr/>
          <p:nvPr/>
        </p:nvSpPr>
        <p:spPr>
          <a:xfrm flipH="1" rot="10800000">
            <a:off x="1150482" y="12896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1" name="Google Shape;3281;p19"/>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2" name="Google Shape;3282;p19"/>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3" name="Google Shape;3283;p19"/>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4" name="Google Shape;3284;p19"/>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5" name="Google Shape;3285;p19"/>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6" name="Google Shape;3286;p19"/>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7" name="Google Shape;3287;p19"/>
          <p:cNvSpPr/>
          <p:nvPr/>
        </p:nvSpPr>
        <p:spPr>
          <a:xfrm>
            <a:off x="2212978" y="636690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8" name="Google Shape;3288;p19"/>
          <p:cNvSpPr/>
          <p:nvPr/>
        </p:nvSpPr>
        <p:spPr>
          <a:xfrm>
            <a:off x="1984903" y="647937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9" name="Google Shape;3289;p19"/>
          <p:cNvSpPr/>
          <p:nvPr/>
        </p:nvSpPr>
        <p:spPr>
          <a:xfrm>
            <a:off x="388040" y="525371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0" name="Google Shape;3290;p19"/>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1" name="Google Shape;3291;p19"/>
          <p:cNvSpPr/>
          <p:nvPr/>
        </p:nvSpPr>
        <p:spPr>
          <a:xfrm>
            <a:off x="2616880" y="622831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2" name="Google Shape;3292;p19"/>
          <p:cNvSpPr/>
          <p:nvPr/>
        </p:nvSpPr>
        <p:spPr>
          <a:xfrm>
            <a:off x="1763718" y="623982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3" name="Google Shape;3293;p19"/>
          <p:cNvSpPr/>
          <p:nvPr/>
        </p:nvSpPr>
        <p:spPr>
          <a:xfrm>
            <a:off x="746405" y="6205881"/>
            <a:ext cx="70802"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4" name="Google Shape;3294;p19"/>
          <p:cNvSpPr/>
          <p:nvPr/>
        </p:nvSpPr>
        <p:spPr>
          <a:xfrm>
            <a:off x="750089" y="640645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5" name="Google Shape;3295;p19"/>
          <p:cNvSpPr/>
          <p:nvPr/>
        </p:nvSpPr>
        <p:spPr>
          <a:xfrm>
            <a:off x="875715" y="657639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6" name="Google Shape;3296;p19"/>
          <p:cNvSpPr/>
          <p:nvPr/>
        </p:nvSpPr>
        <p:spPr>
          <a:xfrm>
            <a:off x="563937" y="634241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7" name="Google Shape;3297;p19"/>
          <p:cNvSpPr/>
          <p:nvPr/>
        </p:nvSpPr>
        <p:spPr>
          <a:xfrm>
            <a:off x="1960431" y="620114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8" name="Google Shape;3298;p19"/>
          <p:cNvSpPr/>
          <p:nvPr/>
        </p:nvSpPr>
        <p:spPr>
          <a:xfrm>
            <a:off x="2642627" y="602113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9" name="Google Shape;3299;p19"/>
          <p:cNvSpPr/>
          <p:nvPr/>
        </p:nvSpPr>
        <p:spPr>
          <a:xfrm>
            <a:off x="1459102" y="647744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0" name="Google Shape;3300;p19"/>
          <p:cNvSpPr/>
          <p:nvPr/>
        </p:nvSpPr>
        <p:spPr>
          <a:xfrm>
            <a:off x="2578834" y="647084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1" name="Google Shape;3301;p19"/>
          <p:cNvSpPr/>
          <p:nvPr/>
        </p:nvSpPr>
        <p:spPr>
          <a:xfrm>
            <a:off x="1401388" y="6721097"/>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2" name="Google Shape;3302;p19"/>
          <p:cNvSpPr/>
          <p:nvPr/>
        </p:nvSpPr>
        <p:spPr>
          <a:xfrm>
            <a:off x="683439" y="601791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3" name="Google Shape;3303;p19"/>
          <p:cNvSpPr/>
          <p:nvPr/>
        </p:nvSpPr>
        <p:spPr>
          <a:xfrm>
            <a:off x="2356245" y="630568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4" name="Google Shape;3304;p19"/>
          <p:cNvSpPr/>
          <p:nvPr/>
        </p:nvSpPr>
        <p:spPr>
          <a:xfrm>
            <a:off x="1583247" y="602363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5" name="Google Shape;3305;p19"/>
          <p:cNvSpPr/>
          <p:nvPr/>
        </p:nvSpPr>
        <p:spPr>
          <a:xfrm>
            <a:off x="2679588" y="662566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6" name="Google Shape;3306;p19"/>
          <p:cNvSpPr/>
          <p:nvPr/>
        </p:nvSpPr>
        <p:spPr>
          <a:xfrm>
            <a:off x="2638161" y="614213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7" name="Google Shape;3307;p19"/>
          <p:cNvSpPr/>
          <p:nvPr/>
        </p:nvSpPr>
        <p:spPr>
          <a:xfrm>
            <a:off x="512699" y="6666962"/>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8" name="Google Shape;3308;p19"/>
          <p:cNvSpPr/>
          <p:nvPr/>
        </p:nvSpPr>
        <p:spPr>
          <a:xfrm>
            <a:off x="1872080" y="650230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9" name="Google Shape;3309;p19"/>
          <p:cNvSpPr/>
          <p:nvPr/>
        </p:nvSpPr>
        <p:spPr>
          <a:xfrm>
            <a:off x="2218186" y="643078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0" name="Google Shape;3310;p19"/>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1" name="Google Shape;3311;p19"/>
          <p:cNvSpPr/>
          <p:nvPr/>
        </p:nvSpPr>
        <p:spPr>
          <a:xfrm>
            <a:off x="1745985" y="617647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2" name="Google Shape;3312;p19"/>
          <p:cNvSpPr/>
          <p:nvPr/>
        </p:nvSpPr>
        <p:spPr>
          <a:xfrm>
            <a:off x="1381927" y="645625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3" name="Google Shape;3313;p19"/>
          <p:cNvSpPr/>
          <p:nvPr/>
        </p:nvSpPr>
        <p:spPr>
          <a:xfrm>
            <a:off x="630125" y="6613299"/>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4" name="Google Shape;3314;p19"/>
          <p:cNvSpPr/>
          <p:nvPr/>
        </p:nvSpPr>
        <p:spPr>
          <a:xfrm>
            <a:off x="2328466" y="605430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5" name="Google Shape;3315;p19"/>
          <p:cNvSpPr/>
          <p:nvPr/>
        </p:nvSpPr>
        <p:spPr>
          <a:xfrm>
            <a:off x="1676949" y="639519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6" name="Google Shape;3316;p19"/>
          <p:cNvSpPr/>
          <p:nvPr/>
        </p:nvSpPr>
        <p:spPr>
          <a:xfrm>
            <a:off x="2726072" y="657611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7" name="Google Shape;3317;p19"/>
          <p:cNvSpPr/>
          <p:nvPr/>
        </p:nvSpPr>
        <p:spPr>
          <a:xfrm>
            <a:off x="2422932" y="626786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8" name="Google Shape;3318;p19"/>
          <p:cNvSpPr/>
          <p:nvPr/>
        </p:nvSpPr>
        <p:spPr>
          <a:xfrm>
            <a:off x="1512922" y="603910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9" name="Google Shape;3319;p19"/>
          <p:cNvSpPr/>
          <p:nvPr/>
        </p:nvSpPr>
        <p:spPr>
          <a:xfrm>
            <a:off x="2444586" y="670441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0" name="Google Shape;3320;p19"/>
          <p:cNvSpPr/>
          <p:nvPr/>
        </p:nvSpPr>
        <p:spPr>
          <a:xfrm>
            <a:off x="2353012" y="599105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1" name="Google Shape;3321;p19"/>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2" name="Google Shape;3322;p19"/>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3" name="Google Shape;3323;p19"/>
          <p:cNvSpPr/>
          <p:nvPr/>
        </p:nvSpPr>
        <p:spPr>
          <a:xfrm>
            <a:off x="2160834" y="629453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4" name="Google Shape;3324;p19"/>
          <p:cNvSpPr/>
          <p:nvPr/>
        </p:nvSpPr>
        <p:spPr>
          <a:xfrm>
            <a:off x="1232176" y="665806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5" name="Google Shape;3325;p19"/>
          <p:cNvSpPr/>
          <p:nvPr/>
        </p:nvSpPr>
        <p:spPr>
          <a:xfrm>
            <a:off x="2302265" y="661227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6" name="Google Shape;3326;p19"/>
          <p:cNvSpPr/>
          <p:nvPr/>
        </p:nvSpPr>
        <p:spPr>
          <a:xfrm>
            <a:off x="352424" y="467866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7" name="Google Shape;3327;p19"/>
          <p:cNvSpPr/>
          <p:nvPr/>
        </p:nvSpPr>
        <p:spPr>
          <a:xfrm>
            <a:off x="1456767" y="642005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8" name="Google Shape;3328;p19"/>
          <p:cNvSpPr/>
          <p:nvPr/>
        </p:nvSpPr>
        <p:spPr>
          <a:xfrm>
            <a:off x="2141111" y="641309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9" name="Google Shape;3329;p19"/>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0" name="Google Shape;3330;p19"/>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1" name="Google Shape;3331;p19"/>
          <p:cNvSpPr/>
          <p:nvPr/>
        </p:nvSpPr>
        <p:spPr>
          <a:xfrm>
            <a:off x="2568182" y="655030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2" name="Google Shape;3332;p19"/>
          <p:cNvSpPr/>
          <p:nvPr/>
        </p:nvSpPr>
        <p:spPr>
          <a:xfrm>
            <a:off x="1466003" y="640900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3" name="Google Shape;3333;p19"/>
          <p:cNvSpPr/>
          <p:nvPr/>
        </p:nvSpPr>
        <p:spPr>
          <a:xfrm>
            <a:off x="2969792" y="675772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4" name="Google Shape;3334;p19"/>
          <p:cNvSpPr/>
          <p:nvPr/>
        </p:nvSpPr>
        <p:spPr>
          <a:xfrm>
            <a:off x="2867801" y="599279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5" name="Google Shape;3335;p19"/>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6" name="Google Shape;3336;p19"/>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7" name="Google Shape;3337;p19"/>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338" name="Shape 3338"/>
        <p:cNvGrpSpPr/>
        <p:nvPr/>
      </p:nvGrpSpPr>
      <p:grpSpPr>
        <a:xfrm>
          <a:off x="0" y="0"/>
          <a:ext cx="0" cy="0"/>
          <a:chOff x="0" y="0"/>
          <a:chExt cx="0" cy="0"/>
        </a:xfrm>
      </p:grpSpPr>
      <p:grpSp>
        <p:nvGrpSpPr>
          <p:cNvPr id="3339" name="Google Shape;3339;p20"/>
          <p:cNvGrpSpPr/>
          <p:nvPr/>
        </p:nvGrpSpPr>
        <p:grpSpPr>
          <a:xfrm>
            <a:off x="43470" y="39059"/>
            <a:ext cx="7136936" cy="6870462"/>
            <a:chOff x="43470" y="39059"/>
            <a:chExt cx="7136936" cy="6870462"/>
          </a:xfrm>
        </p:grpSpPr>
        <p:sp>
          <p:nvSpPr>
            <p:cNvPr id="3340" name="Google Shape;3340;p20"/>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1" name="Google Shape;3341;p20"/>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2" name="Google Shape;3342;p20"/>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3" name="Google Shape;3343;p20"/>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4" name="Google Shape;3344;p20"/>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5" name="Google Shape;3345;p20"/>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6" name="Google Shape;3346;p20"/>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7" name="Google Shape;3347;p20"/>
            <p:cNvSpPr/>
            <p:nvPr/>
          </p:nvSpPr>
          <p:spPr>
            <a:xfrm flipH="1" rot="10800000">
              <a:off x="542169" y="6651353"/>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8" name="Google Shape;3348;p20"/>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9" name="Google Shape;3349;p20"/>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0" name="Google Shape;3350;p20"/>
            <p:cNvSpPr/>
            <p:nvPr/>
          </p:nvSpPr>
          <p:spPr>
            <a:xfrm flipH="1" rot="10800000">
              <a:off x="126313" y="6697677"/>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1" name="Google Shape;3351;p20"/>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2" name="Google Shape;3352;p20"/>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3" name="Google Shape;3353;p20"/>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4" name="Google Shape;3354;p20"/>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5" name="Google Shape;3355;p20"/>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6" name="Google Shape;3356;p20"/>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7" name="Google Shape;3357;p20"/>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8" name="Google Shape;3358;p20"/>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9" name="Google Shape;3359;p20"/>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0" name="Google Shape;3360;p20"/>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1" name="Google Shape;3361;p20"/>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2" name="Google Shape;3362;p20"/>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3" name="Google Shape;3363;p20"/>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4" name="Google Shape;3364;p20"/>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5" name="Google Shape;3365;p20"/>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6" name="Google Shape;3366;p20"/>
            <p:cNvSpPr/>
            <p:nvPr/>
          </p:nvSpPr>
          <p:spPr>
            <a:xfrm flipH="1" rot="10800000">
              <a:off x="453278" y="6687837"/>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7" name="Google Shape;3367;p20"/>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8" name="Google Shape;3368;p20"/>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9" name="Google Shape;3369;p20"/>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0" name="Google Shape;3370;p20"/>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1" name="Google Shape;3371;p20"/>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2" name="Google Shape;3372;p20"/>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3" name="Google Shape;3373;p20"/>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4" name="Google Shape;3374;p20"/>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5" name="Google Shape;3375;p20"/>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6" name="Google Shape;3376;p20"/>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7" name="Google Shape;3377;p20"/>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8" name="Google Shape;3378;p20"/>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9" name="Google Shape;3379;p20"/>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0" name="Google Shape;3380;p20"/>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1" name="Google Shape;3381;p20"/>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2" name="Google Shape;3382;p20"/>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3" name="Google Shape;3383;p20"/>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4" name="Google Shape;3384;p20"/>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5" name="Google Shape;3385;p20"/>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6" name="Google Shape;3386;p20"/>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7" name="Google Shape;3387;p20"/>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8" name="Google Shape;3388;p20"/>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9" name="Google Shape;3389;p20"/>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0" name="Google Shape;3390;p20"/>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1" name="Google Shape;3391;p20"/>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2" name="Google Shape;3392;p20"/>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3" name="Google Shape;3393;p20"/>
            <p:cNvSpPr/>
            <p:nvPr/>
          </p:nvSpPr>
          <p:spPr>
            <a:xfrm flipH="1" rot="10800000">
              <a:off x="43470" y="583509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4" name="Google Shape;3394;p20"/>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5" name="Google Shape;3395;p20"/>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6" name="Google Shape;3396;p20"/>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7" name="Google Shape;3397;p20"/>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8" name="Google Shape;3398;p20"/>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9" name="Google Shape;3399;p20"/>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0" name="Google Shape;3400;p20"/>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1" name="Google Shape;3401;p20"/>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2" name="Google Shape;3402;p20"/>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3" name="Google Shape;3403;p20"/>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4" name="Google Shape;3404;p20"/>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5" name="Google Shape;3405;p20"/>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6" name="Google Shape;3406;p20"/>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7" name="Google Shape;3407;p20"/>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8" name="Google Shape;3408;p20"/>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9" name="Google Shape;3409;p20"/>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0" name="Google Shape;3410;p20"/>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1" name="Google Shape;3411;p20"/>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2" name="Google Shape;3412;p20"/>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3" name="Google Shape;3413;p20"/>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4" name="Google Shape;3414;p20"/>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5" name="Google Shape;3415;p20"/>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6" name="Google Shape;3416;p20"/>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7" name="Google Shape;3417;p20"/>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8" name="Google Shape;3418;p20"/>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9" name="Google Shape;3419;p20"/>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0" name="Google Shape;3420;p20"/>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1" name="Google Shape;3421;p20"/>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2" name="Google Shape;3422;p20"/>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3" name="Google Shape;3423;p20"/>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4" name="Google Shape;3424;p20"/>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5" name="Google Shape;3425;p20"/>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6" name="Google Shape;3426;p20"/>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7" name="Google Shape;3427;p20"/>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8" name="Google Shape;3428;p20"/>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9" name="Google Shape;3429;p20"/>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0" name="Google Shape;3430;p20"/>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1" name="Google Shape;3431;p20"/>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2" name="Google Shape;3432;p20"/>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3" name="Google Shape;3433;p20"/>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4" name="Google Shape;3434;p20"/>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5" name="Google Shape;3435;p20"/>
            <p:cNvSpPr/>
            <p:nvPr/>
          </p:nvSpPr>
          <p:spPr>
            <a:xfrm flipH="1" rot="10800000">
              <a:off x="1557585" y="10053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6" name="Google Shape;3436;p20"/>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7" name="Google Shape;3437;p20"/>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8" name="Google Shape;3438;p20"/>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9" name="Google Shape;3439;p20"/>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0" name="Google Shape;3440;p20"/>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1" name="Google Shape;3441;p20"/>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2" name="Google Shape;3442;p20"/>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3" name="Google Shape;3443;p20"/>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4" name="Google Shape;3444;p20"/>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5" name="Google Shape;3445;p20"/>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6" name="Google Shape;3446;p20"/>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7" name="Google Shape;3447;p20"/>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8" name="Google Shape;3448;p20"/>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9" name="Google Shape;3449;p20"/>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0" name="Google Shape;3450;p20"/>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1" name="Google Shape;3451;p20"/>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2" name="Google Shape;3452;p20"/>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3" name="Google Shape;3453;p20"/>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4" name="Google Shape;3454;p20"/>
            <p:cNvSpPr/>
            <p:nvPr/>
          </p:nvSpPr>
          <p:spPr>
            <a:xfrm flipH="1" rot="10800000">
              <a:off x="1150482" y="12896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5" name="Google Shape;3455;p20"/>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6" name="Google Shape;3456;p20"/>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7" name="Google Shape;3457;p20"/>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8" name="Google Shape;3458;p20"/>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9" name="Google Shape;3459;p20"/>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0" name="Google Shape;3460;p20"/>
            <p:cNvSpPr/>
            <p:nvPr/>
          </p:nvSpPr>
          <p:spPr>
            <a:xfrm flipH="1">
              <a:off x="5808845" y="6814041"/>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1" name="Google Shape;3461;p20"/>
            <p:cNvSpPr/>
            <p:nvPr/>
          </p:nvSpPr>
          <p:spPr>
            <a:xfrm flipH="1">
              <a:off x="6878845" y="646750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2" name="Google Shape;3462;p20"/>
            <p:cNvSpPr/>
            <p:nvPr/>
          </p:nvSpPr>
          <p:spPr>
            <a:xfrm flipH="1">
              <a:off x="6382168" y="632891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3" name="Google Shape;3463;p20"/>
            <p:cNvSpPr/>
            <p:nvPr/>
          </p:nvSpPr>
          <p:spPr>
            <a:xfrm flipH="1">
              <a:off x="7046248" y="6301754"/>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4" name="Google Shape;3464;p20"/>
            <p:cNvSpPr/>
            <p:nvPr/>
          </p:nvSpPr>
          <p:spPr>
            <a:xfrm flipH="1">
              <a:off x="6743238" y="6406291"/>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5" name="Google Shape;3465;p20"/>
            <p:cNvSpPr/>
            <p:nvPr/>
          </p:nvSpPr>
          <p:spPr>
            <a:xfrm flipH="1">
              <a:off x="6690516" y="6368466"/>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6" name="Google Shape;3466;p20"/>
            <p:cNvSpPr/>
            <p:nvPr/>
          </p:nvSpPr>
          <p:spPr>
            <a:xfrm flipH="1">
              <a:off x="6956398" y="6395138"/>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67" name="Google Shape;3467;p20"/>
          <p:cNvGrpSpPr/>
          <p:nvPr/>
        </p:nvGrpSpPr>
        <p:grpSpPr>
          <a:xfrm rot="1185681">
            <a:off x="9642623" y="240393"/>
            <a:ext cx="3064040" cy="4321161"/>
            <a:chOff x="5521751" y="689626"/>
            <a:chExt cx="3064070" cy="4321203"/>
          </a:xfrm>
        </p:grpSpPr>
        <p:sp>
          <p:nvSpPr>
            <p:cNvPr id="3468" name="Google Shape;3468;p20"/>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9" name="Google Shape;3469;p20"/>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0" name="Google Shape;3470;p20"/>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1" name="Google Shape;3471;p20"/>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2" name="Google Shape;3472;p20"/>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3" name="Google Shape;3473;p20"/>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4" name="Google Shape;3474;p20"/>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5" name="Google Shape;3475;p20"/>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6" name="Google Shape;3476;p20"/>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7" name="Google Shape;3477;p20"/>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8" name="Google Shape;3478;p20"/>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9" name="Google Shape;3479;p20"/>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0" name="Google Shape;3480;p20"/>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1" name="Google Shape;3481;p20"/>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2" name="Google Shape;3482;p20"/>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3" name="Google Shape;3483;p20"/>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4" name="Google Shape;3484;p20"/>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5" name="Google Shape;3485;p20"/>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6" name="Google Shape;3486;p20"/>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7" name="Google Shape;3487;p20"/>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8" name="Google Shape;3488;p20"/>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9" name="Google Shape;3489;p20"/>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0" name="Google Shape;3490;p20"/>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1" name="Google Shape;3491;p20"/>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2" name="Google Shape;3492;p20"/>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3" name="Google Shape;3493;p20"/>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4" name="Google Shape;3494;p20"/>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5" name="Google Shape;3495;p20"/>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6" name="Google Shape;3496;p20"/>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7" name="Google Shape;3497;p20"/>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8" name="Google Shape;3498;p20"/>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9" name="Google Shape;3499;p20"/>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0" name="Google Shape;3500;p20"/>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1" name="Google Shape;3501;p20"/>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2" name="Google Shape;3502;p20"/>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3" name="Google Shape;3503;p20"/>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4" name="Google Shape;3504;p20"/>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5" name="Google Shape;3505;p20"/>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6" name="Google Shape;3506;p20"/>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7" name="Google Shape;3507;p20"/>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8" name="Google Shape;3508;p20"/>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9" name="Google Shape;3509;p20"/>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0" name="Google Shape;3510;p20"/>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1" name="Google Shape;3511;p20"/>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2" name="Google Shape;3512;p20"/>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3" name="Google Shape;3513;p20"/>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4" name="Google Shape;3514;p20"/>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5" name="Google Shape;3515;p20"/>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6" name="Google Shape;3516;p20"/>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7" name="Google Shape;3517;p20"/>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8" name="Google Shape;3518;p20"/>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9" name="Google Shape;3519;p20"/>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0" name="Google Shape;3520;p20"/>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1" name="Google Shape;3521;p20"/>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2" name="Google Shape;3522;p20"/>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3" name="Google Shape;3523;p20"/>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4" name="Google Shape;3524;p20"/>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5" name="Google Shape;3525;p20"/>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6" name="Google Shape;3526;p20"/>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7" name="Google Shape;3527;p20"/>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8" name="Google Shape;3528;p20"/>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9" name="Google Shape;3529;p20"/>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30" name="Google Shape;3530;p20"/>
          <p:cNvSpPr/>
          <p:nvPr/>
        </p:nvSpPr>
        <p:spPr>
          <a:xfrm>
            <a:off x="9705153" y="1130425"/>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1" name="Google Shape;3531;p20"/>
          <p:cNvSpPr/>
          <p:nvPr/>
        </p:nvSpPr>
        <p:spPr>
          <a:xfrm>
            <a:off x="9293158" y="2289555"/>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2" name="Google Shape;3532;p20"/>
          <p:cNvSpPr/>
          <p:nvPr/>
        </p:nvSpPr>
        <p:spPr>
          <a:xfrm>
            <a:off x="11366363" y="1190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3" name="Google Shape;3533;p20"/>
          <p:cNvSpPr/>
          <p:nvPr/>
        </p:nvSpPr>
        <p:spPr>
          <a:xfrm>
            <a:off x="11255052" y="2670596"/>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4" name="Google Shape;3534;p20"/>
          <p:cNvSpPr/>
          <p:nvPr/>
        </p:nvSpPr>
        <p:spPr>
          <a:xfrm>
            <a:off x="9710287" y="4581022"/>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5" name="Google Shape;3535;p20"/>
          <p:cNvSpPr/>
          <p:nvPr/>
        </p:nvSpPr>
        <p:spPr>
          <a:xfrm>
            <a:off x="11194522" y="4599625"/>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6" name="Google Shape;3536;p20"/>
          <p:cNvSpPr/>
          <p:nvPr/>
        </p:nvSpPr>
        <p:spPr>
          <a:xfrm>
            <a:off x="6299995" y="6328486"/>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7" name="Google Shape;3537;p20"/>
          <p:cNvSpPr/>
          <p:nvPr/>
        </p:nvSpPr>
        <p:spPr>
          <a:xfrm>
            <a:off x="3002048" y="4795287"/>
            <a:ext cx="256273" cy="257115"/>
          </a:xfrm>
          <a:custGeom>
            <a:rect b="b" l="l" r="r" t="t"/>
            <a:pathLst>
              <a:path extrusionOk="0" h="166958" w="166411">
                <a:moveTo>
                  <a:pt x="9" y="83907"/>
                </a:moveTo>
                <a:cubicBezTo>
                  <a:pt x="145" y="130011"/>
                  <a:pt x="37496" y="167284"/>
                  <a:pt x="83441" y="167158"/>
                </a:cubicBezTo>
                <a:cubicBezTo>
                  <a:pt x="129386" y="167032"/>
                  <a:pt x="166556" y="129555"/>
                  <a:pt x="166420" y="83451"/>
                </a:cubicBezTo>
                <a:cubicBezTo>
                  <a:pt x="166284" y="37436"/>
                  <a:pt x="129068" y="200"/>
                  <a:pt x="83214" y="200"/>
                </a:cubicBezTo>
                <a:cubicBezTo>
                  <a:pt x="37269" y="200"/>
                  <a:pt x="9" y="37574"/>
                  <a:pt x="9" y="83679"/>
                </a:cubicBezTo>
                <a:cubicBezTo>
                  <a:pt x="9" y="83755"/>
                  <a:pt x="9" y="83831"/>
                  <a:pt x="9" y="83907"/>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8" name="Google Shape;3538;p20"/>
          <p:cNvSpPr/>
          <p:nvPr/>
        </p:nvSpPr>
        <p:spPr>
          <a:xfrm>
            <a:off x="1951720" y="5474725"/>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9" name="Google Shape;3539;p20"/>
          <p:cNvSpPr/>
          <p:nvPr/>
        </p:nvSpPr>
        <p:spPr>
          <a:xfrm>
            <a:off x="3040236" y="569476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0" name="Google Shape;3540;p20"/>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1" name="Google Shape;3541;p20"/>
          <p:cNvSpPr/>
          <p:nvPr/>
        </p:nvSpPr>
        <p:spPr>
          <a:xfrm>
            <a:off x="3067914" y="526593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2" name="Google Shape;3542;p20"/>
          <p:cNvSpPr/>
          <p:nvPr/>
        </p:nvSpPr>
        <p:spPr>
          <a:xfrm>
            <a:off x="2141253" y="4627975"/>
            <a:ext cx="238768" cy="239553"/>
          </a:xfrm>
          <a:custGeom>
            <a:rect b="b" l="l" r="r" t="t"/>
            <a:pathLst>
              <a:path extrusionOk="0" h="155554" w="155044">
                <a:moveTo>
                  <a:pt x="9" y="77977"/>
                </a:moveTo>
                <a:cubicBezTo>
                  <a:pt x="9" y="120932"/>
                  <a:pt x="34723" y="155754"/>
                  <a:pt x="77531" y="155754"/>
                </a:cubicBezTo>
                <a:cubicBezTo>
                  <a:pt x="120339" y="155754"/>
                  <a:pt x="155053" y="120932"/>
                  <a:pt x="155053" y="77977"/>
                </a:cubicBezTo>
                <a:cubicBezTo>
                  <a:pt x="155053" y="35022"/>
                  <a:pt x="120339" y="200"/>
                  <a:pt x="77531" y="200"/>
                </a:cubicBezTo>
                <a:cubicBezTo>
                  <a:pt x="34837" y="74"/>
                  <a:pt x="145" y="34691"/>
                  <a:pt x="9" y="77520"/>
                </a:cubicBezTo>
                <a:cubicBezTo>
                  <a:pt x="9" y="77673"/>
                  <a:pt x="9" y="77825"/>
                  <a:pt x="9" y="77977"/>
                </a:cubicBezTo>
                <a:close/>
              </a:path>
            </a:pathLst>
          </a:custGeom>
          <a:solidFill>
            <a:srgbClr val="D1BC9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3" name="Google Shape;3543;p20"/>
          <p:cNvSpPr/>
          <p:nvPr/>
        </p:nvSpPr>
        <p:spPr>
          <a:xfrm>
            <a:off x="5260103" y="598195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4" name="Google Shape;3544;p20"/>
          <p:cNvSpPr/>
          <p:nvPr/>
        </p:nvSpPr>
        <p:spPr>
          <a:xfrm>
            <a:off x="5032028" y="609442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5" name="Google Shape;3545;p20"/>
          <p:cNvSpPr/>
          <p:nvPr/>
        </p:nvSpPr>
        <p:spPr>
          <a:xfrm>
            <a:off x="3435165" y="486876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6" name="Google Shape;3546;p20"/>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7" name="Google Shape;3547;p20"/>
          <p:cNvSpPr/>
          <p:nvPr/>
        </p:nvSpPr>
        <p:spPr>
          <a:xfrm>
            <a:off x="5664005" y="584336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8" name="Google Shape;3548;p20"/>
          <p:cNvSpPr/>
          <p:nvPr/>
        </p:nvSpPr>
        <p:spPr>
          <a:xfrm>
            <a:off x="4810843" y="585487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9" name="Google Shape;3549;p20"/>
          <p:cNvSpPr/>
          <p:nvPr/>
        </p:nvSpPr>
        <p:spPr>
          <a:xfrm>
            <a:off x="3793530" y="582093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0" name="Google Shape;3550;p20"/>
          <p:cNvSpPr/>
          <p:nvPr/>
        </p:nvSpPr>
        <p:spPr>
          <a:xfrm>
            <a:off x="3797214" y="602150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1" name="Google Shape;3551;p20"/>
          <p:cNvSpPr/>
          <p:nvPr/>
        </p:nvSpPr>
        <p:spPr>
          <a:xfrm>
            <a:off x="3922840" y="619144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2" name="Google Shape;3552;p20"/>
          <p:cNvSpPr/>
          <p:nvPr/>
        </p:nvSpPr>
        <p:spPr>
          <a:xfrm>
            <a:off x="3611062" y="595746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3" name="Google Shape;3553;p20"/>
          <p:cNvSpPr/>
          <p:nvPr/>
        </p:nvSpPr>
        <p:spPr>
          <a:xfrm>
            <a:off x="5007556" y="581619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4" name="Google Shape;3554;p20"/>
          <p:cNvSpPr/>
          <p:nvPr/>
        </p:nvSpPr>
        <p:spPr>
          <a:xfrm>
            <a:off x="5689752" y="563618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5" name="Google Shape;3555;p20"/>
          <p:cNvSpPr/>
          <p:nvPr/>
        </p:nvSpPr>
        <p:spPr>
          <a:xfrm>
            <a:off x="4506227" y="609249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6" name="Google Shape;3556;p20"/>
          <p:cNvSpPr/>
          <p:nvPr/>
        </p:nvSpPr>
        <p:spPr>
          <a:xfrm>
            <a:off x="5625959" y="608589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7" name="Google Shape;3557;p20"/>
          <p:cNvSpPr/>
          <p:nvPr/>
        </p:nvSpPr>
        <p:spPr>
          <a:xfrm>
            <a:off x="4448513" y="6336147"/>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8" name="Google Shape;3558;p20"/>
          <p:cNvSpPr/>
          <p:nvPr/>
        </p:nvSpPr>
        <p:spPr>
          <a:xfrm>
            <a:off x="3730564" y="563296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9" name="Google Shape;3559;p20"/>
          <p:cNvSpPr/>
          <p:nvPr/>
        </p:nvSpPr>
        <p:spPr>
          <a:xfrm>
            <a:off x="5250519" y="5786093"/>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0" name="Google Shape;3560;p20"/>
          <p:cNvSpPr/>
          <p:nvPr/>
        </p:nvSpPr>
        <p:spPr>
          <a:xfrm>
            <a:off x="4582480" y="6482765"/>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1" name="Google Shape;3561;p20"/>
          <p:cNvSpPr/>
          <p:nvPr/>
        </p:nvSpPr>
        <p:spPr>
          <a:xfrm>
            <a:off x="5403370" y="592073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2" name="Google Shape;3562;p20"/>
          <p:cNvSpPr/>
          <p:nvPr/>
        </p:nvSpPr>
        <p:spPr>
          <a:xfrm>
            <a:off x="4630372" y="563868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3" name="Google Shape;3563;p20"/>
          <p:cNvSpPr/>
          <p:nvPr/>
        </p:nvSpPr>
        <p:spPr>
          <a:xfrm>
            <a:off x="5726713" y="624071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4" name="Google Shape;3564;p20"/>
          <p:cNvSpPr/>
          <p:nvPr/>
        </p:nvSpPr>
        <p:spPr>
          <a:xfrm>
            <a:off x="5685286" y="575718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5" name="Google Shape;3565;p20"/>
          <p:cNvSpPr/>
          <p:nvPr/>
        </p:nvSpPr>
        <p:spPr>
          <a:xfrm>
            <a:off x="5022166" y="6468419"/>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6" name="Google Shape;3566;p20"/>
          <p:cNvSpPr/>
          <p:nvPr/>
        </p:nvSpPr>
        <p:spPr>
          <a:xfrm>
            <a:off x="3559824" y="6282012"/>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7" name="Google Shape;3567;p20"/>
          <p:cNvSpPr/>
          <p:nvPr/>
        </p:nvSpPr>
        <p:spPr>
          <a:xfrm>
            <a:off x="4919205" y="611735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8" name="Google Shape;3568;p20"/>
          <p:cNvSpPr/>
          <p:nvPr/>
        </p:nvSpPr>
        <p:spPr>
          <a:xfrm>
            <a:off x="5265311" y="604583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9" name="Google Shape;3569;p20"/>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0" name="Google Shape;3570;p20"/>
          <p:cNvSpPr/>
          <p:nvPr/>
        </p:nvSpPr>
        <p:spPr>
          <a:xfrm>
            <a:off x="4793110" y="579152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1" name="Google Shape;3571;p20"/>
          <p:cNvSpPr/>
          <p:nvPr/>
        </p:nvSpPr>
        <p:spPr>
          <a:xfrm>
            <a:off x="4429052" y="607130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2" name="Google Shape;3572;p20"/>
          <p:cNvSpPr/>
          <p:nvPr/>
        </p:nvSpPr>
        <p:spPr>
          <a:xfrm>
            <a:off x="3677250" y="6228349"/>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3" name="Google Shape;3573;p20"/>
          <p:cNvSpPr/>
          <p:nvPr/>
        </p:nvSpPr>
        <p:spPr>
          <a:xfrm>
            <a:off x="5375591" y="566935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4" name="Google Shape;3574;p20"/>
          <p:cNvSpPr/>
          <p:nvPr/>
        </p:nvSpPr>
        <p:spPr>
          <a:xfrm>
            <a:off x="4724074" y="601024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5" name="Google Shape;3575;p20"/>
          <p:cNvSpPr/>
          <p:nvPr/>
        </p:nvSpPr>
        <p:spPr>
          <a:xfrm>
            <a:off x="5773197" y="619116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6" name="Google Shape;3576;p20"/>
          <p:cNvSpPr/>
          <p:nvPr/>
        </p:nvSpPr>
        <p:spPr>
          <a:xfrm>
            <a:off x="5470057" y="588291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7" name="Google Shape;3577;p20"/>
          <p:cNvSpPr/>
          <p:nvPr/>
        </p:nvSpPr>
        <p:spPr>
          <a:xfrm>
            <a:off x="4828109" y="6397717"/>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8" name="Google Shape;3578;p20"/>
          <p:cNvSpPr/>
          <p:nvPr/>
        </p:nvSpPr>
        <p:spPr>
          <a:xfrm>
            <a:off x="4560047" y="565415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9" name="Google Shape;3579;p20"/>
          <p:cNvSpPr/>
          <p:nvPr/>
        </p:nvSpPr>
        <p:spPr>
          <a:xfrm>
            <a:off x="5491711" y="631946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0" name="Google Shape;3580;p20"/>
          <p:cNvSpPr/>
          <p:nvPr/>
        </p:nvSpPr>
        <p:spPr>
          <a:xfrm>
            <a:off x="5400137" y="560610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1" name="Google Shape;3581;p20"/>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2" name="Google Shape;3582;p20"/>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3" name="Google Shape;3583;p20"/>
          <p:cNvSpPr/>
          <p:nvPr/>
        </p:nvSpPr>
        <p:spPr>
          <a:xfrm>
            <a:off x="4282015" y="6291784"/>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4" name="Google Shape;3584;p20"/>
          <p:cNvSpPr/>
          <p:nvPr/>
        </p:nvSpPr>
        <p:spPr>
          <a:xfrm>
            <a:off x="5563807" y="6445847"/>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5" name="Google Shape;3585;p20"/>
          <p:cNvSpPr/>
          <p:nvPr/>
        </p:nvSpPr>
        <p:spPr>
          <a:xfrm>
            <a:off x="5207959" y="590958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6" name="Google Shape;3586;p20"/>
          <p:cNvSpPr/>
          <p:nvPr/>
        </p:nvSpPr>
        <p:spPr>
          <a:xfrm>
            <a:off x="4279301" y="627311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7" name="Google Shape;3587;p20"/>
          <p:cNvSpPr/>
          <p:nvPr/>
        </p:nvSpPr>
        <p:spPr>
          <a:xfrm>
            <a:off x="4099935" y="643836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8" name="Google Shape;3588;p20"/>
          <p:cNvSpPr/>
          <p:nvPr/>
        </p:nvSpPr>
        <p:spPr>
          <a:xfrm>
            <a:off x="5349390" y="622732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9" name="Google Shape;3589;p20"/>
          <p:cNvSpPr/>
          <p:nvPr/>
        </p:nvSpPr>
        <p:spPr>
          <a:xfrm>
            <a:off x="3399549" y="429371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0" name="Google Shape;3590;p20"/>
          <p:cNvSpPr/>
          <p:nvPr/>
        </p:nvSpPr>
        <p:spPr>
          <a:xfrm>
            <a:off x="4503892" y="603510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1" name="Google Shape;3591;p20"/>
          <p:cNvSpPr/>
          <p:nvPr/>
        </p:nvSpPr>
        <p:spPr>
          <a:xfrm>
            <a:off x="5188236" y="602814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2" name="Google Shape;3592;p20"/>
          <p:cNvSpPr/>
          <p:nvPr/>
        </p:nvSpPr>
        <p:spPr>
          <a:xfrm>
            <a:off x="2739949" y="4393802"/>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3" name="Google Shape;3593;p20"/>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4" name="Google Shape;3594;p20"/>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5" name="Google Shape;3595;p20"/>
          <p:cNvSpPr/>
          <p:nvPr/>
        </p:nvSpPr>
        <p:spPr>
          <a:xfrm>
            <a:off x="2899577" y="4324980"/>
            <a:ext cx="46222" cy="46377"/>
          </a:xfrm>
          <a:custGeom>
            <a:rect b="b" l="l" r="r" t="t"/>
            <a:pathLst>
              <a:path extrusionOk="0" h="30115" w="30014">
                <a:moveTo>
                  <a:pt x="773" y="19997"/>
                </a:moveTo>
                <a:cubicBezTo>
                  <a:pt x="3365" y="27850"/>
                  <a:pt x="11799" y="32129"/>
                  <a:pt x="19642" y="29577"/>
                </a:cubicBezTo>
                <a:cubicBezTo>
                  <a:pt x="27531" y="27013"/>
                  <a:pt x="31850" y="18522"/>
                  <a:pt x="29281" y="10614"/>
                </a:cubicBezTo>
                <a:cubicBezTo>
                  <a:pt x="26735" y="2706"/>
                  <a:pt x="18278" y="-1627"/>
                  <a:pt x="10389" y="938"/>
                </a:cubicBezTo>
                <a:cubicBezTo>
                  <a:pt x="2501" y="3502"/>
                  <a:pt x="-1819" y="11991"/>
                  <a:pt x="750" y="19901"/>
                </a:cubicBezTo>
                <a:cubicBezTo>
                  <a:pt x="750" y="19933"/>
                  <a:pt x="773" y="19965"/>
                  <a:pt x="773" y="199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6" name="Google Shape;3596;p20"/>
          <p:cNvSpPr/>
          <p:nvPr/>
        </p:nvSpPr>
        <p:spPr>
          <a:xfrm>
            <a:off x="5615307" y="616535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7" name="Google Shape;3597;p20"/>
          <p:cNvSpPr/>
          <p:nvPr/>
        </p:nvSpPr>
        <p:spPr>
          <a:xfrm>
            <a:off x="4513128" y="602405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8" name="Google Shape;3598;p20"/>
          <p:cNvSpPr/>
          <p:nvPr/>
        </p:nvSpPr>
        <p:spPr>
          <a:xfrm>
            <a:off x="6016917" y="637277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9" name="Google Shape;3599;p20"/>
          <p:cNvSpPr/>
          <p:nvPr/>
        </p:nvSpPr>
        <p:spPr>
          <a:xfrm>
            <a:off x="2223585" y="4524985"/>
            <a:ext cx="105030" cy="101862"/>
          </a:xfrm>
          <a:custGeom>
            <a:rect b="b" l="l" r="r" t="t"/>
            <a:pathLst>
              <a:path extrusionOk="0" h="66144" w="68201">
                <a:moveTo>
                  <a:pt x="0" y="26686"/>
                </a:moveTo>
                <a:lnTo>
                  <a:pt x="23189" y="21896"/>
                </a:lnTo>
                <a:lnTo>
                  <a:pt x="32509" y="0"/>
                </a:lnTo>
                <a:lnTo>
                  <a:pt x="44331" y="20756"/>
                </a:lnTo>
                <a:lnTo>
                  <a:pt x="68201" y="22809"/>
                </a:lnTo>
                <a:lnTo>
                  <a:pt x="52060" y="40371"/>
                </a:lnTo>
                <a:lnTo>
                  <a:pt x="57289" y="63636"/>
                </a:lnTo>
                <a:lnTo>
                  <a:pt x="35692" y="53828"/>
                </a:lnTo>
                <a:lnTo>
                  <a:pt x="15232" y="66145"/>
                </a:lnTo>
                <a:lnTo>
                  <a:pt x="17960" y="42424"/>
                </a:lnTo>
                <a:lnTo>
                  <a:pt x="0" y="26686"/>
                </a:lnTo>
                <a:close/>
              </a:path>
            </a:pathLst>
          </a:custGeom>
          <a:solidFill>
            <a:srgbClr val="FFFFFF">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0" name="Google Shape;3600;p20"/>
          <p:cNvSpPr/>
          <p:nvPr/>
        </p:nvSpPr>
        <p:spPr>
          <a:xfrm>
            <a:off x="3045492" y="4725338"/>
            <a:ext cx="147392" cy="153496"/>
          </a:xfrm>
          <a:custGeom>
            <a:rect b="b" l="l" r="r" t="t"/>
            <a:pathLst>
              <a:path extrusionOk="0" h="99673" w="95709">
                <a:moveTo>
                  <a:pt x="95709" y="79146"/>
                </a:moveTo>
                <a:lnTo>
                  <a:pt x="61154" y="74128"/>
                </a:lnTo>
                <a:lnTo>
                  <a:pt x="37511" y="99673"/>
                </a:lnTo>
                <a:lnTo>
                  <a:pt x="31600" y="65232"/>
                </a:lnTo>
                <a:lnTo>
                  <a:pt x="0" y="50635"/>
                </a:lnTo>
                <a:lnTo>
                  <a:pt x="30691" y="34441"/>
                </a:lnTo>
                <a:lnTo>
                  <a:pt x="35010" y="0"/>
                </a:lnTo>
                <a:lnTo>
                  <a:pt x="59790" y="24177"/>
                </a:lnTo>
                <a:lnTo>
                  <a:pt x="93891" y="17563"/>
                </a:lnTo>
                <a:lnTo>
                  <a:pt x="78659" y="48582"/>
                </a:lnTo>
                <a:lnTo>
                  <a:pt x="95709" y="79146"/>
                </a:lnTo>
                <a:close/>
              </a:path>
            </a:pathLst>
          </a:custGeom>
          <a:solidFill>
            <a:srgbClr val="FFFFFF">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1" name="Google Shape;3601;p20"/>
          <p:cNvSpPr/>
          <p:nvPr/>
        </p:nvSpPr>
        <p:spPr>
          <a:xfrm>
            <a:off x="5914926" y="560784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2" name="Google Shape;3602;p20"/>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3" name="Google Shape;3603;p20"/>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4" name="Google Shape;3604;p20"/>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5" name="Google Shape;3605;p20"/>
          <p:cNvSpPr/>
          <p:nvPr/>
        </p:nvSpPr>
        <p:spPr>
          <a:xfrm>
            <a:off x="2617328" y="4324558"/>
            <a:ext cx="53918" cy="31963"/>
          </a:xfrm>
          <a:custGeom>
            <a:rect b="b" l="l" r="r" t="t"/>
            <a:pathLst>
              <a:path extrusionOk="0" h="20755" w="35012">
                <a:moveTo>
                  <a:pt x="35019" y="8639"/>
                </a:moveTo>
                <a:lnTo>
                  <a:pt x="35019" y="8639"/>
                </a:lnTo>
                <a:lnTo>
                  <a:pt x="32518" y="8639"/>
                </a:lnTo>
                <a:lnTo>
                  <a:pt x="32518" y="8639"/>
                </a:lnTo>
                <a:cubicBezTo>
                  <a:pt x="32518" y="8639"/>
                  <a:pt x="32518" y="8639"/>
                  <a:pt x="32518" y="7270"/>
                </a:cubicBezTo>
                <a:cubicBezTo>
                  <a:pt x="32518" y="5902"/>
                  <a:pt x="32518" y="7270"/>
                  <a:pt x="32518" y="7270"/>
                </a:cubicBezTo>
                <a:lnTo>
                  <a:pt x="32518" y="7270"/>
                </a:lnTo>
                <a:lnTo>
                  <a:pt x="30472" y="8411"/>
                </a:lnTo>
                <a:lnTo>
                  <a:pt x="28199" y="8411"/>
                </a:lnTo>
                <a:lnTo>
                  <a:pt x="30245" y="7042"/>
                </a:lnTo>
                <a:cubicBezTo>
                  <a:pt x="30245" y="7042"/>
                  <a:pt x="30245" y="7042"/>
                  <a:pt x="30245" y="5902"/>
                </a:cubicBezTo>
                <a:lnTo>
                  <a:pt x="30245" y="5902"/>
                </a:lnTo>
                <a:lnTo>
                  <a:pt x="30245" y="5902"/>
                </a:lnTo>
                <a:lnTo>
                  <a:pt x="26380" y="8183"/>
                </a:lnTo>
                <a:lnTo>
                  <a:pt x="24334" y="8183"/>
                </a:lnTo>
                <a:lnTo>
                  <a:pt x="26380" y="7042"/>
                </a:lnTo>
                <a:lnTo>
                  <a:pt x="26380" y="7042"/>
                </a:lnTo>
                <a:lnTo>
                  <a:pt x="26380" y="7042"/>
                </a:lnTo>
                <a:lnTo>
                  <a:pt x="26380" y="7042"/>
                </a:lnTo>
                <a:lnTo>
                  <a:pt x="26380" y="7042"/>
                </a:lnTo>
                <a:lnTo>
                  <a:pt x="26380" y="7042"/>
                </a:lnTo>
                <a:lnTo>
                  <a:pt x="26380" y="7042"/>
                </a:lnTo>
                <a:cubicBezTo>
                  <a:pt x="26380" y="7042"/>
                  <a:pt x="26380" y="7042"/>
                  <a:pt x="26380" y="7042"/>
                </a:cubicBezTo>
                <a:lnTo>
                  <a:pt x="26380" y="7042"/>
                </a:lnTo>
                <a:lnTo>
                  <a:pt x="25016" y="7042"/>
                </a:lnTo>
                <a:lnTo>
                  <a:pt x="22288" y="7042"/>
                </a:lnTo>
                <a:lnTo>
                  <a:pt x="24106" y="5218"/>
                </a:lnTo>
                <a:lnTo>
                  <a:pt x="26380" y="5218"/>
                </a:lnTo>
                <a:lnTo>
                  <a:pt x="26380" y="5218"/>
                </a:lnTo>
                <a:cubicBezTo>
                  <a:pt x="26380" y="5218"/>
                  <a:pt x="26380" y="5218"/>
                  <a:pt x="26380" y="5218"/>
                </a:cubicBezTo>
                <a:lnTo>
                  <a:pt x="23879" y="5218"/>
                </a:lnTo>
                <a:lnTo>
                  <a:pt x="25471" y="3621"/>
                </a:lnTo>
                <a:lnTo>
                  <a:pt x="28653" y="3621"/>
                </a:lnTo>
                <a:lnTo>
                  <a:pt x="28653" y="3621"/>
                </a:lnTo>
                <a:cubicBezTo>
                  <a:pt x="28653" y="3621"/>
                  <a:pt x="28653" y="3621"/>
                  <a:pt x="28653" y="3621"/>
                </a:cubicBezTo>
                <a:lnTo>
                  <a:pt x="28653" y="3621"/>
                </a:lnTo>
                <a:lnTo>
                  <a:pt x="30472" y="1796"/>
                </a:lnTo>
                <a:lnTo>
                  <a:pt x="30472" y="428"/>
                </a:lnTo>
                <a:lnTo>
                  <a:pt x="30472" y="428"/>
                </a:lnTo>
                <a:cubicBezTo>
                  <a:pt x="30472" y="428"/>
                  <a:pt x="30472" y="428"/>
                  <a:pt x="30472" y="428"/>
                </a:cubicBezTo>
                <a:lnTo>
                  <a:pt x="28653" y="2253"/>
                </a:lnTo>
                <a:lnTo>
                  <a:pt x="28653" y="2253"/>
                </a:lnTo>
                <a:cubicBezTo>
                  <a:pt x="28653" y="2253"/>
                  <a:pt x="28653" y="2253"/>
                  <a:pt x="28653" y="2253"/>
                </a:cubicBezTo>
                <a:lnTo>
                  <a:pt x="28653" y="2253"/>
                </a:lnTo>
                <a:lnTo>
                  <a:pt x="28653" y="2253"/>
                </a:lnTo>
                <a:lnTo>
                  <a:pt x="28653" y="5218"/>
                </a:lnTo>
                <a:lnTo>
                  <a:pt x="27062" y="6814"/>
                </a:lnTo>
                <a:lnTo>
                  <a:pt x="27062" y="4533"/>
                </a:lnTo>
                <a:cubicBezTo>
                  <a:pt x="27062" y="4533"/>
                  <a:pt x="27062" y="4533"/>
                  <a:pt x="27062" y="4533"/>
                </a:cubicBezTo>
                <a:lnTo>
                  <a:pt x="27062" y="4533"/>
                </a:lnTo>
                <a:cubicBezTo>
                  <a:pt x="27062" y="4533"/>
                  <a:pt x="27062" y="4533"/>
                  <a:pt x="27062" y="4533"/>
                </a:cubicBezTo>
                <a:lnTo>
                  <a:pt x="27062" y="4533"/>
                </a:lnTo>
                <a:lnTo>
                  <a:pt x="27062" y="8867"/>
                </a:lnTo>
                <a:lnTo>
                  <a:pt x="25698" y="10236"/>
                </a:lnTo>
                <a:lnTo>
                  <a:pt x="25698" y="7955"/>
                </a:lnTo>
                <a:lnTo>
                  <a:pt x="25698" y="7955"/>
                </a:lnTo>
                <a:lnTo>
                  <a:pt x="25698" y="6586"/>
                </a:lnTo>
                <a:lnTo>
                  <a:pt x="25698" y="6586"/>
                </a:lnTo>
                <a:lnTo>
                  <a:pt x="25698" y="6586"/>
                </a:lnTo>
                <a:lnTo>
                  <a:pt x="25698" y="6586"/>
                </a:lnTo>
                <a:lnTo>
                  <a:pt x="25698" y="6586"/>
                </a:lnTo>
                <a:lnTo>
                  <a:pt x="25698" y="8867"/>
                </a:lnTo>
                <a:lnTo>
                  <a:pt x="24334" y="11148"/>
                </a:lnTo>
                <a:lnTo>
                  <a:pt x="24334" y="8639"/>
                </a:lnTo>
                <a:lnTo>
                  <a:pt x="26380" y="4990"/>
                </a:lnTo>
                <a:lnTo>
                  <a:pt x="26380" y="4990"/>
                </a:lnTo>
                <a:lnTo>
                  <a:pt x="26380" y="4990"/>
                </a:lnTo>
                <a:lnTo>
                  <a:pt x="26380" y="4990"/>
                </a:lnTo>
                <a:lnTo>
                  <a:pt x="26380" y="4990"/>
                </a:lnTo>
                <a:lnTo>
                  <a:pt x="25243" y="4990"/>
                </a:lnTo>
                <a:lnTo>
                  <a:pt x="25243" y="7042"/>
                </a:lnTo>
                <a:lnTo>
                  <a:pt x="25243" y="4762"/>
                </a:lnTo>
                <a:lnTo>
                  <a:pt x="26607" y="2709"/>
                </a:lnTo>
                <a:lnTo>
                  <a:pt x="26607" y="2709"/>
                </a:lnTo>
                <a:cubicBezTo>
                  <a:pt x="26607" y="2709"/>
                  <a:pt x="26607" y="2709"/>
                  <a:pt x="26607" y="2709"/>
                </a:cubicBezTo>
                <a:lnTo>
                  <a:pt x="26607" y="2709"/>
                </a:lnTo>
                <a:cubicBezTo>
                  <a:pt x="26607" y="2709"/>
                  <a:pt x="26607" y="2709"/>
                  <a:pt x="26607" y="2709"/>
                </a:cubicBezTo>
                <a:lnTo>
                  <a:pt x="26607" y="2709"/>
                </a:lnTo>
                <a:lnTo>
                  <a:pt x="26607" y="200"/>
                </a:lnTo>
                <a:lnTo>
                  <a:pt x="26607" y="200"/>
                </a:lnTo>
                <a:lnTo>
                  <a:pt x="26607" y="200"/>
                </a:lnTo>
                <a:cubicBezTo>
                  <a:pt x="26403" y="553"/>
                  <a:pt x="26403" y="987"/>
                  <a:pt x="26607" y="1340"/>
                </a:cubicBezTo>
                <a:lnTo>
                  <a:pt x="26607" y="3849"/>
                </a:lnTo>
                <a:lnTo>
                  <a:pt x="26607" y="3849"/>
                </a:lnTo>
                <a:lnTo>
                  <a:pt x="26607" y="3849"/>
                </a:lnTo>
                <a:lnTo>
                  <a:pt x="26607" y="4990"/>
                </a:lnTo>
                <a:lnTo>
                  <a:pt x="26607" y="4990"/>
                </a:lnTo>
                <a:lnTo>
                  <a:pt x="28881" y="6358"/>
                </a:lnTo>
                <a:lnTo>
                  <a:pt x="28881" y="8411"/>
                </a:lnTo>
                <a:lnTo>
                  <a:pt x="26835" y="7270"/>
                </a:lnTo>
                <a:lnTo>
                  <a:pt x="26835" y="7270"/>
                </a:lnTo>
                <a:lnTo>
                  <a:pt x="25698" y="7270"/>
                </a:lnTo>
                <a:lnTo>
                  <a:pt x="25698" y="7270"/>
                </a:lnTo>
                <a:lnTo>
                  <a:pt x="25698" y="7270"/>
                </a:lnTo>
                <a:lnTo>
                  <a:pt x="29335" y="9551"/>
                </a:lnTo>
                <a:lnTo>
                  <a:pt x="29335" y="11604"/>
                </a:lnTo>
                <a:lnTo>
                  <a:pt x="27517" y="11604"/>
                </a:lnTo>
                <a:lnTo>
                  <a:pt x="27517" y="10236"/>
                </a:lnTo>
                <a:lnTo>
                  <a:pt x="27517" y="10236"/>
                </a:lnTo>
                <a:lnTo>
                  <a:pt x="27517" y="10236"/>
                </a:lnTo>
                <a:lnTo>
                  <a:pt x="27517" y="10236"/>
                </a:lnTo>
                <a:lnTo>
                  <a:pt x="27517" y="10236"/>
                </a:lnTo>
                <a:lnTo>
                  <a:pt x="27517" y="10236"/>
                </a:lnTo>
                <a:lnTo>
                  <a:pt x="28881" y="10236"/>
                </a:lnTo>
                <a:lnTo>
                  <a:pt x="28881" y="12744"/>
                </a:lnTo>
                <a:lnTo>
                  <a:pt x="26607" y="12744"/>
                </a:lnTo>
                <a:lnTo>
                  <a:pt x="24561" y="9095"/>
                </a:lnTo>
                <a:lnTo>
                  <a:pt x="24561" y="9095"/>
                </a:lnTo>
                <a:lnTo>
                  <a:pt x="24561" y="9095"/>
                </a:lnTo>
                <a:lnTo>
                  <a:pt x="24561" y="9095"/>
                </a:lnTo>
                <a:cubicBezTo>
                  <a:pt x="24561" y="9095"/>
                  <a:pt x="24561" y="9095"/>
                  <a:pt x="24561" y="10464"/>
                </a:cubicBezTo>
                <a:lnTo>
                  <a:pt x="25698" y="12516"/>
                </a:lnTo>
                <a:lnTo>
                  <a:pt x="23424" y="12516"/>
                </a:lnTo>
                <a:lnTo>
                  <a:pt x="22288" y="10464"/>
                </a:lnTo>
                <a:lnTo>
                  <a:pt x="3646" y="10464"/>
                </a:lnTo>
                <a:lnTo>
                  <a:pt x="3646" y="11832"/>
                </a:lnTo>
                <a:lnTo>
                  <a:pt x="3646" y="11832"/>
                </a:lnTo>
                <a:lnTo>
                  <a:pt x="1145" y="11832"/>
                </a:lnTo>
                <a:cubicBezTo>
                  <a:pt x="804" y="11629"/>
                  <a:pt x="350" y="11629"/>
                  <a:pt x="9" y="11832"/>
                </a:cubicBezTo>
                <a:lnTo>
                  <a:pt x="9" y="11832"/>
                </a:lnTo>
                <a:lnTo>
                  <a:pt x="9" y="11832"/>
                </a:lnTo>
                <a:lnTo>
                  <a:pt x="2509" y="11832"/>
                </a:lnTo>
                <a:lnTo>
                  <a:pt x="2509" y="11832"/>
                </a:lnTo>
                <a:lnTo>
                  <a:pt x="2509" y="13201"/>
                </a:lnTo>
                <a:lnTo>
                  <a:pt x="3646" y="13201"/>
                </a:lnTo>
                <a:lnTo>
                  <a:pt x="5920" y="11832"/>
                </a:lnTo>
                <a:lnTo>
                  <a:pt x="8193" y="11832"/>
                </a:lnTo>
                <a:lnTo>
                  <a:pt x="6147" y="12973"/>
                </a:lnTo>
                <a:lnTo>
                  <a:pt x="6147" y="14341"/>
                </a:lnTo>
                <a:lnTo>
                  <a:pt x="6147" y="14341"/>
                </a:lnTo>
                <a:lnTo>
                  <a:pt x="6147" y="14341"/>
                </a:lnTo>
                <a:lnTo>
                  <a:pt x="9784" y="12288"/>
                </a:lnTo>
                <a:lnTo>
                  <a:pt x="11830" y="12288"/>
                </a:lnTo>
                <a:lnTo>
                  <a:pt x="9784" y="12288"/>
                </a:lnTo>
                <a:lnTo>
                  <a:pt x="8420" y="12288"/>
                </a:lnTo>
                <a:lnTo>
                  <a:pt x="8420" y="12288"/>
                </a:lnTo>
                <a:lnTo>
                  <a:pt x="8420" y="12288"/>
                </a:lnTo>
                <a:lnTo>
                  <a:pt x="8420" y="12288"/>
                </a:lnTo>
                <a:lnTo>
                  <a:pt x="8420" y="12288"/>
                </a:lnTo>
                <a:lnTo>
                  <a:pt x="8420" y="12288"/>
                </a:lnTo>
                <a:lnTo>
                  <a:pt x="8420" y="12288"/>
                </a:lnTo>
                <a:lnTo>
                  <a:pt x="8420" y="12288"/>
                </a:lnTo>
                <a:lnTo>
                  <a:pt x="9784" y="12288"/>
                </a:lnTo>
                <a:lnTo>
                  <a:pt x="12739" y="12288"/>
                </a:lnTo>
                <a:lnTo>
                  <a:pt x="10921" y="13885"/>
                </a:lnTo>
                <a:lnTo>
                  <a:pt x="6147" y="13885"/>
                </a:lnTo>
                <a:lnTo>
                  <a:pt x="6147" y="13885"/>
                </a:lnTo>
                <a:lnTo>
                  <a:pt x="6147" y="13885"/>
                </a:lnTo>
                <a:lnTo>
                  <a:pt x="8875" y="13885"/>
                </a:lnTo>
                <a:lnTo>
                  <a:pt x="7284" y="15482"/>
                </a:lnTo>
                <a:lnTo>
                  <a:pt x="4555" y="15482"/>
                </a:lnTo>
                <a:lnTo>
                  <a:pt x="4555" y="15482"/>
                </a:lnTo>
                <a:cubicBezTo>
                  <a:pt x="4555" y="15482"/>
                  <a:pt x="4555" y="15482"/>
                  <a:pt x="4555" y="15482"/>
                </a:cubicBezTo>
                <a:lnTo>
                  <a:pt x="4555" y="15482"/>
                </a:lnTo>
                <a:lnTo>
                  <a:pt x="2737" y="17306"/>
                </a:lnTo>
                <a:cubicBezTo>
                  <a:pt x="2487" y="17730"/>
                  <a:pt x="2487" y="18250"/>
                  <a:pt x="2737" y="18675"/>
                </a:cubicBezTo>
                <a:lnTo>
                  <a:pt x="4101" y="18675"/>
                </a:lnTo>
                <a:lnTo>
                  <a:pt x="5920" y="16850"/>
                </a:lnTo>
                <a:lnTo>
                  <a:pt x="5920" y="16850"/>
                </a:lnTo>
                <a:lnTo>
                  <a:pt x="5920" y="16850"/>
                </a:lnTo>
                <a:lnTo>
                  <a:pt x="5920" y="16850"/>
                </a:lnTo>
                <a:lnTo>
                  <a:pt x="5920" y="16850"/>
                </a:lnTo>
                <a:lnTo>
                  <a:pt x="5920" y="13885"/>
                </a:lnTo>
                <a:lnTo>
                  <a:pt x="7511" y="12060"/>
                </a:lnTo>
                <a:lnTo>
                  <a:pt x="7511" y="14569"/>
                </a:lnTo>
                <a:cubicBezTo>
                  <a:pt x="7511" y="14569"/>
                  <a:pt x="7511" y="14569"/>
                  <a:pt x="7511" y="14569"/>
                </a:cubicBezTo>
                <a:lnTo>
                  <a:pt x="7511" y="14569"/>
                </a:lnTo>
                <a:lnTo>
                  <a:pt x="7511" y="14569"/>
                </a:lnTo>
                <a:lnTo>
                  <a:pt x="7511" y="9779"/>
                </a:lnTo>
                <a:lnTo>
                  <a:pt x="9102" y="8411"/>
                </a:lnTo>
                <a:lnTo>
                  <a:pt x="9102" y="10692"/>
                </a:lnTo>
                <a:lnTo>
                  <a:pt x="9102" y="10692"/>
                </a:lnTo>
                <a:lnTo>
                  <a:pt x="9102" y="12060"/>
                </a:lnTo>
                <a:lnTo>
                  <a:pt x="9102" y="12060"/>
                </a:lnTo>
                <a:cubicBezTo>
                  <a:pt x="9102" y="12060"/>
                  <a:pt x="9102" y="12060"/>
                  <a:pt x="9102" y="12060"/>
                </a:cubicBezTo>
                <a:lnTo>
                  <a:pt x="9102" y="12060"/>
                </a:lnTo>
                <a:cubicBezTo>
                  <a:pt x="9102" y="12060"/>
                  <a:pt x="9102" y="12060"/>
                  <a:pt x="9102" y="12060"/>
                </a:cubicBezTo>
                <a:lnTo>
                  <a:pt x="9102" y="10007"/>
                </a:lnTo>
                <a:lnTo>
                  <a:pt x="10693" y="7727"/>
                </a:lnTo>
                <a:lnTo>
                  <a:pt x="10693" y="10007"/>
                </a:lnTo>
                <a:lnTo>
                  <a:pt x="8420" y="13657"/>
                </a:lnTo>
                <a:lnTo>
                  <a:pt x="8420" y="13657"/>
                </a:lnTo>
                <a:lnTo>
                  <a:pt x="8420" y="15025"/>
                </a:lnTo>
                <a:lnTo>
                  <a:pt x="8420" y="15025"/>
                </a:lnTo>
                <a:lnTo>
                  <a:pt x="8420" y="15025"/>
                </a:lnTo>
                <a:lnTo>
                  <a:pt x="9557" y="12973"/>
                </a:lnTo>
                <a:lnTo>
                  <a:pt x="9557" y="15025"/>
                </a:lnTo>
                <a:lnTo>
                  <a:pt x="9557" y="17306"/>
                </a:lnTo>
                <a:lnTo>
                  <a:pt x="9557" y="17306"/>
                </a:lnTo>
                <a:cubicBezTo>
                  <a:pt x="9557" y="17306"/>
                  <a:pt x="9557" y="17306"/>
                  <a:pt x="9557" y="18675"/>
                </a:cubicBezTo>
                <a:lnTo>
                  <a:pt x="9557" y="18675"/>
                </a:lnTo>
                <a:lnTo>
                  <a:pt x="10693" y="18675"/>
                </a:lnTo>
                <a:lnTo>
                  <a:pt x="10693" y="18675"/>
                </a:lnTo>
                <a:lnTo>
                  <a:pt x="10693" y="20956"/>
                </a:lnTo>
                <a:lnTo>
                  <a:pt x="10693" y="20956"/>
                </a:lnTo>
                <a:lnTo>
                  <a:pt x="10693" y="20956"/>
                </a:lnTo>
                <a:lnTo>
                  <a:pt x="10693" y="20956"/>
                </a:lnTo>
                <a:lnTo>
                  <a:pt x="10693" y="18447"/>
                </a:lnTo>
                <a:lnTo>
                  <a:pt x="10693" y="18447"/>
                </a:lnTo>
                <a:lnTo>
                  <a:pt x="10693" y="18447"/>
                </a:lnTo>
                <a:lnTo>
                  <a:pt x="11830" y="18447"/>
                </a:lnTo>
                <a:cubicBezTo>
                  <a:pt x="11830" y="18447"/>
                  <a:pt x="11830" y="18447"/>
                  <a:pt x="11830" y="18447"/>
                </a:cubicBezTo>
                <a:lnTo>
                  <a:pt x="11830" y="18447"/>
                </a:lnTo>
                <a:lnTo>
                  <a:pt x="9557" y="17078"/>
                </a:lnTo>
                <a:lnTo>
                  <a:pt x="9557" y="14797"/>
                </a:lnTo>
                <a:lnTo>
                  <a:pt x="11603" y="16166"/>
                </a:lnTo>
                <a:lnTo>
                  <a:pt x="11603" y="16166"/>
                </a:lnTo>
                <a:cubicBezTo>
                  <a:pt x="11603" y="16166"/>
                  <a:pt x="11603" y="16166"/>
                  <a:pt x="11603" y="16166"/>
                </a:cubicBezTo>
                <a:lnTo>
                  <a:pt x="11603" y="16166"/>
                </a:lnTo>
                <a:lnTo>
                  <a:pt x="7966" y="14113"/>
                </a:lnTo>
                <a:lnTo>
                  <a:pt x="7966" y="12060"/>
                </a:lnTo>
                <a:lnTo>
                  <a:pt x="10012" y="13201"/>
                </a:lnTo>
                <a:lnTo>
                  <a:pt x="10012" y="14569"/>
                </a:lnTo>
                <a:cubicBezTo>
                  <a:pt x="10012" y="14569"/>
                  <a:pt x="10012" y="14569"/>
                  <a:pt x="10012" y="14569"/>
                </a:cubicBezTo>
                <a:lnTo>
                  <a:pt x="10012" y="14569"/>
                </a:lnTo>
                <a:lnTo>
                  <a:pt x="10012" y="14569"/>
                </a:lnTo>
                <a:cubicBezTo>
                  <a:pt x="10012" y="14569"/>
                  <a:pt x="10012" y="14569"/>
                  <a:pt x="10012" y="14569"/>
                </a:cubicBezTo>
                <a:lnTo>
                  <a:pt x="10012" y="14569"/>
                </a:lnTo>
                <a:lnTo>
                  <a:pt x="10012" y="14569"/>
                </a:lnTo>
                <a:lnTo>
                  <a:pt x="10012" y="14569"/>
                </a:lnTo>
                <a:lnTo>
                  <a:pt x="8420" y="14569"/>
                </a:lnTo>
                <a:lnTo>
                  <a:pt x="8420" y="12060"/>
                </a:lnTo>
                <a:lnTo>
                  <a:pt x="10693" y="12060"/>
                </a:lnTo>
                <a:lnTo>
                  <a:pt x="12967" y="15710"/>
                </a:lnTo>
                <a:lnTo>
                  <a:pt x="12967" y="15710"/>
                </a:lnTo>
                <a:lnTo>
                  <a:pt x="12967" y="15710"/>
                </a:lnTo>
                <a:lnTo>
                  <a:pt x="12967" y="15710"/>
                </a:lnTo>
                <a:lnTo>
                  <a:pt x="12967" y="15710"/>
                </a:lnTo>
                <a:lnTo>
                  <a:pt x="12967" y="13657"/>
                </a:lnTo>
                <a:lnTo>
                  <a:pt x="15240" y="13657"/>
                </a:lnTo>
                <a:lnTo>
                  <a:pt x="15240" y="15938"/>
                </a:lnTo>
                <a:lnTo>
                  <a:pt x="15240" y="15938"/>
                </a:lnTo>
                <a:lnTo>
                  <a:pt x="15240" y="15938"/>
                </a:lnTo>
                <a:lnTo>
                  <a:pt x="15240" y="15938"/>
                </a:lnTo>
                <a:cubicBezTo>
                  <a:pt x="15240" y="15938"/>
                  <a:pt x="15240" y="15938"/>
                  <a:pt x="15240" y="14569"/>
                </a:cubicBezTo>
                <a:lnTo>
                  <a:pt x="15240" y="14569"/>
                </a:lnTo>
                <a:lnTo>
                  <a:pt x="17741" y="14569"/>
                </a:lnTo>
                <a:cubicBezTo>
                  <a:pt x="17741" y="14569"/>
                  <a:pt x="35246" y="8639"/>
                  <a:pt x="35019" y="8639"/>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6" name="Google Shape;3606;p20"/>
          <p:cNvSpPr/>
          <p:nvPr/>
        </p:nvSpPr>
        <p:spPr>
          <a:xfrm>
            <a:off x="2551971" y="5728504"/>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7" name="Google Shape;3607;p20"/>
          <p:cNvSpPr/>
          <p:nvPr/>
        </p:nvSpPr>
        <p:spPr>
          <a:xfrm>
            <a:off x="9376695" y="661206"/>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8" name="Google Shape;3608;p20"/>
          <p:cNvSpPr/>
          <p:nvPr/>
        </p:nvSpPr>
        <p:spPr>
          <a:xfrm>
            <a:off x="10229020" y="164167"/>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9" name="Google Shape;3609;p20"/>
          <p:cNvSpPr/>
          <p:nvPr/>
        </p:nvSpPr>
        <p:spPr>
          <a:xfrm flipH="1">
            <a:off x="-185480" y="5111530"/>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0" name="Google Shape;3610;p20"/>
          <p:cNvSpPr/>
          <p:nvPr/>
        </p:nvSpPr>
        <p:spPr>
          <a:xfrm>
            <a:off x="-4909" y="4331080"/>
            <a:ext cx="4804230" cy="2526921"/>
          </a:xfrm>
          <a:custGeom>
            <a:rect b="b" l="l" r="r" t="t"/>
            <a:pathLst>
              <a:path extrusionOk="0" h="2526921" w="4804230">
                <a:moveTo>
                  <a:pt x="2433188" y="165"/>
                </a:moveTo>
                <a:cubicBezTo>
                  <a:pt x="2532639" y="2321"/>
                  <a:pt x="2630557" y="25609"/>
                  <a:pt x="2719395" y="71696"/>
                </a:cubicBezTo>
                <a:cubicBezTo>
                  <a:pt x="3030684" y="233404"/>
                  <a:pt x="3185115" y="651150"/>
                  <a:pt x="3026641" y="1023214"/>
                </a:cubicBezTo>
                <a:cubicBezTo>
                  <a:pt x="3099168" y="1035208"/>
                  <a:pt x="3163905" y="1075635"/>
                  <a:pt x="3206408" y="1135602"/>
                </a:cubicBezTo>
                <a:cubicBezTo>
                  <a:pt x="3250418" y="1201768"/>
                  <a:pt x="3264057" y="1283564"/>
                  <a:pt x="3243869" y="1360376"/>
                </a:cubicBezTo>
                <a:cubicBezTo>
                  <a:pt x="3327931" y="1323049"/>
                  <a:pt x="3426358" y="1360914"/>
                  <a:pt x="3463712" y="1445004"/>
                </a:cubicBezTo>
                <a:cubicBezTo>
                  <a:pt x="3469763" y="1458614"/>
                  <a:pt x="3473967" y="1473033"/>
                  <a:pt x="3476190" y="1487721"/>
                </a:cubicBezTo>
                <a:cubicBezTo>
                  <a:pt x="3577784" y="1355391"/>
                  <a:pt x="3767441" y="1330461"/>
                  <a:pt x="3899812" y="1431931"/>
                </a:cubicBezTo>
                <a:cubicBezTo>
                  <a:pt x="3985827" y="1497963"/>
                  <a:pt x="4029866" y="1605095"/>
                  <a:pt x="4015219" y="1712496"/>
                </a:cubicBezTo>
                <a:cubicBezTo>
                  <a:pt x="4131069" y="1641749"/>
                  <a:pt x="4282348" y="1678268"/>
                  <a:pt x="4353108" y="1794158"/>
                </a:cubicBezTo>
                <a:cubicBezTo>
                  <a:pt x="4406242" y="1881077"/>
                  <a:pt x="4400165" y="1991847"/>
                  <a:pt x="4337827" y="2072566"/>
                </a:cubicBezTo>
                <a:cubicBezTo>
                  <a:pt x="4360735" y="2069332"/>
                  <a:pt x="4535245" y="2047637"/>
                  <a:pt x="4674719" y="2177408"/>
                </a:cubicBezTo>
                <a:cubicBezTo>
                  <a:pt x="4805955" y="2299329"/>
                  <a:pt x="4806781" y="2462210"/>
                  <a:pt x="4803402" y="2514025"/>
                </a:cubicBezTo>
                <a:lnTo>
                  <a:pt x="4802249" y="2526921"/>
                </a:lnTo>
                <a:lnTo>
                  <a:pt x="0" y="2526921"/>
                </a:lnTo>
                <a:lnTo>
                  <a:pt x="0" y="101611"/>
                </a:lnTo>
                <a:cubicBezTo>
                  <a:pt x="56059" y="75470"/>
                  <a:pt x="312368" y="-37189"/>
                  <a:pt x="614089" y="64149"/>
                </a:cubicBezTo>
                <a:cubicBezTo>
                  <a:pt x="974833" y="185430"/>
                  <a:pt x="1106220" y="513159"/>
                  <a:pt x="1123604" y="558708"/>
                </a:cubicBezTo>
                <a:cubicBezTo>
                  <a:pt x="1139775" y="539437"/>
                  <a:pt x="1252971" y="408724"/>
                  <a:pt x="1438262" y="408858"/>
                </a:cubicBezTo>
                <a:cubicBezTo>
                  <a:pt x="1534343" y="409800"/>
                  <a:pt x="1627083" y="444299"/>
                  <a:pt x="1700499" y="506288"/>
                </a:cubicBezTo>
                <a:cubicBezTo>
                  <a:pt x="1822689" y="177413"/>
                  <a:pt x="2134837" y="-6304"/>
                  <a:pt x="2433188" y="16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11" name="Google Shape;3611;p20"/>
          <p:cNvSpPr/>
          <p:nvPr/>
        </p:nvSpPr>
        <p:spPr>
          <a:xfrm>
            <a:off x="5344857" y="3913640"/>
            <a:ext cx="6891656" cy="305084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3612" name="Google Shape;3612;p20"/>
          <p:cNvSpPr/>
          <p:nvPr/>
        </p:nvSpPr>
        <p:spPr>
          <a:xfrm>
            <a:off x="-240125" y="5366900"/>
            <a:ext cx="12479568"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3" name="Google Shape;3613;p20"/>
          <p:cNvSpPr/>
          <p:nvPr/>
        </p:nvSpPr>
        <p:spPr>
          <a:xfrm>
            <a:off x="-20933" y="5403319"/>
            <a:ext cx="3351659" cy="1524731"/>
          </a:xfrm>
          <a:custGeom>
            <a:rect b="b" l="l" r="r" t="t"/>
            <a:pathLst>
              <a:path extrusionOk="0" h="1524731" w="3351659">
                <a:moveTo>
                  <a:pt x="0" y="0"/>
                </a:moveTo>
                <a:cubicBezTo>
                  <a:pt x="147816" y="54848"/>
                  <a:pt x="263221" y="173029"/>
                  <a:pt x="314389" y="322204"/>
                </a:cubicBezTo>
                <a:cubicBezTo>
                  <a:pt x="467445" y="93253"/>
                  <a:pt x="777090" y="31804"/>
                  <a:pt x="1006014" y="184888"/>
                </a:cubicBezTo>
                <a:cubicBezTo>
                  <a:pt x="1089039" y="240408"/>
                  <a:pt x="1153480" y="319511"/>
                  <a:pt x="1190983" y="412089"/>
                </a:cubicBezTo>
                <a:cubicBezTo>
                  <a:pt x="1207827" y="408314"/>
                  <a:pt x="1383145" y="370987"/>
                  <a:pt x="1520733" y="494560"/>
                </a:cubicBezTo>
                <a:cubicBezTo>
                  <a:pt x="1593987" y="562478"/>
                  <a:pt x="1637108" y="656940"/>
                  <a:pt x="1640532" y="756796"/>
                </a:cubicBezTo>
                <a:cubicBezTo>
                  <a:pt x="1676647" y="744130"/>
                  <a:pt x="1950473" y="653169"/>
                  <a:pt x="2217426" y="816764"/>
                </a:cubicBezTo>
                <a:cubicBezTo>
                  <a:pt x="2461335" y="966344"/>
                  <a:pt x="2516182" y="1216721"/>
                  <a:pt x="2524672" y="1258765"/>
                </a:cubicBezTo>
                <a:cubicBezTo>
                  <a:pt x="2569681" y="1240843"/>
                  <a:pt x="2802944" y="1153521"/>
                  <a:pt x="3056557" y="1266312"/>
                </a:cubicBezTo>
                <a:cubicBezTo>
                  <a:pt x="3156261" y="1311287"/>
                  <a:pt x="3243244" y="1379229"/>
                  <a:pt x="3310738" y="1464000"/>
                </a:cubicBezTo>
                <a:lnTo>
                  <a:pt x="3351659" y="1524731"/>
                </a:lnTo>
                <a:lnTo>
                  <a:pt x="0" y="1524731"/>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4" name="Google Shape;3614;p20"/>
          <p:cNvSpPr/>
          <p:nvPr/>
        </p:nvSpPr>
        <p:spPr>
          <a:xfrm>
            <a:off x="43477" y="11716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5" name="Google Shape;3615;p20"/>
          <p:cNvSpPr/>
          <p:nvPr/>
        </p:nvSpPr>
        <p:spPr>
          <a:xfrm>
            <a:off x="1468488" y="1115930"/>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6" name="Google Shape;3616;p20"/>
          <p:cNvSpPr/>
          <p:nvPr/>
        </p:nvSpPr>
        <p:spPr>
          <a:xfrm rot="2101268">
            <a:off x="853679" y="19789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7" name="Google Shape;3617;p20"/>
          <p:cNvSpPr/>
          <p:nvPr/>
        </p:nvSpPr>
        <p:spPr>
          <a:xfrm>
            <a:off x="2032747" y="3293622"/>
            <a:ext cx="937562" cy="856719"/>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8" name="Google Shape;3618;p20"/>
          <p:cNvSpPr txBox="1"/>
          <p:nvPr>
            <p:ph idx="1" type="subTitle"/>
          </p:nvPr>
        </p:nvSpPr>
        <p:spPr>
          <a:xfrm>
            <a:off x="3305225" y="2222950"/>
            <a:ext cx="55815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lgn="ctr">
              <a:spcBef>
                <a:spcPts val="2100"/>
              </a:spcBef>
              <a:spcAft>
                <a:spcPts val="0"/>
              </a:spcAft>
              <a:buSzPts val="2100"/>
              <a:buNone/>
              <a:defRPr b="1" sz="2100"/>
            </a:lvl2pPr>
            <a:lvl3pPr lvl="2" rtl="0" algn="ctr">
              <a:spcBef>
                <a:spcPts val="2100"/>
              </a:spcBef>
              <a:spcAft>
                <a:spcPts val="0"/>
              </a:spcAft>
              <a:buSzPts val="2100"/>
              <a:buNone/>
              <a:defRPr b="1" sz="2100"/>
            </a:lvl3pPr>
            <a:lvl4pPr lvl="3" rtl="0" algn="ctr">
              <a:spcBef>
                <a:spcPts val="2100"/>
              </a:spcBef>
              <a:spcAft>
                <a:spcPts val="0"/>
              </a:spcAft>
              <a:buSzPts val="2100"/>
              <a:buNone/>
              <a:defRPr b="1" sz="2100"/>
            </a:lvl4pPr>
            <a:lvl5pPr lvl="4" rtl="0" algn="ctr">
              <a:spcBef>
                <a:spcPts val="2100"/>
              </a:spcBef>
              <a:spcAft>
                <a:spcPts val="0"/>
              </a:spcAft>
              <a:buSzPts val="2100"/>
              <a:buNone/>
              <a:defRPr b="1" sz="2100"/>
            </a:lvl5pPr>
            <a:lvl6pPr lvl="5" rtl="0" algn="ctr">
              <a:spcBef>
                <a:spcPts val="2100"/>
              </a:spcBef>
              <a:spcAft>
                <a:spcPts val="0"/>
              </a:spcAft>
              <a:buSzPts val="2100"/>
              <a:buNone/>
              <a:defRPr b="1" sz="2100"/>
            </a:lvl6pPr>
            <a:lvl7pPr lvl="6" rtl="0" algn="ctr">
              <a:spcBef>
                <a:spcPts val="2100"/>
              </a:spcBef>
              <a:spcAft>
                <a:spcPts val="0"/>
              </a:spcAft>
              <a:buSzPts val="2100"/>
              <a:buNone/>
              <a:defRPr b="1" sz="2100"/>
            </a:lvl7pPr>
            <a:lvl8pPr lvl="7" rtl="0" algn="ctr">
              <a:spcBef>
                <a:spcPts val="2100"/>
              </a:spcBef>
              <a:spcAft>
                <a:spcPts val="0"/>
              </a:spcAft>
              <a:buSzPts val="2100"/>
              <a:buNone/>
              <a:defRPr b="1" sz="2100"/>
            </a:lvl8pPr>
            <a:lvl9pPr lvl="8" rtl="0" algn="ctr">
              <a:spcBef>
                <a:spcPts val="2100"/>
              </a:spcBef>
              <a:spcAft>
                <a:spcPts val="2100"/>
              </a:spcAft>
              <a:buSzPts val="2100"/>
              <a:buNone/>
              <a:defRPr b="1" sz="2100"/>
            </a:lvl9pPr>
          </a:lstStyle>
          <a:p/>
        </p:txBody>
      </p:sp>
      <p:sp>
        <p:nvSpPr>
          <p:cNvPr id="3619" name="Google Shape;3619;p20"/>
          <p:cNvSpPr txBox="1"/>
          <p:nvPr>
            <p:ph type="title"/>
          </p:nvPr>
        </p:nvSpPr>
        <p:spPr>
          <a:xfrm>
            <a:off x="3305225" y="1290100"/>
            <a:ext cx="5581500" cy="7635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620" name="Google Shape;3620;p20"/>
          <p:cNvSpPr txBox="1"/>
          <p:nvPr>
            <p:ph idx="2" type="body"/>
          </p:nvPr>
        </p:nvSpPr>
        <p:spPr>
          <a:xfrm>
            <a:off x="3305275" y="3087750"/>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gn="ctr">
              <a:lnSpc>
                <a:spcPct val="100000"/>
              </a:lnSpc>
              <a:spcBef>
                <a:spcPts val="0"/>
              </a:spcBef>
              <a:spcAft>
                <a:spcPts val="0"/>
              </a:spcAft>
              <a:buSzPts val="1900"/>
              <a:buChar char="○"/>
              <a:defRPr/>
            </a:lvl2pPr>
            <a:lvl3pPr indent="-349250" lvl="2" marL="1371600" algn="ctr">
              <a:lnSpc>
                <a:spcPct val="100000"/>
              </a:lnSpc>
              <a:spcBef>
                <a:spcPts val="0"/>
              </a:spcBef>
              <a:spcAft>
                <a:spcPts val="0"/>
              </a:spcAft>
              <a:buSzPts val="1900"/>
              <a:buChar char="■"/>
              <a:defRPr/>
            </a:lvl3pPr>
            <a:lvl4pPr indent="-349250" lvl="3" marL="1828800" algn="ctr">
              <a:lnSpc>
                <a:spcPct val="100000"/>
              </a:lnSpc>
              <a:spcBef>
                <a:spcPts val="0"/>
              </a:spcBef>
              <a:spcAft>
                <a:spcPts val="0"/>
              </a:spcAft>
              <a:buSzPts val="1900"/>
              <a:buChar char="●"/>
              <a:defRPr/>
            </a:lvl4pPr>
            <a:lvl5pPr indent="-349250" lvl="4" marL="2286000" algn="ctr">
              <a:lnSpc>
                <a:spcPct val="100000"/>
              </a:lnSpc>
              <a:spcBef>
                <a:spcPts val="0"/>
              </a:spcBef>
              <a:spcAft>
                <a:spcPts val="0"/>
              </a:spcAft>
              <a:buSzPts val="1900"/>
              <a:buChar char="○"/>
              <a:defRPr/>
            </a:lvl5pPr>
            <a:lvl6pPr indent="-349250" lvl="5" marL="2743200" algn="ctr">
              <a:lnSpc>
                <a:spcPct val="100000"/>
              </a:lnSpc>
              <a:spcBef>
                <a:spcPts val="0"/>
              </a:spcBef>
              <a:spcAft>
                <a:spcPts val="0"/>
              </a:spcAft>
              <a:buSzPts val="1900"/>
              <a:buChar char="■"/>
              <a:defRPr/>
            </a:lvl6pPr>
            <a:lvl7pPr indent="-349250" lvl="6" marL="3200400" algn="ctr">
              <a:lnSpc>
                <a:spcPct val="100000"/>
              </a:lnSpc>
              <a:spcBef>
                <a:spcPts val="0"/>
              </a:spcBef>
              <a:spcAft>
                <a:spcPts val="0"/>
              </a:spcAft>
              <a:buSzPts val="1900"/>
              <a:buChar char="●"/>
              <a:defRPr/>
            </a:lvl7pPr>
            <a:lvl8pPr indent="-349250" lvl="7" marL="3657600" algn="ctr">
              <a:lnSpc>
                <a:spcPct val="100000"/>
              </a:lnSpc>
              <a:spcBef>
                <a:spcPts val="0"/>
              </a:spcBef>
              <a:spcAft>
                <a:spcPts val="0"/>
              </a:spcAft>
              <a:buSzPts val="1900"/>
              <a:buChar char="○"/>
              <a:defRPr/>
            </a:lvl8pPr>
            <a:lvl9pPr indent="-349250" lvl="8" marL="4114800" algn="ctr">
              <a:lnSpc>
                <a:spcPct val="100000"/>
              </a:lnSpc>
              <a:spcBef>
                <a:spcPts val="0"/>
              </a:spcBef>
              <a:spcAft>
                <a:spcPts val="0"/>
              </a:spcAft>
              <a:buSzPts val="1900"/>
              <a:buChar char="■"/>
              <a:defRPr/>
            </a:lvl9pPr>
          </a:lstStyle>
          <a:p/>
        </p:txBody>
      </p:sp>
      <p:sp>
        <p:nvSpPr>
          <p:cNvPr id="3621" name="Google Shape;3621;p20"/>
          <p:cNvSpPr txBox="1"/>
          <p:nvPr/>
        </p:nvSpPr>
        <p:spPr>
          <a:xfrm rot="5400000">
            <a:off x="-1007100" y="6099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latin typeface="Questrial"/>
                <a:ea typeface="Questrial"/>
                <a:cs typeface="Questrial"/>
                <a:sym typeface="Questrial"/>
              </a:rPr>
              <a:t>slidesmania.com</a:t>
            </a:r>
            <a:endParaRPr sz="1200">
              <a:solidFill>
                <a:schemeClr val="accen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1">
  <p:cSld name="CUSTOM_21">
    <p:spTree>
      <p:nvGrpSpPr>
        <p:cNvPr id="334" name="Shape 334"/>
        <p:cNvGrpSpPr/>
        <p:nvPr/>
      </p:nvGrpSpPr>
      <p:grpSpPr>
        <a:xfrm>
          <a:off x="0" y="0"/>
          <a:ext cx="0" cy="0"/>
          <a:chOff x="0" y="0"/>
          <a:chExt cx="0" cy="0"/>
        </a:xfrm>
      </p:grpSpPr>
      <p:grpSp>
        <p:nvGrpSpPr>
          <p:cNvPr id="335" name="Google Shape;335;p3"/>
          <p:cNvGrpSpPr/>
          <p:nvPr/>
        </p:nvGrpSpPr>
        <p:grpSpPr>
          <a:xfrm>
            <a:off x="43470" y="39059"/>
            <a:ext cx="7136936" cy="6870462"/>
            <a:chOff x="43470" y="39059"/>
            <a:chExt cx="7136936" cy="6870462"/>
          </a:xfrm>
        </p:grpSpPr>
        <p:sp>
          <p:nvSpPr>
            <p:cNvPr id="336" name="Google Shape;336;p3"/>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3"/>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3"/>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3"/>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3"/>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3"/>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3"/>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3"/>
            <p:cNvSpPr/>
            <p:nvPr/>
          </p:nvSpPr>
          <p:spPr>
            <a:xfrm flipH="1" rot="10800000">
              <a:off x="542169" y="6651353"/>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3"/>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3"/>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3"/>
            <p:cNvSpPr/>
            <p:nvPr/>
          </p:nvSpPr>
          <p:spPr>
            <a:xfrm flipH="1" rot="10800000">
              <a:off x="126313" y="6697677"/>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3"/>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3"/>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3"/>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3"/>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3"/>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3"/>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3"/>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3"/>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3"/>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3"/>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3"/>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3"/>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3"/>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3"/>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3"/>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3"/>
            <p:cNvSpPr/>
            <p:nvPr/>
          </p:nvSpPr>
          <p:spPr>
            <a:xfrm flipH="1" rot="10800000">
              <a:off x="453278" y="6687837"/>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3"/>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3"/>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3"/>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3"/>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3"/>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3"/>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3"/>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3"/>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3"/>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3"/>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3"/>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3"/>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3"/>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3"/>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3"/>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3"/>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3"/>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3"/>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3"/>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3"/>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3"/>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3"/>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3"/>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3"/>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
            <p:cNvSpPr/>
            <p:nvPr/>
          </p:nvSpPr>
          <p:spPr>
            <a:xfrm flipH="1" rot="10800000">
              <a:off x="43470" y="583509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3"/>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3"/>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3"/>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3"/>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3"/>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3"/>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3"/>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3"/>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3"/>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3"/>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3"/>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3"/>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3"/>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3"/>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3"/>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3"/>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3"/>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3"/>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3"/>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3"/>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3"/>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3"/>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3"/>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3"/>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3"/>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3"/>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3"/>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3"/>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3"/>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3"/>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3"/>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3"/>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3"/>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3"/>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3"/>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3"/>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3"/>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3"/>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3"/>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3"/>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3"/>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3"/>
            <p:cNvSpPr/>
            <p:nvPr/>
          </p:nvSpPr>
          <p:spPr>
            <a:xfrm flipH="1" rot="10800000">
              <a:off x="1557585" y="1005366"/>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3"/>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3"/>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3"/>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3"/>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3"/>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3"/>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3"/>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3"/>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3"/>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3"/>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3"/>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3"/>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3"/>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3"/>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3"/>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3"/>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3"/>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3"/>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3"/>
            <p:cNvSpPr/>
            <p:nvPr/>
          </p:nvSpPr>
          <p:spPr>
            <a:xfrm flipH="1" rot="10800000">
              <a:off x="1150482" y="1289687"/>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3"/>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3"/>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3"/>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3"/>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3"/>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3"/>
            <p:cNvSpPr/>
            <p:nvPr/>
          </p:nvSpPr>
          <p:spPr>
            <a:xfrm flipH="1">
              <a:off x="5808845" y="6814041"/>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3"/>
            <p:cNvSpPr/>
            <p:nvPr/>
          </p:nvSpPr>
          <p:spPr>
            <a:xfrm flipH="1">
              <a:off x="6878845" y="646750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3"/>
            <p:cNvSpPr/>
            <p:nvPr/>
          </p:nvSpPr>
          <p:spPr>
            <a:xfrm flipH="1">
              <a:off x="6382168" y="632891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3"/>
            <p:cNvSpPr/>
            <p:nvPr/>
          </p:nvSpPr>
          <p:spPr>
            <a:xfrm flipH="1">
              <a:off x="7046248" y="6301754"/>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3"/>
            <p:cNvSpPr/>
            <p:nvPr/>
          </p:nvSpPr>
          <p:spPr>
            <a:xfrm flipH="1">
              <a:off x="6743238" y="6406291"/>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3"/>
            <p:cNvSpPr/>
            <p:nvPr/>
          </p:nvSpPr>
          <p:spPr>
            <a:xfrm flipH="1">
              <a:off x="6690516" y="6368466"/>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3"/>
            <p:cNvSpPr/>
            <p:nvPr/>
          </p:nvSpPr>
          <p:spPr>
            <a:xfrm flipH="1">
              <a:off x="6956398" y="6395138"/>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3" name="Google Shape;463;p3"/>
          <p:cNvGrpSpPr/>
          <p:nvPr/>
        </p:nvGrpSpPr>
        <p:grpSpPr>
          <a:xfrm rot="1185681">
            <a:off x="9642623" y="240393"/>
            <a:ext cx="3064040" cy="4321161"/>
            <a:chOff x="5521751" y="689626"/>
            <a:chExt cx="3064070" cy="4321203"/>
          </a:xfrm>
        </p:grpSpPr>
        <p:sp>
          <p:nvSpPr>
            <p:cNvPr id="464" name="Google Shape;464;p3"/>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3"/>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3"/>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3"/>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3"/>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3"/>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3"/>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3"/>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3"/>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3"/>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3"/>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3"/>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3"/>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3"/>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3"/>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3"/>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3"/>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3"/>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3"/>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3"/>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3"/>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3"/>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3"/>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3"/>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3"/>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3"/>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3"/>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3"/>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3"/>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3"/>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3"/>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3"/>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3"/>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3"/>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3"/>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3"/>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3"/>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3"/>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3"/>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3"/>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3"/>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3"/>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3"/>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3"/>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3"/>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3"/>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3"/>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3"/>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3"/>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3"/>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3"/>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3"/>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3"/>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3"/>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3"/>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3"/>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3"/>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3"/>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3"/>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3"/>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3"/>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3"/>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6" name="Google Shape;526;p3"/>
          <p:cNvSpPr/>
          <p:nvPr/>
        </p:nvSpPr>
        <p:spPr>
          <a:xfrm>
            <a:off x="9705153" y="1130425"/>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3"/>
          <p:cNvSpPr/>
          <p:nvPr/>
        </p:nvSpPr>
        <p:spPr>
          <a:xfrm>
            <a:off x="9293158" y="2289555"/>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3"/>
          <p:cNvSpPr/>
          <p:nvPr/>
        </p:nvSpPr>
        <p:spPr>
          <a:xfrm>
            <a:off x="11366363" y="1190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3"/>
          <p:cNvSpPr/>
          <p:nvPr/>
        </p:nvSpPr>
        <p:spPr>
          <a:xfrm>
            <a:off x="11255052" y="2670596"/>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3"/>
          <p:cNvSpPr/>
          <p:nvPr/>
        </p:nvSpPr>
        <p:spPr>
          <a:xfrm>
            <a:off x="9710287" y="4581022"/>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3"/>
          <p:cNvSpPr/>
          <p:nvPr/>
        </p:nvSpPr>
        <p:spPr>
          <a:xfrm>
            <a:off x="11194522" y="4599625"/>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3"/>
          <p:cNvSpPr/>
          <p:nvPr/>
        </p:nvSpPr>
        <p:spPr>
          <a:xfrm>
            <a:off x="6299995" y="6328486"/>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3"/>
          <p:cNvSpPr/>
          <p:nvPr/>
        </p:nvSpPr>
        <p:spPr>
          <a:xfrm>
            <a:off x="3002048" y="4795287"/>
            <a:ext cx="256273" cy="257115"/>
          </a:xfrm>
          <a:custGeom>
            <a:rect b="b" l="l" r="r" t="t"/>
            <a:pathLst>
              <a:path extrusionOk="0" h="166958" w="166411">
                <a:moveTo>
                  <a:pt x="9" y="83907"/>
                </a:moveTo>
                <a:cubicBezTo>
                  <a:pt x="145" y="130011"/>
                  <a:pt x="37496" y="167284"/>
                  <a:pt x="83441" y="167158"/>
                </a:cubicBezTo>
                <a:cubicBezTo>
                  <a:pt x="129386" y="167032"/>
                  <a:pt x="166556" y="129555"/>
                  <a:pt x="166420" y="83451"/>
                </a:cubicBezTo>
                <a:cubicBezTo>
                  <a:pt x="166284" y="37436"/>
                  <a:pt x="129068" y="200"/>
                  <a:pt x="83214" y="200"/>
                </a:cubicBezTo>
                <a:cubicBezTo>
                  <a:pt x="37269" y="200"/>
                  <a:pt x="9" y="37574"/>
                  <a:pt x="9" y="83679"/>
                </a:cubicBezTo>
                <a:cubicBezTo>
                  <a:pt x="9" y="83755"/>
                  <a:pt x="9" y="83831"/>
                  <a:pt x="9" y="83907"/>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3"/>
          <p:cNvSpPr/>
          <p:nvPr/>
        </p:nvSpPr>
        <p:spPr>
          <a:xfrm>
            <a:off x="1951720" y="5474725"/>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3"/>
          <p:cNvSpPr/>
          <p:nvPr/>
        </p:nvSpPr>
        <p:spPr>
          <a:xfrm>
            <a:off x="3040236" y="569476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3"/>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3"/>
          <p:cNvSpPr/>
          <p:nvPr/>
        </p:nvSpPr>
        <p:spPr>
          <a:xfrm>
            <a:off x="3067914" y="526593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3"/>
          <p:cNvSpPr/>
          <p:nvPr/>
        </p:nvSpPr>
        <p:spPr>
          <a:xfrm>
            <a:off x="2141253" y="4627975"/>
            <a:ext cx="238768" cy="239553"/>
          </a:xfrm>
          <a:custGeom>
            <a:rect b="b" l="l" r="r" t="t"/>
            <a:pathLst>
              <a:path extrusionOk="0" h="155554" w="155044">
                <a:moveTo>
                  <a:pt x="9" y="77977"/>
                </a:moveTo>
                <a:cubicBezTo>
                  <a:pt x="9" y="120932"/>
                  <a:pt x="34723" y="155754"/>
                  <a:pt x="77531" y="155754"/>
                </a:cubicBezTo>
                <a:cubicBezTo>
                  <a:pt x="120339" y="155754"/>
                  <a:pt x="155053" y="120932"/>
                  <a:pt x="155053" y="77977"/>
                </a:cubicBezTo>
                <a:cubicBezTo>
                  <a:pt x="155053" y="35022"/>
                  <a:pt x="120339" y="200"/>
                  <a:pt x="77531" y="200"/>
                </a:cubicBezTo>
                <a:cubicBezTo>
                  <a:pt x="34837" y="74"/>
                  <a:pt x="145" y="34691"/>
                  <a:pt x="9" y="77520"/>
                </a:cubicBezTo>
                <a:cubicBezTo>
                  <a:pt x="9" y="77673"/>
                  <a:pt x="9" y="77825"/>
                  <a:pt x="9" y="77977"/>
                </a:cubicBezTo>
                <a:close/>
              </a:path>
            </a:pathLst>
          </a:custGeom>
          <a:solidFill>
            <a:srgbClr val="D1BC9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3"/>
          <p:cNvSpPr/>
          <p:nvPr/>
        </p:nvSpPr>
        <p:spPr>
          <a:xfrm>
            <a:off x="5260103" y="598195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3"/>
          <p:cNvSpPr/>
          <p:nvPr/>
        </p:nvSpPr>
        <p:spPr>
          <a:xfrm>
            <a:off x="5032028" y="609442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3"/>
          <p:cNvSpPr/>
          <p:nvPr/>
        </p:nvSpPr>
        <p:spPr>
          <a:xfrm>
            <a:off x="3435165" y="486876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3"/>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3"/>
          <p:cNvSpPr/>
          <p:nvPr/>
        </p:nvSpPr>
        <p:spPr>
          <a:xfrm>
            <a:off x="5664005" y="584336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3"/>
          <p:cNvSpPr/>
          <p:nvPr/>
        </p:nvSpPr>
        <p:spPr>
          <a:xfrm>
            <a:off x="4810843" y="585487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3"/>
          <p:cNvSpPr/>
          <p:nvPr/>
        </p:nvSpPr>
        <p:spPr>
          <a:xfrm>
            <a:off x="3793530" y="582093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3"/>
          <p:cNvSpPr/>
          <p:nvPr/>
        </p:nvSpPr>
        <p:spPr>
          <a:xfrm>
            <a:off x="3797214" y="602150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3"/>
          <p:cNvSpPr/>
          <p:nvPr/>
        </p:nvSpPr>
        <p:spPr>
          <a:xfrm>
            <a:off x="3922840" y="6191441"/>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3"/>
          <p:cNvSpPr/>
          <p:nvPr/>
        </p:nvSpPr>
        <p:spPr>
          <a:xfrm>
            <a:off x="3611062" y="595746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3"/>
          <p:cNvSpPr/>
          <p:nvPr/>
        </p:nvSpPr>
        <p:spPr>
          <a:xfrm>
            <a:off x="5007556" y="581619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3"/>
          <p:cNvSpPr/>
          <p:nvPr/>
        </p:nvSpPr>
        <p:spPr>
          <a:xfrm>
            <a:off x="5689752" y="563618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3"/>
          <p:cNvSpPr/>
          <p:nvPr/>
        </p:nvSpPr>
        <p:spPr>
          <a:xfrm>
            <a:off x="4506227" y="609249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3"/>
          <p:cNvSpPr/>
          <p:nvPr/>
        </p:nvSpPr>
        <p:spPr>
          <a:xfrm>
            <a:off x="5625959" y="608589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3"/>
          <p:cNvSpPr/>
          <p:nvPr/>
        </p:nvSpPr>
        <p:spPr>
          <a:xfrm>
            <a:off x="4448513" y="6336147"/>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3"/>
          <p:cNvSpPr/>
          <p:nvPr/>
        </p:nvSpPr>
        <p:spPr>
          <a:xfrm>
            <a:off x="3730564" y="563296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3"/>
          <p:cNvSpPr/>
          <p:nvPr/>
        </p:nvSpPr>
        <p:spPr>
          <a:xfrm>
            <a:off x="5250519" y="5786093"/>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3"/>
          <p:cNvSpPr/>
          <p:nvPr/>
        </p:nvSpPr>
        <p:spPr>
          <a:xfrm>
            <a:off x="4582480" y="6482765"/>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3"/>
          <p:cNvSpPr/>
          <p:nvPr/>
        </p:nvSpPr>
        <p:spPr>
          <a:xfrm>
            <a:off x="5403370" y="592073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3"/>
          <p:cNvSpPr/>
          <p:nvPr/>
        </p:nvSpPr>
        <p:spPr>
          <a:xfrm>
            <a:off x="4630372" y="563868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3"/>
          <p:cNvSpPr/>
          <p:nvPr/>
        </p:nvSpPr>
        <p:spPr>
          <a:xfrm>
            <a:off x="5726713" y="624071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3"/>
          <p:cNvSpPr/>
          <p:nvPr/>
        </p:nvSpPr>
        <p:spPr>
          <a:xfrm>
            <a:off x="5685286" y="575718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3"/>
          <p:cNvSpPr/>
          <p:nvPr/>
        </p:nvSpPr>
        <p:spPr>
          <a:xfrm>
            <a:off x="5022166" y="6468419"/>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3"/>
          <p:cNvSpPr/>
          <p:nvPr/>
        </p:nvSpPr>
        <p:spPr>
          <a:xfrm>
            <a:off x="3559824" y="6282012"/>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3"/>
          <p:cNvSpPr/>
          <p:nvPr/>
        </p:nvSpPr>
        <p:spPr>
          <a:xfrm>
            <a:off x="4919205" y="611735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3"/>
          <p:cNvSpPr/>
          <p:nvPr/>
        </p:nvSpPr>
        <p:spPr>
          <a:xfrm>
            <a:off x="5265311" y="604583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3"/>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3"/>
          <p:cNvSpPr/>
          <p:nvPr/>
        </p:nvSpPr>
        <p:spPr>
          <a:xfrm>
            <a:off x="4793110" y="579152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3"/>
          <p:cNvSpPr/>
          <p:nvPr/>
        </p:nvSpPr>
        <p:spPr>
          <a:xfrm>
            <a:off x="4429052" y="607130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3"/>
          <p:cNvSpPr/>
          <p:nvPr/>
        </p:nvSpPr>
        <p:spPr>
          <a:xfrm>
            <a:off x="3677250" y="6228349"/>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3"/>
          <p:cNvSpPr/>
          <p:nvPr/>
        </p:nvSpPr>
        <p:spPr>
          <a:xfrm>
            <a:off x="5375591" y="566935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3"/>
          <p:cNvSpPr/>
          <p:nvPr/>
        </p:nvSpPr>
        <p:spPr>
          <a:xfrm>
            <a:off x="4724074" y="601024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3"/>
          <p:cNvSpPr/>
          <p:nvPr/>
        </p:nvSpPr>
        <p:spPr>
          <a:xfrm>
            <a:off x="5773197" y="619116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3"/>
          <p:cNvSpPr/>
          <p:nvPr/>
        </p:nvSpPr>
        <p:spPr>
          <a:xfrm>
            <a:off x="5470057" y="588291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3"/>
          <p:cNvSpPr/>
          <p:nvPr/>
        </p:nvSpPr>
        <p:spPr>
          <a:xfrm>
            <a:off x="4828109" y="6397717"/>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3"/>
          <p:cNvSpPr/>
          <p:nvPr/>
        </p:nvSpPr>
        <p:spPr>
          <a:xfrm>
            <a:off x="4560047" y="565415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3"/>
          <p:cNvSpPr/>
          <p:nvPr/>
        </p:nvSpPr>
        <p:spPr>
          <a:xfrm>
            <a:off x="5491711" y="631946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6" name="Google Shape;576;p3"/>
          <p:cNvSpPr/>
          <p:nvPr/>
        </p:nvSpPr>
        <p:spPr>
          <a:xfrm>
            <a:off x="5400137" y="560610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3"/>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3"/>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3"/>
          <p:cNvSpPr/>
          <p:nvPr/>
        </p:nvSpPr>
        <p:spPr>
          <a:xfrm>
            <a:off x="4282015" y="6291784"/>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3"/>
          <p:cNvSpPr/>
          <p:nvPr/>
        </p:nvSpPr>
        <p:spPr>
          <a:xfrm>
            <a:off x="5563807" y="6445847"/>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3"/>
          <p:cNvSpPr/>
          <p:nvPr/>
        </p:nvSpPr>
        <p:spPr>
          <a:xfrm>
            <a:off x="5207959" y="590958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3"/>
          <p:cNvSpPr/>
          <p:nvPr/>
        </p:nvSpPr>
        <p:spPr>
          <a:xfrm>
            <a:off x="4279301" y="627311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3"/>
          <p:cNvSpPr/>
          <p:nvPr/>
        </p:nvSpPr>
        <p:spPr>
          <a:xfrm>
            <a:off x="4099935" y="643836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3"/>
          <p:cNvSpPr/>
          <p:nvPr/>
        </p:nvSpPr>
        <p:spPr>
          <a:xfrm>
            <a:off x="5349390" y="622732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3"/>
          <p:cNvSpPr/>
          <p:nvPr/>
        </p:nvSpPr>
        <p:spPr>
          <a:xfrm>
            <a:off x="3399549" y="429371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3"/>
          <p:cNvSpPr/>
          <p:nvPr/>
        </p:nvSpPr>
        <p:spPr>
          <a:xfrm>
            <a:off x="4503892" y="603510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3"/>
          <p:cNvSpPr/>
          <p:nvPr/>
        </p:nvSpPr>
        <p:spPr>
          <a:xfrm>
            <a:off x="5188236" y="602814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3"/>
          <p:cNvSpPr/>
          <p:nvPr/>
        </p:nvSpPr>
        <p:spPr>
          <a:xfrm>
            <a:off x="2739949" y="4393802"/>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3"/>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3"/>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3"/>
          <p:cNvSpPr/>
          <p:nvPr/>
        </p:nvSpPr>
        <p:spPr>
          <a:xfrm>
            <a:off x="2899577" y="4324980"/>
            <a:ext cx="46222" cy="46377"/>
          </a:xfrm>
          <a:custGeom>
            <a:rect b="b" l="l" r="r" t="t"/>
            <a:pathLst>
              <a:path extrusionOk="0" h="30115" w="30014">
                <a:moveTo>
                  <a:pt x="773" y="19997"/>
                </a:moveTo>
                <a:cubicBezTo>
                  <a:pt x="3365" y="27850"/>
                  <a:pt x="11799" y="32129"/>
                  <a:pt x="19642" y="29577"/>
                </a:cubicBezTo>
                <a:cubicBezTo>
                  <a:pt x="27531" y="27013"/>
                  <a:pt x="31850" y="18522"/>
                  <a:pt x="29281" y="10614"/>
                </a:cubicBezTo>
                <a:cubicBezTo>
                  <a:pt x="26735" y="2706"/>
                  <a:pt x="18278" y="-1627"/>
                  <a:pt x="10389" y="938"/>
                </a:cubicBezTo>
                <a:cubicBezTo>
                  <a:pt x="2501" y="3502"/>
                  <a:pt x="-1819" y="11991"/>
                  <a:pt x="750" y="19901"/>
                </a:cubicBezTo>
                <a:cubicBezTo>
                  <a:pt x="750" y="19933"/>
                  <a:pt x="773" y="19965"/>
                  <a:pt x="773" y="199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3"/>
          <p:cNvSpPr/>
          <p:nvPr/>
        </p:nvSpPr>
        <p:spPr>
          <a:xfrm>
            <a:off x="5615307" y="616535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3"/>
          <p:cNvSpPr/>
          <p:nvPr/>
        </p:nvSpPr>
        <p:spPr>
          <a:xfrm>
            <a:off x="4513128" y="602405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3"/>
          <p:cNvSpPr/>
          <p:nvPr/>
        </p:nvSpPr>
        <p:spPr>
          <a:xfrm>
            <a:off x="6016917" y="637277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3"/>
          <p:cNvSpPr/>
          <p:nvPr/>
        </p:nvSpPr>
        <p:spPr>
          <a:xfrm>
            <a:off x="2223585" y="4524985"/>
            <a:ext cx="105030" cy="101862"/>
          </a:xfrm>
          <a:custGeom>
            <a:rect b="b" l="l" r="r" t="t"/>
            <a:pathLst>
              <a:path extrusionOk="0" h="66144" w="68201">
                <a:moveTo>
                  <a:pt x="0" y="26686"/>
                </a:moveTo>
                <a:lnTo>
                  <a:pt x="23189" y="21896"/>
                </a:lnTo>
                <a:lnTo>
                  <a:pt x="32509" y="0"/>
                </a:lnTo>
                <a:lnTo>
                  <a:pt x="44331" y="20756"/>
                </a:lnTo>
                <a:lnTo>
                  <a:pt x="68201" y="22809"/>
                </a:lnTo>
                <a:lnTo>
                  <a:pt x="52060" y="40371"/>
                </a:lnTo>
                <a:lnTo>
                  <a:pt x="57289" y="63636"/>
                </a:lnTo>
                <a:lnTo>
                  <a:pt x="35692" y="53828"/>
                </a:lnTo>
                <a:lnTo>
                  <a:pt x="15232" y="66145"/>
                </a:lnTo>
                <a:lnTo>
                  <a:pt x="17960" y="42424"/>
                </a:lnTo>
                <a:lnTo>
                  <a:pt x="0" y="26686"/>
                </a:lnTo>
                <a:close/>
              </a:path>
            </a:pathLst>
          </a:custGeom>
          <a:solidFill>
            <a:srgbClr val="FFFFFF">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3"/>
          <p:cNvSpPr/>
          <p:nvPr/>
        </p:nvSpPr>
        <p:spPr>
          <a:xfrm>
            <a:off x="3045492" y="4725338"/>
            <a:ext cx="147392" cy="153496"/>
          </a:xfrm>
          <a:custGeom>
            <a:rect b="b" l="l" r="r" t="t"/>
            <a:pathLst>
              <a:path extrusionOk="0" h="99673" w="95709">
                <a:moveTo>
                  <a:pt x="95709" y="79146"/>
                </a:moveTo>
                <a:lnTo>
                  <a:pt x="61154" y="74128"/>
                </a:lnTo>
                <a:lnTo>
                  <a:pt x="37511" y="99673"/>
                </a:lnTo>
                <a:lnTo>
                  <a:pt x="31600" y="65232"/>
                </a:lnTo>
                <a:lnTo>
                  <a:pt x="0" y="50635"/>
                </a:lnTo>
                <a:lnTo>
                  <a:pt x="30691" y="34441"/>
                </a:lnTo>
                <a:lnTo>
                  <a:pt x="35010" y="0"/>
                </a:lnTo>
                <a:lnTo>
                  <a:pt x="59790" y="24177"/>
                </a:lnTo>
                <a:lnTo>
                  <a:pt x="93891" y="17563"/>
                </a:lnTo>
                <a:lnTo>
                  <a:pt x="78659" y="48582"/>
                </a:lnTo>
                <a:lnTo>
                  <a:pt x="95709" y="79146"/>
                </a:lnTo>
                <a:close/>
              </a:path>
            </a:pathLst>
          </a:custGeom>
          <a:solidFill>
            <a:srgbClr val="FFFFFF">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3"/>
          <p:cNvSpPr/>
          <p:nvPr/>
        </p:nvSpPr>
        <p:spPr>
          <a:xfrm>
            <a:off x="5914926" y="560784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3"/>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3"/>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3"/>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1" name="Google Shape;601;p3"/>
          <p:cNvSpPr/>
          <p:nvPr/>
        </p:nvSpPr>
        <p:spPr>
          <a:xfrm>
            <a:off x="2617328" y="4324558"/>
            <a:ext cx="53918" cy="31963"/>
          </a:xfrm>
          <a:custGeom>
            <a:rect b="b" l="l" r="r" t="t"/>
            <a:pathLst>
              <a:path extrusionOk="0" h="20755" w="35012">
                <a:moveTo>
                  <a:pt x="35019" y="8639"/>
                </a:moveTo>
                <a:lnTo>
                  <a:pt x="35019" y="8639"/>
                </a:lnTo>
                <a:lnTo>
                  <a:pt x="32518" y="8639"/>
                </a:lnTo>
                <a:lnTo>
                  <a:pt x="32518" y="8639"/>
                </a:lnTo>
                <a:cubicBezTo>
                  <a:pt x="32518" y="8639"/>
                  <a:pt x="32518" y="8639"/>
                  <a:pt x="32518" y="7270"/>
                </a:cubicBezTo>
                <a:cubicBezTo>
                  <a:pt x="32518" y="5902"/>
                  <a:pt x="32518" y="7270"/>
                  <a:pt x="32518" y="7270"/>
                </a:cubicBezTo>
                <a:lnTo>
                  <a:pt x="32518" y="7270"/>
                </a:lnTo>
                <a:lnTo>
                  <a:pt x="30472" y="8411"/>
                </a:lnTo>
                <a:lnTo>
                  <a:pt x="28199" y="8411"/>
                </a:lnTo>
                <a:lnTo>
                  <a:pt x="30245" y="7042"/>
                </a:lnTo>
                <a:cubicBezTo>
                  <a:pt x="30245" y="7042"/>
                  <a:pt x="30245" y="7042"/>
                  <a:pt x="30245" y="5902"/>
                </a:cubicBezTo>
                <a:lnTo>
                  <a:pt x="30245" y="5902"/>
                </a:lnTo>
                <a:lnTo>
                  <a:pt x="30245" y="5902"/>
                </a:lnTo>
                <a:lnTo>
                  <a:pt x="26380" y="8183"/>
                </a:lnTo>
                <a:lnTo>
                  <a:pt x="24334" y="8183"/>
                </a:lnTo>
                <a:lnTo>
                  <a:pt x="26380" y="7042"/>
                </a:lnTo>
                <a:lnTo>
                  <a:pt x="26380" y="7042"/>
                </a:lnTo>
                <a:lnTo>
                  <a:pt x="26380" y="7042"/>
                </a:lnTo>
                <a:lnTo>
                  <a:pt x="26380" y="7042"/>
                </a:lnTo>
                <a:lnTo>
                  <a:pt x="26380" y="7042"/>
                </a:lnTo>
                <a:lnTo>
                  <a:pt x="26380" y="7042"/>
                </a:lnTo>
                <a:lnTo>
                  <a:pt x="26380" y="7042"/>
                </a:lnTo>
                <a:cubicBezTo>
                  <a:pt x="26380" y="7042"/>
                  <a:pt x="26380" y="7042"/>
                  <a:pt x="26380" y="7042"/>
                </a:cubicBezTo>
                <a:lnTo>
                  <a:pt x="26380" y="7042"/>
                </a:lnTo>
                <a:lnTo>
                  <a:pt x="25016" y="7042"/>
                </a:lnTo>
                <a:lnTo>
                  <a:pt x="22288" y="7042"/>
                </a:lnTo>
                <a:lnTo>
                  <a:pt x="24106" y="5218"/>
                </a:lnTo>
                <a:lnTo>
                  <a:pt x="26380" y="5218"/>
                </a:lnTo>
                <a:lnTo>
                  <a:pt x="26380" y="5218"/>
                </a:lnTo>
                <a:cubicBezTo>
                  <a:pt x="26380" y="5218"/>
                  <a:pt x="26380" y="5218"/>
                  <a:pt x="26380" y="5218"/>
                </a:cubicBezTo>
                <a:lnTo>
                  <a:pt x="23879" y="5218"/>
                </a:lnTo>
                <a:lnTo>
                  <a:pt x="25471" y="3621"/>
                </a:lnTo>
                <a:lnTo>
                  <a:pt x="28653" y="3621"/>
                </a:lnTo>
                <a:lnTo>
                  <a:pt x="28653" y="3621"/>
                </a:lnTo>
                <a:cubicBezTo>
                  <a:pt x="28653" y="3621"/>
                  <a:pt x="28653" y="3621"/>
                  <a:pt x="28653" y="3621"/>
                </a:cubicBezTo>
                <a:lnTo>
                  <a:pt x="28653" y="3621"/>
                </a:lnTo>
                <a:lnTo>
                  <a:pt x="30472" y="1796"/>
                </a:lnTo>
                <a:lnTo>
                  <a:pt x="30472" y="428"/>
                </a:lnTo>
                <a:lnTo>
                  <a:pt x="30472" y="428"/>
                </a:lnTo>
                <a:cubicBezTo>
                  <a:pt x="30472" y="428"/>
                  <a:pt x="30472" y="428"/>
                  <a:pt x="30472" y="428"/>
                </a:cubicBezTo>
                <a:lnTo>
                  <a:pt x="28653" y="2253"/>
                </a:lnTo>
                <a:lnTo>
                  <a:pt x="28653" y="2253"/>
                </a:lnTo>
                <a:cubicBezTo>
                  <a:pt x="28653" y="2253"/>
                  <a:pt x="28653" y="2253"/>
                  <a:pt x="28653" y="2253"/>
                </a:cubicBezTo>
                <a:lnTo>
                  <a:pt x="28653" y="2253"/>
                </a:lnTo>
                <a:lnTo>
                  <a:pt x="28653" y="2253"/>
                </a:lnTo>
                <a:lnTo>
                  <a:pt x="28653" y="5218"/>
                </a:lnTo>
                <a:lnTo>
                  <a:pt x="27062" y="6814"/>
                </a:lnTo>
                <a:lnTo>
                  <a:pt x="27062" y="4533"/>
                </a:lnTo>
                <a:cubicBezTo>
                  <a:pt x="27062" y="4533"/>
                  <a:pt x="27062" y="4533"/>
                  <a:pt x="27062" y="4533"/>
                </a:cubicBezTo>
                <a:lnTo>
                  <a:pt x="27062" y="4533"/>
                </a:lnTo>
                <a:cubicBezTo>
                  <a:pt x="27062" y="4533"/>
                  <a:pt x="27062" y="4533"/>
                  <a:pt x="27062" y="4533"/>
                </a:cubicBezTo>
                <a:lnTo>
                  <a:pt x="27062" y="4533"/>
                </a:lnTo>
                <a:lnTo>
                  <a:pt x="27062" y="8867"/>
                </a:lnTo>
                <a:lnTo>
                  <a:pt x="25698" y="10236"/>
                </a:lnTo>
                <a:lnTo>
                  <a:pt x="25698" y="7955"/>
                </a:lnTo>
                <a:lnTo>
                  <a:pt x="25698" y="7955"/>
                </a:lnTo>
                <a:lnTo>
                  <a:pt x="25698" y="6586"/>
                </a:lnTo>
                <a:lnTo>
                  <a:pt x="25698" y="6586"/>
                </a:lnTo>
                <a:lnTo>
                  <a:pt x="25698" y="6586"/>
                </a:lnTo>
                <a:lnTo>
                  <a:pt x="25698" y="6586"/>
                </a:lnTo>
                <a:lnTo>
                  <a:pt x="25698" y="6586"/>
                </a:lnTo>
                <a:lnTo>
                  <a:pt x="25698" y="8867"/>
                </a:lnTo>
                <a:lnTo>
                  <a:pt x="24334" y="11148"/>
                </a:lnTo>
                <a:lnTo>
                  <a:pt x="24334" y="8639"/>
                </a:lnTo>
                <a:lnTo>
                  <a:pt x="26380" y="4990"/>
                </a:lnTo>
                <a:lnTo>
                  <a:pt x="26380" y="4990"/>
                </a:lnTo>
                <a:lnTo>
                  <a:pt x="26380" y="4990"/>
                </a:lnTo>
                <a:lnTo>
                  <a:pt x="26380" y="4990"/>
                </a:lnTo>
                <a:lnTo>
                  <a:pt x="26380" y="4990"/>
                </a:lnTo>
                <a:lnTo>
                  <a:pt x="25243" y="4990"/>
                </a:lnTo>
                <a:lnTo>
                  <a:pt x="25243" y="7042"/>
                </a:lnTo>
                <a:lnTo>
                  <a:pt x="25243" y="4762"/>
                </a:lnTo>
                <a:lnTo>
                  <a:pt x="26607" y="2709"/>
                </a:lnTo>
                <a:lnTo>
                  <a:pt x="26607" y="2709"/>
                </a:lnTo>
                <a:cubicBezTo>
                  <a:pt x="26607" y="2709"/>
                  <a:pt x="26607" y="2709"/>
                  <a:pt x="26607" y="2709"/>
                </a:cubicBezTo>
                <a:lnTo>
                  <a:pt x="26607" y="2709"/>
                </a:lnTo>
                <a:cubicBezTo>
                  <a:pt x="26607" y="2709"/>
                  <a:pt x="26607" y="2709"/>
                  <a:pt x="26607" y="2709"/>
                </a:cubicBezTo>
                <a:lnTo>
                  <a:pt x="26607" y="2709"/>
                </a:lnTo>
                <a:lnTo>
                  <a:pt x="26607" y="200"/>
                </a:lnTo>
                <a:lnTo>
                  <a:pt x="26607" y="200"/>
                </a:lnTo>
                <a:lnTo>
                  <a:pt x="26607" y="200"/>
                </a:lnTo>
                <a:cubicBezTo>
                  <a:pt x="26403" y="553"/>
                  <a:pt x="26403" y="987"/>
                  <a:pt x="26607" y="1340"/>
                </a:cubicBezTo>
                <a:lnTo>
                  <a:pt x="26607" y="3849"/>
                </a:lnTo>
                <a:lnTo>
                  <a:pt x="26607" y="3849"/>
                </a:lnTo>
                <a:lnTo>
                  <a:pt x="26607" y="3849"/>
                </a:lnTo>
                <a:lnTo>
                  <a:pt x="26607" y="4990"/>
                </a:lnTo>
                <a:lnTo>
                  <a:pt x="26607" y="4990"/>
                </a:lnTo>
                <a:lnTo>
                  <a:pt x="28881" y="6358"/>
                </a:lnTo>
                <a:lnTo>
                  <a:pt x="28881" y="8411"/>
                </a:lnTo>
                <a:lnTo>
                  <a:pt x="26835" y="7270"/>
                </a:lnTo>
                <a:lnTo>
                  <a:pt x="26835" y="7270"/>
                </a:lnTo>
                <a:lnTo>
                  <a:pt x="25698" y="7270"/>
                </a:lnTo>
                <a:lnTo>
                  <a:pt x="25698" y="7270"/>
                </a:lnTo>
                <a:lnTo>
                  <a:pt x="25698" y="7270"/>
                </a:lnTo>
                <a:lnTo>
                  <a:pt x="29335" y="9551"/>
                </a:lnTo>
                <a:lnTo>
                  <a:pt x="29335" y="11604"/>
                </a:lnTo>
                <a:lnTo>
                  <a:pt x="27517" y="11604"/>
                </a:lnTo>
                <a:lnTo>
                  <a:pt x="27517" y="10236"/>
                </a:lnTo>
                <a:lnTo>
                  <a:pt x="27517" y="10236"/>
                </a:lnTo>
                <a:lnTo>
                  <a:pt x="27517" y="10236"/>
                </a:lnTo>
                <a:lnTo>
                  <a:pt x="27517" y="10236"/>
                </a:lnTo>
                <a:lnTo>
                  <a:pt x="27517" y="10236"/>
                </a:lnTo>
                <a:lnTo>
                  <a:pt x="27517" y="10236"/>
                </a:lnTo>
                <a:lnTo>
                  <a:pt x="28881" y="10236"/>
                </a:lnTo>
                <a:lnTo>
                  <a:pt x="28881" y="12744"/>
                </a:lnTo>
                <a:lnTo>
                  <a:pt x="26607" y="12744"/>
                </a:lnTo>
                <a:lnTo>
                  <a:pt x="24561" y="9095"/>
                </a:lnTo>
                <a:lnTo>
                  <a:pt x="24561" y="9095"/>
                </a:lnTo>
                <a:lnTo>
                  <a:pt x="24561" y="9095"/>
                </a:lnTo>
                <a:lnTo>
                  <a:pt x="24561" y="9095"/>
                </a:lnTo>
                <a:cubicBezTo>
                  <a:pt x="24561" y="9095"/>
                  <a:pt x="24561" y="9095"/>
                  <a:pt x="24561" y="10464"/>
                </a:cubicBezTo>
                <a:lnTo>
                  <a:pt x="25698" y="12516"/>
                </a:lnTo>
                <a:lnTo>
                  <a:pt x="23424" y="12516"/>
                </a:lnTo>
                <a:lnTo>
                  <a:pt x="22288" y="10464"/>
                </a:lnTo>
                <a:lnTo>
                  <a:pt x="3646" y="10464"/>
                </a:lnTo>
                <a:lnTo>
                  <a:pt x="3646" y="11832"/>
                </a:lnTo>
                <a:lnTo>
                  <a:pt x="3646" y="11832"/>
                </a:lnTo>
                <a:lnTo>
                  <a:pt x="1145" y="11832"/>
                </a:lnTo>
                <a:cubicBezTo>
                  <a:pt x="804" y="11629"/>
                  <a:pt x="350" y="11629"/>
                  <a:pt x="9" y="11832"/>
                </a:cubicBezTo>
                <a:lnTo>
                  <a:pt x="9" y="11832"/>
                </a:lnTo>
                <a:lnTo>
                  <a:pt x="9" y="11832"/>
                </a:lnTo>
                <a:lnTo>
                  <a:pt x="2509" y="11832"/>
                </a:lnTo>
                <a:lnTo>
                  <a:pt x="2509" y="11832"/>
                </a:lnTo>
                <a:lnTo>
                  <a:pt x="2509" y="13201"/>
                </a:lnTo>
                <a:lnTo>
                  <a:pt x="3646" y="13201"/>
                </a:lnTo>
                <a:lnTo>
                  <a:pt x="5920" y="11832"/>
                </a:lnTo>
                <a:lnTo>
                  <a:pt x="8193" y="11832"/>
                </a:lnTo>
                <a:lnTo>
                  <a:pt x="6147" y="12973"/>
                </a:lnTo>
                <a:lnTo>
                  <a:pt x="6147" y="14341"/>
                </a:lnTo>
                <a:lnTo>
                  <a:pt x="6147" y="14341"/>
                </a:lnTo>
                <a:lnTo>
                  <a:pt x="6147" y="14341"/>
                </a:lnTo>
                <a:lnTo>
                  <a:pt x="9784" y="12288"/>
                </a:lnTo>
                <a:lnTo>
                  <a:pt x="11830" y="12288"/>
                </a:lnTo>
                <a:lnTo>
                  <a:pt x="9784" y="12288"/>
                </a:lnTo>
                <a:lnTo>
                  <a:pt x="8420" y="12288"/>
                </a:lnTo>
                <a:lnTo>
                  <a:pt x="8420" y="12288"/>
                </a:lnTo>
                <a:lnTo>
                  <a:pt x="8420" y="12288"/>
                </a:lnTo>
                <a:lnTo>
                  <a:pt x="8420" y="12288"/>
                </a:lnTo>
                <a:lnTo>
                  <a:pt x="8420" y="12288"/>
                </a:lnTo>
                <a:lnTo>
                  <a:pt x="8420" y="12288"/>
                </a:lnTo>
                <a:lnTo>
                  <a:pt x="8420" y="12288"/>
                </a:lnTo>
                <a:lnTo>
                  <a:pt x="8420" y="12288"/>
                </a:lnTo>
                <a:lnTo>
                  <a:pt x="9784" y="12288"/>
                </a:lnTo>
                <a:lnTo>
                  <a:pt x="12739" y="12288"/>
                </a:lnTo>
                <a:lnTo>
                  <a:pt x="10921" y="13885"/>
                </a:lnTo>
                <a:lnTo>
                  <a:pt x="6147" y="13885"/>
                </a:lnTo>
                <a:lnTo>
                  <a:pt x="6147" y="13885"/>
                </a:lnTo>
                <a:lnTo>
                  <a:pt x="6147" y="13885"/>
                </a:lnTo>
                <a:lnTo>
                  <a:pt x="8875" y="13885"/>
                </a:lnTo>
                <a:lnTo>
                  <a:pt x="7284" y="15482"/>
                </a:lnTo>
                <a:lnTo>
                  <a:pt x="4555" y="15482"/>
                </a:lnTo>
                <a:lnTo>
                  <a:pt x="4555" y="15482"/>
                </a:lnTo>
                <a:cubicBezTo>
                  <a:pt x="4555" y="15482"/>
                  <a:pt x="4555" y="15482"/>
                  <a:pt x="4555" y="15482"/>
                </a:cubicBezTo>
                <a:lnTo>
                  <a:pt x="4555" y="15482"/>
                </a:lnTo>
                <a:lnTo>
                  <a:pt x="2737" y="17306"/>
                </a:lnTo>
                <a:cubicBezTo>
                  <a:pt x="2487" y="17730"/>
                  <a:pt x="2487" y="18250"/>
                  <a:pt x="2737" y="18675"/>
                </a:cubicBezTo>
                <a:lnTo>
                  <a:pt x="4101" y="18675"/>
                </a:lnTo>
                <a:lnTo>
                  <a:pt x="5920" y="16850"/>
                </a:lnTo>
                <a:lnTo>
                  <a:pt x="5920" y="16850"/>
                </a:lnTo>
                <a:lnTo>
                  <a:pt x="5920" y="16850"/>
                </a:lnTo>
                <a:lnTo>
                  <a:pt x="5920" y="16850"/>
                </a:lnTo>
                <a:lnTo>
                  <a:pt x="5920" y="16850"/>
                </a:lnTo>
                <a:lnTo>
                  <a:pt x="5920" y="13885"/>
                </a:lnTo>
                <a:lnTo>
                  <a:pt x="7511" y="12060"/>
                </a:lnTo>
                <a:lnTo>
                  <a:pt x="7511" y="14569"/>
                </a:lnTo>
                <a:cubicBezTo>
                  <a:pt x="7511" y="14569"/>
                  <a:pt x="7511" y="14569"/>
                  <a:pt x="7511" y="14569"/>
                </a:cubicBezTo>
                <a:lnTo>
                  <a:pt x="7511" y="14569"/>
                </a:lnTo>
                <a:lnTo>
                  <a:pt x="7511" y="14569"/>
                </a:lnTo>
                <a:lnTo>
                  <a:pt x="7511" y="9779"/>
                </a:lnTo>
                <a:lnTo>
                  <a:pt x="9102" y="8411"/>
                </a:lnTo>
                <a:lnTo>
                  <a:pt x="9102" y="10692"/>
                </a:lnTo>
                <a:lnTo>
                  <a:pt x="9102" y="10692"/>
                </a:lnTo>
                <a:lnTo>
                  <a:pt x="9102" y="12060"/>
                </a:lnTo>
                <a:lnTo>
                  <a:pt x="9102" y="12060"/>
                </a:lnTo>
                <a:cubicBezTo>
                  <a:pt x="9102" y="12060"/>
                  <a:pt x="9102" y="12060"/>
                  <a:pt x="9102" y="12060"/>
                </a:cubicBezTo>
                <a:lnTo>
                  <a:pt x="9102" y="12060"/>
                </a:lnTo>
                <a:cubicBezTo>
                  <a:pt x="9102" y="12060"/>
                  <a:pt x="9102" y="12060"/>
                  <a:pt x="9102" y="12060"/>
                </a:cubicBezTo>
                <a:lnTo>
                  <a:pt x="9102" y="10007"/>
                </a:lnTo>
                <a:lnTo>
                  <a:pt x="10693" y="7727"/>
                </a:lnTo>
                <a:lnTo>
                  <a:pt x="10693" y="10007"/>
                </a:lnTo>
                <a:lnTo>
                  <a:pt x="8420" y="13657"/>
                </a:lnTo>
                <a:lnTo>
                  <a:pt x="8420" y="13657"/>
                </a:lnTo>
                <a:lnTo>
                  <a:pt x="8420" y="15025"/>
                </a:lnTo>
                <a:lnTo>
                  <a:pt x="8420" y="15025"/>
                </a:lnTo>
                <a:lnTo>
                  <a:pt x="8420" y="15025"/>
                </a:lnTo>
                <a:lnTo>
                  <a:pt x="9557" y="12973"/>
                </a:lnTo>
                <a:lnTo>
                  <a:pt x="9557" y="15025"/>
                </a:lnTo>
                <a:lnTo>
                  <a:pt x="9557" y="17306"/>
                </a:lnTo>
                <a:lnTo>
                  <a:pt x="9557" y="17306"/>
                </a:lnTo>
                <a:cubicBezTo>
                  <a:pt x="9557" y="17306"/>
                  <a:pt x="9557" y="17306"/>
                  <a:pt x="9557" y="18675"/>
                </a:cubicBezTo>
                <a:lnTo>
                  <a:pt x="9557" y="18675"/>
                </a:lnTo>
                <a:lnTo>
                  <a:pt x="10693" y="18675"/>
                </a:lnTo>
                <a:lnTo>
                  <a:pt x="10693" y="18675"/>
                </a:lnTo>
                <a:lnTo>
                  <a:pt x="10693" y="20956"/>
                </a:lnTo>
                <a:lnTo>
                  <a:pt x="10693" y="20956"/>
                </a:lnTo>
                <a:lnTo>
                  <a:pt x="10693" y="20956"/>
                </a:lnTo>
                <a:lnTo>
                  <a:pt x="10693" y="20956"/>
                </a:lnTo>
                <a:lnTo>
                  <a:pt x="10693" y="18447"/>
                </a:lnTo>
                <a:lnTo>
                  <a:pt x="10693" y="18447"/>
                </a:lnTo>
                <a:lnTo>
                  <a:pt x="10693" y="18447"/>
                </a:lnTo>
                <a:lnTo>
                  <a:pt x="11830" y="18447"/>
                </a:lnTo>
                <a:cubicBezTo>
                  <a:pt x="11830" y="18447"/>
                  <a:pt x="11830" y="18447"/>
                  <a:pt x="11830" y="18447"/>
                </a:cubicBezTo>
                <a:lnTo>
                  <a:pt x="11830" y="18447"/>
                </a:lnTo>
                <a:lnTo>
                  <a:pt x="9557" y="17078"/>
                </a:lnTo>
                <a:lnTo>
                  <a:pt x="9557" y="14797"/>
                </a:lnTo>
                <a:lnTo>
                  <a:pt x="11603" y="16166"/>
                </a:lnTo>
                <a:lnTo>
                  <a:pt x="11603" y="16166"/>
                </a:lnTo>
                <a:cubicBezTo>
                  <a:pt x="11603" y="16166"/>
                  <a:pt x="11603" y="16166"/>
                  <a:pt x="11603" y="16166"/>
                </a:cubicBezTo>
                <a:lnTo>
                  <a:pt x="11603" y="16166"/>
                </a:lnTo>
                <a:lnTo>
                  <a:pt x="7966" y="14113"/>
                </a:lnTo>
                <a:lnTo>
                  <a:pt x="7966" y="12060"/>
                </a:lnTo>
                <a:lnTo>
                  <a:pt x="10012" y="13201"/>
                </a:lnTo>
                <a:lnTo>
                  <a:pt x="10012" y="14569"/>
                </a:lnTo>
                <a:cubicBezTo>
                  <a:pt x="10012" y="14569"/>
                  <a:pt x="10012" y="14569"/>
                  <a:pt x="10012" y="14569"/>
                </a:cubicBezTo>
                <a:lnTo>
                  <a:pt x="10012" y="14569"/>
                </a:lnTo>
                <a:lnTo>
                  <a:pt x="10012" y="14569"/>
                </a:lnTo>
                <a:cubicBezTo>
                  <a:pt x="10012" y="14569"/>
                  <a:pt x="10012" y="14569"/>
                  <a:pt x="10012" y="14569"/>
                </a:cubicBezTo>
                <a:lnTo>
                  <a:pt x="10012" y="14569"/>
                </a:lnTo>
                <a:lnTo>
                  <a:pt x="10012" y="14569"/>
                </a:lnTo>
                <a:lnTo>
                  <a:pt x="10012" y="14569"/>
                </a:lnTo>
                <a:lnTo>
                  <a:pt x="8420" y="14569"/>
                </a:lnTo>
                <a:lnTo>
                  <a:pt x="8420" y="12060"/>
                </a:lnTo>
                <a:lnTo>
                  <a:pt x="10693" y="12060"/>
                </a:lnTo>
                <a:lnTo>
                  <a:pt x="12967" y="15710"/>
                </a:lnTo>
                <a:lnTo>
                  <a:pt x="12967" y="15710"/>
                </a:lnTo>
                <a:lnTo>
                  <a:pt x="12967" y="15710"/>
                </a:lnTo>
                <a:lnTo>
                  <a:pt x="12967" y="15710"/>
                </a:lnTo>
                <a:lnTo>
                  <a:pt x="12967" y="15710"/>
                </a:lnTo>
                <a:lnTo>
                  <a:pt x="12967" y="13657"/>
                </a:lnTo>
                <a:lnTo>
                  <a:pt x="15240" y="13657"/>
                </a:lnTo>
                <a:lnTo>
                  <a:pt x="15240" y="15938"/>
                </a:lnTo>
                <a:lnTo>
                  <a:pt x="15240" y="15938"/>
                </a:lnTo>
                <a:lnTo>
                  <a:pt x="15240" y="15938"/>
                </a:lnTo>
                <a:lnTo>
                  <a:pt x="15240" y="15938"/>
                </a:lnTo>
                <a:cubicBezTo>
                  <a:pt x="15240" y="15938"/>
                  <a:pt x="15240" y="15938"/>
                  <a:pt x="15240" y="14569"/>
                </a:cubicBezTo>
                <a:lnTo>
                  <a:pt x="15240" y="14569"/>
                </a:lnTo>
                <a:lnTo>
                  <a:pt x="17741" y="14569"/>
                </a:lnTo>
                <a:cubicBezTo>
                  <a:pt x="17741" y="14569"/>
                  <a:pt x="35246" y="8639"/>
                  <a:pt x="35019" y="8639"/>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2" name="Google Shape;602;p3"/>
          <p:cNvSpPr/>
          <p:nvPr/>
        </p:nvSpPr>
        <p:spPr>
          <a:xfrm>
            <a:off x="2551971" y="5728504"/>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3"/>
          <p:cNvSpPr/>
          <p:nvPr/>
        </p:nvSpPr>
        <p:spPr>
          <a:xfrm>
            <a:off x="7842485" y="0"/>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3"/>
          <p:cNvSpPr/>
          <p:nvPr/>
        </p:nvSpPr>
        <p:spPr>
          <a:xfrm>
            <a:off x="9376695" y="661206"/>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3"/>
          <p:cNvSpPr/>
          <p:nvPr/>
        </p:nvSpPr>
        <p:spPr>
          <a:xfrm>
            <a:off x="10229020" y="164167"/>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3"/>
          <p:cNvSpPr/>
          <p:nvPr/>
        </p:nvSpPr>
        <p:spPr>
          <a:xfrm>
            <a:off x="8490107" y="1617133"/>
            <a:ext cx="1312289" cy="132911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3"/>
          <p:cNvSpPr/>
          <p:nvPr/>
        </p:nvSpPr>
        <p:spPr>
          <a:xfrm flipH="1">
            <a:off x="-185480" y="5111530"/>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8" name="Google Shape;608;p3"/>
          <p:cNvSpPr/>
          <p:nvPr/>
        </p:nvSpPr>
        <p:spPr>
          <a:xfrm>
            <a:off x="-4909" y="4331080"/>
            <a:ext cx="4804230" cy="2526921"/>
          </a:xfrm>
          <a:custGeom>
            <a:rect b="b" l="l" r="r" t="t"/>
            <a:pathLst>
              <a:path extrusionOk="0" h="2526921" w="4804230">
                <a:moveTo>
                  <a:pt x="2433188" y="165"/>
                </a:moveTo>
                <a:cubicBezTo>
                  <a:pt x="2532639" y="2321"/>
                  <a:pt x="2630557" y="25609"/>
                  <a:pt x="2719395" y="71696"/>
                </a:cubicBezTo>
                <a:cubicBezTo>
                  <a:pt x="3030684" y="233404"/>
                  <a:pt x="3185115" y="651150"/>
                  <a:pt x="3026641" y="1023214"/>
                </a:cubicBezTo>
                <a:cubicBezTo>
                  <a:pt x="3099168" y="1035208"/>
                  <a:pt x="3163905" y="1075635"/>
                  <a:pt x="3206408" y="1135602"/>
                </a:cubicBezTo>
                <a:cubicBezTo>
                  <a:pt x="3250418" y="1201768"/>
                  <a:pt x="3264057" y="1283564"/>
                  <a:pt x="3243869" y="1360376"/>
                </a:cubicBezTo>
                <a:cubicBezTo>
                  <a:pt x="3327931" y="1323049"/>
                  <a:pt x="3426358" y="1360914"/>
                  <a:pt x="3463712" y="1445004"/>
                </a:cubicBezTo>
                <a:cubicBezTo>
                  <a:pt x="3469763" y="1458614"/>
                  <a:pt x="3473967" y="1473033"/>
                  <a:pt x="3476190" y="1487721"/>
                </a:cubicBezTo>
                <a:cubicBezTo>
                  <a:pt x="3577784" y="1355391"/>
                  <a:pt x="3767441" y="1330461"/>
                  <a:pt x="3899812" y="1431931"/>
                </a:cubicBezTo>
                <a:cubicBezTo>
                  <a:pt x="3985827" y="1497963"/>
                  <a:pt x="4029866" y="1605095"/>
                  <a:pt x="4015219" y="1712496"/>
                </a:cubicBezTo>
                <a:cubicBezTo>
                  <a:pt x="4131069" y="1641749"/>
                  <a:pt x="4282348" y="1678268"/>
                  <a:pt x="4353108" y="1794158"/>
                </a:cubicBezTo>
                <a:cubicBezTo>
                  <a:pt x="4406242" y="1881077"/>
                  <a:pt x="4400165" y="1991847"/>
                  <a:pt x="4337827" y="2072566"/>
                </a:cubicBezTo>
                <a:cubicBezTo>
                  <a:pt x="4360735" y="2069332"/>
                  <a:pt x="4535245" y="2047637"/>
                  <a:pt x="4674719" y="2177408"/>
                </a:cubicBezTo>
                <a:cubicBezTo>
                  <a:pt x="4805955" y="2299329"/>
                  <a:pt x="4806781" y="2462210"/>
                  <a:pt x="4803402" y="2514025"/>
                </a:cubicBezTo>
                <a:lnTo>
                  <a:pt x="4802249" y="2526921"/>
                </a:lnTo>
                <a:lnTo>
                  <a:pt x="0" y="2526921"/>
                </a:lnTo>
                <a:lnTo>
                  <a:pt x="0" y="101611"/>
                </a:lnTo>
                <a:cubicBezTo>
                  <a:pt x="56059" y="75470"/>
                  <a:pt x="312368" y="-37189"/>
                  <a:pt x="614089" y="64149"/>
                </a:cubicBezTo>
                <a:cubicBezTo>
                  <a:pt x="974833" y="185430"/>
                  <a:pt x="1106220" y="513159"/>
                  <a:pt x="1123604" y="558708"/>
                </a:cubicBezTo>
                <a:cubicBezTo>
                  <a:pt x="1139775" y="539437"/>
                  <a:pt x="1252971" y="408724"/>
                  <a:pt x="1438262" y="408858"/>
                </a:cubicBezTo>
                <a:cubicBezTo>
                  <a:pt x="1534343" y="409800"/>
                  <a:pt x="1627083" y="444299"/>
                  <a:pt x="1700499" y="506288"/>
                </a:cubicBezTo>
                <a:cubicBezTo>
                  <a:pt x="1822689" y="177413"/>
                  <a:pt x="2134837" y="-6304"/>
                  <a:pt x="2433188" y="165"/>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609" name="Google Shape;609;p3"/>
          <p:cNvSpPr/>
          <p:nvPr/>
        </p:nvSpPr>
        <p:spPr>
          <a:xfrm>
            <a:off x="5344857" y="3913640"/>
            <a:ext cx="6891656" cy="3050841"/>
          </a:xfrm>
          <a:custGeom>
            <a:rect b="b" l="l" r="r" t="t"/>
            <a:pathLst>
              <a:path extrusionOk="0" h="3050841" w="6891656">
                <a:moveTo>
                  <a:pt x="6674374" y="68"/>
                </a:moveTo>
                <a:cubicBezTo>
                  <a:pt x="6790387" y="-2243"/>
                  <a:pt x="6881348" y="54229"/>
                  <a:pt x="6891656" y="60898"/>
                </a:cubicBezTo>
                <a:lnTo>
                  <a:pt x="6891656" y="3050841"/>
                </a:lnTo>
                <a:lnTo>
                  <a:pt x="0" y="3050841"/>
                </a:lnTo>
                <a:lnTo>
                  <a:pt x="16887" y="3016614"/>
                </a:lnTo>
                <a:cubicBezTo>
                  <a:pt x="75476" y="2904075"/>
                  <a:pt x="261498" y="2601557"/>
                  <a:pt x="643651" y="2490837"/>
                </a:cubicBezTo>
                <a:cubicBezTo>
                  <a:pt x="995906" y="2388690"/>
                  <a:pt x="1287656" y="2515362"/>
                  <a:pt x="1362984" y="2550803"/>
                </a:cubicBezTo>
                <a:cubicBezTo>
                  <a:pt x="1373765" y="2534228"/>
                  <a:pt x="1451924" y="2419415"/>
                  <a:pt x="1602717" y="2400953"/>
                </a:cubicBezTo>
                <a:cubicBezTo>
                  <a:pt x="1694217" y="2390846"/>
                  <a:pt x="1785972" y="2417798"/>
                  <a:pt x="1857407" y="2475878"/>
                </a:cubicBezTo>
                <a:cubicBezTo>
                  <a:pt x="1830456" y="2250296"/>
                  <a:pt x="1926268" y="2034953"/>
                  <a:pt x="2097140" y="1936850"/>
                </a:cubicBezTo>
                <a:cubicBezTo>
                  <a:pt x="2329326" y="1802901"/>
                  <a:pt x="2680233" y="1896423"/>
                  <a:pt x="2846388" y="2191540"/>
                </a:cubicBezTo>
                <a:cubicBezTo>
                  <a:pt x="2861279" y="2151788"/>
                  <a:pt x="2892044" y="2120120"/>
                  <a:pt x="2931286" y="2104083"/>
                </a:cubicBezTo>
                <a:cubicBezTo>
                  <a:pt x="2976120" y="2088183"/>
                  <a:pt x="3025790" y="2093706"/>
                  <a:pt x="3066043" y="2119040"/>
                </a:cubicBezTo>
                <a:cubicBezTo>
                  <a:pt x="2866332" y="1750616"/>
                  <a:pt x="3021977" y="1311848"/>
                  <a:pt x="3330705" y="1165098"/>
                </a:cubicBezTo>
                <a:cubicBezTo>
                  <a:pt x="3659915" y="1008510"/>
                  <a:pt x="4131160" y="1199192"/>
                  <a:pt x="4259854" y="1629605"/>
                </a:cubicBezTo>
                <a:cubicBezTo>
                  <a:pt x="4338551" y="1538914"/>
                  <a:pt x="4459698" y="1504550"/>
                  <a:pt x="4561979" y="1542148"/>
                </a:cubicBezTo>
                <a:cubicBezTo>
                  <a:pt x="4669784" y="1582575"/>
                  <a:pt x="4710212" y="1685259"/>
                  <a:pt x="4716814" y="1701969"/>
                </a:cubicBezTo>
                <a:cubicBezTo>
                  <a:pt x="4770205" y="1637152"/>
                  <a:pt x="4866004" y="1627987"/>
                  <a:pt x="4930808" y="1681351"/>
                </a:cubicBezTo>
                <a:cubicBezTo>
                  <a:pt x="4931078" y="1681620"/>
                  <a:pt x="4931348" y="1681756"/>
                  <a:pt x="4931618" y="1682025"/>
                </a:cubicBezTo>
                <a:cubicBezTo>
                  <a:pt x="4845400" y="1466414"/>
                  <a:pt x="4950349" y="1221695"/>
                  <a:pt x="5165824" y="1135585"/>
                </a:cubicBezTo>
                <a:cubicBezTo>
                  <a:pt x="5263522" y="1096505"/>
                  <a:pt x="5372272" y="1095428"/>
                  <a:pt x="5470645" y="1132621"/>
                </a:cubicBezTo>
                <a:cubicBezTo>
                  <a:pt x="5365938" y="812303"/>
                  <a:pt x="5540718" y="467865"/>
                  <a:pt x="5861036" y="363294"/>
                </a:cubicBezTo>
                <a:cubicBezTo>
                  <a:pt x="6017892" y="311951"/>
                  <a:pt x="6188764" y="326506"/>
                  <a:pt x="6334706" y="403316"/>
                </a:cubicBezTo>
                <a:cubicBezTo>
                  <a:pt x="6321231" y="238104"/>
                  <a:pt x="6411248" y="85963"/>
                  <a:pt x="6552069" y="25997"/>
                </a:cubicBezTo>
                <a:cubicBezTo>
                  <a:pt x="6594248" y="8141"/>
                  <a:pt x="6635703" y="839"/>
                  <a:pt x="6674374" y="6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610" name="Google Shape;610;p3"/>
          <p:cNvSpPr/>
          <p:nvPr/>
        </p:nvSpPr>
        <p:spPr>
          <a:xfrm>
            <a:off x="-240125" y="5366900"/>
            <a:ext cx="12479568"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3"/>
          <p:cNvSpPr/>
          <p:nvPr/>
        </p:nvSpPr>
        <p:spPr>
          <a:xfrm>
            <a:off x="-20933" y="5403319"/>
            <a:ext cx="3351659" cy="1524731"/>
          </a:xfrm>
          <a:custGeom>
            <a:rect b="b" l="l" r="r" t="t"/>
            <a:pathLst>
              <a:path extrusionOk="0" h="1524731" w="3351659">
                <a:moveTo>
                  <a:pt x="0" y="0"/>
                </a:moveTo>
                <a:cubicBezTo>
                  <a:pt x="147816" y="54848"/>
                  <a:pt x="263221" y="173029"/>
                  <a:pt x="314389" y="322204"/>
                </a:cubicBezTo>
                <a:cubicBezTo>
                  <a:pt x="467445" y="93253"/>
                  <a:pt x="777090" y="31804"/>
                  <a:pt x="1006014" y="184888"/>
                </a:cubicBezTo>
                <a:cubicBezTo>
                  <a:pt x="1089039" y="240408"/>
                  <a:pt x="1153480" y="319511"/>
                  <a:pt x="1190983" y="412089"/>
                </a:cubicBezTo>
                <a:cubicBezTo>
                  <a:pt x="1207827" y="408314"/>
                  <a:pt x="1383145" y="370987"/>
                  <a:pt x="1520733" y="494560"/>
                </a:cubicBezTo>
                <a:cubicBezTo>
                  <a:pt x="1593987" y="562478"/>
                  <a:pt x="1637108" y="656940"/>
                  <a:pt x="1640532" y="756796"/>
                </a:cubicBezTo>
                <a:cubicBezTo>
                  <a:pt x="1676647" y="744130"/>
                  <a:pt x="1950473" y="653169"/>
                  <a:pt x="2217426" y="816764"/>
                </a:cubicBezTo>
                <a:cubicBezTo>
                  <a:pt x="2461335" y="966344"/>
                  <a:pt x="2516182" y="1216721"/>
                  <a:pt x="2524672" y="1258765"/>
                </a:cubicBezTo>
                <a:cubicBezTo>
                  <a:pt x="2569681" y="1240843"/>
                  <a:pt x="2802944" y="1153521"/>
                  <a:pt x="3056557" y="1266312"/>
                </a:cubicBezTo>
                <a:cubicBezTo>
                  <a:pt x="3156261" y="1311287"/>
                  <a:pt x="3243244" y="1379229"/>
                  <a:pt x="3310738" y="1464000"/>
                </a:cubicBezTo>
                <a:lnTo>
                  <a:pt x="3351659" y="1524731"/>
                </a:lnTo>
                <a:lnTo>
                  <a:pt x="0" y="1524731"/>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3"/>
          <p:cNvSpPr/>
          <p:nvPr/>
        </p:nvSpPr>
        <p:spPr>
          <a:xfrm>
            <a:off x="43477" y="11716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3"/>
          <p:cNvSpPr/>
          <p:nvPr/>
        </p:nvSpPr>
        <p:spPr>
          <a:xfrm>
            <a:off x="1468488" y="1115930"/>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3"/>
          <p:cNvSpPr/>
          <p:nvPr/>
        </p:nvSpPr>
        <p:spPr>
          <a:xfrm rot="2101268">
            <a:off x="853679" y="19789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3"/>
          <p:cNvSpPr txBox="1"/>
          <p:nvPr>
            <p:ph type="title"/>
          </p:nvPr>
        </p:nvSpPr>
        <p:spPr>
          <a:xfrm>
            <a:off x="1915650" y="1051875"/>
            <a:ext cx="8360700" cy="37131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lvl1pPr lvl="0"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1pPr>
            <a:lvl2pPr lvl="1"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2pPr>
            <a:lvl3pPr lvl="2"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3pPr>
            <a:lvl4pPr lvl="3"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4pPr>
            <a:lvl5pPr lvl="4"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5pPr>
            <a:lvl6pPr lvl="5"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6pPr>
            <a:lvl7pPr lvl="6"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7pPr>
            <a:lvl8pPr lvl="7"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8pPr>
            <a:lvl9pPr lvl="8" rtl="0" algn="ctr">
              <a:spcBef>
                <a:spcPts val="0"/>
              </a:spcBef>
              <a:spcAft>
                <a:spcPts val="0"/>
              </a:spcAft>
              <a:buClr>
                <a:schemeClr val="lt1"/>
              </a:buClr>
              <a:buSzPts val="8000"/>
              <a:buFont typeface="Mystery Quest"/>
              <a:buNone/>
              <a:defRPr sz="8000">
                <a:solidFill>
                  <a:schemeClr val="lt1"/>
                </a:solidFill>
                <a:latin typeface="Mystery Quest"/>
                <a:ea typeface="Mystery Quest"/>
                <a:cs typeface="Mystery Quest"/>
                <a:sym typeface="Mystery Quest"/>
              </a:defRPr>
            </a:lvl9pPr>
          </a:lstStyle>
          <a:p/>
        </p:txBody>
      </p:sp>
      <p:sp>
        <p:nvSpPr>
          <p:cNvPr id="616" name="Google Shape;616;p3"/>
          <p:cNvSpPr/>
          <p:nvPr/>
        </p:nvSpPr>
        <p:spPr>
          <a:xfrm>
            <a:off x="2032747" y="3293622"/>
            <a:ext cx="937562" cy="856719"/>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3"/>
          <p:cNvSpPr txBox="1"/>
          <p:nvPr/>
        </p:nvSpPr>
        <p:spPr>
          <a:xfrm rot="5400000">
            <a:off x="-1007100" y="61754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latin typeface="Questrial"/>
                <a:ea typeface="Questrial"/>
                <a:cs typeface="Questrial"/>
                <a:sym typeface="Questrial"/>
              </a:rPr>
              <a:t>slidesmania.com</a:t>
            </a:r>
            <a:endParaRPr sz="1200">
              <a:solidFill>
                <a:schemeClr val="accent1"/>
              </a:solidFill>
              <a:latin typeface="Questrial"/>
              <a:ea typeface="Questrial"/>
              <a:cs typeface="Questrial"/>
              <a:sym typeface="Quest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2">
    <p:spTree>
      <p:nvGrpSpPr>
        <p:cNvPr id="3622" name="Shape 3622"/>
        <p:cNvGrpSpPr/>
        <p:nvPr/>
      </p:nvGrpSpPr>
      <p:grpSpPr>
        <a:xfrm>
          <a:off x="0" y="0"/>
          <a:ext cx="0" cy="0"/>
          <a:chOff x="0" y="0"/>
          <a:chExt cx="0" cy="0"/>
        </a:xfrm>
      </p:grpSpPr>
      <p:grpSp>
        <p:nvGrpSpPr>
          <p:cNvPr id="3623" name="Google Shape;3623;p21"/>
          <p:cNvGrpSpPr/>
          <p:nvPr/>
        </p:nvGrpSpPr>
        <p:grpSpPr>
          <a:xfrm>
            <a:off x="43470" y="39059"/>
            <a:ext cx="7136936" cy="6870462"/>
            <a:chOff x="43470" y="39059"/>
            <a:chExt cx="7136936" cy="6870462"/>
          </a:xfrm>
        </p:grpSpPr>
        <p:sp>
          <p:nvSpPr>
            <p:cNvPr id="3624" name="Google Shape;3624;p21"/>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5" name="Google Shape;3625;p21"/>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6" name="Google Shape;3626;p21"/>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7" name="Google Shape;3627;p21"/>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8" name="Google Shape;3628;p21"/>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9" name="Google Shape;3629;p21"/>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0" name="Google Shape;3630;p21"/>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1" name="Google Shape;3631;p21"/>
            <p:cNvSpPr/>
            <p:nvPr/>
          </p:nvSpPr>
          <p:spPr>
            <a:xfrm flipH="1" rot="10800000">
              <a:off x="542169" y="6651353"/>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2" name="Google Shape;3632;p21"/>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3" name="Google Shape;3633;p21"/>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4" name="Google Shape;3634;p21"/>
            <p:cNvSpPr/>
            <p:nvPr/>
          </p:nvSpPr>
          <p:spPr>
            <a:xfrm flipH="1" rot="10800000">
              <a:off x="126313" y="6697677"/>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5" name="Google Shape;3635;p21"/>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6" name="Google Shape;3636;p21"/>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7" name="Google Shape;3637;p21"/>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8" name="Google Shape;3638;p21"/>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9" name="Google Shape;3639;p21"/>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0" name="Google Shape;3640;p21"/>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1" name="Google Shape;3641;p21"/>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2" name="Google Shape;3642;p21"/>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3" name="Google Shape;3643;p21"/>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4" name="Google Shape;3644;p21"/>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5" name="Google Shape;3645;p21"/>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6" name="Google Shape;3646;p21"/>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7" name="Google Shape;3647;p21"/>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8" name="Google Shape;3648;p21"/>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9" name="Google Shape;3649;p21"/>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0" name="Google Shape;3650;p21"/>
            <p:cNvSpPr/>
            <p:nvPr/>
          </p:nvSpPr>
          <p:spPr>
            <a:xfrm flipH="1" rot="10800000">
              <a:off x="453278" y="6687837"/>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1" name="Google Shape;3651;p21"/>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2" name="Google Shape;3652;p21"/>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3" name="Google Shape;3653;p21"/>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4" name="Google Shape;3654;p21"/>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5" name="Google Shape;3655;p21"/>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6" name="Google Shape;3656;p21"/>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7" name="Google Shape;3657;p21"/>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8" name="Google Shape;3658;p21"/>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9" name="Google Shape;3659;p21"/>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0" name="Google Shape;3660;p21"/>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1" name="Google Shape;3661;p21"/>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2" name="Google Shape;3662;p21"/>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3" name="Google Shape;3663;p21"/>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4" name="Google Shape;3664;p21"/>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5" name="Google Shape;3665;p21"/>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6" name="Google Shape;3666;p21"/>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7" name="Google Shape;3667;p21"/>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8" name="Google Shape;3668;p21"/>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9" name="Google Shape;3669;p21"/>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0" name="Google Shape;3670;p21"/>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1" name="Google Shape;3671;p21"/>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2" name="Google Shape;3672;p21"/>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3" name="Google Shape;3673;p21"/>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4" name="Google Shape;3674;p21"/>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5" name="Google Shape;3675;p21"/>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6" name="Google Shape;3676;p21"/>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7" name="Google Shape;3677;p21"/>
            <p:cNvSpPr/>
            <p:nvPr/>
          </p:nvSpPr>
          <p:spPr>
            <a:xfrm flipH="1" rot="10800000">
              <a:off x="43470" y="583509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8" name="Google Shape;3678;p21"/>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9" name="Google Shape;3679;p21"/>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0" name="Google Shape;3680;p21"/>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1" name="Google Shape;3681;p21"/>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2" name="Google Shape;3682;p21"/>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3" name="Google Shape;3683;p21"/>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4" name="Google Shape;3684;p21"/>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5" name="Google Shape;3685;p21"/>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6" name="Google Shape;3686;p21"/>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7" name="Google Shape;3687;p21"/>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8" name="Google Shape;3688;p21"/>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9" name="Google Shape;3689;p21"/>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0" name="Google Shape;3690;p21"/>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1" name="Google Shape;3691;p21"/>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2" name="Google Shape;3692;p21"/>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3" name="Google Shape;3693;p21"/>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4" name="Google Shape;3694;p21"/>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5" name="Google Shape;3695;p21"/>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6" name="Google Shape;3696;p21"/>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7" name="Google Shape;3697;p21"/>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8" name="Google Shape;3698;p21"/>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9" name="Google Shape;3699;p21"/>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0" name="Google Shape;3700;p21"/>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1" name="Google Shape;3701;p21"/>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2" name="Google Shape;3702;p21"/>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3" name="Google Shape;3703;p21"/>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4" name="Google Shape;3704;p21"/>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5" name="Google Shape;3705;p21"/>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6" name="Google Shape;3706;p21"/>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7" name="Google Shape;3707;p21"/>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8" name="Google Shape;3708;p21"/>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9" name="Google Shape;3709;p21"/>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0" name="Google Shape;3710;p21"/>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1" name="Google Shape;3711;p21"/>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2" name="Google Shape;3712;p21"/>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3" name="Google Shape;3713;p21"/>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4" name="Google Shape;3714;p21"/>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5" name="Google Shape;3715;p21"/>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6" name="Google Shape;3716;p21"/>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7" name="Google Shape;3717;p21"/>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8" name="Google Shape;3718;p21"/>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9" name="Google Shape;3719;p21"/>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0" name="Google Shape;3720;p21"/>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1" name="Google Shape;3721;p21"/>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2" name="Google Shape;3722;p21"/>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3" name="Google Shape;3723;p21"/>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4" name="Google Shape;3724;p21"/>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5" name="Google Shape;3725;p21"/>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6" name="Google Shape;3726;p21"/>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7" name="Google Shape;3727;p21"/>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8" name="Google Shape;3728;p21"/>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9" name="Google Shape;3729;p21"/>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0" name="Google Shape;3730;p21"/>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1" name="Google Shape;3731;p21"/>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2" name="Google Shape;3732;p21"/>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3" name="Google Shape;3733;p21"/>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4" name="Google Shape;3734;p21"/>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5" name="Google Shape;3735;p21"/>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6" name="Google Shape;3736;p21"/>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7" name="Google Shape;3737;p21"/>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8" name="Google Shape;3738;p21"/>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9" name="Google Shape;3739;p21"/>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0" name="Google Shape;3740;p21"/>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1" name="Google Shape;3741;p21"/>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2" name="Google Shape;3742;p21"/>
            <p:cNvSpPr/>
            <p:nvPr/>
          </p:nvSpPr>
          <p:spPr>
            <a:xfrm flipH="1">
              <a:off x="5808845" y="6814041"/>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3" name="Google Shape;3743;p21"/>
            <p:cNvSpPr/>
            <p:nvPr/>
          </p:nvSpPr>
          <p:spPr>
            <a:xfrm flipH="1">
              <a:off x="6878845" y="646750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4" name="Google Shape;3744;p21"/>
            <p:cNvSpPr/>
            <p:nvPr/>
          </p:nvSpPr>
          <p:spPr>
            <a:xfrm flipH="1">
              <a:off x="6382168" y="632891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5" name="Google Shape;3745;p21"/>
            <p:cNvSpPr/>
            <p:nvPr/>
          </p:nvSpPr>
          <p:spPr>
            <a:xfrm flipH="1">
              <a:off x="7046248" y="6301754"/>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6" name="Google Shape;3746;p21"/>
            <p:cNvSpPr/>
            <p:nvPr/>
          </p:nvSpPr>
          <p:spPr>
            <a:xfrm flipH="1">
              <a:off x="6743238" y="6406291"/>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7" name="Google Shape;3747;p21"/>
            <p:cNvSpPr/>
            <p:nvPr/>
          </p:nvSpPr>
          <p:spPr>
            <a:xfrm flipH="1">
              <a:off x="6690516" y="6368466"/>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8" name="Google Shape;3748;p21"/>
            <p:cNvSpPr/>
            <p:nvPr/>
          </p:nvSpPr>
          <p:spPr>
            <a:xfrm flipH="1">
              <a:off x="6956398" y="6395138"/>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49" name="Google Shape;3749;p21"/>
          <p:cNvGrpSpPr/>
          <p:nvPr/>
        </p:nvGrpSpPr>
        <p:grpSpPr>
          <a:xfrm rot="1185681">
            <a:off x="9642623" y="240393"/>
            <a:ext cx="3064040" cy="4321161"/>
            <a:chOff x="5521751" y="689626"/>
            <a:chExt cx="3064070" cy="4321203"/>
          </a:xfrm>
        </p:grpSpPr>
        <p:sp>
          <p:nvSpPr>
            <p:cNvPr id="3750" name="Google Shape;3750;p21"/>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1" name="Google Shape;3751;p21"/>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2" name="Google Shape;3752;p21"/>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3" name="Google Shape;3753;p21"/>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4" name="Google Shape;3754;p21"/>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5" name="Google Shape;3755;p21"/>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6" name="Google Shape;3756;p21"/>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7" name="Google Shape;3757;p21"/>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8" name="Google Shape;3758;p21"/>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9" name="Google Shape;3759;p21"/>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0" name="Google Shape;3760;p21"/>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1" name="Google Shape;3761;p21"/>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2" name="Google Shape;3762;p21"/>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3" name="Google Shape;3763;p21"/>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4" name="Google Shape;3764;p21"/>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5" name="Google Shape;3765;p21"/>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6" name="Google Shape;3766;p21"/>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7" name="Google Shape;3767;p21"/>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8" name="Google Shape;3768;p21"/>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9" name="Google Shape;3769;p21"/>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0" name="Google Shape;3770;p21"/>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1" name="Google Shape;3771;p21"/>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2" name="Google Shape;3772;p21"/>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3" name="Google Shape;3773;p21"/>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4" name="Google Shape;3774;p21"/>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5" name="Google Shape;3775;p21"/>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6" name="Google Shape;3776;p21"/>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7" name="Google Shape;3777;p21"/>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8" name="Google Shape;3778;p21"/>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9" name="Google Shape;3779;p21"/>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0" name="Google Shape;3780;p21"/>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1" name="Google Shape;3781;p21"/>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2" name="Google Shape;3782;p21"/>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3" name="Google Shape;3783;p21"/>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4" name="Google Shape;3784;p21"/>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5" name="Google Shape;3785;p21"/>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6" name="Google Shape;3786;p21"/>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7" name="Google Shape;3787;p21"/>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8" name="Google Shape;3788;p21"/>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9" name="Google Shape;3789;p21"/>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0" name="Google Shape;3790;p21"/>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1" name="Google Shape;3791;p21"/>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2" name="Google Shape;3792;p21"/>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3" name="Google Shape;3793;p21"/>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4" name="Google Shape;3794;p21"/>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5" name="Google Shape;3795;p21"/>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6" name="Google Shape;3796;p21"/>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7" name="Google Shape;3797;p21"/>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8" name="Google Shape;3798;p21"/>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9" name="Google Shape;3799;p21"/>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0" name="Google Shape;3800;p21"/>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1" name="Google Shape;3801;p21"/>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2" name="Google Shape;3802;p21"/>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3" name="Google Shape;3803;p21"/>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4" name="Google Shape;3804;p21"/>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5" name="Google Shape;3805;p21"/>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6" name="Google Shape;3806;p21"/>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7" name="Google Shape;3807;p21"/>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8" name="Google Shape;3808;p21"/>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9" name="Google Shape;3809;p21"/>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0" name="Google Shape;3810;p21"/>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1" name="Google Shape;3811;p21"/>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12" name="Google Shape;3812;p21"/>
          <p:cNvSpPr/>
          <p:nvPr/>
        </p:nvSpPr>
        <p:spPr>
          <a:xfrm>
            <a:off x="9705153" y="1130425"/>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3" name="Google Shape;3813;p21"/>
          <p:cNvSpPr/>
          <p:nvPr/>
        </p:nvSpPr>
        <p:spPr>
          <a:xfrm>
            <a:off x="9293158" y="2289555"/>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4" name="Google Shape;3814;p21"/>
          <p:cNvSpPr/>
          <p:nvPr/>
        </p:nvSpPr>
        <p:spPr>
          <a:xfrm>
            <a:off x="11366363" y="1190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5" name="Google Shape;3815;p21"/>
          <p:cNvSpPr/>
          <p:nvPr/>
        </p:nvSpPr>
        <p:spPr>
          <a:xfrm>
            <a:off x="11255052" y="2670596"/>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6" name="Google Shape;3816;p21"/>
          <p:cNvSpPr/>
          <p:nvPr/>
        </p:nvSpPr>
        <p:spPr>
          <a:xfrm>
            <a:off x="9710287" y="4581022"/>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7" name="Google Shape;3817;p21"/>
          <p:cNvSpPr/>
          <p:nvPr/>
        </p:nvSpPr>
        <p:spPr>
          <a:xfrm>
            <a:off x="11194522" y="4599625"/>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8" name="Google Shape;3818;p21"/>
          <p:cNvSpPr/>
          <p:nvPr/>
        </p:nvSpPr>
        <p:spPr>
          <a:xfrm>
            <a:off x="3002048" y="4795287"/>
            <a:ext cx="256273" cy="257115"/>
          </a:xfrm>
          <a:custGeom>
            <a:rect b="b" l="l" r="r" t="t"/>
            <a:pathLst>
              <a:path extrusionOk="0" h="166958" w="166411">
                <a:moveTo>
                  <a:pt x="9" y="83907"/>
                </a:moveTo>
                <a:cubicBezTo>
                  <a:pt x="145" y="130011"/>
                  <a:pt x="37496" y="167284"/>
                  <a:pt x="83441" y="167158"/>
                </a:cubicBezTo>
                <a:cubicBezTo>
                  <a:pt x="129386" y="167032"/>
                  <a:pt x="166556" y="129555"/>
                  <a:pt x="166420" y="83451"/>
                </a:cubicBezTo>
                <a:cubicBezTo>
                  <a:pt x="166284" y="37436"/>
                  <a:pt x="129068" y="200"/>
                  <a:pt x="83214" y="200"/>
                </a:cubicBezTo>
                <a:cubicBezTo>
                  <a:pt x="37269" y="200"/>
                  <a:pt x="9" y="37574"/>
                  <a:pt x="9" y="83679"/>
                </a:cubicBezTo>
                <a:cubicBezTo>
                  <a:pt x="9" y="83755"/>
                  <a:pt x="9" y="83831"/>
                  <a:pt x="9" y="83907"/>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9" name="Google Shape;3819;p21"/>
          <p:cNvSpPr/>
          <p:nvPr/>
        </p:nvSpPr>
        <p:spPr>
          <a:xfrm>
            <a:off x="1951720" y="5474725"/>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0" name="Google Shape;3820;p21"/>
          <p:cNvSpPr/>
          <p:nvPr/>
        </p:nvSpPr>
        <p:spPr>
          <a:xfrm>
            <a:off x="3040236" y="569476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1" name="Google Shape;3821;p21"/>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2" name="Google Shape;3822;p21"/>
          <p:cNvSpPr/>
          <p:nvPr/>
        </p:nvSpPr>
        <p:spPr>
          <a:xfrm>
            <a:off x="3067914" y="526593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3" name="Google Shape;3823;p21"/>
          <p:cNvSpPr/>
          <p:nvPr/>
        </p:nvSpPr>
        <p:spPr>
          <a:xfrm>
            <a:off x="2141253" y="4627975"/>
            <a:ext cx="238768" cy="239553"/>
          </a:xfrm>
          <a:custGeom>
            <a:rect b="b" l="l" r="r" t="t"/>
            <a:pathLst>
              <a:path extrusionOk="0" h="155554" w="155044">
                <a:moveTo>
                  <a:pt x="9" y="77977"/>
                </a:moveTo>
                <a:cubicBezTo>
                  <a:pt x="9" y="120932"/>
                  <a:pt x="34723" y="155754"/>
                  <a:pt x="77531" y="155754"/>
                </a:cubicBezTo>
                <a:cubicBezTo>
                  <a:pt x="120339" y="155754"/>
                  <a:pt x="155053" y="120932"/>
                  <a:pt x="155053" y="77977"/>
                </a:cubicBezTo>
                <a:cubicBezTo>
                  <a:pt x="155053" y="35022"/>
                  <a:pt x="120339" y="200"/>
                  <a:pt x="77531" y="200"/>
                </a:cubicBezTo>
                <a:cubicBezTo>
                  <a:pt x="34837" y="74"/>
                  <a:pt x="145" y="34691"/>
                  <a:pt x="9" y="77520"/>
                </a:cubicBezTo>
                <a:cubicBezTo>
                  <a:pt x="9" y="77673"/>
                  <a:pt x="9" y="77825"/>
                  <a:pt x="9" y="77977"/>
                </a:cubicBezTo>
                <a:close/>
              </a:path>
            </a:pathLst>
          </a:custGeom>
          <a:solidFill>
            <a:srgbClr val="D1BC9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4" name="Google Shape;3824;p21"/>
          <p:cNvSpPr/>
          <p:nvPr/>
        </p:nvSpPr>
        <p:spPr>
          <a:xfrm>
            <a:off x="5260103" y="598195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5" name="Google Shape;3825;p21"/>
          <p:cNvSpPr/>
          <p:nvPr/>
        </p:nvSpPr>
        <p:spPr>
          <a:xfrm>
            <a:off x="5032028" y="609442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6" name="Google Shape;3826;p21"/>
          <p:cNvSpPr/>
          <p:nvPr/>
        </p:nvSpPr>
        <p:spPr>
          <a:xfrm>
            <a:off x="3435165" y="486876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7" name="Google Shape;3827;p21"/>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8" name="Google Shape;3828;p21"/>
          <p:cNvSpPr/>
          <p:nvPr/>
        </p:nvSpPr>
        <p:spPr>
          <a:xfrm>
            <a:off x="5664005" y="584336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9" name="Google Shape;3829;p21"/>
          <p:cNvSpPr/>
          <p:nvPr/>
        </p:nvSpPr>
        <p:spPr>
          <a:xfrm>
            <a:off x="4810843" y="585487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0" name="Google Shape;3830;p21"/>
          <p:cNvSpPr/>
          <p:nvPr/>
        </p:nvSpPr>
        <p:spPr>
          <a:xfrm>
            <a:off x="3793530" y="582093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1" name="Google Shape;3831;p21"/>
          <p:cNvSpPr/>
          <p:nvPr/>
        </p:nvSpPr>
        <p:spPr>
          <a:xfrm>
            <a:off x="3797214" y="602150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2" name="Google Shape;3832;p21"/>
          <p:cNvSpPr/>
          <p:nvPr/>
        </p:nvSpPr>
        <p:spPr>
          <a:xfrm>
            <a:off x="3611062" y="595746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3" name="Google Shape;3833;p21"/>
          <p:cNvSpPr/>
          <p:nvPr/>
        </p:nvSpPr>
        <p:spPr>
          <a:xfrm>
            <a:off x="5007556" y="581619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4" name="Google Shape;3834;p21"/>
          <p:cNvSpPr/>
          <p:nvPr/>
        </p:nvSpPr>
        <p:spPr>
          <a:xfrm>
            <a:off x="5689752" y="563618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5" name="Google Shape;3835;p21"/>
          <p:cNvSpPr/>
          <p:nvPr/>
        </p:nvSpPr>
        <p:spPr>
          <a:xfrm>
            <a:off x="4506227" y="609249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6" name="Google Shape;3836;p21"/>
          <p:cNvSpPr/>
          <p:nvPr/>
        </p:nvSpPr>
        <p:spPr>
          <a:xfrm>
            <a:off x="5625959" y="608589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7" name="Google Shape;3837;p21"/>
          <p:cNvSpPr/>
          <p:nvPr/>
        </p:nvSpPr>
        <p:spPr>
          <a:xfrm>
            <a:off x="3730564" y="563296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8" name="Google Shape;3838;p21"/>
          <p:cNvSpPr/>
          <p:nvPr/>
        </p:nvSpPr>
        <p:spPr>
          <a:xfrm>
            <a:off x="5250519" y="5786093"/>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9" name="Google Shape;3839;p21"/>
          <p:cNvSpPr/>
          <p:nvPr/>
        </p:nvSpPr>
        <p:spPr>
          <a:xfrm>
            <a:off x="5403370" y="592073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0" name="Google Shape;3840;p21"/>
          <p:cNvSpPr/>
          <p:nvPr/>
        </p:nvSpPr>
        <p:spPr>
          <a:xfrm>
            <a:off x="4630372" y="563868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1" name="Google Shape;3841;p21"/>
          <p:cNvSpPr/>
          <p:nvPr/>
        </p:nvSpPr>
        <p:spPr>
          <a:xfrm>
            <a:off x="5685286" y="575718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2" name="Google Shape;3842;p21"/>
          <p:cNvSpPr/>
          <p:nvPr/>
        </p:nvSpPr>
        <p:spPr>
          <a:xfrm>
            <a:off x="4919205" y="611735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3" name="Google Shape;3843;p21"/>
          <p:cNvSpPr/>
          <p:nvPr/>
        </p:nvSpPr>
        <p:spPr>
          <a:xfrm>
            <a:off x="5265311" y="604583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4" name="Google Shape;3844;p21"/>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5" name="Google Shape;3845;p21"/>
          <p:cNvSpPr/>
          <p:nvPr/>
        </p:nvSpPr>
        <p:spPr>
          <a:xfrm>
            <a:off x="4793110" y="579152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6" name="Google Shape;3846;p21"/>
          <p:cNvSpPr/>
          <p:nvPr/>
        </p:nvSpPr>
        <p:spPr>
          <a:xfrm>
            <a:off x="4429052" y="607130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7" name="Google Shape;3847;p21"/>
          <p:cNvSpPr/>
          <p:nvPr/>
        </p:nvSpPr>
        <p:spPr>
          <a:xfrm>
            <a:off x="5375591" y="566935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8" name="Google Shape;3848;p21"/>
          <p:cNvSpPr/>
          <p:nvPr/>
        </p:nvSpPr>
        <p:spPr>
          <a:xfrm>
            <a:off x="4724074" y="601024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9" name="Google Shape;3849;p21"/>
          <p:cNvSpPr/>
          <p:nvPr/>
        </p:nvSpPr>
        <p:spPr>
          <a:xfrm>
            <a:off x="5470057" y="588291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0" name="Google Shape;3850;p21"/>
          <p:cNvSpPr/>
          <p:nvPr/>
        </p:nvSpPr>
        <p:spPr>
          <a:xfrm>
            <a:off x="4560047" y="565415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1" name="Google Shape;3851;p21"/>
          <p:cNvSpPr/>
          <p:nvPr/>
        </p:nvSpPr>
        <p:spPr>
          <a:xfrm>
            <a:off x="5400137" y="560610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2" name="Google Shape;3852;p21"/>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3" name="Google Shape;3853;p21"/>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4" name="Google Shape;3854;p21"/>
          <p:cNvSpPr/>
          <p:nvPr/>
        </p:nvSpPr>
        <p:spPr>
          <a:xfrm>
            <a:off x="5207959" y="590958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5" name="Google Shape;3855;p21"/>
          <p:cNvSpPr/>
          <p:nvPr/>
        </p:nvSpPr>
        <p:spPr>
          <a:xfrm>
            <a:off x="3399549" y="429371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6" name="Google Shape;3856;p21"/>
          <p:cNvSpPr/>
          <p:nvPr/>
        </p:nvSpPr>
        <p:spPr>
          <a:xfrm>
            <a:off x="4503892" y="603510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7" name="Google Shape;3857;p21"/>
          <p:cNvSpPr/>
          <p:nvPr/>
        </p:nvSpPr>
        <p:spPr>
          <a:xfrm>
            <a:off x="5188236" y="602814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8" name="Google Shape;3858;p21"/>
          <p:cNvSpPr/>
          <p:nvPr/>
        </p:nvSpPr>
        <p:spPr>
          <a:xfrm>
            <a:off x="2739949" y="4393802"/>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9" name="Google Shape;3859;p21"/>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0" name="Google Shape;3860;p21"/>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1" name="Google Shape;3861;p21"/>
          <p:cNvSpPr/>
          <p:nvPr/>
        </p:nvSpPr>
        <p:spPr>
          <a:xfrm>
            <a:off x="2899577" y="4324980"/>
            <a:ext cx="46222" cy="46377"/>
          </a:xfrm>
          <a:custGeom>
            <a:rect b="b" l="l" r="r" t="t"/>
            <a:pathLst>
              <a:path extrusionOk="0" h="30115" w="30014">
                <a:moveTo>
                  <a:pt x="773" y="19997"/>
                </a:moveTo>
                <a:cubicBezTo>
                  <a:pt x="3365" y="27850"/>
                  <a:pt x="11799" y="32129"/>
                  <a:pt x="19642" y="29577"/>
                </a:cubicBezTo>
                <a:cubicBezTo>
                  <a:pt x="27531" y="27013"/>
                  <a:pt x="31850" y="18522"/>
                  <a:pt x="29281" y="10614"/>
                </a:cubicBezTo>
                <a:cubicBezTo>
                  <a:pt x="26735" y="2706"/>
                  <a:pt x="18278" y="-1627"/>
                  <a:pt x="10389" y="938"/>
                </a:cubicBezTo>
                <a:cubicBezTo>
                  <a:pt x="2501" y="3502"/>
                  <a:pt x="-1819" y="11991"/>
                  <a:pt x="750" y="19901"/>
                </a:cubicBezTo>
                <a:cubicBezTo>
                  <a:pt x="750" y="19933"/>
                  <a:pt x="773" y="19965"/>
                  <a:pt x="773" y="199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2" name="Google Shape;3862;p21"/>
          <p:cNvSpPr/>
          <p:nvPr/>
        </p:nvSpPr>
        <p:spPr>
          <a:xfrm>
            <a:off x="4513128" y="602405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3" name="Google Shape;3863;p21"/>
          <p:cNvSpPr/>
          <p:nvPr/>
        </p:nvSpPr>
        <p:spPr>
          <a:xfrm>
            <a:off x="2223585" y="4524985"/>
            <a:ext cx="105030" cy="101862"/>
          </a:xfrm>
          <a:custGeom>
            <a:rect b="b" l="l" r="r" t="t"/>
            <a:pathLst>
              <a:path extrusionOk="0" h="66144" w="68201">
                <a:moveTo>
                  <a:pt x="0" y="26686"/>
                </a:moveTo>
                <a:lnTo>
                  <a:pt x="23189" y="21896"/>
                </a:lnTo>
                <a:lnTo>
                  <a:pt x="32509" y="0"/>
                </a:lnTo>
                <a:lnTo>
                  <a:pt x="44331" y="20756"/>
                </a:lnTo>
                <a:lnTo>
                  <a:pt x="68201" y="22809"/>
                </a:lnTo>
                <a:lnTo>
                  <a:pt x="52060" y="40371"/>
                </a:lnTo>
                <a:lnTo>
                  <a:pt x="57289" y="63636"/>
                </a:lnTo>
                <a:lnTo>
                  <a:pt x="35692" y="53828"/>
                </a:lnTo>
                <a:lnTo>
                  <a:pt x="15232" y="66145"/>
                </a:lnTo>
                <a:lnTo>
                  <a:pt x="17960" y="42424"/>
                </a:lnTo>
                <a:lnTo>
                  <a:pt x="0" y="26686"/>
                </a:lnTo>
                <a:close/>
              </a:path>
            </a:pathLst>
          </a:custGeom>
          <a:solidFill>
            <a:srgbClr val="FFFFFF">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4" name="Google Shape;3864;p21"/>
          <p:cNvSpPr/>
          <p:nvPr/>
        </p:nvSpPr>
        <p:spPr>
          <a:xfrm>
            <a:off x="3045492" y="4725338"/>
            <a:ext cx="147392" cy="153496"/>
          </a:xfrm>
          <a:custGeom>
            <a:rect b="b" l="l" r="r" t="t"/>
            <a:pathLst>
              <a:path extrusionOk="0" h="99673" w="95709">
                <a:moveTo>
                  <a:pt x="95709" y="79146"/>
                </a:moveTo>
                <a:lnTo>
                  <a:pt x="61154" y="74128"/>
                </a:lnTo>
                <a:lnTo>
                  <a:pt x="37511" y="99673"/>
                </a:lnTo>
                <a:lnTo>
                  <a:pt x="31600" y="65232"/>
                </a:lnTo>
                <a:lnTo>
                  <a:pt x="0" y="50635"/>
                </a:lnTo>
                <a:lnTo>
                  <a:pt x="30691" y="34441"/>
                </a:lnTo>
                <a:lnTo>
                  <a:pt x="35010" y="0"/>
                </a:lnTo>
                <a:lnTo>
                  <a:pt x="59790" y="24177"/>
                </a:lnTo>
                <a:lnTo>
                  <a:pt x="93891" y="17563"/>
                </a:lnTo>
                <a:lnTo>
                  <a:pt x="78659" y="48582"/>
                </a:lnTo>
                <a:lnTo>
                  <a:pt x="95709" y="79146"/>
                </a:lnTo>
                <a:close/>
              </a:path>
            </a:pathLst>
          </a:custGeom>
          <a:solidFill>
            <a:srgbClr val="FFFFFF">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5" name="Google Shape;3865;p21"/>
          <p:cNvSpPr/>
          <p:nvPr/>
        </p:nvSpPr>
        <p:spPr>
          <a:xfrm>
            <a:off x="5914926" y="560784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6" name="Google Shape;3866;p21"/>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7" name="Google Shape;3867;p21"/>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8" name="Google Shape;3868;p21"/>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9" name="Google Shape;3869;p21"/>
          <p:cNvSpPr/>
          <p:nvPr/>
        </p:nvSpPr>
        <p:spPr>
          <a:xfrm>
            <a:off x="2617328" y="4324558"/>
            <a:ext cx="53918" cy="31963"/>
          </a:xfrm>
          <a:custGeom>
            <a:rect b="b" l="l" r="r" t="t"/>
            <a:pathLst>
              <a:path extrusionOk="0" h="20755" w="35012">
                <a:moveTo>
                  <a:pt x="35019" y="8639"/>
                </a:moveTo>
                <a:lnTo>
                  <a:pt x="35019" y="8639"/>
                </a:lnTo>
                <a:lnTo>
                  <a:pt x="32518" y="8639"/>
                </a:lnTo>
                <a:lnTo>
                  <a:pt x="32518" y="8639"/>
                </a:lnTo>
                <a:cubicBezTo>
                  <a:pt x="32518" y="8639"/>
                  <a:pt x="32518" y="8639"/>
                  <a:pt x="32518" y="7270"/>
                </a:cubicBezTo>
                <a:cubicBezTo>
                  <a:pt x="32518" y="5902"/>
                  <a:pt x="32518" y="7270"/>
                  <a:pt x="32518" y="7270"/>
                </a:cubicBezTo>
                <a:lnTo>
                  <a:pt x="32518" y="7270"/>
                </a:lnTo>
                <a:lnTo>
                  <a:pt x="30472" y="8411"/>
                </a:lnTo>
                <a:lnTo>
                  <a:pt x="28199" y="8411"/>
                </a:lnTo>
                <a:lnTo>
                  <a:pt x="30245" y="7042"/>
                </a:lnTo>
                <a:cubicBezTo>
                  <a:pt x="30245" y="7042"/>
                  <a:pt x="30245" y="7042"/>
                  <a:pt x="30245" y="5902"/>
                </a:cubicBezTo>
                <a:lnTo>
                  <a:pt x="30245" y="5902"/>
                </a:lnTo>
                <a:lnTo>
                  <a:pt x="30245" y="5902"/>
                </a:lnTo>
                <a:lnTo>
                  <a:pt x="26380" y="8183"/>
                </a:lnTo>
                <a:lnTo>
                  <a:pt x="24334" y="8183"/>
                </a:lnTo>
                <a:lnTo>
                  <a:pt x="26380" y="7042"/>
                </a:lnTo>
                <a:lnTo>
                  <a:pt x="26380" y="7042"/>
                </a:lnTo>
                <a:lnTo>
                  <a:pt x="26380" y="7042"/>
                </a:lnTo>
                <a:lnTo>
                  <a:pt x="26380" y="7042"/>
                </a:lnTo>
                <a:lnTo>
                  <a:pt x="26380" y="7042"/>
                </a:lnTo>
                <a:lnTo>
                  <a:pt x="26380" y="7042"/>
                </a:lnTo>
                <a:lnTo>
                  <a:pt x="26380" y="7042"/>
                </a:lnTo>
                <a:cubicBezTo>
                  <a:pt x="26380" y="7042"/>
                  <a:pt x="26380" y="7042"/>
                  <a:pt x="26380" y="7042"/>
                </a:cubicBezTo>
                <a:lnTo>
                  <a:pt x="26380" y="7042"/>
                </a:lnTo>
                <a:lnTo>
                  <a:pt x="25016" y="7042"/>
                </a:lnTo>
                <a:lnTo>
                  <a:pt x="22288" y="7042"/>
                </a:lnTo>
                <a:lnTo>
                  <a:pt x="24106" y="5218"/>
                </a:lnTo>
                <a:lnTo>
                  <a:pt x="26380" y="5218"/>
                </a:lnTo>
                <a:lnTo>
                  <a:pt x="26380" y="5218"/>
                </a:lnTo>
                <a:cubicBezTo>
                  <a:pt x="26380" y="5218"/>
                  <a:pt x="26380" y="5218"/>
                  <a:pt x="26380" y="5218"/>
                </a:cubicBezTo>
                <a:lnTo>
                  <a:pt x="23879" y="5218"/>
                </a:lnTo>
                <a:lnTo>
                  <a:pt x="25471" y="3621"/>
                </a:lnTo>
                <a:lnTo>
                  <a:pt x="28653" y="3621"/>
                </a:lnTo>
                <a:lnTo>
                  <a:pt x="28653" y="3621"/>
                </a:lnTo>
                <a:cubicBezTo>
                  <a:pt x="28653" y="3621"/>
                  <a:pt x="28653" y="3621"/>
                  <a:pt x="28653" y="3621"/>
                </a:cubicBezTo>
                <a:lnTo>
                  <a:pt x="28653" y="3621"/>
                </a:lnTo>
                <a:lnTo>
                  <a:pt x="30472" y="1796"/>
                </a:lnTo>
                <a:lnTo>
                  <a:pt x="30472" y="428"/>
                </a:lnTo>
                <a:lnTo>
                  <a:pt x="30472" y="428"/>
                </a:lnTo>
                <a:cubicBezTo>
                  <a:pt x="30472" y="428"/>
                  <a:pt x="30472" y="428"/>
                  <a:pt x="30472" y="428"/>
                </a:cubicBezTo>
                <a:lnTo>
                  <a:pt x="28653" y="2253"/>
                </a:lnTo>
                <a:lnTo>
                  <a:pt x="28653" y="2253"/>
                </a:lnTo>
                <a:cubicBezTo>
                  <a:pt x="28653" y="2253"/>
                  <a:pt x="28653" y="2253"/>
                  <a:pt x="28653" y="2253"/>
                </a:cubicBezTo>
                <a:lnTo>
                  <a:pt x="28653" y="2253"/>
                </a:lnTo>
                <a:lnTo>
                  <a:pt x="28653" y="2253"/>
                </a:lnTo>
                <a:lnTo>
                  <a:pt x="28653" y="5218"/>
                </a:lnTo>
                <a:lnTo>
                  <a:pt x="27062" y="6814"/>
                </a:lnTo>
                <a:lnTo>
                  <a:pt x="27062" y="4533"/>
                </a:lnTo>
                <a:cubicBezTo>
                  <a:pt x="27062" y="4533"/>
                  <a:pt x="27062" y="4533"/>
                  <a:pt x="27062" y="4533"/>
                </a:cubicBezTo>
                <a:lnTo>
                  <a:pt x="27062" y="4533"/>
                </a:lnTo>
                <a:cubicBezTo>
                  <a:pt x="27062" y="4533"/>
                  <a:pt x="27062" y="4533"/>
                  <a:pt x="27062" y="4533"/>
                </a:cubicBezTo>
                <a:lnTo>
                  <a:pt x="27062" y="4533"/>
                </a:lnTo>
                <a:lnTo>
                  <a:pt x="27062" y="8867"/>
                </a:lnTo>
                <a:lnTo>
                  <a:pt x="25698" y="10236"/>
                </a:lnTo>
                <a:lnTo>
                  <a:pt x="25698" y="7955"/>
                </a:lnTo>
                <a:lnTo>
                  <a:pt x="25698" y="7955"/>
                </a:lnTo>
                <a:lnTo>
                  <a:pt x="25698" y="6586"/>
                </a:lnTo>
                <a:lnTo>
                  <a:pt x="25698" y="6586"/>
                </a:lnTo>
                <a:lnTo>
                  <a:pt x="25698" y="6586"/>
                </a:lnTo>
                <a:lnTo>
                  <a:pt x="25698" y="6586"/>
                </a:lnTo>
                <a:lnTo>
                  <a:pt x="25698" y="6586"/>
                </a:lnTo>
                <a:lnTo>
                  <a:pt x="25698" y="8867"/>
                </a:lnTo>
                <a:lnTo>
                  <a:pt x="24334" y="11148"/>
                </a:lnTo>
                <a:lnTo>
                  <a:pt x="24334" y="8639"/>
                </a:lnTo>
                <a:lnTo>
                  <a:pt x="26380" y="4990"/>
                </a:lnTo>
                <a:lnTo>
                  <a:pt x="26380" y="4990"/>
                </a:lnTo>
                <a:lnTo>
                  <a:pt x="26380" y="4990"/>
                </a:lnTo>
                <a:lnTo>
                  <a:pt x="26380" y="4990"/>
                </a:lnTo>
                <a:lnTo>
                  <a:pt x="26380" y="4990"/>
                </a:lnTo>
                <a:lnTo>
                  <a:pt x="25243" y="4990"/>
                </a:lnTo>
                <a:lnTo>
                  <a:pt x="25243" y="7042"/>
                </a:lnTo>
                <a:lnTo>
                  <a:pt x="25243" y="4762"/>
                </a:lnTo>
                <a:lnTo>
                  <a:pt x="26607" y="2709"/>
                </a:lnTo>
                <a:lnTo>
                  <a:pt x="26607" y="2709"/>
                </a:lnTo>
                <a:cubicBezTo>
                  <a:pt x="26607" y="2709"/>
                  <a:pt x="26607" y="2709"/>
                  <a:pt x="26607" y="2709"/>
                </a:cubicBezTo>
                <a:lnTo>
                  <a:pt x="26607" y="2709"/>
                </a:lnTo>
                <a:cubicBezTo>
                  <a:pt x="26607" y="2709"/>
                  <a:pt x="26607" y="2709"/>
                  <a:pt x="26607" y="2709"/>
                </a:cubicBezTo>
                <a:lnTo>
                  <a:pt x="26607" y="2709"/>
                </a:lnTo>
                <a:lnTo>
                  <a:pt x="26607" y="200"/>
                </a:lnTo>
                <a:lnTo>
                  <a:pt x="26607" y="200"/>
                </a:lnTo>
                <a:lnTo>
                  <a:pt x="26607" y="200"/>
                </a:lnTo>
                <a:cubicBezTo>
                  <a:pt x="26403" y="553"/>
                  <a:pt x="26403" y="987"/>
                  <a:pt x="26607" y="1340"/>
                </a:cubicBezTo>
                <a:lnTo>
                  <a:pt x="26607" y="3849"/>
                </a:lnTo>
                <a:lnTo>
                  <a:pt x="26607" y="3849"/>
                </a:lnTo>
                <a:lnTo>
                  <a:pt x="26607" y="3849"/>
                </a:lnTo>
                <a:lnTo>
                  <a:pt x="26607" y="4990"/>
                </a:lnTo>
                <a:lnTo>
                  <a:pt x="26607" y="4990"/>
                </a:lnTo>
                <a:lnTo>
                  <a:pt x="28881" y="6358"/>
                </a:lnTo>
                <a:lnTo>
                  <a:pt x="28881" y="8411"/>
                </a:lnTo>
                <a:lnTo>
                  <a:pt x="26835" y="7270"/>
                </a:lnTo>
                <a:lnTo>
                  <a:pt x="26835" y="7270"/>
                </a:lnTo>
                <a:lnTo>
                  <a:pt x="25698" y="7270"/>
                </a:lnTo>
                <a:lnTo>
                  <a:pt x="25698" y="7270"/>
                </a:lnTo>
                <a:lnTo>
                  <a:pt x="25698" y="7270"/>
                </a:lnTo>
                <a:lnTo>
                  <a:pt x="29335" y="9551"/>
                </a:lnTo>
                <a:lnTo>
                  <a:pt x="29335" y="11604"/>
                </a:lnTo>
                <a:lnTo>
                  <a:pt x="27517" y="11604"/>
                </a:lnTo>
                <a:lnTo>
                  <a:pt x="27517" y="10236"/>
                </a:lnTo>
                <a:lnTo>
                  <a:pt x="27517" y="10236"/>
                </a:lnTo>
                <a:lnTo>
                  <a:pt x="27517" y="10236"/>
                </a:lnTo>
                <a:lnTo>
                  <a:pt x="27517" y="10236"/>
                </a:lnTo>
                <a:lnTo>
                  <a:pt x="27517" y="10236"/>
                </a:lnTo>
                <a:lnTo>
                  <a:pt x="27517" y="10236"/>
                </a:lnTo>
                <a:lnTo>
                  <a:pt x="28881" y="10236"/>
                </a:lnTo>
                <a:lnTo>
                  <a:pt x="28881" y="12744"/>
                </a:lnTo>
                <a:lnTo>
                  <a:pt x="26607" y="12744"/>
                </a:lnTo>
                <a:lnTo>
                  <a:pt x="24561" y="9095"/>
                </a:lnTo>
                <a:lnTo>
                  <a:pt x="24561" y="9095"/>
                </a:lnTo>
                <a:lnTo>
                  <a:pt x="24561" y="9095"/>
                </a:lnTo>
                <a:lnTo>
                  <a:pt x="24561" y="9095"/>
                </a:lnTo>
                <a:cubicBezTo>
                  <a:pt x="24561" y="9095"/>
                  <a:pt x="24561" y="9095"/>
                  <a:pt x="24561" y="10464"/>
                </a:cubicBezTo>
                <a:lnTo>
                  <a:pt x="25698" y="12516"/>
                </a:lnTo>
                <a:lnTo>
                  <a:pt x="23424" y="12516"/>
                </a:lnTo>
                <a:lnTo>
                  <a:pt x="22288" y="10464"/>
                </a:lnTo>
                <a:lnTo>
                  <a:pt x="3646" y="10464"/>
                </a:lnTo>
                <a:lnTo>
                  <a:pt x="3646" y="11832"/>
                </a:lnTo>
                <a:lnTo>
                  <a:pt x="3646" y="11832"/>
                </a:lnTo>
                <a:lnTo>
                  <a:pt x="1145" y="11832"/>
                </a:lnTo>
                <a:cubicBezTo>
                  <a:pt x="804" y="11629"/>
                  <a:pt x="350" y="11629"/>
                  <a:pt x="9" y="11832"/>
                </a:cubicBezTo>
                <a:lnTo>
                  <a:pt x="9" y="11832"/>
                </a:lnTo>
                <a:lnTo>
                  <a:pt x="9" y="11832"/>
                </a:lnTo>
                <a:lnTo>
                  <a:pt x="2509" y="11832"/>
                </a:lnTo>
                <a:lnTo>
                  <a:pt x="2509" y="11832"/>
                </a:lnTo>
                <a:lnTo>
                  <a:pt x="2509" y="13201"/>
                </a:lnTo>
                <a:lnTo>
                  <a:pt x="3646" y="13201"/>
                </a:lnTo>
                <a:lnTo>
                  <a:pt x="5920" y="11832"/>
                </a:lnTo>
                <a:lnTo>
                  <a:pt x="8193" y="11832"/>
                </a:lnTo>
                <a:lnTo>
                  <a:pt x="6147" y="12973"/>
                </a:lnTo>
                <a:lnTo>
                  <a:pt x="6147" y="14341"/>
                </a:lnTo>
                <a:lnTo>
                  <a:pt x="6147" y="14341"/>
                </a:lnTo>
                <a:lnTo>
                  <a:pt x="6147" y="14341"/>
                </a:lnTo>
                <a:lnTo>
                  <a:pt x="9784" y="12288"/>
                </a:lnTo>
                <a:lnTo>
                  <a:pt x="11830" y="12288"/>
                </a:lnTo>
                <a:lnTo>
                  <a:pt x="9784" y="12288"/>
                </a:lnTo>
                <a:lnTo>
                  <a:pt x="8420" y="12288"/>
                </a:lnTo>
                <a:lnTo>
                  <a:pt x="8420" y="12288"/>
                </a:lnTo>
                <a:lnTo>
                  <a:pt x="8420" y="12288"/>
                </a:lnTo>
                <a:lnTo>
                  <a:pt x="8420" y="12288"/>
                </a:lnTo>
                <a:lnTo>
                  <a:pt x="8420" y="12288"/>
                </a:lnTo>
                <a:lnTo>
                  <a:pt x="8420" y="12288"/>
                </a:lnTo>
                <a:lnTo>
                  <a:pt x="8420" y="12288"/>
                </a:lnTo>
                <a:lnTo>
                  <a:pt x="8420" y="12288"/>
                </a:lnTo>
                <a:lnTo>
                  <a:pt x="9784" y="12288"/>
                </a:lnTo>
                <a:lnTo>
                  <a:pt x="12739" y="12288"/>
                </a:lnTo>
                <a:lnTo>
                  <a:pt x="10921" y="13885"/>
                </a:lnTo>
                <a:lnTo>
                  <a:pt x="6147" y="13885"/>
                </a:lnTo>
                <a:lnTo>
                  <a:pt x="6147" y="13885"/>
                </a:lnTo>
                <a:lnTo>
                  <a:pt x="6147" y="13885"/>
                </a:lnTo>
                <a:lnTo>
                  <a:pt x="8875" y="13885"/>
                </a:lnTo>
                <a:lnTo>
                  <a:pt x="7284" y="15482"/>
                </a:lnTo>
                <a:lnTo>
                  <a:pt x="4555" y="15482"/>
                </a:lnTo>
                <a:lnTo>
                  <a:pt x="4555" y="15482"/>
                </a:lnTo>
                <a:cubicBezTo>
                  <a:pt x="4555" y="15482"/>
                  <a:pt x="4555" y="15482"/>
                  <a:pt x="4555" y="15482"/>
                </a:cubicBezTo>
                <a:lnTo>
                  <a:pt x="4555" y="15482"/>
                </a:lnTo>
                <a:lnTo>
                  <a:pt x="2737" y="17306"/>
                </a:lnTo>
                <a:cubicBezTo>
                  <a:pt x="2487" y="17730"/>
                  <a:pt x="2487" y="18250"/>
                  <a:pt x="2737" y="18675"/>
                </a:cubicBezTo>
                <a:lnTo>
                  <a:pt x="4101" y="18675"/>
                </a:lnTo>
                <a:lnTo>
                  <a:pt x="5920" y="16850"/>
                </a:lnTo>
                <a:lnTo>
                  <a:pt x="5920" y="16850"/>
                </a:lnTo>
                <a:lnTo>
                  <a:pt x="5920" y="16850"/>
                </a:lnTo>
                <a:lnTo>
                  <a:pt x="5920" y="16850"/>
                </a:lnTo>
                <a:lnTo>
                  <a:pt x="5920" y="16850"/>
                </a:lnTo>
                <a:lnTo>
                  <a:pt x="5920" y="13885"/>
                </a:lnTo>
                <a:lnTo>
                  <a:pt x="7511" y="12060"/>
                </a:lnTo>
                <a:lnTo>
                  <a:pt x="7511" y="14569"/>
                </a:lnTo>
                <a:cubicBezTo>
                  <a:pt x="7511" y="14569"/>
                  <a:pt x="7511" y="14569"/>
                  <a:pt x="7511" y="14569"/>
                </a:cubicBezTo>
                <a:lnTo>
                  <a:pt x="7511" y="14569"/>
                </a:lnTo>
                <a:lnTo>
                  <a:pt x="7511" y="14569"/>
                </a:lnTo>
                <a:lnTo>
                  <a:pt x="7511" y="9779"/>
                </a:lnTo>
                <a:lnTo>
                  <a:pt x="9102" y="8411"/>
                </a:lnTo>
                <a:lnTo>
                  <a:pt x="9102" y="10692"/>
                </a:lnTo>
                <a:lnTo>
                  <a:pt x="9102" y="10692"/>
                </a:lnTo>
                <a:lnTo>
                  <a:pt x="9102" y="12060"/>
                </a:lnTo>
                <a:lnTo>
                  <a:pt x="9102" y="12060"/>
                </a:lnTo>
                <a:cubicBezTo>
                  <a:pt x="9102" y="12060"/>
                  <a:pt x="9102" y="12060"/>
                  <a:pt x="9102" y="12060"/>
                </a:cubicBezTo>
                <a:lnTo>
                  <a:pt x="9102" y="12060"/>
                </a:lnTo>
                <a:cubicBezTo>
                  <a:pt x="9102" y="12060"/>
                  <a:pt x="9102" y="12060"/>
                  <a:pt x="9102" y="12060"/>
                </a:cubicBezTo>
                <a:lnTo>
                  <a:pt x="9102" y="10007"/>
                </a:lnTo>
                <a:lnTo>
                  <a:pt x="10693" y="7727"/>
                </a:lnTo>
                <a:lnTo>
                  <a:pt x="10693" y="10007"/>
                </a:lnTo>
                <a:lnTo>
                  <a:pt x="8420" y="13657"/>
                </a:lnTo>
                <a:lnTo>
                  <a:pt x="8420" y="13657"/>
                </a:lnTo>
                <a:lnTo>
                  <a:pt x="8420" y="15025"/>
                </a:lnTo>
                <a:lnTo>
                  <a:pt x="8420" y="15025"/>
                </a:lnTo>
                <a:lnTo>
                  <a:pt x="8420" y="15025"/>
                </a:lnTo>
                <a:lnTo>
                  <a:pt x="9557" y="12973"/>
                </a:lnTo>
                <a:lnTo>
                  <a:pt x="9557" y="15025"/>
                </a:lnTo>
                <a:lnTo>
                  <a:pt x="9557" y="17306"/>
                </a:lnTo>
                <a:lnTo>
                  <a:pt x="9557" y="17306"/>
                </a:lnTo>
                <a:cubicBezTo>
                  <a:pt x="9557" y="17306"/>
                  <a:pt x="9557" y="17306"/>
                  <a:pt x="9557" y="18675"/>
                </a:cubicBezTo>
                <a:lnTo>
                  <a:pt x="9557" y="18675"/>
                </a:lnTo>
                <a:lnTo>
                  <a:pt x="10693" y="18675"/>
                </a:lnTo>
                <a:lnTo>
                  <a:pt x="10693" y="18675"/>
                </a:lnTo>
                <a:lnTo>
                  <a:pt x="10693" y="20956"/>
                </a:lnTo>
                <a:lnTo>
                  <a:pt x="10693" y="20956"/>
                </a:lnTo>
                <a:lnTo>
                  <a:pt x="10693" y="20956"/>
                </a:lnTo>
                <a:lnTo>
                  <a:pt x="10693" y="20956"/>
                </a:lnTo>
                <a:lnTo>
                  <a:pt x="10693" y="18447"/>
                </a:lnTo>
                <a:lnTo>
                  <a:pt x="10693" y="18447"/>
                </a:lnTo>
                <a:lnTo>
                  <a:pt x="10693" y="18447"/>
                </a:lnTo>
                <a:lnTo>
                  <a:pt x="11830" y="18447"/>
                </a:lnTo>
                <a:cubicBezTo>
                  <a:pt x="11830" y="18447"/>
                  <a:pt x="11830" y="18447"/>
                  <a:pt x="11830" y="18447"/>
                </a:cubicBezTo>
                <a:lnTo>
                  <a:pt x="11830" y="18447"/>
                </a:lnTo>
                <a:lnTo>
                  <a:pt x="9557" y="17078"/>
                </a:lnTo>
                <a:lnTo>
                  <a:pt x="9557" y="14797"/>
                </a:lnTo>
                <a:lnTo>
                  <a:pt x="11603" y="16166"/>
                </a:lnTo>
                <a:lnTo>
                  <a:pt x="11603" y="16166"/>
                </a:lnTo>
                <a:cubicBezTo>
                  <a:pt x="11603" y="16166"/>
                  <a:pt x="11603" y="16166"/>
                  <a:pt x="11603" y="16166"/>
                </a:cubicBezTo>
                <a:lnTo>
                  <a:pt x="11603" y="16166"/>
                </a:lnTo>
                <a:lnTo>
                  <a:pt x="7966" y="14113"/>
                </a:lnTo>
                <a:lnTo>
                  <a:pt x="7966" y="12060"/>
                </a:lnTo>
                <a:lnTo>
                  <a:pt x="10012" y="13201"/>
                </a:lnTo>
                <a:lnTo>
                  <a:pt x="10012" y="14569"/>
                </a:lnTo>
                <a:cubicBezTo>
                  <a:pt x="10012" y="14569"/>
                  <a:pt x="10012" y="14569"/>
                  <a:pt x="10012" y="14569"/>
                </a:cubicBezTo>
                <a:lnTo>
                  <a:pt x="10012" y="14569"/>
                </a:lnTo>
                <a:lnTo>
                  <a:pt x="10012" y="14569"/>
                </a:lnTo>
                <a:cubicBezTo>
                  <a:pt x="10012" y="14569"/>
                  <a:pt x="10012" y="14569"/>
                  <a:pt x="10012" y="14569"/>
                </a:cubicBezTo>
                <a:lnTo>
                  <a:pt x="10012" y="14569"/>
                </a:lnTo>
                <a:lnTo>
                  <a:pt x="10012" y="14569"/>
                </a:lnTo>
                <a:lnTo>
                  <a:pt x="10012" y="14569"/>
                </a:lnTo>
                <a:lnTo>
                  <a:pt x="8420" y="14569"/>
                </a:lnTo>
                <a:lnTo>
                  <a:pt x="8420" y="12060"/>
                </a:lnTo>
                <a:lnTo>
                  <a:pt x="10693" y="12060"/>
                </a:lnTo>
                <a:lnTo>
                  <a:pt x="12967" y="15710"/>
                </a:lnTo>
                <a:lnTo>
                  <a:pt x="12967" y="15710"/>
                </a:lnTo>
                <a:lnTo>
                  <a:pt x="12967" y="15710"/>
                </a:lnTo>
                <a:lnTo>
                  <a:pt x="12967" y="15710"/>
                </a:lnTo>
                <a:lnTo>
                  <a:pt x="12967" y="15710"/>
                </a:lnTo>
                <a:lnTo>
                  <a:pt x="12967" y="13657"/>
                </a:lnTo>
                <a:lnTo>
                  <a:pt x="15240" y="13657"/>
                </a:lnTo>
                <a:lnTo>
                  <a:pt x="15240" y="15938"/>
                </a:lnTo>
                <a:lnTo>
                  <a:pt x="15240" y="15938"/>
                </a:lnTo>
                <a:lnTo>
                  <a:pt x="15240" y="15938"/>
                </a:lnTo>
                <a:lnTo>
                  <a:pt x="15240" y="15938"/>
                </a:lnTo>
                <a:cubicBezTo>
                  <a:pt x="15240" y="15938"/>
                  <a:pt x="15240" y="15938"/>
                  <a:pt x="15240" y="14569"/>
                </a:cubicBezTo>
                <a:lnTo>
                  <a:pt x="15240" y="14569"/>
                </a:lnTo>
                <a:lnTo>
                  <a:pt x="17741" y="14569"/>
                </a:lnTo>
                <a:cubicBezTo>
                  <a:pt x="17741" y="14569"/>
                  <a:pt x="35246" y="8639"/>
                  <a:pt x="35019" y="8639"/>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0" name="Google Shape;3870;p21"/>
          <p:cNvSpPr/>
          <p:nvPr/>
        </p:nvSpPr>
        <p:spPr>
          <a:xfrm>
            <a:off x="2551971" y="5728504"/>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1" name="Google Shape;3871;p21"/>
          <p:cNvSpPr/>
          <p:nvPr/>
        </p:nvSpPr>
        <p:spPr>
          <a:xfrm>
            <a:off x="7842485" y="0"/>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2" name="Google Shape;3872;p21"/>
          <p:cNvSpPr/>
          <p:nvPr/>
        </p:nvSpPr>
        <p:spPr>
          <a:xfrm>
            <a:off x="9376695" y="661206"/>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3" name="Google Shape;3873;p21"/>
          <p:cNvSpPr/>
          <p:nvPr/>
        </p:nvSpPr>
        <p:spPr>
          <a:xfrm>
            <a:off x="10229020" y="164167"/>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4" name="Google Shape;3874;p21"/>
          <p:cNvSpPr/>
          <p:nvPr/>
        </p:nvSpPr>
        <p:spPr>
          <a:xfrm>
            <a:off x="8490107" y="1617133"/>
            <a:ext cx="1312289" cy="132911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5" name="Google Shape;3875;p21"/>
          <p:cNvSpPr/>
          <p:nvPr/>
        </p:nvSpPr>
        <p:spPr>
          <a:xfrm rot="2101268">
            <a:off x="853679" y="19789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6" name="Google Shape;3876;p21"/>
          <p:cNvSpPr/>
          <p:nvPr/>
        </p:nvSpPr>
        <p:spPr>
          <a:xfrm>
            <a:off x="2032747" y="3293622"/>
            <a:ext cx="937562" cy="856719"/>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7" name="Google Shape;3877;p21"/>
          <p:cNvSpPr/>
          <p:nvPr/>
        </p:nvSpPr>
        <p:spPr>
          <a:xfrm>
            <a:off x="350875" y="2071323"/>
            <a:ext cx="4416900" cy="45636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21"/>
          <p:cNvSpPr/>
          <p:nvPr/>
        </p:nvSpPr>
        <p:spPr>
          <a:xfrm>
            <a:off x="351025" y="2071224"/>
            <a:ext cx="4416900" cy="4563600"/>
          </a:xfrm>
          <a:prstGeom prst="frame">
            <a:avLst>
              <a:gd fmla="val 4603" name="adj1"/>
            </a:avLst>
          </a:prstGeom>
          <a:solidFill>
            <a:srgbClr val="E3201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21"/>
          <p:cNvSpPr/>
          <p:nvPr/>
        </p:nvSpPr>
        <p:spPr>
          <a:xfrm>
            <a:off x="4983689" y="1481200"/>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1"/>
          <p:cNvSpPr/>
          <p:nvPr/>
        </p:nvSpPr>
        <p:spPr>
          <a:xfrm>
            <a:off x="4983689" y="4152724"/>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1"/>
          <p:cNvSpPr/>
          <p:nvPr/>
        </p:nvSpPr>
        <p:spPr>
          <a:xfrm>
            <a:off x="4983689" y="1481213"/>
            <a:ext cx="3576300" cy="24822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1"/>
          <p:cNvSpPr/>
          <p:nvPr/>
        </p:nvSpPr>
        <p:spPr>
          <a:xfrm>
            <a:off x="4983689" y="4152731"/>
            <a:ext cx="3576300" cy="2482200"/>
          </a:xfrm>
          <a:prstGeom prst="frame">
            <a:avLst>
              <a:gd fmla="val 8314"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1"/>
          <p:cNvSpPr/>
          <p:nvPr/>
        </p:nvSpPr>
        <p:spPr>
          <a:xfrm>
            <a:off x="8775833" y="1481213"/>
            <a:ext cx="3136200" cy="515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1"/>
          <p:cNvSpPr/>
          <p:nvPr/>
        </p:nvSpPr>
        <p:spPr>
          <a:xfrm>
            <a:off x="8775833" y="1481213"/>
            <a:ext cx="3136200" cy="5153700"/>
          </a:xfrm>
          <a:prstGeom prst="frame">
            <a:avLst>
              <a:gd fmla="val 7678"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1"/>
          <p:cNvSpPr txBox="1"/>
          <p:nvPr>
            <p:ph type="title"/>
          </p:nvPr>
        </p:nvSpPr>
        <p:spPr>
          <a:xfrm>
            <a:off x="833125" y="2488725"/>
            <a:ext cx="3508200" cy="661500"/>
          </a:xfrm>
          <a:prstGeom prst="rect">
            <a:avLst/>
          </a:prstGeom>
          <a:effectLst>
            <a:outerShdw rotWithShape="0" algn="bl" dir="5400000" dist="19050">
              <a:srgbClr val="000000"/>
            </a:outerShdw>
          </a:effectLst>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solidFill>
                  <a:srgbClr val="E3201C"/>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886" name="Google Shape;3886;p21"/>
          <p:cNvSpPr/>
          <p:nvPr/>
        </p:nvSpPr>
        <p:spPr>
          <a:xfrm flipH="1">
            <a:off x="359345" y="1680975"/>
            <a:ext cx="4407921" cy="353037"/>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7" name="Google Shape;3887;p21"/>
          <p:cNvSpPr/>
          <p:nvPr/>
        </p:nvSpPr>
        <p:spPr>
          <a:xfrm>
            <a:off x="302825" y="1685201"/>
            <a:ext cx="359100" cy="359100"/>
          </a:xfrm>
          <a:prstGeom prst="ellipse">
            <a:avLst/>
          </a:prstGeom>
          <a:solidFill>
            <a:srgbClr val="E6F6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3888" name="Google Shape;3888;p21"/>
          <p:cNvSpPr/>
          <p:nvPr/>
        </p:nvSpPr>
        <p:spPr>
          <a:xfrm>
            <a:off x="4475963" y="1734764"/>
            <a:ext cx="359100" cy="359100"/>
          </a:xfrm>
          <a:prstGeom prst="ellipse">
            <a:avLst/>
          </a:prstGeom>
          <a:solidFill>
            <a:srgbClr val="E6F6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grpSp>
        <p:nvGrpSpPr>
          <p:cNvPr id="3889" name="Google Shape;3889;p21"/>
          <p:cNvGrpSpPr/>
          <p:nvPr/>
        </p:nvGrpSpPr>
        <p:grpSpPr>
          <a:xfrm rot="-765108">
            <a:off x="1613311" y="1200898"/>
            <a:ext cx="644135" cy="719657"/>
            <a:chOff x="-571692" y="6613821"/>
            <a:chExt cx="1400775" cy="1565010"/>
          </a:xfrm>
        </p:grpSpPr>
        <p:sp>
          <p:nvSpPr>
            <p:cNvPr id="3890" name="Google Shape;3890;p21"/>
            <p:cNvSpPr/>
            <p:nvPr/>
          </p:nvSpPr>
          <p:spPr>
            <a:xfrm rot="-3509744">
              <a:off x="-534880" y="6981562"/>
              <a:ext cx="1327150" cy="829528"/>
            </a:xfrm>
            <a:custGeom>
              <a:rect b="b" l="l" r="r" t="t"/>
              <a:pathLst>
                <a:path extrusionOk="0" h="829627" w="1327308">
                  <a:moveTo>
                    <a:pt x="-331" y="-657"/>
                  </a:moveTo>
                  <a:lnTo>
                    <a:pt x="1326977" y="-657"/>
                  </a:lnTo>
                  <a:lnTo>
                    <a:pt x="1326977" y="828970"/>
                  </a:lnTo>
                  <a:lnTo>
                    <a:pt x="-331" y="828970"/>
                  </a:lnTo>
                  <a:close/>
                </a:path>
              </a:pathLst>
            </a:custGeom>
            <a:solidFill>
              <a:srgbClr val="E320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1" name="Google Shape;3891;p21"/>
            <p:cNvSpPr/>
            <p:nvPr/>
          </p:nvSpPr>
          <p:spPr>
            <a:xfrm rot="-3621697">
              <a:off x="-528292" y="7389838"/>
              <a:ext cx="1318383" cy="9533"/>
            </a:xfrm>
            <a:custGeom>
              <a:rect b="b" l="l" r="r" t="t"/>
              <a:pathLst>
                <a:path extrusionOk="0" h="9524" w="1317116">
                  <a:moveTo>
                    <a:pt x="-331" y="-657"/>
                  </a:moveTo>
                  <a:lnTo>
                    <a:pt x="1316785" y="-657"/>
                  </a:lnTo>
                  <a:lnTo>
                    <a:pt x="1316785" y="8868"/>
                  </a:lnTo>
                  <a:lnTo>
                    <a:pt x="-331" y="886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2" name="Google Shape;3892;p21"/>
            <p:cNvSpPr/>
            <p:nvPr/>
          </p:nvSpPr>
          <p:spPr>
            <a:xfrm rot="-3640874">
              <a:off x="138810" y="6908894"/>
              <a:ext cx="9516" cy="820283"/>
            </a:xfrm>
            <a:custGeom>
              <a:rect b="b" l="l" r="r" t="t"/>
              <a:pathLst>
                <a:path extrusionOk="0" h="819727" w="9510">
                  <a:moveTo>
                    <a:pt x="-333" y="-661"/>
                  </a:moveTo>
                  <a:lnTo>
                    <a:pt x="9178" y="-661"/>
                  </a:lnTo>
                  <a:lnTo>
                    <a:pt x="9178" y="819066"/>
                  </a:lnTo>
                  <a:lnTo>
                    <a:pt x="-333" y="81906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3" name="Google Shape;3893;p21"/>
            <p:cNvSpPr/>
            <p:nvPr/>
          </p:nvSpPr>
          <p:spPr>
            <a:xfrm>
              <a:off x="114891" y="7341090"/>
              <a:ext cx="92479" cy="240125"/>
            </a:xfrm>
            <a:custGeom>
              <a:rect b="b" l="l" r="r" t="t"/>
              <a:pathLst>
                <a:path extrusionOk="0" h="240125" w="92479">
                  <a:moveTo>
                    <a:pt x="49665" y="239468"/>
                  </a:moveTo>
                  <a:cubicBezTo>
                    <a:pt x="25377" y="239468"/>
                    <a:pt x="4612" y="183747"/>
                    <a:pt x="326" y="143075"/>
                  </a:cubicBezTo>
                  <a:cubicBezTo>
                    <a:pt x="-6627" y="77448"/>
                    <a:pt x="43855" y="8106"/>
                    <a:pt x="45950" y="5248"/>
                  </a:cubicBezTo>
                  <a:lnTo>
                    <a:pt x="50332" y="-657"/>
                  </a:lnTo>
                  <a:lnTo>
                    <a:pt x="53952" y="5725"/>
                  </a:lnTo>
                  <a:cubicBezTo>
                    <a:pt x="55571" y="8582"/>
                    <a:pt x="94337" y="77448"/>
                    <a:pt x="92052" y="134217"/>
                  </a:cubicBezTo>
                  <a:cubicBezTo>
                    <a:pt x="90528" y="166602"/>
                    <a:pt x="78145" y="238039"/>
                    <a:pt x="50808" y="238992"/>
                  </a:cubicBezTo>
                  <a:close/>
                  <a:moveTo>
                    <a:pt x="49665" y="17250"/>
                  </a:moveTo>
                  <a:cubicBezTo>
                    <a:pt x="37569" y="35633"/>
                    <a:pt x="4803" y="91164"/>
                    <a:pt x="10136" y="142027"/>
                  </a:cubicBezTo>
                  <a:cubicBezTo>
                    <a:pt x="14613" y="184414"/>
                    <a:pt x="35378" y="229943"/>
                    <a:pt x="50047" y="229943"/>
                  </a:cubicBezTo>
                  <a:lnTo>
                    <a:pt x="50047" y="229943"/>
                  </a:lnTo>
                  <a:cubicBezTo>
                    <a:pt x="64048" y="229181"/>
                    <a:pt x="80050" y="181556"/>
                    <a:pt x="82241" y="133741"/>
                  </a:cubicBezTo>
                  <a:cubicBezTo>
                    <a:pt x="84241" y="89735"/>
                    <a:pt x="58905" y="35919"/>
                    <a:pt x="49284" y="1725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4" name="Google Shape;3894;p21"/>
            <p:cNvSpPr/>
            <p:nvPr/>
          </p:nvSpPr>
          <p:spPr>
            <a:xfrm>
              <a:off x="116167" y="7114966"/>
              <a:ext cx="92686" cy="239648"/>
            </a:xfrm>
            <a:custGeom>
              <a:rect b="b" l="l" r="r" t="t"/>
              <a:pathLst>
                <a:path extrusionOk="0" h="239648" w="92686">
                  <a:moveTo>
                    <a:pt x="51246" y="238992"/>
                  </a:moveTo>
                  <a:lnTo>
                    <a:pt x="46961" y="233753"/>
                  </a:lnTo>
                  <a:cubicBezTo>
                    <a:pt x="45246" y="231658"/>
                    <a:pt x="5241" y="182795"/>
                    <a:pt x="669" y="139075"/>
                  </a:cubicBezTo>
                  <a:cubicBezTo>
                    <a:pt x="-4760" y="87163"/>
                    <a:pt x="12766" y="29632"/>
                    <a:pt x="32673" y="8392"/>
                  </a:cubicBezTo>
                  <a:cubicBezTo>
                    <a:pt x="36950" y="2906"/>
                    <a:pt x="43436" y="-409"/>
                    <a:pt x="50389" y="-657"/>
                  </a:cubicBezTo>
                  <a:cubicBezTo>
                    <a:pt x="55895" y="-181"/>
                    <a:pt x="60953" y="2543"/>
                    <a:pt x="64391" y="6867"/>
                  </a:cubicBezTo>
                  <a:cubicBezTo>
                    <a:pt x="81631" y="25917"/>
                    <a:pt x="94300" y="82211"/>
                    <a:pt x="92109" y="130216"/>
                  </a:cubicBezTo>
                  <a:cubicBezTo>
                    <a:pt x="90204" y="172793"/>
                    <a:pt x="56200" y="230705"/>
                    <a:pt x="54676" y="233182"/>
                  </a:cubicBezTo>
                  <a:close/>
                  <a:moveTo>
                    <a:pt x="49723" y="8868"/>
                  </a:moveTo>
                  <a:cubicBezTo>
                    <a:pt x="45694" y="9506"/>
                    <a:pt x="42064" y="11688"/>
                    <a:pt x="39626" y="14964"/>
                  </a:cubicBezTo>
                  <a:cubicBezTo>
                    <a:pt x="21148" y="34586"/>
                    <a:pt x="4955" y="88783"/>
                    <a:pt x="10099" y="138122"/>
                  </a:cubicBezTo>
                  <a:cubicBezTo>
                    <a:pt x="13528" y="170793"/>
                    <a:pt x="39531" y="208226"/>
                    <a:pt x="50008" y="222133"/>
                  </a:cubicBezTo>
                  <a:cubicBezTo>
                    <a:pt x="58771" y="206131"/>
                    <a:pt x="81155" y="162316"/>
                    <a:pt x="82584" y="129836"/>
                  </a:cubicBezTo>
                  <a:cubicBezTo>
                    <a:pt x="84679" y="84687"/>
                    <a:pt x="73059" y="30204"/>
                    <a:pt x="57343" y="13250"/>
                  </a:cubicBezTo>
                  <a:cubicBezTo>
                    <a:pt x="55580" y="10878"/>
                    <a:pt x="52942" y="9296"/>
                    <a:pt x="50008" y="8868"/>
                  </a:cubicBezTo>
                  <a:lnTo>
                    <a:pt x="50008" y="886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5" name="Google Shape;3895;p21"/>
            <p:cNvSpPr/>
            <p:nvPr/>
          </p:nvSpPr>
          <p:spPr>
            <a:xfrm>
              <a:off x="164493" y="7250216"/>
              <a:ext cx="154662" cy="239463"/>
            </a:xfrm>
            <a:custGeom>
              <a:rect b="b" l="l" r="r" t="t"/>
              <a:pathLst>
                <a:path extrusionOk="0" h="239463" w="154662">
                  <a:moveTo>
                    <a:pt x="149606" y="238807"/>
                  </a:moveTo>
                  <a:cubicBezTo>
                    <a:pt x="147397" y="238825"/>
                    <a:pt x="145472" y="237330"/>
                    <a:pt x="144939" y="235187"/>
                  </a:cubicBezTo>
                  <a:cubicBezTo>
                    <a:pt x="134909" y="199345"/>
                    <a:pt x="114374" y="167331"/>
                    <a:pt x="85979" y="143271"/>
                  </a:cubicBezTo>
                  <a:cubicBezTo>
                    <a:pt x="61881" y="122268"/>
                    <a:pt x="33611" y="106618"/>
                    <a:pt x="3016" y="97360"/>
                  </a:cubicBezTo>
                  <a:cubicBezTo>
                    <a:pt x="911" y="96779"/>
                    <a:pt x="-489" y="94779"/>
                    <a:pt x="-317" y="92598"/>
                  </a:cubicBezTo>
                  <a:cubicBezTo>
                    <a:pt x="-260" y="90359"/>
                    <a:pt x="1378" y="88483"/>
                    <a:pt x="3588" y="88121"/>
                  </a:cubicBezTo>
                  <a:cubicBezTo>
                    <a:pt x="23552" y="84616"/>
                    <a:pt x="42965" y="78462"/>
                    <a:pt x="61309" y="69833"/>
                  </a:cubicBezTo>
                  <a:cubicBezTo>
                    <a:pt x="93161" y="55079"/>
                    <a:pt x="120031" y="31390"/>
                    <a:pt x="138652" y="1634"/>
                  </a:cubicBezTo>
                  <a:cubicBezTo>
                    <a:pt x="139967" y="-586"/>
                    <a:pt x="142834" y="-1319"/>
                    <a:pt x="145044" y="-4"/>
                  </a:cubicBezTo>
                  <a:cubicBezTo>
                    <a:pt x="145111" y="33"/>
                    <a:pt x="145168" y="72"/>
                    <a:pt x="145225" y="110"/>
                  </a:cubicBezTo>
                  <a:cubicBezTo>
                    <a:pt x="147406" y="1377"/>
                    <a:pt x="148159" y="4168"/>
                    <a:pt x="146892" y="6358"/>
                  </a:cubicBezTo>
                  <a:cubicBezTo>
                    <a:pt x="146844" y="6434"/>
                    <a:pt x="146797" y="6511"/>
                    <a:pt x="146749" y="6587"/>
                  </a:cubicBezTo>
                  <a:cubicBezTo>
                    <a:pt x="127184" y="37943"/>
                    <a:pt x="98924" y="62927"/>
                    <a:pt x="65405" y="78501"/>
                  </a:cubicBezTo>
                  <a:cubicBezTo>
                    <a:pt x="51537" y="85025"/>
                    <a:pt x="37049" y="90169"/>
                    <a:pt x="22162" y="93836"/>
                  </a:cubicBezTo>
                  <a:cubicBezTo>
                    <a:pt x="47822" y="103732"/>
                    <a:pt x="71549" y="118048"/>
                    <a:pt x="92266" y="136127"/>
                  </a:cubicBezTo>
                  <a:cubicBezTo>
                    <a:pt x="122203" y="161349"/>
                    <a:pt x="143796" y="195058"/>
                    <a:pt x="154178" y="232806"/>
                  </a:cubicBezTo>
                  <a:cubicBezTo>
                    <a:pt x="154836" y="235349"/>
                    <a:pt x="153311" y="237949"/>
                    <a:pt x="150769" y="238616"/>
                  </a:cubicBezTo>
                  <a:cubicBezTo>
                    <a:pt x="150759" y="238616"/>
                    <a:pt x="150759" y="238616"/>
                    <a:pt x="150749" y="23861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96" name="Google Shape;3896;p21"/>
          <p:cNvGrpSpPr/>
          <p:nvPr/>
        </p:nvGrpSpPr>
        <p:grpSpPr>
          <a:xfrm>
            <a:off x="543768" y="16556"/>
            <a:ext cx="1312319" cy="1958627"/>
            <a:chOff x="7064615" y="575606"/>
            <a:chExt cx="3189111" cy="4759726"/>
          </a:xfrm>
        </p:grpSpPr>
        <p:sp>
          <p:nvSpPr>
            <p:cNvPr id="3897" name="Google Shape;3897;p21"/>
            <p:cNvSpPr/>
            <p:nvPr/>
          </p:nvSpPr>
          <p:spPr>
            <a:xfrm>
              <a:off x="7775579" y="760857"/>
              <a:ext cx="424969" cy="612457"/>
            </a:xfrm>
            <a:custGeom>
              <a:rect b="b" l="l" r="r" t="t"/>
              <a:pathLst>
                <a:path extrusionOk="0" h="612457" w="424969">
                  <a:moveTo>
                    <a:pt x="-24" y="49477"/>
                  </a:moveTo>
                  <a:cubicBezTo>
                    <a:pt x="-1547" y="79385"/>
                    <a:pt x="27123" y="117581"/>
                    <a:pt x="44553" y="160539"/>
                  </a:cubicBezTo>
                  <a:cubicBezTo>
                    <a:pt x="59889" y="198639"/>
                    <a:pt x="108657" y="331989"/>
                    <a:pt x="122849" y="371232"/>
                  </a:cubicBezTo>
                  <a:cubicBezTo>
                    <a:pt x="141899" y="424476"/>
                    <a:pt x="172093" y="502486"/>
                    <a:pt x="220004" y="611833"/>
                  </a:cubicBezTo>
                  <a:lnTo>
                    <a:pt x="424887" y="496200"/>
                  </a:lnTo>
                  <a:cubicBezTo>
                    <a:pt x="382129" y="445260"/>
                    <a:pt x="348610" y="387234"/>
                    <a:pt x="325827" y="324750"/>
                  </a:cubicBezTo>
                  <a:cubicBezTo>
                    <a:pt x="309444" y="279506"/>
                    <a:pt x="286679" y="214545"/>
                    <a:pt x="293632" y="129201"/>
                  </a:cubicBezTo>
                  <a:cubicBezTo>
                    <a:pt x="297404" y="84358"/>
                    <a:pt x="308711" y="40466"/>
                    <a:pt x="327065" y="-624"/>
                  </a:cubicBezTo>
                  <a:close/>
                </a:path>
              </a:pathLst>
            </a:custGeom>
            <a:solidFill>
              <a:srgbClr val="3F0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8" name="Google Shape;3898;p21"/>
            <p:cNvSpPr/>
            <p:nvPr/>
          </p:nvSpPr>
          <p:spPr>
            <a:xfrm>
              <a:off x="7772780" y="635603"/>
              <a:ext cx="475107" cy="205424"/>
            </a:xfrm>
            <a:custGeom>
              <a:rect b="b" l="l" r="r" t="t"/>
              <a:pathLst>
                <a:path extrusionOk="0" h="205424" w="475107">
                  <a:moveTo>
                    <a:pt x="-82" y="176827"/>
                  </a:moveTo>
                  <a:cubicBezTo>
                    <a:pt x="48467" y="192838"/>
                    <a:pt x="99035" y="201877"/>
                    <a:pt x="150128" y="203687"/>
                  </a:cubicBezTo>
                  <a:cubicBezTo>
                    <a:pt x="223184" y="206354"/>
                    <a:pt x="328531" y="210069"/>
                    <a:pt x="403874" y="138250"/>
                  </a:cubicBezTo>
                  <a:cubicBezTo>
                    <a:pt x="422352" y="120629"/>
                    <a:pt x="460166" y="78338"/>
                    <a:pt x="475025" y="-624"/>
                  </a:cubicBezTo>
                  <a:close/>
                </a:path>
              </a:pathLst>
            </a:custGeom>
            <a:solidFill>
              <a:srgbClr val="371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9" name="Google Shape;3899;p21"/>
            <p:cNvSpPr/>
            <p:nvPr/>
          </p:nvSpPr>
          <p:spPr>
            <a:xfrm rot="-1212217">
              <a:off x="7723884" y="667828"/>
              <a:ext cx="544647" cy="59374"/>
            </a:xfrm>
            <a:custGeom>
              <a:rect b="b" l="l" r="r" t="t"/>
              <a:pathLst>
                <a:path extrusionOk="0" h="59436" w="545211">
                  <a:moveTo>
                    <a:pt x="521221" y="-624"/>
                  </a:moveTo>
                  <a:cubicBezTo>
                    <a:pt x="534425" y="-624"/>
                    <a:pt x="545129" y="-624"/>
                    <a:pt x="545129" y="-624"/>
                  </a:cubicBezTo>
                  <a:lnTo>
                    <a:pt x="545129" y="58812"/>
                  </a:lnTo>
                  <a:cubicBezTo>
                    <a:pt x="545129" y="58812"/>
                    <a:pt x="534425" y="58812"/>
                    <a:pt x="521221" y="58812"/>
                  </a:cubicBezTo>
                  <a:lnTo>
                    <a:pt x="23826" y="58812"/>
                  </a:lnTo>
                  <a:cubicBezTo>
                    <a:pt x="10622" y="58812"/>
                    <a:pt x="-82" y="58812"/>
                    <a:pt x="-82" y="58812"/>
                  </a:cubicBezTo>
                  <a:lnTo>
                    <a:pt x="-82" y="-624"/>
                  </a:lnTo>
                  <a:cubicBezTo>
                    <a:pt x="-82" y="-624"/>
                    <a:pt x="10622" y="-624"/>
                    <a:pt x="23826" y="-624"/>
                  </a:cubicBezTo>
                  <a:close/>
                </a:path>
              </a:pathLst>
            </a:custGeom>
            <a:solidFill>
              <a:srgbClr val="A8898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0" name="Google Shape;3900;p21"/>
            <p:cNvSpPr/>
            <p:nvPr/>
          </p:nvSpPr>
          <p:spPr>
            <a:xfrm>
              <a:off x="8572976" y="800004"/>
              <a:ext cx="529780" cy="614171"/>
            </a:xfrm>
            <a:custGeom>
              <a:rect b="b" l="l" r="r" t="t"/>
              <a:pathLst>
                <a:path extrusionOk="0" h="614171" w="529780">
                  <a:moveTo>
                    <a:pt x="253950" y="-624"/>
                  </a:moveTo>
                  <a:cubicBezTo>
                    <a:pt x="277381" y="18426"/>
                    <a:pt x="287097" y="64812"/>
                    <a:pt x="307671" y="106341"/>
                  </a:cubicBezTo>
                  <a:cubicBezTo>
                    <a:pt x="325769" y="142632"/>
                    <a:pt x="393396" y="267695"/>
                    <a:pt x="413779" y="304557"/>
                  </a:cubicBezTo>
                  <a:cubicBezTo>
                    <a:pt x="440926" y="354182"/>
                    <a:pt x="479502" y="428382"/>
                    <a:pt x="529699" y="536585"/>
                  </a:cubicBezTo>
                  <a:lnTo>
                    <a:pt x="307385" y="613548"/>
                  </a:lnTo>
                  <a:cubicBezTo>
                    <a:pt x="297574" y="547816"/>
                    <a:pt x="276334" y="484312"/>
                    <a:pt x="244615" y="425905"/>
                  </a:cubicBezTo>
                  <a:cubicBezTo>
                    <a:pt x="221565" y="383614"/>
                    <a:pt x="187465" y="323511"/>
                    <a:pt x="119361" y="272267"/>
                  </a:cubicBezTo>
                  <a:cubicBezTo>
                    <a:pt x="83262" y="245368"/>
                    <a:pt x="42876" y="224766"/>
                    <a:pt x="-82" y="211307"/>
                  </a:cubicBezTo>
                  <a:close/>
                </a:path>
              </a:pathLst>
            </a:custGeom>
            <a:solidFill>
              <a:srgbClr val="3F0A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1" name="Google Shape;3901;p21"/>
            <p:cNvSpPr/>
            <p:nvPr/>
          </p:nvSpPr>
          <p:spPr>
            <a:xfrm>
              <a:off x="8394954" y="800671"/>
              <a:ext cx="437483" cy="290387"/>
            </a:xfrm>
            <a:custGeom>
              <a:rect b="b" l="l" r="r" t="t"/>
              <a:pathLst>
                <a:path extrusionOk="0" h="290387" w="437483">
                  <a:moveTo>
                    <a:pt x="437401" y="-624"/>
                  </a:moveTo>
                  <a:cubicBezTo>
                    <a:pt x="419133" y="47086"/>
                    <a:pt x="394215" y="91978"/>
                    <a:pt x="363392" y="132726"/>
                  </a:cubicBezTo>
                  <a:cubicBezTo>
                    <a:pt x="319196" y="191019"/>
                    <a:pt x="255569" y="275029"/>
                    <a:pt x="152318" y="288079"/>
                  </a:cubicBezTo>
                  <a:cubicBezTo>
                    <a:pt x="126982" y="291317"/>
                    <a:pt x="70403" y="293889"/>
                    <a:pt x="-82" y="255503"/>
                  </a:cubicBezTo>
                  <a:close/>
                </a:path>
              </a:pathLst>
            </a:custGeom>
            <a:solidFill>
              <a:srgbClr val="3713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2" name="Google Shape;3902;p21"/>
            <p:cNvSpPr/>
            <p:nvPr/>
          </p:nvSpPr>
          <p:spPr>
            <a:xfrm rot="-1820957">
              <a:off x="8327665" y="870801"/>
              <a:ext cx="544920" cy="59404"/>
            </a:xfrm>
            <a:custGeom>
              <a:rect b="b" l="l" r="r" t="t"/>
              <a:pathLst>
                <a:path extrusionOk="0" h="59436" w="545211">
                  <a:moveTo>
                    <a:pt x="521221" y="-624"/>
                  </a:moveTo>
                  <a:cubicBezTo>
                    <a:pt x="534425" y="-624"/>
                    <a:pt x="545129" y="-624"/>
                    <a:pt x="545129" y="-624"/>
                  </a:cubicBezTo>
                  <a:lnTo>
                    <a:pt x="545129" y="58812"/>
                  </a:lnTo>
                  <a:cubicBezTo>
                    <a:pt x="545129" y="58812"/>
                    <a:pt x="534425" y="58812"/>
                    <a:pt x="521221" y="58812"/>
                  </a:cubicBezTo>
                  <a:lnTo>
                    <a:pt x="23826" y="58812"/>
                  </a:lnTo>
                  <a:cubicBezTo>
                    <a:pt x="10622" y="58812"/>
                    <a:pt x="-82" y="58812"/>
                    <a:pt x="-82" y="58812"/>
                  </a:cubicBezTo>
                  <a:lnTo>
                    <a:pt x="-82" y="-624"/>
                  </a:lnTo>
                  <a:cubicBezTo>
                    <a:pt x="-82" y="-624"/>
                    <a:pt x="10622" y="-624"/>
                    <a:pt x="23826" y="-624"/>
                  </a:cubicBezTo>
                  <a:close/>
                </a:path>
              </a:pathLst>
            </a:custGeom>
            <a:solidFill>
              <a:srgbClr val="A8898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3" name="Google Shape;3903;p21"/>
            <p:cNvSpPr/>
            <p:nvPr/>
          </p:nvSpPr>
          <p:spPr>
            <a:xfrm>
              <a:off x="7074431" y="1618676"/>
              <a:ext cx="3128874" cy="839821"/>
            </a:xfrm>
            <a:custGeom>
              <a:rect b="b" l="l" r="r" t="t"/>
              <a:pathLst>
                <a:path extrusionOk="0" h="839821" w="3128874">
                  <a:moveTo>
                    <a:pt x="66093" y="839197"/>
                  </a:moveTo>
                  <a:cubicBezTo>
                    <a:pt x="35328" y="784714"/>
                    <a:pt x="-8202" y="687369"/>
                    <a:pt x="1228" y="569735"/>
                  </a:cubicBezTo>
                  <a:cubicBezTo>
                    <a:pt x="20278" y="329229"/>
                    <a:pt x="246021" y="192736"/>
                    <a:pt x="320125" y="147873"/>
                  </a:cubicBezTo>
                  <a:cubicBezTo>
                    <a:pt x="492623" y="43098"/>
                    <a:pt x="630259" y="47575"/>
                    <a:pt x="968778" y="36525"/>
                  </a:cubicBezTo>
                  <a:cubicBezTo>
                    <a:pt x="1525704" y="18428"/>
                    <a:pt x="1630098" y="-8147"/>
                    <a:pt x="2125589" y="1378"/>
                  </a:cubicBezTo>
                  <a:cubicBezTo>
                    <a:pt x="2272084" y="4235"/>
                    <a:pt x="2480395" y="10903"/>
                    <a:pt x="2720139" y="112725"/>
                  </a:cubicBezTo>
                  <a:cubicBezTo>
                    <a:pt x="2923403" y="199117"/>
                    <a:pt x="2994078" y="288176"/>
                    <a:pt x="3022844" y="329514"/>
                  </a:cubicBezTo>
                  <a:cubicBezTo>
                    <a:pt x="3140097" y="498012"/>
                    <a:pt x="3132095" y="695275"/>
                    <a:pt x="3125619" y="768903"/>
                  </a:cubicBezTo>
                  <a:cubicBezTo>
                    <a:pt x="2803293" y="810746"/>
                    <a:pt x="2475633" y="776666"/>
                    <a:pt x="2168833" y="669366"/>
                  </a:cubicBezTo>
                  <a:cubicBezTo>
                    <a:pt x="1933450" y="586213"/>
                    <a:pt x="1714061" y="463341"/>
                    <a:pt x="1520180" y="306083"/>
                  </a:cubicBezTo>
                  <a:cubicBezTo>
                    <a:pt x="1402803" y="404209"/>
                    <a:pt x="1276045" y="490544"/>
                    <a:pt x="1141752" y="563829"/>
                  </a:cubicBezTo>
                  <a:cubicBezTo>
                    <a:pt x="811368" y="742842"/>
                    <a:pt x="441855" y="837435"/>
                    <a:pt x="66093" y="839197"/>
                  </a:cubicBezTo>
                  <a:close/>
                </a:path>
              </a:pathLst>
            </a:custGeom>
            <a:solidFill>
              <a:srgbClr val="E2DCD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4" name="Google Shape;3904;p21"/>
            <p:cNvSpPr/>
            <p:nvPr/>
          </p:nvSpPr>
          <p:spPr>
            <a:xfrm>
              <a:off x="7240143" y="3314033"/>
              <a:ext cx="2864739" cy="1006125"/>
            </a:xfrm>
            <a:custGeom>
              <a:rect b="b" l="l" r="r" t="t"/>
              <a:pathLst>
                <a:path extrusionOk="0" h="1006125" w="2864739">
                  <a:moveTo>
                    <a:pt x="2864657" y="46810"/>
                  </a:moveTo>
                  <a:cubicBezTo>
                    <a:pt x="2862085" y="262389"/>
                    <a:pt x="2859513" y="477912"/>
                    <a:pt x="2856846" y="693367"/>
                  </a:cubicBezTo>
                  <a:cubicBezTo>
                    <a:pt x="2855989" y="761880"/>
                    <a:pt x="2855132" y="830337"/>
                    <a:pt x="2854370" y="898726"/>
                  </a:cubicBezTo>
                  <a:cubicBezTo>
                    <a:pt x="2498897" y="961782"/>
                    <a:pt x="2139042" y="997120"/>
                    <a:pt x="1778045" y="1004453"/>
                  </a:cubicBezTo>
                  <a:lnTo>
                    <a:pt x="1749946" y="1004930"/>
                  </a:lnTo>
                  <a:lnTo>
                    <a:pt x="1708798" y="1005502"/>
                  </a:lnTo>
                  <a:cubicBezTo>
                    <a:pt x="1683271" y="1005502"/>
                    <a:pt x="1657459" y="1005502"/>
                    <a:pt x="1631551" y="1005502"/>
                  </a:cubicBezTo>
                  <a:cubicBezTo>
                    <a:pt x="1597385" y="1005502"/>
                    <a:pt x="1562942" y="1005216"/>
                    <a:pt x="1528205" y="1004644"/>
                  </a:cubicBezTo>
                  <a:cubicBezTo>
                    <a:pt x="1021741" y="996453"/>
                    <a:pt x="517649" y="933587"/>
                    <a:pt x="24683" y="817192"/>
                  </a:cubicBezTo>
                  <a:lnTo>
                    <a:pt x="18968" y="631074"/>
                  </a:lnTo>
                  <a:cubicBezTo>
                    <a:pt x="12615" y="420505"/>
                    <a:pt x="6271" y="209945"/>
                    <a:pt x="-82" y="-624"/>
                  </a:cubicBezTo>
                  <a:cubicBezTo>
                    <a:pt x="506648" y="4900"/>
                    <a:pt x="1013283" y="11977"/>
                    <a:pt x="1519822" y="20616"/>
                  </a:cubicBezTo>
                  <a:cubicBezTo>
                    <a:pt x="1967974" y="28046"/>
                    <a:pt x="2416315" y="36780"/>
                    <a:pt x="2864657" y="46810"/>
                  </a:cubicBezTo>
                  <a:close/>
                </a:path>
              </a:pathLst>
            </a:custGeom>
            <a:solidFill>
              <a:srgbClr val="A43E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5" name="Google Shape;3905;p21"/>
            <p:cNvSpPr/>
            <p:nvPr/>
          </p:nvSpPr>
          <p:spPr>
            <a:xfrm>
              <a:off x="7463885" y="4156614"/>
              <a:ext cx="2416968" cy="1178718"/>
            </a:xfrm>
            <a:custGeom>
              <a:rect b="b" l="l" r="r" t="t"/>
              <a:pathLst>
                <a:path extrusionOk="0" h="1178718" w="2416968">
                  <a:moveTo>
                    <a:pt x="2386692" y="1035220"/>
                  </a:moveTo>
                  <a:cubicBezTo>
                    <a:pt x="2392027" y="1084846"/>
                    <a:pt x="2398218" y="1132471"/>
                    <a:pt x="2404981" y="1178095"/>
                  </a:cubicBezTo>
                  <a:lnTo>
                    <a:pt x="47543" y="1142376"/>
                  </a:lnTo>
                  <a:cubicBezTo>
                    <a:pt x="78632" y="760900"/>
                    <a:pt x="62640" y="376947"/>
                    <a:pt x="-82" y="-624"/>
                  </a:cubicBezTo>
                  <a:cubicBezTo>
                    <a:pt x="457909" y="58050"/>
                    <a:pt x="919319" y="85958"/>
                    <a:pt x="1381043" y="82720"/>
                  </a:cubicBezTo>
                  <a:cubicBezTo>
                    <a:pt x="1727087" y="80338"/>
                    <a:pt x="2072844" y="60431"/>
                    <a:pt x="2416887" y="23188"/>
                  </a:cubicBezTo>
                  <a:cubicBezTo>
                    <a:pt x="2402599" y="107390"/>
                    <a:pt x="2390312" y="197591"/>
                    <a:pt x="2381264" y="293508"/>
                  </a:cubicBezTo>
                  <a:cubicBezTo>
                    <a:pt x="2376120" y="348467"/>
                    <a:pt x="2372120" y="405141"/>
                    <a:pt x="2369262" y="463720"/>
                  </a:cubicBezTo>
                  <a:cubicBezTo>
                    <a:pt x="2360309" y="654410"/>
                    <a:pt x="2366119" y="845482"/>
                    <a:pt x="2386692" y="1035220"/>
                  </a:cubicBezTo>
                  <a:close/>
                </a:path>
              </a:pathLst>
            </a:custGeom>
            <a:solidFill>
              <a:srgbClr val="BC402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6" name="Google Shape;3906;p21"/>
            <p:cNvSpPr/>
            <p:nvPr/>
          </p:nvSpPr>
          <p:spPr>
            <a:xfrm>
              <a:off x="7852029" y="4394163"/>
              <a:ext cx="1998630" cy="810201"/>
            </a:xfrm>
            <a:custGeom>
              <a:rect b="b" l="l" r="r" t="t"/>
              <a:pathLst>
                <a:path extrusionOk="0" h="810201" w="1998630">
                  <a:moveTo>
                    <a:pt x="107074" y="809577"/>
                  </a:moveTo>
                  <a:cubicBezTo>
                    <a:pt x="115009" y="742140"/>
                    <a:pt x="122952" y="674703"/>
                    <a:pt x="130887" y="607171"/>
                  </a:cubicBezTo>
                  <a:lnTo>
                    <a:pt x="-82" y="595264"/>
                  </a:lnTo>
                  <a:lnTo>
                    <a:pt x="35637" y="297608"/>
                  </a:lnTo>
                  <a:lnTo>
                    <a:pt x="226137" y="273796"/>
                  </a:lnTo>
                  <a:cubicBezTo>
                    <a:pt x="222137" y="194453"/>
                    <a:pt x="218165" y="115109"/>
                    <a:pt x="214231" y="35671"/>
                  </a:cubicBezTo>
                  <a:cubicBezTo>
                    <a:pt x="429972" y="15859"/>
                    <a:pt x="660667" y="2810"/>
                    <a:pt x="904793" y="-48"/>
                  </a:cubicBezTo>
                  <a:cubicBezTo>
                    <a:pt x="1268362" y="-4239"/>
                    <a:pt x="1631836" y="14430"/>
                    <a:pt x="1993120" y="55959"/>
                  </a:cubicBezTo>
                  <a:cubicBezTo>
                    <a:pt x="1987976" y="110918"/>
                    <a:pt x="1983976" y="167592"/>
                    <a:pt x="1981118" y="226171"/>
                  </a:cubicBezTo>
                  <a:cubicBezTo>
                    <a:pt x="1972165" y="416861"/>
                    <a:pt x="1977975" y="607933"/>
                    <a:pt x="1998549" y="797671"/>
                  </a:cubicBezTo>
                  <a:close/>
                </a:path>
              </a:pathLst>
            </a:custGeom>
            <a:solidFill>
              <a:srgbClr val="EE6B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7" name="Google Shape;3907;p21"/>
            <p:cNvSpPr/>
            <p:nvPr/>
          </p:nvSpPr>
          <p:spPr>
            <a:xfrm>
              <a:off x="9158477" y="4306628"/>
              <a:ext cx="609028" cy="342618"/>
            </a:xfrm>
            <a:custGeom>
              <a:rect b="b" l="l" r="r" t="t"/>
              <a:pathLst>
                <a:path extrusionOk="0" h="342618" w="609028">
                  <a:moveTo>
                    <a:pt x="-82" y="82534"/>
                  </a:moveTo>
                  <a:cubicBezTo>
                    <a:pt x="195657" y="15764"/>
                    <a:pt x="402635" y="-11192"/>
                    <a:pt x="608947" y="3095"/>
                  </a:cubicBezTo>
                  <a:lnTo>
                    <a:pt x="608947" y="257223"/>
                  </a:lnTo>
                  <a:cubicBezTo>
                    <a:pt x="514459" y="271700"/>
                    <a:pt x="419209" y="285798"/>
                    <a:pt x="323197" y="299609"/>
                  </a:cubicBezTo>
                  <a:cubicBezTo>
                    <a:pt x="219946" y="314373"/>
                    <a:pt x="117552" y="328565"/>
                    <a:pt x="16015" y="341994"/>
                  </a:cubicBezTo>
                  <a:cubicBezTo>
                    <a:pt x="10587" y="255508"/>
                    <a:pt x="5157" y="169021"/>
                    <a:pt x="-82" y="82534"/>
                  </a:cubicBezTo>
                  <a:close/>
                </a:path>
              </a:pathLst>
            </a:custGeom>
            <a:solidFill>
              <a:srgbClr val="A93D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8" name="Google Shape;3908;p21"/>
            <p:cNvSpPr/>
            <p:nvPr/>
          </p:nvSpPr>
          <p:spPr>
            <a:xfrm>
              <a:off x="8851391" y="4686299"/>
              <a:ext cx="709422" cy="333661"/>
            </a:xfrm>
            <a:custGeom>
              <a:rect b="b" l="l" r="r" t="t"/>
              <a:pathLst>
                <a:path extrusionOk="0" h="333661" w="709422">
                  <a:moveTo>
                    <a:pt x="-82" y="36428"/>
                  </a:moveTo>
                  <a:cubicBezTo>
                    <a:pt x="107484" y="35095"/>
                    <a:pt x="218612" y="31570"/>
                    <a:pt x="333293" y="25856"/>
                  </a:cubicBezTo>
                  <a:cubicBezTo>
                    <a:pt x="459595" y="19473"/>
                    <a:pt x="581419" y="10711"/>
                    <a:pt x="698673" y="-624"/>
                  </a:cubicBezTo>
                  <a:cubicBezTo>
                    <a:pt x="702292" y="91197"/>
                    <a:pt x="705816" y="183018"/>
                    <a:pt x="709341" y="274744"/>
                  </a:cubicBezTo>
                  <a:cubicBezTo>
                    <a:pt x="598279" y="286173"/>
                    <a:pt x="485312" y="296747"/>
                    <a:pt x="370346" y="306557"/>
                  </a:cubicBezTo>
                  <a:cubicBezTo>
                    <a:pt x="250207" y="316654"/>
                    <a:pt x="131935" y="325512"/>
                    <a:pt x="15539" y="333037"/>
                  </a:cubicBezTo>
                  <a:cubicBezTo>
                    <a:pt x="10396" y="234167"/>
                    <a:pt x="5186" y="135298"/>
                    <a:pt x="-82" y="36428"/>
                  </a:cubicBezTo>
                  <a:close/>
                </a:path>
              </a:pathLst>
            </a:custGeom>
            <a:solidFill>
              <a:srgbClr val="A93D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9" name="Google Shape;3909;p21"/>
            <p:cNvSpPr/>
            <p:nvPr/>
          </p:nvSpPr>
          <p:spPr>
            <a:xfrm>
              <a:off x="9613919" y="4633341"/>
              <a:ext cx="206596" cy="312419"/>
            </a:xfrm>
            <a:custGeom>
              <a:rect b="b" l="l" r="r" t="t"/>
              <a:pathLst>
                <a:path extrusionOk="0" h="312419" w="206596">
                  <a:moveTo>
                    <a:pt x="-82" y="25856"/>
                  </a:moveTo>
                  <a:lnTo>
                    <a:pt x="206515" y="-624"/>
                  </a:lnTo>
                  <a:cubicBezTo>
                    <a:pt x="204706" y="103579"/>
                    <a:pt x="202991" y="207688"/>
                    <a:pt x="201181" y="311795"/>
                  </a:cubicBezTo>
                  <a:lnTo>
                    <a:pt x="-82" y="301222"/>
                  </a:lnTo>
                  <a:close/>
                </a:path>
              </a:pathLst>
            </a:custGeom>
            <a:solidFill>
              <a:srgbClr val="A93D1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0" name="Google Shape;3910;p21"/>
            <p:cNvSpPr/>
            <p:nvPr/>
          </p:nvSpPr>
          <p:spPr>
            <a:xfrm>
              <a:off x="7259193" y="3945731"/>
              <a:ext cx="2838354" cy="374427"/>
            </a:xfrm>
            <a:custGeom>
              <a:rect b="b" l="l" r="r" t="t"/>
              <a:pathLst>
                <a:path extrusionOk="0" h="374427" w="2838354">
                  <a:moveTo>
                    <a:pt x="2838273" y="61669"/>
                  </a:moveTo>
                  <a:cubicBezTo>
                    <a:pt x="2837416" y="130182"/>
                    <a:pt x="2836558" y="198639"/>
                    <a:pt x="2835796" y="267028"/>
                  </a:cubicBezTo>
                  <a:cubicBezTo>
                    <a:pt x="2480324" y="330084"/>
                    <a:pt x="2120469" y="365421"/>
                    <a:pt x="1759471" y="372755"/>
                  </a:cubicBezTo>
                  <a:lnTo>
                    <a:pt x="1731372" y="373232"/>
                  </a:lnTo>
                  <a:lnTo>
                    <a:pt x="1690224" y="373804"/>
                  </a:lnTo>
                  <a:cubicBezTo>
                    <a:pt x="1664697" y="373804"/>
                    <a:pt x="1638885" y="373804"/>
                    <a:pt x="1612977" y="373804"/>
                  </a:cubicBezTo>
                  <a:cubicBezTo>
                    <a:pt x="1578811" y="373804"/>
                    <a:pt x="1544368" y="373518"/>
                    <a:pt x="1509631" y="372946"/>
                  </a:cubicBezTo>
                  <a:cubicBezTo>
                    <a:pt x="1003005" y="364850"/>
                    <a:pt x="498752" y="301985"/>
                    <a:pt x="5633" y="185494"/>
                  </a:cubicBezTo>
                  <a:lnTo>
                    <a:pt x="-82" y="-624"/>
                  </a:lnTo>
                  <a:cubicBezTo>
                    <a:pt x="488188" y="94187"/>
                    <a:pt x="983907" y="145537"/>
                    <a:pt x="1481246" y="152823"/>
                  </a:cubicBezTo>
                  <a:cubicBezTo>
                    <a:pt x="1935303" y="159205"/>
                    <a:pt x="2389169" y="128725"/>
                    <a:pt x="2838273" y="61669"/>
                  </a:cubicBezTo>
                  <a:close/>
                </a:path>
              </a:pathLst>
            </a:custGeom>
            <a:solidFill>
              <a:srgbClr val="8622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1" name="Google Shape;3911;p21"/>
            <p:cNvSpPr/>
            <p:nvPr/>
          </p:nvSpPr>
          <p:spPr>
            <a:xfrm>
              <a:off x="7091411" y="3017424"/>
              <a:ext cx="3162315" cy="1037704"/>
            </a:xfrm>
            <a:custGeom>
              <a:rect b="b" l="l" r="r" t="t"/>
              <a:pathLst>
                <a:path extrusionOk="0" h="1037704" w="3162315">
                  <a:moveTo>
                    <a:pt x="239328" y="-624"/>
                  </a:moveTo>
                  <a:cubicBezTo>
                    <a:pt x="205038" y="5281"/>
                    <a:pt x="106454" y="27093"/>
                    <a:pt x="48828" y="112342"/>
                  </a:cubicBezTo>
                  <a:cubicBezTo>
                    <a:pt x="34635" y="133297"/>
                    <a:pt x="-15942" y="207592"/>
                    <a:pt x="17014" y="260646"/>
                  </a:cubicBezTo>
                  <a:cubicBezTo>
                    <a:pt x="38446" y="294841"/>
                    <a:pt x="83689" y="301414"/>
                    <a:pt x="98262" y="303033"/>
                  </a:cubicBezTo>
                  <a:cubicBezTo>
                    <a:pt x="86833" y="306938"/>
                    <a:pt x="16919" y="332179"/>
                    <a:pt x="3012" y="391234"/>
                  </a:cubicBezTo>
                  <a:cubicBezTo>
                    <a:pt x="1965" y="395616"/>
                    <a:pt x="-6513" y="431525"/>
                    <a:pt x="10061" y="444193"/>
                  </a:cubicBezTo>
                  <a:cubicBezTo>
                    <a:pt x="26635" y="456862"/>
                    <a:pt x="56162" y="441145"/>
                    <a:pt x="98358" y="419523"/>
                  </a:cubicBezTo>
                  <a:cubicBezTo>
                    <a:pt x="124247" y="406217"/>
                    <a:pt x="149021" y="390863"/>
                    <a:pt x="172462" y="373613"/>
                  </a:cubicBezTo>
                  <a:cubicBezTo>
                    <a:pt x="154146" y="434202"/>
                    <a:pt x="148155" y="497838"/>
                    <a:pt x="154841" y="560779"/>
                  </a:cubicBezTo>
                  <a:cubicBezTo>
                    <a:pt x="163033" y="635646"/>
                    <a:pt x="174368" y="739945"/>
                    <a:pt x="260759" y="793761"/>
                  </a:cubicBezTo>
                  <a:cubicBezTo>
                    <a:pt x="328482" y="835957"/>
                    <a:pt x="422684" y="834718"/>
                    <a:pt x="493741" y="790237"/>
                  </a:cubicBezTo>
                  <a:cubicBezTo>
                    <a:pt x="538813" y="761176"/>
                    <a:pt x="572455" y="717427"/>
                    <a:pt x="588991" y="666412"/>
                  </a:cubicBezTo>
                  <a:cubicBezTo>
                    <a:pt x="561845" y="726991"/>
                    <a:pt x="559368" y="784331"/>
                    <a:pt x="581942" y="800619"/>
                  </a:cubicBezTo>
                  <a:cubicBezTo>
                    <a:pt x="607184" y="818812"/>
                    <a:pt x="674049" y="792999"/>
                    <a:pt x="730151" y="719371"/>
                  </a:cubicBezTo>
                  <a:cubicBezTo>
                    <a:pt x="712244" y="760328"/>
                    <a:pt x="710530" y="803286"/>
                    <a:pt x="730151" y="821765"/>
                  </a:cubicBezTo>
                  <a:cubicBezTo>
                    <a:pt x="755678" y="845863"/>
                    <a:pt x="825401" y="836242"/>
                    <a:pt x="878455" y="772330"/>
                  </a:cubicBezTo>
                  <a:cubicBezTo>
                    <a:pt x="911002" y="840500"/>
                    <a:pt x="959446" y="899851"/>
                    <a:pt x="1019711" y="945399"/>
                  </a:cubicBezTo>
                  <a:cubicBezTo>
                    <a:pt x="1071241" y="983499"/>
                    <a:pt x="1173730" y="1060651"/>
                    <a:pt x="1295079" y="1030076"/>
                  </a:cubicBezTo>
                  <a:cubicBezTo>
                    <a:pt x="1416427" y="999501"/>
                    <a:pt x="1473196" y="880629"/>
                    <a:pt x="1482150" y="860626"/>
                  </a:cubicBezTo>
                  <a:cubicBezTo>
                    <a:pt x="1491675" y="920920"/>
                    <a:pt x="1527394" y="965401"/>
                    <a:pt x="1559874" y="966544"/>
                  </a:cubicBezTo>
                  <a:cubicBezTo>
                    <a:pt x="1598736" y="968449"/>
                    <a:pt x="1652076" y="910918"/>
                    <a:pt x="1648075" y="821765"/>
                  </a:cubicBezTo>
                  <a:cubicBezTo>
                    <a:pt x="1734724" y="867780"/>
                    <a:pt x="1829460" y="896564"/>
                    <a:pt x="1927062" y="906537"/>
                  </a:cubicBezTo>
                  <a:cubicBezTo>
                    <a:pt x="2020503" y="916062"/>
                    <a:pt x="2142995" y="927968"/>
                    <a:pt x="2255389" y="853578"/>
                  </a:cubicBezTo>
                  <a:cubicBezTo>
                    <a:pt x="2309396" y="816964"/>
                    <a:pt x="2353116" y="767120"/>
                    <a:pt x="2382453" y="708798"/>
                  </a:cubicBezTo>
                  <a:cubicBezTo>
                    <a:pt x="2407123" y="767757"/>
                    <a:pt x="2468178" y="793666"/>
                    <a:pt x="2513136" y="775473"/>
                  </a:cubicBezTo>
                  <a:cubicBezTo>
                    <a:pt x="2543711" y="763186"/>
                    <a:pt x="2564857" y="731182"/>
                    <a:pt x="2569620" y="694225"/>
                  </a:cubicBezTo>
                  <a:cubicBezTo>
                    <a:pt x="2633055" y="714770"/>
                    <a:pt x="2697921" y="730686"/>
                    <a:pt x="2763739" y="741850"/>
                  </a:cubicBezTo>
                  <a:cubicBezTo>
                    <a:pt x="2916139" y="767757"/>
                    <a:pt x="2949000" y="747469"/>
                    <a:pt x="2961477" y="738325"/>
                  </a:cubicBezTo>
                  <a:cubicBezTo>
                    <a:pt x="3011960" y="701368"/>
                    <a:pt x="3018056" y="628312"/>
                    <a:pt x="3017961" y="590117"/>
                  </a:cubicBezTo>
                  <a:cubicBezTo>
                    <a:pt x="3048156" y="650886"/>
                    <a:pt x="3101114" y="677270"/>
                    <a:pt x="3130927" y="664221"/>
                  </a:cubicBezTo>
                  <a:cubicBezTo>
                    <a:pt x="3162551" y="650315"/>
                    <a:pt x="3169027" y="591640"/>
                    <a:pt x="3155692" y="551254"/>
                  </a:cubicBezTo>
                  <a:cubicBezTo>
                    <a:pt x="3136071" y="491342"/>
                    <a:pt x="3074063" y="472006"/>
                    <a:pt x="3067395" y="470006"/>
                  </a:cubicBezTo>
                  <a:cubicBezTo>
                    <a:pt x="3084827" y="447079"/>
                    <a:pt x="3096924" y="420562"/>
                    <a:pt x="3102734" y="392377"/>
                  </a:cubicBezTo>
                  <a:cubicBezTo>
                    <a:pt x="3123593" y="288174"/>
                    <a:pt x="3045584" y="204925"/>
                    <a:pt x="3035582" y="194638"/>
                  </a:cubicBezTo>
                  <a:lnTo>
                    <a:pt x="2965001" y="122249"/>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2" name="Google Shape;3912;p21"/>
            <p:cNvSpPr/>
            <p:nvPr/>
          </p:nvSpPr>
          <p:spPr>
            <a:xfrm>
              <a:off x="7139597" y="1289642"/>
              <a:ext cx="2979437" cy="2205399"/>
            </a:xfrm>
            <a:custGeom>
              <a:rect b="b" l="l" r="r" t="t"/>
              <a:pathLst>
                <a:path extrusionOk="0" h="2205399" w="2979437">
                  <a:moveTo>
                    <a:pt x="93606" y="1646005"/>
                  </a:moveTo>
                  <a:cubicBezTo>
                    <a:pt x="77414" y="1648577"/>
                    <a:pt x="18358" y="1659626"/>
                    <a:pt x="3595" y="1698964"/>
                  </a:cubicBezTo>
                  <a:cubicBezTo>
                    <a:pt x="-15455" y="1749161"/>
                    <a:pt x="44076" y="1821360"/>
                    <a:pt x="77699" y="1836600"/>
                  </a:cubicBezTo>
                  <a:cubicBezTo>
                    <a:pt x="165520" y="1876319"/>
                    <a:pt x="288201" y="1928135"/>
                    <a:pt x="437839" y="1979475"/>
                  </a:cubicBezTo>
                  <a:cubicBezTo>
                    <a:pt x="714064" y="2074725"/>
                    <a:pt x="1173265" y="2227697"/>
                    <a:pt x="1751146" y="2201884"/>
                  </a:cubicBezTo>
                  <a:cubicBezTo>
                    <a:pt x="2234445" y="2180358"/>
                    <a:pt x="2632494" y="2041197"/>
                    <a:pt x="2916244" y="1905371"/>
                  </a:cubicBezTo>
                  <a:cubicBezTo>
                    <a:pt x="2963869" y="1890702"/>
                    <a:pt x="2988634" y="1840601"/>
                    <a:pt x="2974442" y="1799453"/>
                  </a:cubicBezTo>
                  <a:cubicBezTo>
                    <a:pt x="2960345" y="1763029"/>
                    <a:pt x="2923102" y="1741083"/>
                    <a:pt x="2884431" y="1746494"/>
                  </a:cubicBezTo>
                  <a:cubicBezTo>
                    <a:pt x="2921388" y="1593122"/>
                    <a:pt x="2919673" y="1432941"/>
                    <a:pt x="2879192" y="1280435"/>
                  </a:cubicBezTo>
                  <a:cubicBezTo>
                    <a:pt x="2902434" y="1255051"/>
                    <a:pt x="2922055" y="1226553"/>
                    <a:pt x="2937390" y="1195758"/>
                  </a:cubicBezTo>
                  <a:cubicBezTo>
                    <a:pt x="3024067" y="1021356"/>
                    <a:pt x="2972252" y="768943"/>
                    <a:pt x="2820899" y="634355"/>
                  </a:cubicBezTo>
                  <a:cubicBezTo>
                    <a:pt x="2729555" y="553202"/>
                    <a:pt x="2627161" y="537200"/>
                    <a:pt x="2434280" y="507291"/>
                  </a:cubicBezTo>
                  <a:cubicBezTo>
                    <a:pt x="2322170" y="489879"/>
                    <a:pt x="2208632" y="484545"/>
                    <a:pt x="2095380" y="491385"/>
                  </a:cubicBezTo>
                  <a:cubicBezTo>
                    <a:pt x="2076235" y="461400"/>
                    <a:pt x="2060233" y="429472"/>
                    <a:pt x="2047755" y="396135"/>
                  </a:cubicBezTo>
                  <a:cubicBezTo>
                    <a:pt x="2017370" y="313229"/>
                    <a:pt x="2008226" y="224018"/>
                    <a:pt x="2021275" y="136674"/>
                  </a:cubicBezTo>
                  <a:lnTo>
                    <a:pt x="1724667" y="147246"/>
                  </a:lnTo>
                  <a:cubicBezTo>
                    <a:pt x="1738592" y="188204"/>
                    <a:pt x="1745765" y="231152"/>
                    <a:pt x="1745908" y="274405"/>
                  </a:cubicBezTo>
                  <a:cubicBezTo>
                    <a:pt x="1745908" y="308124"/>
                    <a:pt x="1745908" y="474430"/>
                    <a:pt x="1624083" y="560155"/>
                  </a:cubicBezTo>
                  <a:cubicBezTo>
                    <a:pt x="1504830" y="644070"/>
                    <a:pt x="1315854" y="618258"/>
                    <a:pt x="1263942" y="533676"/>
                  </a:cubicBezTo>
                  <a:cubicBezTo>
                    <a:pt x="1227462" y="474144"/>
                    <a:pt x="1286517" y="430615"/>
                    <a:pt x="1248036" y="343176"/>
                  </a:cubicBezTo>
                  <a:cubicBezTo>
                    <a:pt x="1211841" y="260689"/>
                    <a:pt x="1140594" y="256498"/>
                    <a:pt x="1099827" y="163153"/>
                  </a:cubicBezTo>
                  <a:cubicBezTo>
                    <a:pt x="1083482" y="124681"/>
                    <a:pt x="1076205" y="82962"/>
                    <a:pt x="1078586" y="41233"/>
                  </a:cubicBezTo>
                  <a:cubicBezTo>
                    <a:pt x="1003053" y="-14012"/>
                    <a:pt x="907803" y="-13345"/>
                    <a:pt x="850843" y="35994"/>
                  </a:cubicBezTo>
                  <a:cubicBezTo>
                    <a:pt x="801504" y="78761"/>
                    <a:pt x="798266" y="143151"/>
                    <a:pt x="797884" y="157724"/>
                  </a:cubicBezTo>
                  <a:cubicBezTo>
                    <a:pt x="892344" y="208778"/>
                    <a:pt x="935168" y="321297"/>
                    <a:pt x="898563" y="422233"/>
                  </a:cubicBezTo>
                  <a:cubicBezTo>
                    <a:pt x="804466" y="413879"/>
                    <a:pt x="709635" y="421062"/>
                    <a:pt x="617862" y="443474"/>
                  </a:cubicBezTo>
                  <a:cubicBezTo>
                    <a:pt x="582524" y="452142"/>
                    <a:pt x="413265" y="495956"/>
                    <a:pt x="241910" y="644642"/>
                  </a:cubicBezTo>
                  <a:cubicBezTo>
                    <a:pt x="143231" y="730367"/>
                    <a:pt x="-18599" y="870766"/>
                    <a:pt x="14167" y="1010116"/>
                  </a:cubicBezTo>
                  <a:cubicBezTo>
                    <a:pt x="24578" y="1049340"/>
                    <a:pt x="46752" y="1084440"/>
                    <a:pt x="77699" y="1110700"/>
                  </a:cubicBezTo>
                  <a:cubicBezTo>
                    <a:pt x="58401" y="1288894"/>
                    <a:pt x="63755" y="1468897"/>
                    <a:pt x="93606" y="1645624"/>
                  </a:cubicBezTo>
                  <a:close/>
                </a:path>
              </a:pathLst>
            </a:custGeom>
            <a:solidFill>
              <a:srgbClr val="CB201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3" name="Google Shape;3913;p21"/>
            <p:cNvSpPr/>
            <p:nvPr/>
          </p:nvSpPr>
          <p:spPr>
            <a:xfrm>
              <a:off x="7064615" y="1789963"/>
              <a:ext cx="3128987" cy="787730"/>
            </a:xfrm>
            <a:custGeom>
              <a:rect b="b" l="l" r="r" t="t"/>
              <a:pathLst>
                <a:path extrusionOk="0" h="787730" w="3128987">
                  <a:moveTo>
                    <a:pt x="20189" y="433977"/>
                  </a:moveTo>
                  <a:cubicBezTo>
                    <a:pt x="183257" y="506842"/>
                    <a:pt x="316797" y="518463"/>
                    <a:pt x="396140" y="518654"/>
                  </a:cubicBezTo>
                  <a:cubicBezTo>
                    <a:pt x="874200" y="520273"/>
                    <a:pt x="1322732" y="125938"/>
                    <a:pt x="1354641" y="84409"/>
                  </a:cubicBezTo>
                  <a:cubicBezTo>
                    <a:pt x="1360261" y="77265"/>
                    <a:pt x="1427317" y="-6745"/>
                    <a:pt x="1539998" y="-268"/>
                  </a:cubicBezTo>
                  <a:cubicBezTo>
                    <a:pt x="1598938" y="3742"/>
                    <a:pt x="1653831" y="31183"/>
                    <a:pt x="1692398" y="75932"/>
                  </a:cubicBezTo>
                  <a:cubicBezTo>
                    <a:pt x="1716400" y="102421"/>
                    <a:pt x="1744090" y="125319"/>
                    <a:pt x="1774598" y="143940"/>
                  </a:cubicBezTo>
                  <a:cubicBezTo>
                    <a:pt x="2163599" y="385894"/>
                    <a:pt x="2618513" y="500156"/>
                    <a:pt x="3075618" y="470743"/>
                  </a:cubicBezTo>
                  <a:cubicBezTo>
                    <a:pt x="3104193" y="499404"/>
                    <a:pt x="3122862" y="536561"/>
                    <a:pt x="3128577" y="576661"/>
                  </a:cubicBezTo>
                  <a:cubicBezTo>
                    <a:pt x="3128577" y="576661"/>
                    <a:pt x="3138102" y="660195"/>
                    <a:pt x="3054473" y="751445"/>
                  </a:cubicBezTo>
                  <a:cubicBezTo>
                    <a:pt x="2904263" y="915275"/>
                    <a:pt x="1749548" y="465695"/>
                    <a:pt x="1561047" y="391305"/>
                  </a:cubicBezTo>
                  <a:cubicBezTo>
                    <a:pt x="1104933" y="604436"/>
                    <a:pt x="608119" y="716440"/>
                    <a:pt x="104675" y="719631"/>
                  </a:cubicBezTo>
                  <a:cubicBezTo>
                    <a:pt x="9701" y="658405"/>
                    <a:pt x="-26284" y="536970"/>
                    <a:pt x="19998" y="433881"/>
                  </a:cubicBezTo>
                  <a:close/>
                </a:path>
              </a:pathLst>
            </a:custGeom>
            <a:solidFill>
              <a:srgbClr val="F4F4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4" name="Google Shape;3914;p21"/>
            <p:cNvSpPr/>
            <p:nvPr/>
          </p:nvSpPr>
          <p:spPr>
            <a:xfrm>
              <a:off x="7196042" y="2475957"/>
              <a:ext cx="2883407" cy="758024"/>
            </a:xfrm>
            <a:custGeom>
              <a:rect b="b" l="l" r="r" t="t"/>
              <a:pathLst>
                <a:path extrusionOk="0" h="758024" w="2883407">
                  <a:moveTo>
                    <a:pt x="-82" y="80024"/>
                  </a:moveTo>
                  <a:cubicBezTo>
                    <a:pt x="952751" y="-37600"/>
                    <a:pt x="1917072" y="-26513"/>
                    <a:pt x="2866943" y="112981"/>
                  </a:cubicBezTo>
                  <a:cubicBezTo>
                    <a:pt x="2872372" y="231567"/>
                    <a:pt x="2877897" y="453404"/>
                    <a:pt x="2883326" y="571990"/>
                  </a:cubicBezTo>
                  <a:cubicBezTo>
                    <a:pt x="2596147" y="668288"/>
                    <a:pt x="2119231" y="752965"/>
                    <a:pt x="1497153" y="757251"/>
                  </a:cubicBezTo>
                  <a:cubicBezTo>
                    <a:pt x="826497" y="762395"/>
                    <a:pt x="294050" y="633426"/>
                    <a:pt x="204" y="533224"/>
                  </a:cubicBezTo>
                  <a:close/>
                </a:path>
              </a:pathLst>
            </a:custGeom>
            <a:solidFill>
              <a:srgbClr val="8D221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5" name="Google Shape;3915;p21"/>
            <p:cNvSpPr/>
            <p:nvPr/>
          </p:nvSpPr>
          <p:spPr>
            <a:xfrm>
              <a:off x="7222712" y="2617279"/>
              <a:ext cx="32861" cy="5048"/>
            </a:xfrm>
            <a:custGeom>
              <a:rect b="b" l="l" r="r" t="t"/>
              <a:pathLst>
                <a:path extrusionOk="0" h="5048" w="32861">
                  <a:moveTo>
                    <a:pt x="-82" y="4424"/>
                  </a:moveTo>
                  <a:lnTo>
                    <a:pt x="32779" y="-624"/>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6" name="Google Shape;3916;p21"/>
            <p:cNvSpPr/>
            <p:nvPr/>
          </p:nvSpPr>
          <p:spPr>
            <a:xfrm>
              <a:off x="7283672" y="2527175"/>
              <a:ext cx="2718625" cy="157922"/>
            </a:xfrm>
            <a:custGeom>
              <a:rect b="b" l="l" r="r" t="t"/>
              <a:pathLst>
                <a:path extrusionOk="0" h="157922" w="2718625">
                  <a:moveTo>
                    <a:pt x="-82" y="85194"/>
                  </a:moveTo>
                  <a:cubicBezTo>
                    <a:pt x="903383" y="-49785"/>
                    <a:pt x="1823508" y="-25382"/>
                    <a:pt x="2718544" y="157298"/>
                  </a:cubicBez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7" name="Google Shape;3917;p21"/>
            <p:cNvSpPr/>
            <p:nvPr/>
          </p:nvSpPr>
          <p:spPr>
            <a:xfrm>
              <a:off x="10015728" y="2688050"/>
              <a:ext cx="32670" cy="6762"/>
            </a:xfrm>
            <a:custGeom>
              <a:rect b="b" l="l" r="r" t="t"/>
              <a:pathLst>
                <a:path extrusionOk="0" h="6762" w="32670">
                  <a:moveTo>
                    <a:pt x="-82" y="-624"/>
                  </a:moveTo>
                  <a:lnTo>
                    <a:pt x="32588" y="6139"/>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8" name="Google Shape;3918;p21"/>
            <p:cNvSpPr/>
            <p:nvPr/>
          </p:nvSpPr>
          <p:spPr>
            <a:xfrm>
              <a:off x="10036778" y="2990088"/>
              <a:ext cx="32956" cy="4667"/>
            </a:xfrm>
            <a:custGeom>
              <a:rect b="b" l="l" r="r" t="t"/>
              <a:pathLst>
                <a:path extrusionOk="0" h="4667" w="32956">
                  <a:moveTo>
                    <a:pt x="32874" y="-624"/>
                  </a:moveTo>
                  <a:lnTo>
                    <a:pt x="-82" y="4043"/>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9" name="Google Shape;3919;p21"/>
            <p:cNvSpPr/>
            <p:nvPr/>
          </p:nvSpPr>
          <p:spPr>
            <a:xfrm>
              <a:off x="7252049" y="2963418"/>
              <a:ext cx="2756153" cy="180844"/>
            </a:xfrm>
            <a:custGeom>
              <a:rect b="b" l="l" r="r" t="t"/>
              <a:pathLst>
                <a:path extrusionOk="0" h="180844" w="2756153">
                  <a:moveTo>
                    <a:pt x="2756072" y="34999"/>
                  </a:moveTo>
                  <a:cubicBezTo>
                    <a:pt x="2385454" y="91482"/>
                    <a:pt x="1882629" y="200544"/>
                    <a:pt x="1345134" y="176921"/>
                  </a:cubicBezTo>
                  <a:cubicBezTo>
                    <a:pt x="892392" y="157291"/>
                    <a:pt x="442249" y="97874"/>
                    <a:pt x="-82" y="-624"/>
                  </a:cubicBezTo>
                </a:path>
              </a:pathLst>
            </a:custGeom>
            <a:noFill/>
            <a:ln cap="flat" cmpd="sng" w="19050">
              <a:solidFill>
                <a:srgbClr val="FFFFFF"/>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0" name="Google Shape;3920;p21"/>
            <p:cNvSpPr/>
            <p:nvPr/>
          </p:nvSpPr>
          <p:spPr>
            <a:xfrm>
              <a:off x="7205471" y="2952844"/>
              <a:ext cx="32480" cy="7429"/>
            </a:xfrm>
            <a:custGeom>
              <a:rect b="b" l="l" r="r" t="t"/>
              <a:pathLst>
                <a:path extrusionOk="0" h="7429" w="32480">
                  <a:moveTo>
                    <a:pt x="32399" y="6806"/>
                  </a:moveTo>
                  <a:lnTo>
                    <a:pt x="-82" y="-624"/>
                  </a:lnTo>
                </a:path>
              </a:pathLst>
            </a:custGeom>
            <a:noFill/>
            <a:ln cap="flat" cmpd="sng" w="19050">
              <a:solidFill>
                <a:srgbClr val="FFFFF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1" name="Google Shape;3921;p21"/>
            <p:cNvSpPr/>
            <p:nvPr/>
          </p:nvSpPr>
          <p:spPr>
            <a:xfrm>
              <a:off x="7316247" y="2721673"/>
              <a:ext cx="90297" cy="177927"/>
            </a:xfrm>
            <a:custGeom>
              <a:rect b="b" l="l" r="r" t="t"/>
              <a:pathLst>
                <a:path extrusionOk="0" h="177927" w="90297">
                  <a:moveTo>
                    <a:pt x="90297" y="88964"/>
                  </a:moveTo>
                  <a:cubicBezTo>
                    <a:pt x="90297" y="138097"/>
                    <a:pt x="70083" y="177927"/>
                    <a:pt x="45149" y="177927"/>
                  </a:cubicBezTo>
                  <a:cubicBezTo>
                    <a:pt x="20214" y="177927"/>
                    <a:pt x="0" y="138097"/>
                    <a:pt x="0" y="88964"/>
                  </a:cubicBezTo>
                  <a:cubicBezTo>
                    <a:pt x="0" y="39830"/>
                    <a:pt x="20214" y="0"/>
                    <a:pt x="45149" y="0"/>
                  </a:cubicBezTo>
                  <a:cubicBezTo>
                    <a:pt x="70084" y="0"/>
                    <a:pt x="90297" y="39830"/>
                    <a:pt x="90297"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2" name="Google Shape;3922;p21"/>
            <p:cNvSpPr/>
            <p:nvPr/>
          </p:nvSpPr>
          <p:spPr>
            <a:xfrm>
              <a:off x="9769506" y="2721673"/>
              <a:ext cx="90297" cy="177927"/>
            </a:xfrm>
            <a:custGeom>
              <a:rect b="b" l="l" r="r" t="t"/>
              <a:pathLst>
                <a:path extrusionOk="0" h="177927" w="90297">
                  <a:moveTo>
                    <a:pt x="90297" y="88964"/>
                  </a:moveTo>
                  <a:cubicBezTo>
                    <a:pt x="90297" y="138097"/>
                    <a:pt x="70083" y="177927"/>
                    <a:pt x="45149" y="177927"/>
                  </a:cubicBezTo>
                  <a:cubicBezTo>
                    <a:pt x="20214" y="177927"/>
                    <a:pt x="0" y="138097"/>
                    <a:pt x="0" y="88964"/>
                  </a:cubicBezTo>
                  <a:cubicBezTo>
                    <a:pt x="0" y="39830"/>
                    <a:pt x="20214" y="0"/>
                    <a:pt x="45149" y="0"/>
                  </a:cubicBezTo>
                  <a:cubicBezTo>
                    <a:pt x="70084" y="0"/>
                    <a:pt x="90297" y="39830"/>
                    <a:pt x="90297"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3" name="Google Shape;3923;p21"/>
            <p:cNvSpPr/>
            <p:nvPr/>
          </p:nvSpPr>
          <p:spPr>
            <a:xfrm>
              <a:off x="7615999" y="2721673"/>
              <a:ext cx="121348" cy="177927"/>
            </a:xfrm>
            <a:custGeom>
              <a:rect b="b" l="l" r="r" t="t"/>
              <a:pathLst>
                <a:path extrusionOk="0" h="177927" w="121348">
                  <a:moveTo>
                    <a:pt x="121349" y="88964"/>
                  </a:moveTo>
                  <a:cubicBezTo>
                    <a:pt x="121349" y="138097"/>
                    <a:pt x="94184" y="177927"/>
                    <a:pt x="60674" y="177927"/>
                  </a:cubicBezTo>
                  <a:cubicBezTo>
                    <a:pt x="27165" y="177927"/>
                    <a:pt x="0" y="138097"/>
                    <a:pt x="0" y="88964"/>
                  </a:cubicBezTo>
                  <a:cubicBezTo>
                    <a:pt x="0" y="39830"/>
                    <a:pt x="27165" y="0"/>
                    <a:pt x="60674" y="0"/>
                  </a:cubicBezTo>
                  <a:cubicBezTo>
                    <a:pt x="94184" y="0"/>
                    <a:pt x="121349" y="39830"/>
                    <a:pt x="121349"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4" name="Google Shape;3924;p21"/>
            <p:cNvSpPr/>
            <p:nvPr/>
          </p:nvSpPr>
          <p:spPr>
            <a:xfrm>
              <a:off x="9266586" y="2721673"/>
              <a:ext cx="121348" cy="177927"/>
            </a:xfrm>
            <a:custGeom>
              <a:rect b="b" l="l" r="r" t="t"/>
              <a:pathLst>
                <a:path extrusionOk="0" h="177927" w="121348">
                  <a:moveTo>
                    <a:pt x="121348" y="88964"/>
                  </a:moveTo>
                  <a:cubicBezTo>
                    <a:pt x="121348" y="138097"/>
                    <a:pt x="94184" y="177927"/>
                    <a:pt x="60674" y="177927"/>
                  </a:cubicBezTo>
                  <a:cubicBezTo>
                    <a:pt x="27165" y="177927"/>
                    <a:pt x="0" y="138097"/>
                    <a:pt x="0" y="88964"/>
                  </a:cubicBezTo>
                  <a:cubicBezTo>
                    <a:pt x="0" y="39830"/>
                    <a:pt x="27165" y="0"/>
                    <a:pt x="60674" y="0"/>
                  </a:cubicBezTo>
                  <a:cubicBezTo>
                    <a:pt x="94184" y="0"/>
                    <a:pt x="121348" y="39830"/>
                    <a:pt x="121348"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5" name="Google Shape;3925;p21"/>
            <p:cNvSpPr/>
            <p:nvPr/>
          </p:nvSpPr>
          <p:spPr>
            <a:xfrm>
              <a:off x="8035099" y="2721673"/>
              <a:ext cx="169544" cy="177927"/>
            </a:xfrm>
            <a:custGeom>
              <a:rect b="b" l="l" r="r" t="t"/>
              <a:pathLst>
                <a:path extrusionOk="0" h="177927" w="169544">
                  <a:moveTo>
                    <a:pt x="169545" y="88964"/>
                  </a:moveTo>
                  <a:cubicBezTo>
                    <a:pt x="169545" y="138097"/>
                    <a:pt x="131591" y="177927"/>
                    <a:pt x="84772" y="177927"/>
                  </a:cubicBezTo>
                  <a:cubicBezTo>
                    <a:pt x="37954" y="177927"/>
                    <a:pt x="0" y="138097"/>
                    <a:pt x="0" y="88964"/>
                  </a:cubicBezTo>
                  <a:cubicBezTo>
                    <a:pt x="0" y="39830"/>
                    <a:pt x="37954" y="0"/>
                    <a:pt x="84772" y="0"/>
                  </a:cubicBezTo>
                  <a:cubicBezTo>
                    <a:pt x="131591" y="0"/>
                    <a:pt x="169545" y="39830"/>
                    <a:pt x="169545" y="88964"/>
                  </a:cubicBezTo>
                  <a:close/>
                </a:path>
              </a:pathLst>
            </a:custGeom>
            <a:solidFill>
              <a:srgbClr val="5C100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6" name="Google Shape;3926;p21"/>
            <p:cNvSpPr/>
            <p:nvPr/>
          </p:nvSpPr>
          <p:spPr>
            <a:xfrm>
              <a:off x="8147304" y="2384516"/>
              <a:ext cx="1067180" cy="941042"/>
            </a:xfrm>
            <a:custGeom>
              <a:rect b="b" l="l" r="r" t="t"/>
              <a:pathLst>
                <a:path extrusionOk="0" h="941042" w="1067180">
                  <a:moveTo>
                    <a:pt x="58973" y="131460"/>
                  </a:moveTo>
                  <a:lnTo>
                    <a:pt x="52401" y="28971"/>
                  </a:lnTo>
                  <a:cubicBezTo>
                    <a:pt x="375699" y="-20693"/>
                    <a:pt x="705530" y="-7757"/>
                    <a:pt x="1023951" y="67071"/>
                  </a:cubicBezTo>
                  <a:cubicBezTo>
                    <a:pt x="1087578" y="341515"/>
                    <a:pt x="1080720" y="627598"/>
                    <a:pt x="1004139" y="898698"/>
                  </a:cubicBezTo>
                  <a:cubicBezTo>
                    <a:pt x="674650" y="961345"/>
                    <a:pt x="335617" y="953363"/>
                    <a:pt x="9443" y="875267"/>
                  </a:cubicBezTo>
                  <a:cubicBezTo>
                    <a:pt x="6110" y="846025"/>
                    <a:pt x="2871" y="816688"/>
                    <a:pt x="-82" y="787447"/>
                  </a:cubicBezTo>
                  <a:lnTo>
                    <a:pt x="859073" y="819641"/>
                  </a:lnTo>
                  <a:cubicBezTo>
                    <a:pt x="865741" y="589260"/>
                    <a:pt x="872379" y="358888"/>
                    <a:pt x="878980" y="128507"/>
                  </a:cubicBezTo>
                  <a:close/>
                </a:path>
              </a:pathLst>
            </a:custGeom>
            <a:solidFill>
              <a:srgbClr val="AA9B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7" name="Google Shape;3927;p21"/>
            <p:cNvSpPr/>
            <p:nvPr/>
          </p:nvSpPr>
          <p:spPr>
            <a:xfrm>
              <a:off x="8494490" y="2776537"/>
              <a:ext cx="772096" cy="122967"/>
            </a:xfrm>
            <a:custGeom>
              <a:rect b="b" l="l" r="r" t="t"/>
              <a:pathLst>
                <a:path extrusionOk="0" h="122967" w="772096">
                  <a:moveTo>
                    <a:pt x="710565" y="0"/>
                  </a:moveTo>
                  <a:cubicBezTo>
                    <a:pt x="744548" y="0"/>
                    <a:pt x="772096" y="0"/>
                    <a:pt x="772096" y="0"/>
                  </a:cubicBezTo>
                  <a:lnTo>
                    <a:pt x="772096" y="122968"/>
                  </a:lnTo>
                  <a:cubicBezTo>
                    <a:pt x="772096" y="122968"/>
                    <a:pt x="744548" y="122968"/>
                    <a:pt x="710565" y="122968"/>
                  </a:cubicBezTo>
                  <a:lnTo>
                    <a:pt x="61531" y="122968"/>
                  </a:lnTo>
                  <a:cubicBezTo>
                    <a:pt x="27548" y="122968"/>
                    <a:pt x="-1" y="122968"/>
                    <a:pt x="-1" y="122968"/>
                  </a:cubicBezTo>
                  <a:lnTo>
                    <a:pt x="-1" y="0"/>
                  </a:lnTo>
                  <a:cubicBezTo>
                    <a:pt x="-1" y="0"/>
                    <a:pt x="27548" y="0"/>
                    <a:pt x="61531" y="0"/>
                  </a:cubicBezTo>
                  <a:close/>
                </a:path>
              </a:pathLst>
            </a:custGeom>
            <a:solidFill>
              <a:srgbClr val="BBC9C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8" name="Google Shape;3928;p21"/>
            <p:cNvSpPr/>
            <p:nvPr/>
          </p:nvSpPr>
          <p:spPr>
            <a:xfrm>
              <a:off x="7777352" y="1014974"/>
              <a:ext cx="523875" cy="469973"/>
            </a:xfrm>
            <a:custGeom>
              <a:rect b="b" l="l" r="r" t="t"/>
              <a:pathLst>
                <a:path extrusionOk="0" h="469973" w="523875">
                  <a:moveTo>
                    <a:pt x="174226" y="469349"/>
                  </a:moveTo>
                  <a:cubicBezTo>
                    <a:pt x="176988" y="458205"/>
                    <a:pt x="198324" y="376004"/>
                    <a:pt x="280144" y="336952"/>
                  </a:cubicBezTo>
                  <a:cubicBezTo>
                    <a:pt x="378728" y="289898"/>
                    <a:pt x="471596" y="349810"/>
                    <a:pt x="476073" y="352858"/>
                  </a:cubicBezTo>
                  <a:cubicBezTo>
                    <a:pt x="514173" y="332284"/>
                    <a:pt x="512554" y="223413"/>
                    <a:pt x="491980" y="183313"/>
                  </a:cubicBezTo>
                  <a:cubicBezTo>
                    <a:pt x="475407" y="151119"/>
                    <a:pt x="471216" y="97588"/>
                    <a:pt x="523793" y="3291"/>
                  </a:cubicBezTo>
                  <a:cubicBezTo>
                    <a:pt x="315767" y="-21789"/>
                    <a:pt x="111885" y="75080"/>
                    <a:pt x="-82" y="252179"/>
                  </a:cubicBezTo>
                  <a:close/>
                </a:path>
              </a:pathLst>
            </a:custGeom>
            <a:solidFill>
              <a:srgbClr val="6F14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9" name="Google Shape;3929;p21"/>
            <p:cNvSpPr/>
            <p:nvPr/>
          </p:nvSpPr>
          <p:spPr>
            <a:xfrm>
              <a:off x="8650700" y="1145351"/>
              <a:ext cx="561403" cy="419224"/>
            </a:xfrm>
            <a:custGeom>
              <a:rect b="b" l="l" r="r" t="t"/>
              <a:pathLst>
                <a:path extrusionOk="0" h="419224" w="561403">
                  <a:moveTo>
                    <a:pt x="-82" y="185524"/>
                  </a:moveTo>
                  <a:cubicBezTo>
                    <a:pt x="49924" y="117363"/>
                    <a:pt x="117705" y="64242"/>
                    <a:pt x="195847" y="31981"/>
                  </a:cubicBezTo>
                  <a:cubicBezTo>
                    <a:pt x="358439" y="-34028"/>
                    <a:pt x="505124" y="18360"/>
                    <a:pt x="540081" y="31981"/>
                  </a:cubicBezTo>
                  <a:cubicBezTo>
                    <a:pt x="547130" y="136060"/>
                    <a:pt x="554178" y="240197"/>
                    <a:pt x="561322" y="344401"/>
                  </a:cubicBezTo>
                  <a:cubicBezTo>
                    <a:pt x="429315" y="274944"/>
                    <a:pt x="266856" y="305701"/>
                    <a:pt x="169368" y="418600"/>
                  </a:cubicBezTo>
                  <a:cubicBezTo>
                    <a:pt x="182094" y="308663"/>
                    <a:pt x="108418" y="207326"/>
                    <a:pt x="-82" y="185524"/>
                  </a:cubicBezTo>
                  <a:close/>
                </a:path>
              </a:pathLst>
            </a:custGeom>
            <a:solidFill>
              <a:srgbClr val="6F143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930" name="Google Shape;3930;p21"/>
          <p:cNvSpPr/>
          <p:nvPr/>
        </p:nvSpPr>
        <p:spPr>
          <a:xfrm>
            <a:off x="351376" y="1737793"/>
            <a:ext cx="4407921" cy="353037"/>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22_1">
    <p:spTree>
      <p:nvGrpSpPr>
        <p:cNvPr id="3931" name="Shape 3931"/>
        <p:cNvGrpSpPr/>
        <p:nvPr/>
      </p:nvGrpSpPr>
      <p:grpSpPr>
        <a:xfrm>
          <a:off x="0" y="0"/>
          <a:ext cx="0" cy="0"/>
          <a:chOff x="0" y="0"/>
          <a:chExt cx="0" cy="0"/>
        </a:xfrm>
      </p:grpSpPr>
      <p:grpSp>
        <p:nvGrpSpPr>
          <p:cNvPr id="3932" name="Google Shape;3932;p22"/>
          <p:cNvGrpSpPr/>
          <p:nvPr/>
        </p:nvGrpSpPr>
        <p:grpSpPr>
          <a:xfrm>
            <a:off x="43470" y="39059"/>
            <a:ext cx="7136936" cy="6870462"/>
            <a:chOff x="43470" y="39059"/>
            <a:chExt cx="7136936" cy="6870462"/>
          </a:xfrm>
        </p:grpSpPr>
        <p:sp>
          <p:nvSpPr>
            <p:cNvPr id="3933" name="Google Shape;3933;p22"/>
            <p:cNvSpPr/>
            <p:nvPr/>
          </p:nvSpPr>
          <p:spPr>
            <a:xfrm flipH="1" rot="10800000">
              <a:off x="6283061" y="100445"/>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4" name="Google Shape;3934;p22"/>
            <p:cNvSpPr/>
            <p:nvPr/>
          </p:nvSpPr>
          <p:spPr>
            <a:xfrm flipH="1" rot="10800000">
              <a:off x="2282116" y="1073361"/>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5" name="Google Shape;3935;p22"/>
            <p:cNvSpPr/>
            <p:nvPr/>
          </p:nvSpPr>
          <p:spPr>
            <a:xfrm flipH="1" rot="10800000">
              <a:off x="3023302" y="680781"/>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6" name="Google Shape;3936;p22"/>
            <p:cNvSpPr/>
            <p:nvPr/>
          </p:nvSpPr>
          <p:spPr>
            <a:xfrm flipH="1" rot="10800000">
              <a:off x="1033352" y="1141536"/>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7" name="Google Shape;3937;p22"/>
            <p:cNvSpPr/>
            <p:nvPr/>
          </p:nvSpPr>
          <p:spPr>
            <a:xfrm flipH="1" rot="10800000">
              <a:off x="3050980" y="120935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8" name="Google Shape;3938;p22"/>
            <p:cNvSpPr/>
            <p:nvPr/>
          </p:nvSpPr>
          <p:spPr>
            <a:xfrm flipH="1" rot="10800000">
              <a:off x="5243169" y="47718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9" name="Google Shape;3939;p22"/>
            <p:cNvSpPr/>
            <p:nvPr/>
          </p:nvSpPr>
          <p:spPr>
            <a:xfrm flipH="1" rot="10800000">
              <a:off x="1761531" y="674896"/>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0" name="Google Shape;3940;p22"/>
            <p:cNvSpPr/>
            <p:nvPr/>
          </p:nvSpPr>
          <p:spPr>
            <a:xfrm flipH="1" rot="10800000">
              <a:off x="542169" y="6651353"/>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1" name="Google Shape;3941;p22"/>
            <p:cNvSpPr/>
            <p:nvPr/>
          </p:nvSpPr>
          <p:spPr>
            <a:xfrm flipH="1" rot="10800000">
              <a:off x="893214" y="674539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2" name="Google Shape;3942;p22"/>
            <p:cNvSpPr/>
            <p:nvPr/>
          </p:nvSpPr>
          <p:spPr>
            <a:xfrm flipH="1" rot="10800000">
              <a:off x="335817" y="655419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3" name="Google Shape;3943;p22"/>
            <p:cNvSpPr/>
            <p:nvPr/>
          </p:nvSpPr>
          <p:spPr>
            <a:xfrm flipH="1" rot="10800000">
              <a:off x="126313" y="6697677"/>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4" name="Google Shape;3944;p22"/>
            <p:cNvSpPr/>
            <p:nvPr/>
          </p:nvSpPr>
          <p:spPr>
            <a:xfrm flipH="1" rot="10800000">
              <a:off x="1032651" y="839642"/>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5" name="Google Shape;3945;p22"/>
            <p:cNvSpPr/>
            <p:nvPr/>
          </p:nvSpPr>
          <p:spPr>
            <a:xfrm flipH="1" rot="10800000">
              <a:off x="5647071" y="52442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6" name="Google Shape;3946;p22"/>
            <p:cNvSpPr/>
            <p:nvPr/>
          </p:nvSpPr>
          <p:spPr>
            <a:xfrm flipH="1" rot="10800000">
              <a:off x="4793909" y="614227"/>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7" name="Google Shape;3947;p22"/>
            <p:cNvSpPr/>
            <p:nvPr/>
          </p:nvSpPr>
          <p:spPr>
            <a:xfrm flipH="1" rot="10800000">
              <a:off x="106969" y="3729557"/>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8" name="Google Shape;3948;p22"/>
            <p:cNvSpPr/>
            <p:nvPr/>
          </p:nvSpPr>
          <p:spPr>
            <a:xfrm flipH="1" rot="10800000">
              <a:off x="3776596" y="61636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9" name="Google Shape;3949;p22"/>
            <p:cNvSpPr/>
            <p:nvPr/>
          </p:nvSpPr>
          <p:spPr>
            <a:xfrm flipH="1" rot="10800000">
              <a:off x="526717" y="626074"/>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0" name="Google Shape;3950;p22"/>
            <p:cNvSpPr/>
            <p:nvPr/>
          </p:nvSpPr>
          <p:spPr>
            <a:xfrm flipH="1" rot="10800000">
              <a:off x="1326418" y="4148733"/>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1" name="Google Shape;3951;p22"/>
            <p:cNvSpPr/>
            <p:nvPr/>
          </p:nvSpPr>
          <p:spPr>
            <a:xfrm flipH="1" rot="10800000">
              <a:off x="599630" y="253261"/>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2" name="Google Shape;3952;p22"/>
            <p:cNvSpPr/>
            <p:nvPr/>
          </p:nvSpPr>
          <p:spPr>
            <a:xfrm flipH="1" rot="10800000">
              <a:off x="1005926" y="2832697"/>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3" name="Google Shape;3953;p22"/>
            <p:cNvSpPr/>
            <p:nvPr/>
          </p:nvSpPr>
          <p:spPr>
            <a:xfrm flipH="1" rot="10800000">
              <a:off x="601935" y="3453733"/>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4" name="Google Shape;3954;p22"/>
            <p:cNvSpPr/>
            <p:nvPr/>
          </p:nvSpPr>
          <p:spPr>
            <a:xfrm flipH="1" rot="10800000">
              <a:off x="652343" y="570507"/>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5" name="Google Shape;3955;p22"/>
            <p:cNvSpPr/>
            <p:nvPr/>
          </p:nvSpPr>
          <p:spPr>
            <a:xfrm flipH="1" rot="10800000">
              <a:off x="3594128" y="439999"/>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6" name="Google Shape;3956;p22"/>
            <p:cNvSpPr/>
            <p:nvPr/>
          </p:nvSpPr>
          <p:spPr>
            <a:xfrm flipH="1" rot="10800000">
              <a:off x="638245" y="562429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7" name="Google Shape;3957;p22"/>
            <p:cNvSpPr/>
            <p:nvPr/>
          </p:nvSpPr>
          <p:spPr>
            <a:xfrm flipH="1" rot="10800000">
              <a:off x="646583" y="3965654"/>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8" name="Google Shape;3958;p22"/>
            <p:cNvSpPr/>
            <p:nvPr/>
          </p:nvSpPr>
          <p:spPr>
            <a:xfrm flipH="1" rot="10800000">
              <a:off x="4990622" y="556292"/>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9" name="Google Shape;3959;p22"/>
            <p:cNvSpPr/>
            <p:nvPr/>
          </p:nvSpPr>
          <p:spPr>
            <a:xfrm flipH="1" rot="10800000">
              <a:off x="453278" y="6687837"/>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0" name="Google Shape;3960;p22"/>
            <p:cNvSpPr/>
            <p:nvPr/>
          </p:nvSpPr>
          <p:spPr>
            <a:xfrm flipH="1" rot="10800000">
              <a:off x="61849" y="4379512"/>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1" name="Google Shape;3961;p22"/>
            <p:cNvSpPr/>
            <p:nvPr/>
          </p:nvSpPr>
          <p:spPr>
            <a:xfrm flipH="1" rot="10800000">
              <a:off x="677146" y="6274845"/>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2" name="Google Shape;3962;p22"/>
            <p:cNvSpPr/>
            <p:nvPr/>
          </p:nvSpPr>
          <p:spPr>
            <a:xfrm flipH="1" rot="-9716833">
              <a:off x="733639" y="5351004"/>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3" name="Google Shape;3963;p22"/>
            <p:cNvSpPr/>
            <p:nvPr/>
          </p:nvSpPr>
          <p:spPr>
            <a:xfrm flipH="1" rot="10800000">
              <a:off x="1235730" y="66536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4" name="Google Shape;3964;p22"/>
            <p:cNvSpPr/>
            <p:nvPr/>
          </p:nvSpPr>
          <p:spPr>
            <a:xfrm flipH="1" rot="10800000">
              <a:off x="2702792" y="905765"/>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5" name="Google Shape;3965;p22"/>
            <p:cNvSpPr/>
            <p:nvPr/>
          </p:nvSpPr>
          <p:spPr>
            <a:xfrm flipH="1" rot="10800000">
              <a:off x="568248" y="5742630"/>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6" name="Google Shape;3966;p22"/>
            <p:cNvSpPr/>
            <p:nvPr/>
          </p:nvSpPr>
          <p:spPr>
            <a:xfrm flipH="1" rot="10800000">
              <a:off x="1178016" y="429258"/>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7" name="Google Shape;3967;p22"/>
            <p:cNvSpPr/>
            <p:nvPr/>
          </p:nvSpPr>
          <p:spPr>
            <a:xfrm flipH="1" rot="10800000">
              <a:off x="842155" y="6204646"/>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8" name="Google Shape;3968;p22"/>
            <p:cNvSpPr/>
            <p:nvPr/>
          </p:nvSpPr>
          <p:spPr>
            <a:xfrm flipH="1" rot="10800000">
              <a:off x="4113623" y="247182"/>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9" name="Google Shape;3969;p22"/>
            <p:cNvSpPr/>
            <p:nvPr/>
          </p:nvSpPr>
          <p:spPr>
            <a:xfrm flipH="1" rot="10800000">
              <a:off x="1027333" y="4301075"/>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0" name="Google Shape;3970;p22"/>
            <p:cNvSpPr/>
            <p:nvPr/>
          </p:nvSpPr>
          <p:spPr>
            <a:xfrm flipH="1" rot="10800000">
              <a:off x="1311983" y="300506"/>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1" name="Google Shape;3971;p22"/>
            <p:cNvSpPr/>
            <p:nvPr/>
          </p:nvSpPr>
          <p:spPr>
            <a:xfrm flipH="1" rot="10800000">
              <a:off x="5386436" y="546374"/>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2" name="Google Shape;3972;p22"/>
            <p:cNvSpPr/>
            <p:nvPr/>
          </p:nvSpPr>
          <p:spPr>
            <a:xfrm flipH="1" rot="10800000">
              <a:off x="897873" y="5497706"/>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3" name="Google Shape;3973;p22"/>
            <p:cNvSpPr/>
            <p:nvPr/>
          </p:nvSpPr>
          <p:spPr>
            <a:xfrm flipH="1" rot="10800000">
              <a:off x="881361" y="5755849"/>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4" name="Google Shape;3974;p22"/>
            <p:cNvSpPr/>
            <p:nvPr/>
          </p:nvSpPr>
          <p:spPr>
            <a:xfrm flipH="1" rot="10800000">
              <a:off x="454364" y="3938535"/>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5" name="Google Shape;3975;p22"/>
            <p:cNvSpPr/>
            <p:nvPr/>
          </p:nvSpPr>
          <p:spPr>
            <a:xfrm flipH="1" rot="10800000">
              <a:off x="575531" y="6505209"/>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6" name="Google Shape;3976;p22"/>
            <p:cNvSpPr/>
            <p:nvPr/>
          </p:nvSpPr>
          <p:spPr>
            <a:xfrm flipH="1" rot="10800000">
              <a:off x="405559" y="5231916"/>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7" name="Google Shape;3977;p22"/>
            <p:cNvSpPr/>
            <p:nvPr/>
          </p:nvSpPr>
          <p:spPr>
            <a:xfrm flipH="1" rot="10800000">
              <a:off x="86715" y="5161104"/>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8" name="Google Shape;3978;p22"/>
            <p:cNvSpPr/>
            <p:nvPr/>
          </p:nvSpPr>
          <p:spPr>
            <a:xfrm flipH="1" rot="10800000">
              <a:off x="2803546" y="758678"/>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9" name="Google Shape;3979;p22"/>
            <p:cNvSpPr/>
            <p:nvPr/>
          </p:nvSpPr>
          <p:spPr>
            <a:xfrm flipH="1" rot="10800000">
              <a:off x="854573" y="5003229"/>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0" name="Google Shape;3980;p22"/>
            <p:cNvSpPr/>
            <p:nvPr/>
          </p:nvSpPr>
          <p:spPr>
            <a:xfrm flipH="1" rot="10800000">
              <a:off x="1589711" y="203433"/>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1" name="Google Shape;3981;p22"/>
            <p:cNvSpPr/>
            <p:nvPr/>
          </p:nvSpPr>
          <p:spPr>
            <a:xfrm flipH="1" rot="10800000">
              <a:off x="1751669" y="289360"/>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2" name="Google Shape;3982;p22"/>
            <p:cNvSpPr/>
            <p:nvPr/>
          </p:nvSpPr>
          <p:spPr>
            <a:xfrm flipH="1" rot="10800000">
              <a:off x="328050" y="602197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3" name="Google Shape;3983;p22"/>
            <p:cNvSpPr/>
            <p:nvPr/>
          </p:nvSpPr>
          <p:spPr>
            <a:xfrm flipH="1" rot="10800000">
              <a:off x="289327" y="4997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4" name="Google Shape;3984;p22"/>
            <p:cNvSpPr/>
            <p:nvPr/>
          </p:nvSpPr>
          <p:spPr>
            <a:xfrm flipH="1" rot="10800000">
              <a:off x="1082751" y="3704492"/>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5" name="Google Shape;3985;p22"/>
            <p:cNvSpPr/>
            <p:nvPr/>
          </p:nvSpPr>
          <p:spPr>
            <a:xfrm flipH="1" rot="10800000">
              <a:off x="1648708" y="619738"/>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6" name="Google Shape;3986;p22"/>
            <p:cNvSpPr/>
            <p:nvPr/>
          </p:nvSpPr>
          <p:spPr>
            <a:xfrm flipH="1" rot="10800000">
              <a:off x="43470" y="583509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7" name="Google Shape;3987;p22"/>
            <p:cNvSpPr/>
            <p:nvPr/>
          </p:nvSpPr>
          <p:spPr>
            <a:xfrm flipH="1" rot="10800000">
              <a:off x="870355" y="401369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8" name="Google Shape;3988;p22"/>
            <p:cNvSpPr/>
            <p:nvPr/>
          </p:nvSpPr>
          <p:spPr>
            <a:xfrm flipH="1" rot="10800000">
              <a:off x="2342144" y="897015"/>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9" name="Google Shape;3989;p22"/>
            <p:cNvSpPr/>
            <p:nvPr/>
          </p:nvSpPr>
          <p:spPr>
            <a:xfrm flipH="1" rot="10800000">
              <a:off x="428731" y="1261823"/>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0" name="Google Shape;3990;p22"/>
            <p:cNvSpPr/>
            <p:nvPr/>
          </p:nvSpPr>
          <p:spPr>
            <a:xfrm flipH="1" rot="10800000">
              <a:off x="706599" y="6495861"/>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1" name="Google Shape;3991;p22"/>
            <p:cNvSpPr/>
            <p:nvPr/>
          </p:nvSpPr>
          <p:spPr>
            <a:xfrm flipH="1" rot="10800000">
              <a:off x="1158555" y="700649"/>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2" name="Google Shape;3992;p22"/>
            <p:cNvSpPr/>
            <p:nvPr/>
          </p:nvSpPr>
          <p:spPr>
            <a:xfrm flipH="1" rot="10800000">
              <a:off x="406753" y="526574"/>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3" name="Google Shape;3993;p22"/>
            <p:cNvSpPr/>
            <p:nvPr/>
          </p:nvSpPr>
          <p:spPr>
            <a:xfrm flipH="1" rot="10800000">
              <a:off x="66517" y="3631265"/>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4" name="Google Shape;3994;p22"/>
            <p:cNvSpPr/>
            <p:nvPr/>
          </p:nvSpPr>
          <p:spPr>
            <a:xfrm flipH="1" rot="10800000">
              <a:off x="554182" y="4731167"/>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5" name="Google Shape;3995;p22"/>
            <p:cNvSpPr/>
            <p:nvPr/>
          </p:nvSpPr>
          <p:spPr>
            <a:xfrm flipH="1" rot="10800000">
              <a:off x="2666142" y="39059"/>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6" name="Google Shape;3996;p22"/>
            <p:cNvSpPr/>
            <p:nvPr/>
          </p:nvSpPr>
          <p:spPr>
            <a:xfrm flipH="1" rot="10800000">
              <a:off x="263021" y="565038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7" name="Google Shape;3997;p22"/>
            <p:cNvSpPr/>
            <p:nvPr/>
          </p:nvSpPr>
          <p:spPr>
            <a:xfrm flipH="1" rot="10800000">
              <a:off x="1453577" y="716839"/>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8" name="Google Shape;3998;p22"/>
            <p:cNvSpPr/>
            <p:nvPr/>
          </p:nvSpPr>
          <p:spPr>
            <a:xfrm flipH="1" rot="10800000">
              <a:off x="2866417" y="36293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9" name="Google Shape;3999;p22"/>
            <p:cNvSpPr/>
            <p:nvPr/>
          </p:nvSpPr>
          <p:spPr>
            <a:xfrm flipH="1" rot="10800000">
              <a:off x="70540" y="499035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0" name="Google Shape;4000;p22"/>
            <p:cNvSpPr/>
            <p:nvPr/>
          </p:nvSpPr>
          <p:spPr>
            <a:xfrm flipH="1" rot="10800000">
              <a:off x="630468" y="445788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1" name="Google Shape;4001;p22"/>
            <p:cNvSpPr/>
            <p:nvPr/>
          </p:nvSpPr>
          <p:spPr>
            <a:xfrm flipH="1" rot="10800000">
              <a:off x="2850030" y="778810"/>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2" name="Google Shape;4002;p22"/>
            <p:cNvSpPr/>
            <p:nvPr/>
          </p:nvSpPr>
          <p:spPr>
            <a:xfrm flipH="1" rot="10800000">
              <a:off x="2408325" y="379152"/>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3" name="Google Shape;4003;p22"/>
            <p:cNvSpPr/>
            <p:nvPr/>
          </p:nvSpPr>
          <p:spPr>
            <a:xfrm flipH="1" rot="10800000">
              <a:off x="5453123" y="597925"/>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4" name="Google Shape;4004;p22"/>
            <p:cNvSpPr/>
            <p:nvPr/>
          </p:nvSpPr>
          <p:spPr>
            <a:xfrm flipH="1" rot="10800000">
              <a:off x="1557612" y="316159"/>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5" name="Google Shape;4005;p22"/>
            <p:cNvSpPr/>
            <p:nvPr/>
          </p:nvSpPr>
          <p:spPr>
            <a:xfrm flipH="1" rot="10800000">
              <a:off x="381582" y="4904768"/>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6" name="Google Shape;4006;p22"/>
            <p:cNvSpPr/>
            <p:nvPr/>
          </p:nvSpPr>
          <p:spPr>
            <a:xfrm flipH="1" rot="10800000">
              <a:off x="744300" y="4739313"/>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7" name="Google Shape;4007;p22"/>
            <p:cNvSpPr/>
            <p:nvPr/>
          </p:nvSpPr>
          <p:spPr>
            <a:xfrm flipH="1" rot="10800000">
              <a:off x="804737" y="4509131"/>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8" name="Google Shape;4008;p22"/>
            <p:cNvSpPr/>
            <p:nvPr/>
          </p:nvSpPr>
          <p:spPr>
            <a:xfrm flipH="1" rot="10800000">
              <a:off x="388109" y="6287849"/>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9" name="Google Shape;4009;p22"/>
            <p:cNvSpPr/>
            <p:nvPr/>
          </p:nvSpPr>
          <p:spPr>
            <a:xfrm flipH="1" rot="10800000">
              <a:off x="493906" y="4754125"/>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0" name="Google Shape;4010;p22"/>
            <p:cNvSpPr/>
            <p:nvPr/>
          </p:nvSpPr>
          <p:spPr>
            <a:xfrm flipH="1" rot="10800000">
              <a:off x="308482" y="4076054"/>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1" name="Google Shape;4011;p22"/>
            <p:cNvSpPr/>
            <p:nvPr/>
          </p:nvSpPr>
          <p:spPr>
            <a:xfrm flipH="1" rot="10800000">
              <a:off x="2568544" y="688923"/>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2" name="Google Shape;4012;p22"/>
            <p:cNvSpPr/>
            <p:nvPr/>
          </p:nvSpPr>
          <p:spPr>
            <a:xfrm flipH="1" rot="10800000">
              <a:off x="800522" y="212771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3" name="Google Shape;4013;p22"/>
            <p:cNvSpPr/>
            <p:nvPr/>
          </p:nvSpPr>
          <p:spPr>
            <a:xfrm flipH="1" rot="10800000">
              <a:off x="528157" y="1642757"/>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4" name="Google Shape;4014;p22"/>
            <p:cNvSpPr/>
            <p:nvPr/>
          </p:nvSpPr>
          <p:spPr>
            <a:xfrm flipH="1" rot="10800000">
              <a:off x="1218376" y="2006594"/>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5" name="Google Shape;4015;p22"/>
            <p:cNvSpPr/>
            <p:nvPr/>
          </p:nvSpPr>
          <p:spPr>
            <a:xfrm flipH="1" rot="10800000">
              <a:off x="856809" y="1593040"/>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6" name="Google Shape;4016;p22"/>
            <p:cNvSpPr/>
            <p:nvPr/>
          </p:nvSpPr>
          <p:spPr>
            <a:xfrm flipH="1" rot="10800000">
              <a:off x="1045190" y="3172713"/>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7" name="Google Shape;4017;p22"/>
            <p:cNvSpPr/>
            <p:nvPr/>
          </p:nvSpPr>
          <p:spPr>
            <a:xfrm flipH="1" rot="10800000">
              <a:off x="717120" y="274771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8" name="Google Shape;4018;p22"/>
            <p:cNvSpPr/>
            <p:nvPr/>
          </p:nvSpPr>
          <p:spPr>
            <a:xfrm flipH="1" rot="10800000">
              <a:off x="1011518" y="362208"/>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9" name="Google Shape;4019;p22"/>
            <p:cNvSpPr/>
            <p:nvPr/>
          </p:nvSpPr>
          <p:spPr>
            <a:xfrm flipH="1" rot="10800000">
              <a:off x="166642" y="2545743"/>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0" name="Google Shape;4020;p22"/>
            <p:cNvSpPr/>
            <p:nvPr/>
          </p:nvSpPr>
          <p:spPr>
            <a:xfrm flipH="1" rot="10800000">
              <a:off x="628694" y="43367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1" name="Google Shape;4021;p22"/>
            <p:cNvSpPr/>
            <p:nvPr/>
          </p:nvSpPr>
          <p:spPr>
            <a:xfrm flipH="1" rot="10800000">
              <a:off x="314305" y="4414932"/>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2" name="Google Shape;4022;p22"/>
            <p:cNvSpPr/>
            <p:nvPr/>
          </p:nvSpPr>
          <p:spPr>
            <a:xfrm flipH="1" rot="10800000">
              <a:off x="2233396" y="19306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3" name="Google Shape;4023;p22"/>
            <p:cNvSpPr/>
            <p:nvPr/>
          </p:nvSpPr>
          <p:spPr>
            <a:xfrm flipH="1" rot="10800000">
              <a:off x="1198916" y="137367"/>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4" name="Google Shape;4024;p22"/>
            <p:cNvSpPr/>
            <p:nvPr/>
          </p:nvSpPr>
          <p:spPr>
            <a:xfrm flipH="1" rot="10800000">
              <a:off x="2640640" y="506911"/>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5" name="Google Shape;4025;p22"/>
            <p:cNvSpPr/>
            <p:nvPr/>
          </p:nvSpPr>
          <p:spPr>
            <a:xfrm flipH="1" rot="10800000">
              <a:off x="5191025" y="57472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6" name="Google Shape;4026;p22"/>
            <p:cNvSpPr/>
            <p:nvPr/>
          </p:nvSpPr>
          <p:spPr>
            <a:xfrm flipH="1" rot="10800000">
              <a:off x="1008804" y="502429"/>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7" name="Google Shape;4027;p22"/>
            <p:cNvSpPr/>
            <p:nvPr/>
          </p:nvSpPr>
          <p:spPr>
            <a:xfrm flipH="1" rot="10800000">
              <a:off x="829438" y="366302"/>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8" name="Google Shape;4028;p22"/>
            <p:cNvSpPr/>
            <p:nvPr/>
          </p:nvSpPr>
          <p:spPr>
            <a:xfrm flipH="1" rot="10800000">
              <a:off x="312600" y="311320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9" name="Google Shape;4029;p22"/>
            <p:cNvSpPr/>
            <p:nvPr/>
          </p:nvSpPr>
          <p:spPr>
            <a:xfrm flipH="1" rot="10800000">
              <a:off x="122502" y="347794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0" name="Google Shape;4030;p22"/>
            <p:cNvSpPr/>
            <p:nvPr/>
          </p:nvSpPr>
          <p:spPr>
            <a:xfrm flipH="1" rot="10800000">
              <a:off x="1236567" y="3455779"/>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1" name="Google Shape;4031;p22"/>
            <p:cNvSpPr/>
            <p:nvPr/>
          </p:nvSpPr>
          <p:spPr>
            <a:xfrm flipH="1" rot="10800000">
              <a:off x="2426223" y="706668"/>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2" name="Google Shape;4032;p22"/>
            <p:cNvSpPr/>
            <p:nvPr/>
          </p:nvSpPr>
          <p:spPr>
            <a:xfrm flipH="1" rot="10800000">
              <a:off x="1303831" y="90596"/>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3" name="Google Shape;4033;p22"/>
            <p:cNvSpPr/>
            <p:nvPr/>
          </p:nvSpPr>
          <p:spPr>
            <a:xfrm flipH="1" rot="10800000">
              <a:off x="2516070" y="10629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4" name="Google Shape;4034;p22"/>
            <p:cNvSpPr/>
            <p:nvPr/>
          </p:nvSpPr>
          <p:spPr>
            <a:xfrm flipH="1" rot="10800000">
              <a:off x="392694" y="5080827"/>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5" name="Google Shape;4035;p22"/>
            <p:cNvSpPr/>
            <p:nvPr/>
          </p:nvSpPr>
          <p:spPr>
            <a:xfrm flipH="1" rot="10800000">
              <a:off x="1233395" y="747701"/>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6" name="Google Shape;4036;p22"/>
            <p:cNvSpPr/>
            <p:nvPr/>
          </p:nvSpPr>
          <p:spPr>
            <a:xfrm flipH="1" rot="10800000">
              <a:off x="163763" y="5181670"/>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7" name="Google Shape;4037;p22"/>
            <p:cNvSpPr/>
            <p:nvPr/>
          </p:nvSpPr>
          <p:spPr>
            <a:xfrm flipH="1" rot="10800000">
              <a:off x="2265069" y="917375"/>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8" name="Google Shape;4038;p22"/>
            <p:cNvSpPr/>
            <p:nvPr/>
          </p:nvSpPr>
          <p:spPr>
            <a:xfrm flipH="1" rot="10800000">
              <a:off x="557536" y="245237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9" name="Google Shape;4039;p22"/>
            <p:cNvSpPr/>
            <p:nvPr/>
          </p:nvSpPr>
          <p:spPr>
            <a:xfrm flipH="1" rot="10800000">
              <a:off x="402805" y="1848173"/>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0" name="Google Shape;4040;p22"/>
            <p:cNvSpPr/>
            <p:nvPr/>
          </p:nvSpPr>
          <p:spPr>
            <a:xfrm flipH="1" rot="10800000">
              <a:off x="466638" y="1372058"/>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1" name="Google Shape;4041;p22"/>
            <p:cNvSpPr/>
            <p:nvPr/>
          </p:nvSpPr>
          <p:spPr>
            <a:xfrm flipH="1" rot="10800000">
              <a:off x="95796" y="134584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2" name="Google Shape;4042;p22"/>
            <p:cNvSpPr/>
            <p:nvPr/>
          </p:nvSpPr>
          <p:spPr>
            <a:xfrm flipH="1" rot="10800000">
              <a:off x="608399" y="501096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3" name="Google Shape;4043;p22"/>
            <p:cNvSpPr/>
            <p:nvPr/>
          </p:nvSpPr>
          <p:spPr>
            <a:xfrm flipH="1" rot="10800000">
              <a:off x="209837" y="4561510"/>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4" name="Google Shape;4044;p22"/>
            <p:cNvSpPr/>
            <p:nvPr/>
          </p:nvSpPr>
          <p:spPr>
            <a:xfrm flipH="1" rot="10800000">
              <a:off x="604180" y="291453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5" name="Google Shape;4045;p22"/>
            <p:cNvSpPr/>
            <p:nvPr/>
          </p:nvSpPr>
          <p:spPr>
            <a:xfrm flipH="1" rot="10800000">
              <a:off x="3159973" y="218565"/>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6" name="Google Shape;4046;p22"/>
            <p:cNvSpPr/>
            <p:nvPr/>
          </p:nvSpPr>
          <p:spPr>
            <a:xfrm flipH="1" rot="10800000">
              <a:off x="2161021" y="363227"/>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7" name="Google Shape;4047;p22"/>
            <p:cNvSpPr/>
            <p:nvPr/>
          </p:nvSpPr>
          <p:spPr>
            <a:xfrm flipH="1" rot="10800000">
              <a:off x="3093750" y="63232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8" name="Google Shape;4048;p22"/>
            <p:cNvSpPr/>
            <p:nvPr/>
          </p:nvSpPr>
          <p:spPr>
            <a:xfrm flipH="1" rot="10800000">
              <a:off x="1328691" y="1868822"/>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9" name="Google Shape;4049;p22"/>
            <p:cNvSpPr/>
            <p:nvPr/>
          </p:nvSpPr>
          <p:spPr>
            <a:xfrm flipH="1" rot="10800000">
              <a:off x="1591096" y="1349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0" name="Google Shape;4050;p22"/>
            <p:cNvSpPr/>
            <p:nvPr/>
          </p:nvSpPr>
          <p:spPr>
            <a:xfrm flipH="1" rot="10800000">
              <a:off x="2882367" y="89966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1" name="Google Shape;4051;p22"/>
            <p:cNvSpPr/>
            <p:nvPr/>
          </p:nvSpPr>
          <p:spPr>
            <a:xfrm flipH="1">
              <a:off x="5808845" y="6814041"/>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2" name="Google Shape;4052;p22"/>
            <p:cNvSpPr/>
            <p:nvPr/>
          </p:nvSpPr>
          <p:spPr>
            <a:xfrm flipH="1">
              <a:off x="6878845" y="6467507"/>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3" name="Google Shape;4053;p22"/>
            <p:cNvSpPr/>
            <p:nvPr/>
          </p:nvSpPr>
          <p:spPr>
            <a:xfrm flipH="1">
              <a:off x="6382168" y="6328918"/>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4" name="Google Shape;4054;p22"/>
            <p:cNvSpPr/>
            <p:nvPr/>
          </p:nvSpPr>
          <p:spPr>
            <a:xfrm flipH="1">
              <a:off x="7046248" y="6301754"/>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5" name="Google Shape;4055;p22"/>
            <p:cNvSpPr/>
            <p:nvPr/>
          </p:nvSpPr>
          <p:spPr>
            <a:xfrm flipH="1">
              <a:off x="6743238" y="6406291"/>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6" name="Google Shape;4056;p22"/>
            <p:cNvSpPr/>
            <p:nvPr/>
          </p:nvSpPr>
          <p:spPr>
            <a:xfrm flipH="1">
              <a:off x="6690516" y="6368466"/>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7" name="Google Shape;4057;p22"/>
            <p:cNvSpPr/>
            <p:nvPr/>
          </p:nvSpPr>
          <p:spPr>
            <a:xfrm flipH="1">
              <a:off x="6956398" y="6395138"/>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58" name="Google Shape;4058;p22"/>
          <p:cNvGrpSpPr/>
          <p:nvPr/>
        </p:nvGrpSpPr>
        <p:grpSpPr>
          <a:xfrm rot="1185681">
            <a:off x="9642623" y="240393"/>
            <a:ext cx="3064040" cy="4321161"/>
            <a:chOff x="5521751" y="689626"/>
            <a:chExt cx="3064070" cy="4321203"/>
          </a:xfrm>
        </p:grpSpPr>
        <p:sp>
          <p:nvSpPr>
            <p:cNvPr id="4059" name="Google Shape;4059;p22"/>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0" name="Google Shape;4060;p22"/>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1" name="Google Shape;4061;p22"/>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2" name="Google Shape;4062;p22"/>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3" name="Google Shape;4063;p22"/>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4" name="Google Shape;4064;p22"/>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5" name="Google Shape;4065;p22"/>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6" name="Google Shape;4066;p22"/>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7" name="Google Shape;4067;p22"/>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8" name="Google Shape;4068;p22"/>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9" name="Google Shape;4069;p22"/>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0" name="Google Shape;4070;p22"/>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1" name="Google Shape;4071;p22"/>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2" name="Google Shape;4072;p22"/>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3" name="Google Shape;4073;p22"/>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4" name="Google Shape;4074;p22"/>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5" name="Google Shape;4075;p22"/>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6" name="Google Shape;4076;p22"/>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7" name="Google Shape;4077;p22"/>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8" name="Google Shape;4078;p22"/>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9" name="Google Shape;4079;p22"/>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0" name="Google Shape;4080;p22"/>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1" name="Google Shape;4081;p22"/>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2" name="Google Shape;4082;p22"/>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3" name="Google Shape;4083;p22"/>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4" name="Google Shape;4084;p22"/>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5" name="Google Shape;4085;p22"/>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6" name="Google Shape;4086;p22"/>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7" name="Google Shape;4087;p22"/>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8" name="Google Shape;4088;p22"/>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9" name="Google Shape;4089;p22"/>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0" name="Google Shape;4090;p22"/>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1" name="Google Shape;4091;p22"/>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2" name="Google Shape;4092;p22"/>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3" name="Google Shape;4093;p22"/>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4" name="Google Shape;4094;p22"/>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5" name="Google Shape;4095;p22"/>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6" name="Google Shape;4096;p22"/>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7" name="Google Shape;4097;p22"/>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8" name="Google Shape;4098;p22"/>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9" name="Google Shape;4099;p22"/>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0" name="Google Shape;4100;p22"/>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1" name="Google Shape;4101;p22"/>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2" name="Google Shape;4102;p22"/>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3" name="Google Shape;4103;p22"/>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4" name="Google Shape;4104;p22"/>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5" name="Google Shape;4105;p22"/>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6" name="Google Shape;4106;p22"/>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7" name="Google Shape;4107;p22"/>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8" name="Google Shape;4108;p22"/>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9" name="Google Shape;4109;p22"/>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0" name="Google Shape;4110;p22"/>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1" name="Google Shape;4111;p22"/>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2" name="Google Shape;4112;p22"/>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3" name="Google Shape;4113;p22"/>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4" name="Google Shape;4114;p22"/>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5" name="Google Shape;4115;p22"/>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6" name="Google Shape;4116;p22"/>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7" name="Google Shape;4117;p22"/>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8" name="Google Shape;4118;p22"/>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9" name="Google Shape;4119;p22"/>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0" name="Google Shape;4120;p22"/>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21" name="Google Shape;4121;p22"/>
          <p:cNvSpPr/>
          <p:nvPr/>
        </p:nvSpPr>
        <p:spPr>
          <a:xfrm>
            <a:off x="9705153" y="1130425"/>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2" name="Google Shape;4122;p22"/>
          <p:cNvSpPr/>
          <p:nvPr/>
        </p:nvSpPr>
        <p:spPr>
          <a:xfrm>
            <a:off x="9293158" y="2289555"/>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3" name="Google Shape;4123;p22"/>
          <p:cNvSpPr/>
          <p:nvPr/>
        </p:nvSpPr>
        <p:spPr>
          <a:xfrm>
            <a:off x="11366363" y="1190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4" name="Google Shape;4124;p22"/>
          <p:cNvSpPr/>
          <p:nvPr/>
        </p:nvSpPr>
        <p:spPr>
          <a:xfrm>
            <a:off x="11255052" y="2670596"/>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5" name="Google Shape;4125;p22"/>
          <p:cNvSpPr/>
          <p:nvPr/>
        </p:nvSpPr>
        <p:spPr>
          <a:xfrm>
            <a:off x="9710287" y="4581022"/>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6" name="Google Shape;4126;p22"/>
          <p:cNvSpPr/>
          <p:nvPr/>
        </p:nvSpPr>
        <p:spPr>
          <a:xfrm>
            <a:off x="11194522" y="4599625"/>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7" name="Google Shape;4127;p22"/>
          <p:cNvSpPr/>
          <p:nvPr/>
        </p:nvSpPr>
        <p:spPr>
          <a:xfrm>
            <a:off x="3002048" y="4795287"/>
            <a:ext cx="256273" cy="257115"/>
          </a:xfrm>
          <a:custGeom>
            <a:rect b="b" l="l" r="r" t="t"/>
            <a:pathLst>
              <a:path extrusionOk="0" h="166958" w="166411">
                <a:moveTo>
                  <a:pt x="9" y="83907"/>
                </a:moveTo>
                <a:cubicBezTo>
                  <a:pt x="145" y="130011"/>
                  <a:pt x="37496" y="167284"/>
                  <a:pt x="83441" y="167158"/>
                </a:cubicBezTo>
                <a:cubicBezTo>
                  <a:pt x="129386" y="167032"/>
                  <a:pt x="166556" y="129555"/>
                  <a:pt x="166420" y="83451"/>
                </a:cubicBezTo>
                <a:cubicBezTo>
                  <a:pt x="166284" y="37436"/>
                  <a:pt x="129068" y="200"/>
                  <a:pt x="83214" y="200"/>
                </a:cubicBezTo>
                <a:cubicBezTo>
                  <a:pt x="37269" y="200"/>
                  <a:pt x="9" y="37574"/>
                  <a:pt x="9" y="83679"/>
                </a:cubicBezTo>
                <a:cubicBezTo>
                  <a:pt x="9" y="83755"/>
                  <a:pt x="9" y="83831"/>
                  <a:pt x="9" y="83907"/>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8" name="Google Shape;4128;p22"/>
          <p:cNvSpPr/>
          <p:nvPr/>
        </p:nvSpPr>
        <p:spPr>
          <a:xfrm>
            <a:off x="1951720" y="5474725"/>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9" name="Google Shape;4129;p22"/>
          <p:cNvSpPr/>
          <p:nvPr/>
        </p:nvSpPr>
        <p:spPr>
          <a:xfrm>
            <a:off x="3040236" y="5694760"/>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0" name="Google Shape;4130;p22"/>
          <p:cNvSpPr/>
          <p:nvPr/>
        </p:nvSpPr>
        <p:spPr>
          <a:xfrm>
            <a:off x="1050286" y="531198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1" name="Google Shape;4131;p22"/>
          <p:cNvSpPr/>
          <p:nvPr/>
        </p:nvSpPr>
        <p:spPr>
          <a:xfrm>
            <a:off x="3067914" y="5265937"/>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2" name="Google Shape;4132;p22"/>
          <p:cNvSpPr/>
          <p:nvPr/>
        </p:nvSpPr>
        <p:spPr>
          <a:xfrm>
            <a:off x="2141253" y="4627975"/>
            <a:ext cx="238768" cy="239553"/>
          </a:xfrm>
          <a:custGeom>
            <a:rect b="b" l="l" r="r" t="t"/>
            <a:pathLst>
              <a:path extrusionOk="0" h="155554" w="155044">
                <a:moveTo>
                  <a:pt x="9" y="77977"/>
                </a:moveTo>
                <a:cubicBezTo>
                  <a:pt x="9" y="120932"/>
                  <a:pt x="34723" y="155754"/>
                  <a:pt x="77531" y="155754"/>
                </a:cubicBezTo>
                <a:cubicBezTo>
                  <a:pt x="120339" y="155754"/>
                  <a:pt x="155053" y="120932"/>
                  <a:pt x="155053" y="77977"/>
                </a:cubicBezTo>
                <a:cubicBezTo>
                  <a:pt x="155053" y="35022"/>
                  <a:pt x="120339" y="200"/>
                  <a:pt x="77531" y="200"/>
                </a:cubicBezTo>
                <a:cubicBezTo>
                  <a:pt x="34837" y="74"/>
                  <a:pt x="145" y="34691"/>
                  <a:pt x="9" y="77520"/>
                </a:cubicBezTo>
                <a:cubicBezTo>
                  <a:pt x="9" y="77673"/>
                  <a:pt x="9" y="77825"/>
                  <a:pt x="9" y="77977"/>
                </a:cubicBezTo>
                <a:close/>
              </a:path>
            </a:pathLst>
          </a:custGeom>
          <a:solidFill>
            <a:srgbClr val="D1BC9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3" name="Google Shape;4133;p22"/>
          <p:cNvSpPr/>
          <p:nvPr/>
        </p:nvSpPr>
        <p:spPr>
          <a:xfrm>
            <a:off x="5260103" y="5981952"/>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4" name="Google Shape;4134;p22"/>
          <p:cNvSpPr/>
          <p:nvPr/>
        </p:nvSpPr>
        <p:spPr>
          <a:xfrm>
            <a:off x="5032028" y="6094429"/>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5" name="Google Shape;4135;p22"/>
          <p:cNvSpPr/>
          <p:nvPr/>
        </p:nvSpPr>
        <p:spPr>
          <a:xfrm>
            <a:off x="3435165" y="4868768"/>
            <a:ext cx="18554" cy="18967"/>
          </a:xfrm>
          <a:custGeom>
            <a:rect b="b" l="l" r="r" t="t"/>
            <a:pathLst>
              <a:path extrusionOk="0" h="12316" w="12048">
                <a:moveTo>
                  <a:pt x="9" y="6358"/>
                </a:moveTo>
                <a:cubicBezTo>
                  <a:pt x="9" y="9666"/>
                  <a:pt x="2623" y="12402"/>
                  <a:pt x="5919" y="12517"/>
                </a:cubicBezTo>
                <a:cubicBezTo>
                  <a:pt x="9307" y="12517"/>
                  <a:pt x="12057" y="9757"/>
                  <a:pt x="12057" y="6358"/>
                </a:cubicBezTo>
                <a:cubicBezTo>
                  <a:pt x="12057" y="2960"/>
                  <a:pt x="9307" y="200"/>
                  <a:pt x="5919" y="200"/>
                </a:cubicBezTo>
                <a:cubicBezTo>
                  <a:pt x="2623" y="314"/>
                  <a:pt x="9" y="3051"/>
                  <a:pt x="9" y="6358"/>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6" name="Google Shape;4136;p22"/>
          <p:cNvSpPr/>
          <p:nvPr/>
        </p:nvSpPr>
        <p:spPr>
          <a:xfrm>
            <a:off x="1049585" y="5557676"/>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7" name="Google Shape;4137;p22"/>
          <p:cNvSpPr/>
          <p:nvPr/>
        </p:nvSpPr>
        <p:spPr>
          <a:xfrm>
            <a:off x="5664005" y="5843363"/>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8" name="Google Shape;4138;p22"/>
          <p:cNvSpPr/>
          <p:nvPr/>
        </p:nvSpPr>
        <p:spPr>
          <a:xfrm>
            <a:off x="4810843" y="5854872"/>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9" name="Google Shape;4139;p22"/>
          <p:cNvSpPr/>
          <p:nvPr/>
        </p:nvSpPr>
        <p:spPr>
          <a:xfrm>
            <a:off x="3793530" y="5820931"/>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0" name="Google Shape;4140;p22"/>
          <p:cNvSpPr/>
          <p:nvPr/>
        </p:nvSpPr>
        <p:spPr>
          <a:xfrm>
            <a:off x="3797214" y="602150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1" name="Google Shape;4141;p22"/>
          <p:cNvSpPr/>
          <p:nvPr/>
        </p:nvSpPr>
        <p:spPr>
          <a:xfrm>
            <a:off x="3611062" y="5957465"/>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2" name="Google Shape;4142;p22"/>
          <p:cNvSpPr/>
          <p:nvPr/>
        </p:nvSpPr>
        <p:spPr>
          <a:xfrm>
            <a:off x="5007556" y="5816199"/>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3" name="Google Shape;4143;p22"/>
          <p:cNvSpPr/>
          <p:nvPr/>
        </p:nvSpPr>
        <p:spPr>
          <a:xfrm>
            <a:off x="5689752" y="5636182"/>
            <a:ext cx="24277" cy="24035"/>
          </a:xfrm>
          <a:custGeom>
            <a:rect b="b" l="l" r="r" t="t"/>
            <a:pathLst>
              <a:path extrusionOk="0" h="15607" w="15764">
                <a:moveTo>
                  <a:pt x="379" y="10398"/>
                </a:moveTo>
                <a:cubicBezTo>
                  <a:pt x="1789" y="14526"/>
                  <a:pt x="6245" y="16762"/>
                  <a:pt x="10382" y="15416"/>
                </a:cubicBezTo>
                <a:cubicBezTo>
                  <a:pt x="14451" y="14116"/>
                  <a:pt x="16702" y="9759"/>
                  <a:pt x="15407" y="5677"/>
                </a:cubicBezTo>
                <a:cubicBezTo>
                  <a:pt x="15407" y="5654"/>
                  <a:pt x="15384" y="5631"/>
                  <a:pt x="15384" y="5608"/>
                </a:cubicBezTo>
                <a:cubicBezTo>
                  <a:pt x="14088" y="1525"/>
                  <a:pt x="9745" y="-733"/>
                  <a:pt x="5676" y="567"/>
                </a:cubicBezTo>
                <a:cubicBezTo>
                  <a:pt x="5653" y="567"/>
                  <a:pt x="5631" y="590"/>
                  <a:pt x="5608" y="590"/>
                </a:cubicBezTo>
                <a:cubicBezTo>
                  <a:pt x="1516" y="1776"/>
                  <a:pt x="-871" y="6064"/>
                  <a:pt x="311" y="10193"/>
                </a:cubicBezTo>
                <a:cubicBezTo>
                  <a:pt x="334" y="10261"/>
                  <a:pt x="356" y="10329"/>
                  <a:pt x="379" y="10398"/>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4" name="Google Shape;4144;p22"/>
          <p:cNvSpPr/>
          <p:nvPr/>
        </p:nvSpPr>
        <p:spPr>
          <a:xfrm>
            <a:off x="4506227" y="6092499"/>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5" name="Google Shape;4145;p22"/>
          <p:cNvSpPr/>
          <p:nvPr/>
        </p:nvSpPr>
        <p:spPr>
          <a:xfrm>
            <a:off x="5625959" y="608589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6" name="Google Shape;4146;p22"/>
          <p:cNvSpPr/>
          <p:nvPr/>
        </p:nvSpPr>
        <p:spPr>
          <a:xfrm>
            <a:off x="3730564" y="5632965"/>
            <a:ext cx="73504" cy="73430"/>
          </a:xfrm>
          <a:custGeom>
            <a:rect b="b" l="l" r="r" t="t"/>
            <a:pathLst>
              <a:path extrusionOk="0" h="47682" w="47730">
                <a:moveTo>
                  <a:pt x="1105" y="31189"/>
                </a:moveTo>
                <a:cubicBezTo>
                  <a:pt x="4469" y="43323"/>
                  <a:pt x="16995" y="50417"/>
                  <a:pt x="29090" y="47041"/>
                </a:cubicBezTo>
                <a:cubicBezTo>
                  <a:pt x="29704" y="46882"/>
                  <a:pt x="30295" y="46699"/>
                  <a:pt x="30886" y="46471"/>
                </a:cubicBezTo>
                <a:cubicBezTo>
                  <a:pt x="43003" y="43209"/>
                  <a:pt x="50210" y="30710"/>
                  <a:pt x="46959" y="18531"/>
                </a:cubicBezTo>
                <a:cubicBezTo>
                  <a:pt x="46777" y="17869"/>
                  <a:pt x="46572" y="17231"/>
                  <a:pt x="46345" y="16592"/>
                </a:cubicBezTo>
                <a:cubicBezTo>
                  <a:pt x="42139" y="4184"/>
                  <a:pt x="28817" y="-2613"/>
                  <a:pt x="16336" y="1310"/>
                </a:cubicBezTo>
                <a:cubicBezTo>
                  <a:pt x="3992" y="5438"/>
                  <a:pt x="-2783" y="18736"/>
                  <a:pt x="1105" y="31189"/>
                </a:cubicBezTo>
                <a:close/>
              </a:path>
            </a:pathLst>
          </a:custGeom>
          <a:solidFill>
            <a:srgbClr val="E9E0D4">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7" name="Google Shape;4147;p22"/>
          <p:cNvSpPr/>
          <p:nvPr/>
        </p:nvSpPr>
        <p:spPr>
          <a:xfrm>
            <a:off x="5250519" y="5786093"/>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8" name="Google Shape;4148;p22"/>
          <p:cNvSpPr/>
          <p:nvPr/>
        </p:nvSpPr>
        <p:spPr>
          <a:xfrm>
            <a:off x="5403370" y="5920736"/>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9" name="Google Shape;4149;p22"/>
          <p:cNvSpPr/>
          <p:nvPr/>
        </p:nvSpPr>
        <p:spPr>
          <a:xfrm>
            <a:off x="4630372" y="5638680"/>
            <a:ext cx="50286" cy="50457"/>
          </a:xfrm>
          <a:custGeom>
            <a:rect b="b" l="l" r="r" t="t"/>
            <a:pathLst>
              <a:path extrusionOk="0" h="32764" w="32653">
                <a:moveTo>
                  <a:pt x="769" y="21500"/>
                </a:moveTo>
                <a:cubicBezTo>
                  <a:pt x="3497" y="30111"/>
                  <a:pt x="12636" y="34900"/>
                  <a:pt x="21229" y="32220"/>
                </a:cubicBezTo>
                <a:cubicBezTo>
                  <a:pt x="29845" y="29390"/>
                  <a:pt x="34597" y="20150"/>
                  <a:pt x="31914" y="11465"/>
                </a:cubicBezTo>
                <a:cubicBezTo>
                  <a:pt x="29004" y="2914"/>
                  <a:pt x="19819" y="-1741"/>
                  <a:pt x="11226" y="973"/>
                </a:cubicBezTo>
                <a:cubicBezTo>
                  <a:pt x="2724" y="3799"/>
                  <a:pt x="-1914" y="12940"/>
                  <a:pt x="769" y="21500"/>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0" name="Google Shape;4150;p22"/>
          <p:cNvSpPr/>
          <p:nvPr/>
        </p:nvSpPr>
        <p:spPr>
          <a:xfrm>
            <a:off x="5685286" y="5757183"/>
            <a:ext cx="14755" cy="14789"/>
          </a:xfrm>
          <a:custGeom>
            <a:rect b="b" l="l" r="r" t="t"/>
            <a:pathLst>
              <a:path extrusionOk="0" h="9603" w="9581">
                <a:moveTo>
                  <a:pt x="295" y="6415"/>
                </a:moveTo>
                <a:cubicBezTo>
                  <a:pt x="1068" y="8924"/>
                  <a:pt x="3705" y="10348"/>
                  <a:pt x="6206" y="9609"/>
                </a:cubicBezTo>
                <a:cubicBezTo>
                  <a:pt x="8729" y="8740"/>
                  <a:pt x="10139" y="6028"/>
                  <a:pt x="9389" y="3450"/>
                </a:cubicBezTo>
                <a:cubicBezTo>
                  <a:pt x="8548" y="946"/>
                  <a:pt x="5820" y="-395"/>
                  <a:pt x="3341" y="456"/>
                </a:cubicBezTo>
                <a:cubicBezTo>
                  <a:pt x="3296" y="467"/>
                  <a:pt x="3274" y="476"/>
                  <a:pt x="3251" y="485"/>
                </a:cubicBezTo>
                <a:cubicBezTo>
                  <a:pt x="841" y="1215"/>
                  <a:pt x="-523" y="3760"/>
                  <a:pt x="204" y="6171"/>
                </a:cubicBezTo>
                <a:cubicBezTo>
                  <a:pt x="250" y="6253"/>
                  <a:pt x="273" y="6336"/>
                  <a:pt x="295" y="6415"/>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1" name="Google Shape;4151;p22"/>
          <p:cNvSpPr/>
          <p:nvPr/>
        </p:nvSpPr>
        <p:spPr>
          <a:xfrm>
            <a:off x="4919205" y="611735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2" name="Google Shape;4152;p22"/>
          <p:cNvSpPr/>
          <p:nvPr/>
        </p:nvSpPr>
        <p:spPr>
          <a:xfrm>
            <a:off x="5265311" y="604583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3" name="Google Shape;4153;p22"/>
          <p:cNvSpPr/>
          <p:nvPr/>
        </p:nvSpPr>
        <p:spPr>
          <a:xfrm>
            <a:off x="445665" y="5125629"/>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4" name="Google Shape;4154;p22"/>
          <p:cNvSpPr/>
          <p:nvPr/>
        </p:nvSpPr>
        <p:spPr>
          <a:xfrm>
            <a:off x="4793110" y="5791522"/>
            <a:ext cx="38774" cy="39039"/>
          </a:xfrm>
          <a:custGeom>
            <a:rect b="b" l="l" r="r" t="t"/>
            <a:pathLst>
              <a:path extrusionOk="0" h="25350" w="25178">
                <a:moveTo>
                  <a:pt x="652" y="16749"/>
                </a:moveTo>
                <a:cubicBezTo>
                  <a:pt x="2812" y="23395"/>
                  <a:pt x="9905" y="27056"/>
                  <a:pt x="16566" y="24960"/>
                </a:cubicBezTo>
                <a:cubicBezTo>
                  <a:pt x="23136" y="22809"/>
                  <a:pt x="26705" y="15727"/>
                  <a:pt x="24568" y="9142"/>
                </a:cubicBezTo>
                <a:cubicBezTo>
                  <a:pt x="24545" y="9092"/>
                  <a:pt x="24545" y="9042"/>
                  <a:pt x="24523" y="8994"/>
                </a:cubicBezTo>
                <a:cubicBezTo>
                  <a:pt x="22454" y="2384"/>
                  <a:pt x="15429" y="-1295"/>
                  <a:pt x="8859" y="778"/>
                </a:cubicBezTo>
                <a:cubicBezTo>
                  <a:pt x="8836" y="780"/>
                  <a:pt x="8836" y="780"/>
                  <a:pt x="8836" y="783"/>
                </a:cubicBezTo>
                <a:cubicBezTo>
                  <a:pt x="2244" y="2819"/>
                  <a:pt x="-1462" y="9838"/>
                  <a:pt x="561" y="16461"/>
                </a:cubicBezTo>
                <a:cubicBezTo>
                  <a:pt x="584" y="16557"/>
                  <a:pt x="630" y="16653"/>
                  <a:pt x="652" y="16749"/>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5" name="Google Shape;4155;p22"/>
          <p:cNvSpPr/>
          <p:nvPr/>
        </p:nvSpPr>
        <p:spPr>
          <a:xfrm>
            <a:off x="4429052" y="6071308"/>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6" name="Google Shape;4156;p22"/>
          <p:cNvSpPr/>
          <p:nvPr/>
        </p:nvSpPr>
        <p:spPr>
          <a:xfrm>
            <a:off x="5375591" y="5669357"/>
            <a:ext cx="45764" cy="46121"/>
          </a:xfrm>
          <a:custGeom>
            <a:rect b="b" l="l" r="r" t="t"/>
            <a:pathLst>
              <a:path extrusionOk="0" h="29949" w="29717">
                <a:moveTo>
                  <a:pt x="744" y="19840"/>
                </a:moveTo>
                <a:cubicBezTo>
                  <a:pt x="3222" y="27638"/>
                  <a:pt x="11543" y="31935"/>
                  <a:pt x="19318" y="29440"/>
                </a:cubicBezTo>
                <a:cubicBezTo>
                  <a:pt x="19340" y="29433"/>
                  <a:pt x="19363" y="29426"/>
                  <a:pt x="19386" y="29419"/>
                </a:cubicBezTo>
                <a:cubicBezTo>
                  <a:pt x="27070" y="27084"/>
                  <a:pt x="31435" y="18934"/>
                  <a:pt x="29093" y="11218"/>
                </a:cubicBezTo>
                <a:cubicBezTo>
                  <a:pt x="29048" y="11049"/>
                  <a:pt x="28980" y="10883"/>
                  <a:pt x="28934" y="10716"/>
                </a:cubicBezTo>
                <a:cubicBezTo>
                  <a:pt x="26570" y="2881"/>
                  <a:pt x="18295" y="-1536"/>
                  <a:pt x="10497" y="845"/>
                </a:cubicBezTo>
                <a:cubicBezTo>
                  <a:pt x="10429" y="865"/>
                  <a:pt x="10361" y="886"/>
                  <a:pt x="10293" y="909"/>
                </a:cubicBezTo>
                <a:cubicBezTo>
                  <a:pt x="2472" y="3513"/>
                  <a:pt x="-1802" y="11968"/>
                  <a:pt x="744" y="19840"/>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7" name="Google Shape;4157;p22"/>
          <p:cNvSpPr/>
          <p:nvPr/>
        </p:nvSpPr>
        <p:spPr>
          <a:xfrm>
            <a:off x="4724074" y="6010247"/>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8" name="Google Shape;4158;p22"/>
          <p:cNvSpPr/>
          <p:nvPr/>
        </p:nvSpPr>
        <p:spPr>
          <a:xfrm>
            <a:off x="5470057" y="588291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9" name="Google Shape;4159;p22"/>
          <p:cNvSpPr/>
          <p:nvPr/>
        </p:nvSpPr>
        <p:spPr>
          <a:xfrm>
            <a:off x="4560047" y="5654159"/>
            <a:ext cx="166905" cy="167441"/>
          </a:xfrm>
          <a:custGeom>
            <a:rect b="b" l="l" r="r" t="t"/>
            <a:pathLst>
              <a:path extrusionOk="0" h="108728" w="108380">
                <a:moveTo>
                  <a:pt x="2754" y="71442"/>
                </a:moveTo>
                <a:cubicBezTo>
                  <a:pt x="11756" y="99766"/>
                  <a:pt x="41947" y="115401"/>
                  <a:pt x="70182" y="106369"/>
                </a:cubicBezTo>
                <a:cubicBezTo>
                  <a:pt x="70433" y="106285"/>
                  <a:pt x="70705" y="106198"/>
                  <a:pt x="70955" y="106111"/>
                </a:cubicBezTo>
                <a:cubicBezTo>
                  <a:pt x="99100" y="97239"/>
                  <a:pt x="114763" y="67152"/>
                  <a:pt x="105920" y="38911"/>
                </a:cubicBezTo>
                <a:cubicBezTo>
                  <a:pt x="105783" y="38500"/>
                  <a:pt x="105647" y="38092"/>
                  <a:pt x="105511" y="37686"/>
                </a:cubicBezTo>
                <a:cubicBezTo>
                  <a:pt x="96508" y="9362"/>
                  <a:pt x="66318" y="-6273"/>
                  <a:pt x="38082" y="2759"/>
                </a:cubicBezTo>
                <a:cubicBezTo>
                  <a:pt x="37832" y="2843"/>
                  <a:pt x="37559" y="2930"/>
                  <a:pt x="37309" y="3017"/>
                </a:cubicBezTo>
                <a:cubicBezTo>
                  <a:pt x="9006" y="12211"/>
                  <a:pt x="-6522" y="42688"/>
                  <a:pt x="2640" y="71091"/>
                </a:cubicBezTo>
                <a:cubicBezTo>
                  <a:pt x="2686" y="71210"/>
                  <a:pt x="2708" y="71326"/>
                  <a:pt x="2754" y="7144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0" name="Google Shape;4160;p22"/>
          <p:cNvSpPr/>
          <p:nvPr/>
        </p:nvSpPr>
        <p:spPr>
          <a:xfrm>
            <a:off x="5400137" y="5606101"/>
            <a:ext cx="50618" cy="50785"/>
          </a:xfrm>
          <a:custGeom>
            <a:rect b="b" l="l" r="r" t="t"/>
            <a:pathLst>
              <a:path extrusionOk="0" h="32977" w="32869">
                <a:moveTo>
                  <a:pt x="757" y="21707"/>
                </a:moveTo>
                <a:cubicBezTo>
                  <a:pt x="3576" y="30351"/>
                  <a:pt x="12783" y="35118"/>
                  <a:pt x="21445" y="32426"/>
                </a:cubicBezTo>
                <a:cubicBezTo>
                  <a:pt x="30061" y="29598"/>
                  <a:pt x="34812" y="20361"/>
                  <a:pt x="32130" y="11671"/>
                </a:cubicBezTo>
                <a:cubicBezTo>
                  <a:pt x="29311" y="3026"/>
                  <a:pt x="20103" y="-1741"/>
                  <a:pt x="11442" y="951"/>
                </a:cubicBezTo>
                <a:cubicBezTo>
                  <a:pt x="2826" y="3779"/>
                  <a:pt x="-1926" y="13016"/>
                  <a:pt x="757" y="21707"/>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1" name="Google Shape;4161;p22"/>
          <p:cNvSpPr/>
          <p:nvPr/>
        </p:nvSpPr>
        <p:spPr>
          <a:xfrm>
            <a:off x="817456" y="4330814"/>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2" name="Google Shape;4162;p22"/>
          <p:cNvSpPr/>
          <p:nvPr/>
        </p:nvSpPr>
        <p:spPr>
          <a:xfrm>
            <a:off x="1235310" y="4463290"/>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3" name="Google Shape;4163;p22"/>
          <p:cNvSpPr/>
          <p:nvPr/>
        </p:nvSpPr>
        <p:spPr>
          <a:xfrm>
            <a:off x="5207959" y="5909583"/>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4" name="Google Shape;4164;p22"/>
          <p:cNvSpPr/>
          <p:nvPr/>
        </p:nvSpPr>
        <p:spPr>
          <a:xfrm>
            <a:off x="3399549" y="4293714"/>
            <a:ext cx="12810" cy="12630"/>
          </a:xfrm>
          <a:custGeom>
            <a:rect b="b" l="l" r="r" t="t"/>
            <a:pathLst>
              <a:path extrusionOk="0" h="8201" w="8318">
                <a:moveTo>
                  <a:pt x="159" y="5452"/>
                </a:moveTo>
                <a:cubicBezTo>
                  <a:pt x="795" y="7619"/>
                  <a:pt x="3069" y="8873"/>
                  <a:pt x="5228" y="8235"/>
                </a:cubicBezTo>
                <a:cubicBezTo>
                  <a:pt x="5296" y="8212"/>
                  <a:pt x="5342" y="8212"/>
                  <a:pt x="5387" y="8189"/>
                </a:cubicBezTo>
                <a:cubicBezTo>
                  <a:pt x="7547" y="7551"/>
                  <a:pt x="8798" y="5270"/>
                  <a:pt x="8161" y="3103"/>
                </a:cubicBezTo>
                <a:cubicBezTo>
                  <a:pt x="8138" y="3035"/>
                  <a:pt x="8138" y="2989"/>
                  <a:pt x="8116" y="2943"/>
                </a:cubicBezTo>
                <a:cubicBezTo>
                  <a:pt x="7365" y="799"/>
                  <a:pt x="5024" y="-318"/>
                  <a:pt x="2910" y="434"/>
                </a:cubicBezTo>
                <a:cubicBezTo>
                  <a:pt x="2887" y="434"/>
                  <a:pt x="2887" y="434"/>
                  <a:pt x="2887" y="434"/>
                </a:cubicBezTo>
                <a:cubicBezTo>
                  <a:pt x="773" y="1096"/>
                  <a:pt x="-432" y="3308"/>
                  <a:pt x="159" y="5452"/>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5" name="Google Shape;4165;p22"/>
          <p:cNvSpPr/>
          <p:nvPr/>
        </p:nvSpPr>
        <p:spPr>
          <a:xfrm>
            <a:off x="4503892" y="603510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6" name="Google Shape;4166;p22"/>
          <p:cNvSpPr/>
          <p:nvPr/>
        </p:nvSpPr>
        <p:spPr>
          <a:xfrm>
            <a:off x="5188236" y="602814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7" name="Google Shape;4167;p22"/>
          <p:cNvSpPr/>
          <p:nvPr/>
        </p:nvSpPr>
        <p:spPr>
          <a:xfrm>
            <a:off x="2739949" y="4393802"/>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8" name="Google Shape;4168;p22"/>
          <p:cNvSpPr/>
          <p:nvPr/>
        </p:nvSpPr>
        <p:spPr>
          <a:xfrm>
            <a:off x="200000" y="5470501"/>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9" name="Google Shape;4169;p22"/>
          <p:cNvSpPr/>
          <p:nvPr/>
        </p:nvSpPr>
        <p:spPr>
          <a:xfrm>
            <a:off x="483572" y="5113702"/>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0" name="Google Shape;4170;p22"/>
          <p:cNvSpPr/>
          <p:nvPr/>
        </p:nvSpPr>
        <p:spPr>
          <a:xfrm>
            <a:off x="2899577" y="4324980"/>
            <a:ext cx="46222" cy="46377"/>
          </a:xfrm>
          <a:custGeom>
            <a:rect b="b" l="l" r="r" t="t"/>
            <a:pathLst>
              <a:path extrusionOk="0" h="30115" w="30014">
                <a:moveTo>
                  <a:pt x="773" y="19997"/>
                </a:moveTo>
                <a:cubicBezTo>
                  <a:pt x="3365" y="27850"/>
                  <a:pt x="11799" y="32129"/>
                  <a:pt x="19642" y="29577"/>
                </a:cubicBezTo>
                <a:cubicBezTo>
                  <a:pt x="27531" y="27013"/>
                  <a:pt x="31850" y="18522"/>
                  <a:pt x="29281" y="10614"/>
                </a:cubicBezTo>
                <a:cubicBezTo>
                  <a:pt x="26735" y="2706"/>
                  <a:pt x="18278" y="-1627"/>
                  <a:pt x="10389" y="938"/>
                </a:cubicBezTo>
                <a:cubicBezTo>
                  <a:pt x="2501" y="3502"/>
                  <a:pt x="-1819" y="11991"/>
                  <a:pt x="750" y="19901"/>
                </a:cubicBezTo>
                <a:cubicBezTo>
                  <a:pt x="750" y="19933"/>
                  <a:pt x="773" y="19965"/>
                  <a:pt x="773" y="199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1" name="Google Shape;4171;p22"/>
          <p:cNvSpPr/>
          <p:nvPr/>
        </p:nvSpPr>
        <p:spPr>
          <a:xfrm>
            <a:off x="4513128" y="602405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2" name="Google Shape;4172;p22"/>
          <p:cNvSpPr/>
          <p:nvPr/>
        </p:nvSpPr>
        <p:spPr>
          <a:xfrm>
            <a:off x="2223585" y="4524985"/>
            <a:ext cx="105030" cy="101862"/>
          </a:xfrm>
          <a:custGeom>
            <a:rect b="b" l="l" r="r" t="t"/>
            <a:pathLst>
              <a:path extrusionOk="0" h="66144" w="68201">
                <a:moveTo>
                  <a:pt x="0" y="26686"/>
                </a:moveTo>
                <a:lnTo>
                  <a:pt x="23189" y="21896"/>
                </a:lnTo>
                <a:lnTo>
                  <a:pt x="32509" y="0"/>
                </a:lnTo>
                <a:lnTo>
                  <a:pt x="44331" y="20756"/>
                </a:lnTo>
                <a:lnTo>
                  <a:pt x="68201" y="22809"/>
                </a:lnTo>
                <a:lnTo>
                  <a:pt x="52060" y="40371"/>
                </a:lnTo>
                <a:lnTo>
                  <a:pt x="57289" y="63636"/>
                </a:lnTo>
                <a:lnTo>
                  <a:pt x="35692" y="53828"/>
                </a:lnTo>
                <a:lnTo>
                  <a:pt x="15232" y="66145"/>
                </a:lnTo>
                <a:lnTo>
                  <a:pt x="17960" y="42424"/>
                </a:lnTo>
                <a:lnTo>
                  <a:pt x="0" y="26686"/>
                </a:lnTo>
                <a:close/>
              </a:path>
            </a:pathLst>
          </a:custGeom>
          <a:solidFill>
            <a:srgbClr val="FFFFFF">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3" name="Google Shape;4173;p22"/>
          <p:cNvSpPr/>
          <p:nvPr/>
        </p:nvSpPr>
        <p:spPr>
          <a:xfrm>
            <a:off x="3045492" y="4725338"/>
            <a:ext cx="147392" cy="153496"/>
          </a:xfrm>
          <a:custGeom>
            <a:rect b="b" l="l" r="r" t="t"/>
            <a:pathLst>
              <a:path extrusionOk="0" h="99673" w="95709">
                <a:moveTo>
                  <a:pt x="95709" y="79146"/>
                </a:moveTo>
                <a:lnTo>
                  <a:pt x="61154" y="74128"/>
                </a:lnTo>
                <a:lnTo>
                  <a:pt x="37511" y="99673"/>
                </a:lnTo>
                <a:lnTo>
                  <a:pt x="31600" y="65232"/>
                </a:lnTo>
                <a:lnTo>
                  <a:pt x="0" y="50635"/>
                </a:lnTo>
                <a:lnTo>
                  <a:pt x="30691" y="34441"/>
                </a:lnTo>
                <a:lnTo>
                  <a:pt x="35010" y="0"/>
                </a:lnTo>
                <a:lnTo>
                  <a:pt x="59790" y="24177"/>
                </a:lnTo>
                <a:lnTo>
                  <a:pt x="93891" y="17563"/>
                </a:lnTo>
                <a:lnTo>
                  <a:pt x="78659" y="48582"/>
                </a:lnTo>
                <a:lnTo>
                  <a:pt x="95709" y="79146"/>
                </a:lnTo>
                <a:close/>
              </a:path>
            </a:pathLst>
          </a:custGeom>
          <a:solidFill>
            <a:srgbClr val="FFFFFF">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4" name="Google Shape;4174;p22"/>
          <p:cNvSpPr/>
          <p:nvPr/>
        </p:nvSpPr>
        <p:spPr>
          <a:xfrm>
            <a:off x="5914926" y="5607846"/>
            <a:ext cx="136188" cy="134177"/>
          </a:xfrm>
          <a:custGeom>
            <a:rect b="b" l="l" r="r" t="t"/>
            <a:pathLst>
              <a:path extrusionOk="0" h="87128" w="88434">
                <a:moveTo>
                  <a:pt x="77295" y="81198"/>
                </a:moveTo>
                <a:lnTo>
                  <a:pt x="48423" y="69794"/>
                </a:lnTo>
                <a:lnTo>
                  <a:pt x="22507" y="87128"/>
                </a:lnTo>
                <a:lnTo>
                  <a:pt x="24553" y="56109"/>
                </a:lnTo>
                <a:lnTo>
                  <a:pt x="0" y="36950"/>
                </a:lnTo>
                <a:lnTo>
                  <a:pt x="30008" y="29195"/>
                </a:lnTo>
                <a:lnTo>
                  <a:pt x="40693" y="0"/>
                </a:lnTo>
                <a:lnTo>
                  <a:pt x="57517" y="26230"/>
                </a:lnTo>
                <a:lnTo>
                  <a:pt x="88434" y="27370"/>
                </a:lnTo>
                <a:lnTo>
                  <a:pt x="68656" y="51319"/>
                </a:lnTo>
                <a:lnTo>
                  <a:pt x="77295" y="81198"/>
                </a:lnTo>
                <a:close/>
              </a:path>
            </a:pathLst>
          </a:custGeom>
          <a:solidFill>
            <a:srgbClr val="FFFFFF">
              <a:alpha val="6470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5" name="Google Shape;4175;p22"/>
          <p:cNvSpPr/>
          <p:nvPr/>
        </p:nvSpPr>
        <p:spPr>
          <a:xfrm>
            <a:off x="1345625" y="4521121"/>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6" name="Google Shape;4176;p22"/>
          <p:cNvSpPr/>
          <p:nvPr/>
        </p:nvSpPr>
        <p:spPr>
          <a:xfrm>
            <a:off x="1608030" y="5098976"/>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7" name="Google Shape;4177;p22"/>
          <p:cNvSpPr/>
          <p:nvPr/>
        </p:nvSpPr>
        <p:spPr>
          <a:xfrm>
            <a:off x="1271000" y="4438871"/>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8" name="Google Shape;4178;p22"/>
          <p:cNvSpPr/>
          <p:nvPr/>
        </p:nvSpPr>
        <p:spPr>
          <a:xfrm>
            <a:off x="2617328" y="4324558"/>
            <a:ext cx="53918" cy="31963"/>
          </a:xfrm>
          <a:custGeom>
            <a:rect b="b" l="l" r="r" t="t"/>
            <a:pathLst>
              <a:path extrusionOk="0" h="20755" w="35012">
                <a:moveTo>
                  <a:pt x="35019" y="8639"/>
                </a:moveTo>
                <a:lnTo>
                  <a:pt x="35019" y="8639"/>
                </a:lnTo>
                <a:lnTo>
                  <a:pt x="32518" y="8639"/>
                </a:lnTo>
                <a:lnTo>
                  <a:pt x="32518" y="8639"/>
                </a:lnTo>
                <a:cubicBezTo>
                  <a:pt x="32518" y="8639"/>
                  <a:pt x="32518" y="8639"/>
                  <a:pt x="32518" y="7270"/>
                </a:cubicBezTo>
                <a:cubicBezTo>
                  <a:pt x="32518" y="5902"/>
                  <a:pt x="32518" y="7270"/>
                  <a:pt x="32518" y="7270"/>
                </a:cubicBezTo>
                <a:lnTo>
                  <a:pt x="32518" y="7270"/>
                </a:lnTo>
                <a:lnTo>
                  <a:pt x="30472" y="8411"/>
                </a:lnTo>
                <a:lnTo>
                  <a:pt x="28199" y="8411"/>
                </a:lnTo>
                <a:lnTo>
                  <a:pt x="30245" y="7042"/>
                </a:lnTo>
                <a:cubicBezTo>
                  <a:pt x="30245" y="7042"/>
                  <a:pt x="30245" y="7042"/>
                  <a:pt x="30245" y="5902"/>
                </a:cubicBezTo>
                <a:lnTo>
                  <a:pt x="30245" y="5902"/>
                </a:lnTo>
                <a:lnTo>
                  <a:pt x="30245" y="5902"/>
                </a:lnTo>
                <a:lnTo>
                  <a:pt x="26380" y="8183"/>
                </a:lnTo>
                <a:lnTo>
                  <a:pt x="24334" y="8183"/>
                </a:lnTo>
                <a:lnTo>
                  <a:pt x="26380" y="7042"/>
                </a:lnTo>
                <a:lnTo>
                  <a:pt x="26380" y="7042"/>
                </a:lnTo>
                <a:lnTo>
                  <a:pt x="26380" y="7042"/>
                </a:lnTo>
                <a:lnTo>
                  <a:pt x="26380" y="7042"/>
                </a:lnTo>
                <a:lnTo>
                  <a:pt x="26380" y="7042"/>
                </a:lnTo>
                <a:lnTo>
                  <a:pt x="26380" y="7042"/>
                </a:lnTo>
                <a:lnTo>
                  <a:pt x="26380" y="7042"/>
                </a:lnTo>
                <a:cubicBezTo>
                  <a:pt x="26380" y="7042"/>
                  <a:pt x="26380" y="7042"/>
                  <a:pt x="26380" y="7042"/>
                </a:cubicBezTo>
                <a:lnTo>
                  <a:pt x="26380" y="7042"/>
                </a:lnTo>
                <a:lnTo>
                  <a:pt x="25016" y="7042"/>
                </a:lnTo>
                <a:lnTo>
                  <a:pt x="22288" y="7042"/>
                </a:lnTo>
                <a:lnTo>
                  <a:pt x="24106" y="5218"/>
                </a:lnTo>
                <a:lnTo>
                  <a:pt x="26380" y="5218"/>
                </a:lnTo>
                <a:lnTo>
                  <a:pt x="26380" y="5218"/>
                </a:lnTo>
                <a:cubicBezTo>
                  <a:pt x="26380" y="5218"/>
                  <a:pt x="26380" y="5218"/>
                  <a:pt x="26380" y="5218"/>
                </a:cubicBezTo>
                <a:lnTo>
                  <a:pt x="23879" y="5218"/>
                </a:lnTo>
                <a:lnTo>
                  <a:pt x="25471" y="3621"/>
                </a:lnTo>
                <a:lnTo>
                  <a:pt x="28653" y="3621"/>
                </a:lnTo>
                <a:lnTo>
                  <a:pt x="28653" y="3621"/>
                </a:lnTo>
                <a:cubicBezTo>
                  <a:pt x="28653" y="3621"/>
                  <a:pt x="28653" y="3621"/>
                  <a:pt x="28653" y="3621"/>
                </a:cubicBezTo>
                <a:lnTo>
                  <a:pt x="28653" y="3621"/>
                </a:lnTo>
                <a:lnTo>
                  <a:pt x="30472" y="1796"/>
                </a:lnTo>
                <a:lnTo>
                  <a:pt x="30472" y="428"/>
                </a:lnTo>
                <a:lnTo>
                  <a:pt x="30472" y="428"/>
                </a:lnTo>
                <a:cubicBezTo>
                  <a:pt x="30472" y="428"/>
                  <a:pt x="30472" y="428"/>
                  <a:pt x="30472" y="428"/>
                </a:cubicBezTo>
                <a:lnTo>
                  <a:pt x="28653" y="2253"/>
                </a:lnTo>
                <a:lnTo>
                  <a:pt x="28653" y="2253"/>
                </a:lnTo>
                <a:cubicBezTo>
                  <a:pt x="28653" y="2253"/>
                  <a:pt x="28653" y="2253"/>
                  <a:pt x="28653" y="2253"/>
                </a:cubicBezTo>
                <a:lnTo>
                  <a:pt x="28653" y="2253"/>
                </a:lnTo>
                <a:lnTo>
                  <a:pt x="28653" y="2253"/>
                </a:lnTo>
                <a:lnTo>
                  <a:pt x="28653" y="5218"/>
                </a:lnTo>
                <a:lnTo>
                  <a:pt x="27062" y="6814"/>
                </a:lnTo>
                <a:lnTo>
                  <a:pt x="27062" y="4533"/>
                </a:lnTo>
                <a:cubicBezTo>
                  <a:pt x="27062" y="4533"/>
                  <a:pt x="27062" y="4533"/>
                  <a:pt x="27062" y="4533"/>
                </a:cubicBezTo>
                <a:lnTo>
                  <a:pt x="27062" y="4533"/>
                </a:lnTo>
                <a:cubicBezTo>
                  <a:pt x="27062" y="4533"/>
                  <a:pt x="27062" y="4533"/>
                  <a:pt x="27062" y="4533"/>
                </a:cubicBezTo>
                <a:lnTo>
                  <a:pt x="27062" y="4533"/>
                </a:lnTo>
                <a:lnTo>
                  <a:pt x="27062" y="8867"/>
                </a:lnTo>
                <a:lnTo>
                  <a:pt x="25698" y="10236"/>
                </a:lnTo>
                <a:lnTo>
                  <a:pt x="25698" y="7955"/>
                </a:lnTo>
                <a:lnTo>
                  <a:pt x="25698" y="7955"/>
                </a:lnTo>
                <a:lnTo>
                  <a:pt x="25698" y="6586"/>
                </a:lnTo>
                <a:lnTo>
                  <a:pt x="25698" y="6586"/>
                </a:lnTo>
                <a:lnTo>
                  <a:pt x="25698" y="6586"/>
                </a:lnTo>
                <a:lnTo>
                  <a:pt x="25698" y="6586"/>
                </a:lnTo>
                <a:lnTo>
                  <a:pt x="25698" y="6586"/>
                </a:lnTo>
                <a:lnTo>
                  <a:pt x="25698" y="8867"/>
                </a:lnTo>
                <a:lnTo>
                  <a:pt x="24334" y="11148"/>
                </a:lnTo>
                <a:lnTo>
                  <a:pt x="24334" y="8639"/>
                </a:lnTo>
                <a:lnTo>
                  <a:pt x="26380" y="4990"/>
                </a:lnTo>
                <a:lnTo>
                  <a:pt x="26380" y="4990"/>
                </a:lnTo>
                <a:lnTo>
                  <a:pt x="26380" y="4990"/>
                </a:lnTo>
                <a:lnTo>
                  <a:pt x="26380" y="4990"/>
                </a:lnTo>
                <a:lnTo>
                  <a:pt x="26380" y="4990"/>
                </a:lnTo>
                <a:lnTo>
                  <a:pt x="25243" y="4990"/>
                </a:lnTo>
                <a:lnTo>
                  <a:pt x="25243" y="7042"/>
                </a:lnTo>
                <a:lnTo>
                  <a:pt x="25243" y="4762"/>
                </a:lnTo>
                <a:lnTo>
                  <a:pt x="26607" y="2709"/>
                </a:lnTo>
                <a:lnTo>
                  <a:pt x="26607" y="2709"/>
                </a:lnTo>
                <a:cubicBezTo>
                  <a:pt x="26607" y="2709"/>
                  <a:pt x="26607" y="2709"/>
                  <a:pt x="26607" y="2709"/>
                </a:cubicBezTo>
                <a:lnTo>
                  <a:pt x="26607" y="2709"/>
                </a:lnTo>
                <a:cubicBezTo>
                  <a:pt x="26607" y="2709"/>
                  <a:pt x="26607" y="2709"/>
                  <a:pt x="26607" y="2709"/>
                </a:cubicBezTo>
                <a:lnTo>
                  <a:pt x="26607" y="2709"/>
                </a:lnTo>
                <a:lnTo>
                  <a:pt x="26607" y="200"/>
                </a:lnTo>
                <a:lnTo>
                  <a:pt x="26607" y="200"/>
                </a:lnTo>
                <a:lnTo>
                  <a:pt x="26607" y="200"/>
                </a:lnTo>
                <a:cubicBezTo>
                  <a:pt x="26403" y="553"/>
                  <a:pt x="26403" y="987"/>
                  <a:pt x="26607" y="1340"/>
                </a:cubicBezTo>
                <a:lnTo>
                  <a:pt x="26607" y="3849"/>
                </a:lnTo>
                <a:lnTo>
                  <a:pt x="26607" y="3849"/>
                </a:lnTo>
                <a:lnTo>
                  <a:pt x="26607" y="3849"/>
                </a:lnTo>
                <a:lnTo>
                  <a:pt x="26607" y="4990"/>
                </a:lnTo>
                <a:lnTo>
                  <a:pt x="26607" y="4990"/>
                </a:lnTo>
                <a:lnTo>
                  <a:pt x="28881" y="6358"/>
                </a:lnTo>
                <a:lnTo>
                  <a:pt x="28881" y="8411"/>
                </a:lnTo>
                <a:lnTo>
                  <a:pt x="26835" y="7270"/>
                </a:lnTo>
                <a:lnTo>
                  <a:pt x="26835" y="7270"/>
                </a:lnTo>
                <a:lnTo>
                  <a:pt x="25698" y="7270"/>
                </a:lnTo>
                <a:lnTo>
                  <a:pt x="25698" y="7270"/>
                </a:lnTo>
                <a:lnTo>
                  <a:pt x="25698" y="7270"/>
                </a:lnTo>
                <a:lnTo>
                  <a:pt x="29335" y="9551"/>
                </a:lnTo>
                <a:lnTo>
                  <a:pt x="29335" y="11604"/>
                </a:lnTo>
                <a:lnTo>
                  <a:pt x="27517" y="11604"/>
                </a:lnTo>
                <a:lnTo>
                  <a:pt x="27517" y="10236"/>
                </a:lnTo>
                <a:lnTo>
                  <a:pt x="27517" y="10236"/>
                </a:lnTo>
                <a:lnTo>
                  <a:pt x="27517" y="10236"/>
                </a:lnTo>
                <a:lnTo>
                  <a:pt x="27517" y="10236"/>
                </a:lnTo>
                <a:lnTo>
                  <a:pt x="27517" y="10236"/>
                </a:lnTo>
                <a:lnTo>
                  <a:pt x="27517" y="10236"/>
                </a:lnTo>
                <a:lnTo>
                  <a:pt x="28881" y="10236"/>
                </a:lnTo>
                <a:lnTo>
                  <a:pt x="28881" y="12744"/>
                </a:lnTo>
                <a:lnTo>
                  <a:pt x="26607" y="12744"/>
                </a:lnTo>
                <a:lnTo>
                  <a:pt x="24561" y="9095"/>
                </a:lnTo>
                <a:lnTo>
                  <a:pt x="24561" y="9095"/>
                </a:lnTo>
                <a:lnTo>
                  <a:pt x="24561" y="9095"/>
                </a:lnTo>
                <a:lnTo>
                  <a:pt x="24561" y="9095"/>
                </a:lnTo>
                <a:cubicBezTo>
                  <a:pt x="24561" y="9095"/>
                  <a:pt x="24561" y="9095"/>
                  <a:pt x="24561" y="10464"/>
                </a:cubicBezTo>
                <a:lnTo>
                  <a:pt x="25698" y="12516"/>
                </a:lnTo>
                <a:lnTo>
                  <a:pt x="23424" y="12516"/>
                </a:lnTo>
                <a:lnTo>
                  <a:pt x="22288" y="10464"/>
                </a:lnTo>
                <a:lnTo>
                  <a:pt x="3646" y="10464"/>
                </a:lnTo>
                <a:lnTo>
                  <a:pt x="3646" y="11832"/>
                </a:lnTo>
                <a:lnTo>
                  <a:pt x="3646" y="11832"/>
                </a:lnTo>
                <a:lnTo>
                  <a:pt x="1145" y="11832"/>
                </a:lnTo>
                <a:cubicBezTo>
                  <a:pt x="804" y="11629"/>
                  <a:pt x="350" y="11629"/>
                  <a:pt x="9" y="11832"/>
                </a:cubicBezTo>
                <a:lnTo>
                  <a:pt x="9" y="11832"/>
                </a:lnTo>
                <a:lnTo>
                  <a:pt x="9" y="11832"/>
                </a:lnTo>
                <a:lnTo>
                  <a:pt x="2509" y="11832"/>
                </a:lnTo>
                <a:lnTo>
                  <a:pt x="2509" y="11832"/>
                </a:lnTo>
                <a:lnTo>
                  <a:pt x="2509" y="13201"/>
                </a:lnTo>
                <a:lnTo>
                  <a:pt x="3646" y="13201"/>
                </a:lnTo>
                <a:lnTo>
                  <a:pt x="5920" y="11832"/>
                </a:lnTo>
                <a:lnTo>
                  <a:pt x="8193" y="11832"/>
                </a:lnTo>
                <a:lnTo>
                  <a:pt x="6147" y="12973"/>
                </a:lnTo>
                <a:lnTo>
                  <a:pt x="6147" y="14341"/>
                </a:lnTo>
                <a:lnTo>
                  <a:pt x="6147" y="14341"/>
                </a:lnTo>
                <a:lnTo>
                  <a:pt x="6147" y="14341"/>
                </a:lnTo>
                <a:lnTo>
                  <a:pt x="9784" y="12288"/>
                </a:lnTo>
                <a:lnTo>
                  <a:pt x="11830" y="12288"/>
                </a:lnTo>
                <a:lnTo>
                  <a:pt x="9784" y="12288"/>
                </a:lnTo>
                <a:lnTo>
                  <a:pt x="8420" y="12288"/>
                </a:lnTo>
                <a:lnTo>
                  <a:pt x="8420" y="12288"/>
                </a:lnTo>
                <a:lnTo>
                  <a:pt x="8420" y="12288"/>
                </a:lnTo>
                <a:lnTo>
                  <a:pt x="8420" y="12288"/>
                </a:lnTo>
                <a:lnTo>
                  <a:pt x="8420" y="12288"/>
                </a:lnTo>
                <a:lnTo>
                  <a:pt x="8420" y="12288"/>
                </a:lnTo>
                <a:lnTo>
                  <a:pt x="8420" y="12288"/>
                </a:lnTo>
                <a:lnTo>
                  <a:pt x="8420" y="12288"/>
                </a:lnTo>
                <a:lnTo>
                  <a:pt x="9784" y="12288"/>
                </a:lnTo>
                <a:lnTo>
                  <a:pt x="12739" y="12288"/>
                </a:lnTo>
                <a:lnTo>
                  <a:pt x="10921" y="13885"/>
                </a:lnTo>
                <a:lnTo>
                  <a:pt x="6147" y="13885"/>
                </a:lnTo>
                <a:lnTo>
                  <a:pt x="6147" y="13885"/>
                </a:lnTo>
                <a:lnTo>
                  <a:pt x="6147" y="13885"/>
                </a:lnTo>
                <a:lnTo>
                  <a:pt x="8875" y="13885"/>
                </a:lnTo>
                <a:lnTo>
                  <a:pt x="7284" y="15482"/>
                </a:lnTo>
                <a:lnTo>
                  <a:pt x="4555" y="15482"/>
                </a:lnTo>
                <a:lnTo>
                  <a:pt x="4555" y="15482"/>
                </a:lnTo>
                <a:cubicBezTo>
                  <a:pt x="4555" y="15482"/>
                  <a:pt x="4555" y="15482"/>
                  <a:pt x="4555" y="15482"/>
                </a:cubicBezTo>
                <a:lnTo>
                  <a:pt x="4555" y="15482"/>
                </a:lnTo>
                <a:lnTo>
                  <a:pt x="2737" y="17306"/>
                </a:lnTo>
                <a:cubicBezTo>
                  <a:pt x="2487" y="17730"/>
                  <a:pt x="2487" y="18250"/>
                  <a:pt x="2737" y="18675"/>
                </a:cubicBezTo>
                <a:lnTo>
                  <a:pt x="4101" y="18675"/>
                </a:lnTo>
                <a:lnTo>
                  <a:pt x="5920" y="16850"/>
                </a:lnTo>
                <a:lnTo>
                  <a:pt x="5920" y="16850"/>
                </a:lnTo>
                <a:lnTo>
                  <a:pt x="5920" y="16850"/>
                </a:lnTo>
                <a:lnTo>
                  <a:pt x="5920" y="16850"/>
                </a:lnTo>
                <a:lnTo>
                  <a:pt x="5920" y="16850"/>
                </a:lnTo>
                <a:lnTo>
                  <a:pt x="5920" y="13885"/>
                </a:lnTo>
                <a:lnTo>
                  <a:pt x="7511" y="12060"/>
                </a:lnTo>
                <a:lnTo>
                  <a:pt x="7511" y="14569"/>
                </a:lnTo>
                <a:cubicBezTo>
                  <a:pt x="7511" y="14569"/>
                  <a:pt x="7511" y="14569"/>
                  <a:pt x="7511" y="14569"/>
                </a:cubicBezTo>
                <a:lnTo>
                  <a:pt x="7511" y="14569"/>
                </a:lnTo>
                <a:lnTo>
                  <a:pt x="7511" y="14569"/>
                </a:lnTo>
                <a:lnTo>
                  <a:pt x="7511" y="9779"/>
                </a:lnTo>
                <a:lnTo>
                  <a:pt x="9102" y="8411"/>
                </a:lnTo>
                <a:lnTo>
                  <a:pt x="9102" y="10692"/>
                </a:lnTo>
                <a:lnTo>
                  <a:pt x="9102" y="10692"/>
                </a:lnTo>
                <a:lnTo>
                  <a:pt x="9102" y="12060"/>
                </a:lnTo>
                <a:lnTo>
                  <a:pt x="9102" y="12060"/>
                </a:lnTo>
                <a:cubicBezTo>
                  <a:pt x="9102" y="12060"/>
                  <a:pt x="9102" y="12060"/>
                  <a:pt x="9102" y="12060"/>
                </a:cubicBezTo>
                <a:lnTo>
                  <a:pt x="9102" y="12060"/>
                </a:lnTo>
                <a:cubicBezTo>
                  <a:pt x="9102" y="12060"/>
                  <a:pt x="9102" y="12060"/>
                  <a:pt x="9102" y="12060"/>
                </a:cubicBezTo>
                <a:lnTo>
                  <a:pt x="9102" y="10007"/>
                </a:lnTo>
                <a:lnTo>
                  <a:pt x="10693" y="7727"/>
                </a:lnTo>
                <a:lnTo>
                  <a:pt x="10693" y="10007"/>
                </a:lnTo>
                <a:lnTo>
                  <a:pt x="8420" y="13657"/>
                </a:lnTo>
                <a:lnTo>
                  <a:pt x="8420" y="13657"/>
                </a:lnTo>
                <a:lnTo>
                  <a:pt x="8420" y="15025"/>
                </a:lnTo>
                <a:lnTo>
                  <a:pt x="8420" y="15025"/>
                </a:lnTo>
                <a:lnTo>
                  <a:pt x="8420" y="15025"/>
                </a:lnTo>
                <a:lnTo>
                  <a:pt x="9557" y="12973"/>
                </a:lnTo>
                <a:lnTo>
                  <a:pt x="9557" y="15025"/>
                </a:lnTo>
                <a:lnTo>
                  <a:pt x="9557" y="17306"/>
                </a:lnTo>
                <a:lnTo>
                  <a:pt x="9557" y="17306"/>
                </a:lnTo>
                <a:cubicBezTo>
                  <a:pt x="9557" y="17306"/>
                  <a:pt x="9557" y="17306"/>
                  <a:pt x="9557" y="18675"/>
                </a:cubicBezTo>
                <a:lnTo>
                  <a:pt x="9557" y="18675"/>
                </a:lnTo>
                <a:lnTo>
                  <a:pt x="10693" y="18675"/>
                </a:lnTo>
                <a:lnTo>
                  <a:pt x="10693" y="18675"/>
                </a:lnTo>
                <a:lnTo>
                  <a:pt x="10693" y="20956"/>
                </a:lnTo>
                <a:lnTo>
                  <a:pt x="10693" y="20956"/>
                </a:lnTo>
                <a:lnTo>
                  <a:pt x="10693" y="20956"/>
                </a:lnTo>
                <a:lnTo>
                  <a:pt x="10693" y="20956"/>
                </a:lnTo>
                <a:lnTo>
                  <a:pt x="10693" y="18447"/>
                </a:lnTo>
                <a:lnTo>
                  <a:pt x="10693" y="18447"/>
                </a:lnTo>
                <a:lnTo>
                  <a:pt x="10693" y="18447"/>
                </a:lnTo>
                <a:lnTo>
                  <a:pt x="11830" y="18447"/>
                </a:lnTo>
                <a:cubicBezTo>
                  <a:pt x="11830" y="18447"/>
                  <a:pt x="11830" y="18447"/>
                  <a:pt x="11830" y="18447"/>
                </a:cubicBezTo>
                <a:lnTo>
                  <a:pt x="11830" y="18447"/>
                </a:lnTo>
                <a:lnTo>
                  <a:pt x="9557" y="17078"/>
                </a:lnTo>
                <a:lnTo>
                  <a:pt x="9557" y="14797"/>
                </a:lnTo>
                <a:lnTo>
                  <a:pt x="11603" y="16166"/>
                </a:lnTo>
                <a:lnTo>
                  <a:pt x="11603" y="16166"/>
                </a:lnTo>
                <a:cubicBezTo>
                  <a:pt x="11603" y="16166"/>
                  <a:pt x="11603" y="16166"/>
                  <a:pt x="11603" y="16166"/>
                </a:cubicBezTo>
                <a:lnTo>
                  <a:pt x="11603" y="16166"/>
                </a:lnTo>
                <a:lnTo>
                  <a:pt x="7966" y="14113"/>
                </a:lnTo>
                <a:lnTo>
                  <a:pt x="7966" y="12060"/>
                </a:lnTo>
                <a:lnTo>
                  <a:pt x="10012" y="13201"/>
                </a:lnTo>
                <a:lnTo>
                  <a:pt x="10012" y="14569"/>
                </a:lnTo>
                <a:cubicBezTo>
                  <a:pt x="10012" y="14569"/>
                  <a:pt x="10012" y="14569"/>
                  <a:pt x="10012" y="14569"/>
                </a:cubicBezTo>
                <a:lnTo>
                  <a:pt x="10012" y="14569"/>
                </a:lnTo>
                <a:lnTo>
                  <a:pt x="10012" y="14569"/>
                </a:lnTo>
                <a:cubicBezTo>
                  <a:pt x="10012" y="14569"/>
                  <a:pt x="10012" y="14569"/>
                  <a:pt x="10012" y="14569"/>
                </a:cubicBezTo>
                <a:lnTo>
                  <a:pt x="10012" y="14569"/>
                </a:lnTo>
                <a:lnTo>
                  <a:pt x="10012" y="14569"/>
                </a:lnTo>
                <a:lnTo>
                  <a:pt x="10012" y="14569"/>
                </a:lnTo>
                <a:lnTo>
                  <a:pt x="8420" y="14569"/>
                </a:lnTo>
                <a:lnTo>
                  <a:pt x="8420" y="12060"/>
                </a:lnTo>
                <a:lnTo>
                  <a:pt x="10693" y="12060"/>
                </a:lnTo>
                <a:lnTo>
                  <a:pt x="12967" y="15710"/>
                </a:lnTo>
                <a:lnTo>
                  <a:pt x="12967" y="15710"/>
                </a:lnTo>
                <a:lnTo>
                  <a:pt x="12967" y="15710"/>
                </a:lnTo>
                <a:lnTo>
                  <a:pt x="12967" y="15710"/>
                </a:lnTo>
                <a:lnTo>
                  <a:pt x="12967" y="15710"/>
                </a:lnTo>
                <a:lnTo>
                  <a:pt x="12967" y="13657"/>
                </a:lnTo>
                <a:lnTo>
                  <a:pt x="15240" y="13657"/>
                </a:lnTo>
                <a:lnTo>
                  <a:pt x="15240" y="15938"/>
                </a:lnTo>
                <a:lnTo>
                  <a:pt x="15240" y="15938"/>
                </a:lnTo>
                <a:lnTo>
                  <a:pt x="15240" y="15938"/>
                </a:lnTo>
                <a:lnTo>
                  <a:pt x="15240" y="15938"/>
                </a:lnTo>
                <a:cubicBezTo>
                  <a:pt x="15240" y="15938"/>
                  <a:pt x="15240" y="15938"/>
                  <a:pt x="15240" y="14569"/>
                </a:cubicBezTo>
                <a:lnTo>
                  <a:pt x="15240" y="14569"/>
                </a:lnTo>
                <a:lnTo>
                  <a:pt x="17741" y="14569"/>
                </a:lnTo>
                <a:cubicBezTo>
                  <a:pt x="17741" y="14569"/>
                  <a:pt x="35246" y="8639"/>
                  <a:pt x="35019" y="8639"/>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9" name="Google Shape;4179;p22"/>
          <p:cNvSpPr/>
          <p:nvPr/>
        </p:nvSpPr>
        <p:spPr>
          <a:xfrm>
            <a:off x="2551971" y="5728504"/>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0" name="Google Shape;4180;p22"/>
          <p:cNvSpPr/>
          <p:nvPr/>
        </p:nvSpPr>
        <p:spPr>
          <a:xfrm>
            <a:off x="7842485" y="0"/>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1" name="Google Shape;4181;p22"/>
          <p:cNvSpPr/>
          <p:nvPr/>
        </p:nvSpPr>
        <p:spPr>
          <a:xfrm>
            <a:off x="9376695" y="661206"/>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2" name="Google Shape;4182;p22"/>
          <p:cNvSpPr/>
          <p:nvPr/>
        </p:nvSpPr>
        <p:spPr>
          <a:xfrm>
            <a:off x="10229020" y="164167"/>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3" name="Google Shape;4183;p22"/>
          <p:cNvSpPr/>
          <p:nvPr/>
        </p:nvSpPr>
        <p:spPr>
          <a:xfrm>
            <a:off x="8490107" y="1617133"/>
            <a:ext cx="1312289" cy="132911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4" name="Google Shape;4184;p22"/>
          <p:cNvSpPr/>
          <p:nvPr/>
        </p:nvSpPr>
        <p:spPr>
          <a:xfrm rot="2101268">
            <a:off x="853679" y="19789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5" name="Google Shape;4185;p22"/>
          <p:cNvSpPr/>
          <p:nvPr/>
        </p:nvSpPr>
        <p:spPr>
          <a:xfrm>
            <a:off x="2032747" y="3293622"/>
            <a:ext cx="937562" cy="856719"/>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6" name="Google Shape;4186;p22"/>
          <p:cNvSpPr/>
          <p:nvPr/>
        </p:nvSpPr>
        <p:spPr>
          <a:xfrm>
            <a:off x="350875" y="1532387"/>
            <a:ext cx="4416900" cy="51024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2"/>
          <p:cNvSpPr/>
          <p:nvPr/>
        </p:nvSpPr>
        <p:spPr>
          <a:xfrm>
            <a:off x="351025" y="1532275"/>
            <a:ext cx="4416900" cy="5102400"/>
          </a:xfrm>
          <a:prstGeom prst="frame">
            <a:avLst>
              <a:gd fmla="val 4603"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2"/>
          <p:cNvSpPr/>
          <p:nvPr/>
        </p:nvSpPr>
        <p:spPr>
          <a:xfrm>
            <a:off x="4983689" y="1481200"/>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2"/>
          <p:cNvSpPr/>
          <p:nvPr/>
        </p:nvSpPr>
        <p:spPr>
          <a:xfrm>
            <a:off x="4983689" y="4152724"/>
            <a:ext cx="3576300" cy="24822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2"/>
          <p:cNvSpPr/>
          <p:nvPr/>
        </p:nvSpPr>
        <p:spPr>
          <a:xfrm>
            <a:off x="4983689" y="1481213"/>
            <a:ext cx="3576300" cy="24822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2"/>
          <p:cNvSpPr/>
          <p:nvPr/>
        </p:nvSpPr>
        <p:spPr>
          <a:xfrm>
            <a:off x="4983689" y="4152731"/>
            <a:ext cx="3576300" cy="2482200"/>
          </a:xfrm>
          <a:prstGeom prst="frame">
            <a:avLst>
              <a:gd fmla="val 8314"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2"/>
          <p:cNvSpPr/>
          <p:nvPr/>
        </p:nvSpPr>
        <p:spPr>
          <a:xfrm>
            <a:off x="8775833" y="1481213"/>
            <a:ext cx="3136200" cy="51537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2"/>
          <p:cNvSpPr/>
          <p:nvPr/>
        </p:nvSpPr>
        <p:spPr>
          <a:xfrm>
            <a:off x="8775833" y="1481213"/>
            <a:ext cx="3136200" cy="5153700"/>
          </a:xfrm>
          <a:prstGeom prst="frame">
            <a:avLst>
              <a:gd fmla="val 7678"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2"/>
          <p:cNvSpPr txBox="1"/>
          <p:nvPr>
            <p:ph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4195" name="Shape 4195"/>
        <p:cNvGrpSpPr/>
        <p:nvPr/>
      </p:nvGrpSpPr>
      <p:grpSpPr>
        <a:xfrm>
          <a:off x="0" y="0"/>
          <a:ext cx="0" cy="0"/>
          <a:chOff x="0" y="0"/>
          <a:chExt cx="0" cy="0"/>
        </a:xfrm>
      </p:grpSpPr>
      <p:grpSp>
        <p:nvGrpSpPr>
          <p:cNvPr id="4196" name="Google Shape;4196;p23"/>
          <p:cNvGrpSpPr/>
          <p:nvPr/>
        </p:nvGrpSpPr>
        <p:grpSpPr>
          <a:xfrm>
            <a:off x="0" y="0"/>
            <a:ext cx="12192000" cy="6858000"/>
            <a:chOff x="0" y="0"/>
            <a:chExt cx="12192000" cy="6858000"/>
          </a:xfrm>
        </p:grpSpPr>
        <p:sp>
          <p:nvSpPr>
            <p:cNvPr id="4197" name="Google Shape;4197;p2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4199" name="Google Shape;4199;p2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200" name="Google Shape;4200;p23">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4201" name="Google Shape;4201;p23">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4202" name="Google Shape;4202;p23">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4203" name="Google Shape;4203;p23">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4204" name="Google Shape;4204;p2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4205" name="Google Shape;4205;p23"/>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18" name="Shape 618"/>
        <p:cNvGrpSpPr/>
        <p:nvPr/>
      </p:nvGrpSpPr>
      <p:grpSpPr>
        <a:xfrm>
          <a:off x="0" y="0"/>
          <a:ext cx="0" cy="0"/>
          <a:chOff x="0" y="0"/>
          <a:chExt cx="0" cy="0"/>
        </a:xfrm>
      </p:grpSpPr>
      <p:sp>
        <p:nvSpPr>
          <p:cNvPr id="619" name="Google Shape;619;p4"/>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620" name="Shape 620"/>
        <p:cNvGrpSpPr/>
        <p:nvPr/>
      </p:nvGrpSpPr>
      <p:grpSpPr>
        <a:xfrm>
          <a:off x="0" y="0"/>
          <a:ext cx="0" cy="0"/>
          <a:chOff x="0" y="0"/>
          <a:chExt cx="0" cy="0"/>
        </a:xfrm>
      </p:grpSpPr>
      <p:sp>
        <p:nvSpPr>
          <p:cNvPr id="621" name="Google Shape;621;p5"/>
          <p:cNvSpPr txBox="1"/>
          <p:nvPr>
            <p:ph type="title"/>
          </p:nvPr>
        </p:nvSpPr>
        <p:spPr>
          <a:xfrm>
            <a:off x="2405117" y="2994175"/>
            <a:ext cx="73818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622" name="Google Shape;622;p5"/>
          <p:cNvSpPr txBox="1"/>
          <p:nvPr>
            <p:ph idx="1" type="body"/>
          </p:nvPr>
        </p:nvSpPr>
        <p:spPr>
          <a:xfrm>
            <a:off x="2405083" y="4398475"/>
            <a:ext cx="73818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grpSp>
        <p:nvGrpSpPr>
          <p:cNvPr id="623" name="Google Shape;623;p5"/>
          <p:cNvGrpSpPr/>
          <p:nvPr/>
        </p:nvGrpSpPr>
        <p:grpSpPr>
          <a:xfrm rot="1185681">
            <a:off x="9625689" y="223460"/>
            <a:ext cx="3064040" cy="4321161"/>
            <a:chOff x="5521751" y="689626"/>
            <a:chExt cx="3064070" cy="4321203"/>
          </a:xfrm>
        </p:grpSpPr>
        <p:sp>
          <p:nvSpPr>
            <p:cNvPr id="624" name="Google Shape;624;p5"/>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5"/>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5"/>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5"/>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5"/>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5"/>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5"/>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5"/>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5"/>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5"/>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5"/>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5"/>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5"/>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5"/>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5"/>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5"/>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5"/>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5"/>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5"/>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5"/>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5"/>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5"/>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5"/>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5"/>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5"/>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5"/>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5"/>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5"/>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5"/>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5"/>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5"/>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5"/>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5"/>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5"/>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5"/>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5"/>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5"/>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5"/>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5"/>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5"/>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5"/>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5"/>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5"/>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5"/>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5"/>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5"/>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5"/>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5"/>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5"/>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5"/>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5"/>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5"/>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5"/>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5"/>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5"/>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9" name="Google Shape;679;p5"/>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5"/>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5"/>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2" name="Google Shape;682;p5"/>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5"/>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5"/>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5"/>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86" name="Google Shape;686;p5"/>
          <p:cNvSpPr/>
          <p:nvPr/>
        </p:nvSpPr>
        <p:spPr>
          <a:xfrm>
            <a:off x="9617335" y="1258804"/>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5"/>
          <p:cNvSpPr/>
          <p:nvPr/>
        </p:nvSpPr>
        <p:spPr>
          <a:xfrm>
            <a:off x="9038076" y="2691427"/>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5"/>
          <p:cNvSpPr/>
          <p:nvPr/>
        </p:nvSpPr>
        <p:spPr>
          <a:xfrm>
            <a:off x="9179008" y="5989805"/>
            <a:ext cx="966893" cy="868709"/>
          </a:xfrm>
          <a:custGeom>
            <a:rect b="b" l="l" r="r" t="t"/>
            <a:pathLst>
              <a:path extrusionOk="0" h="860108" w="957320">
                <a:moveTo>
                  <a:pt x="6602" y="397752"/>
                </a:moveTo>
                <a:lnTo>
                  <a:pt x="107312" y="400033"/>
                </a:lnTo>
                <a:lnTo>
                  <a:pt x="50478" y="341643"/>
                </a:lnTo>
                <a:cubicBezTo>
                  <a:pt x="43135" y="334406"/>
                  <a:pt x="43021" y="322564"/>
                  <a:pt x="50250" y="315194"/>
                </a:cubicBezTo>
                <a:cubicBezTo>
                  <a:pt x="50319" y="315115"/>
                  <a:pt x="50387" y="315035"/>
                  <a:pt x="50478" y="314957"/>
                </a:cubicBezTo>
                <a:cubicBezTo>
                  <a:pt x="57844" y="307622"/>
                  <a:pt x="69711" y="307622"/>
                  <a:pt x="77077" y="314957"/>
                </a:cubicBezTo>
                <a:lnTo>
                  <a:pt x="161873" y="400717"/>
                </a:lnTo>
                <a:lnTo>
                  <a:pt x="230075" y="402314"/>
                </a:lnTo>
                <a:lnTo>
                  <a:pt x="102993" y="270709"/>
                </a:lnTo>
                <a:cubicBezTo>
                  <a:pt x="96991" y="264300"/>
                  <a:pt x="96991" y="254309"/>
                  <a:pt x="102993" y="247900"/>
                </a:cubicBezTo>
                <a:cubicBezTo>
                  <a:pt x="109426" y="241986"/>
                  <a:pt x="119293" y="241986"/>
                  <a:pt x="125726" y="247900"/>
                </a:cubicBezTo>
                <a:lnTo>
                  <a:pt x="277816" y="403682"/>
                </a:lnTo>
                <a:lnTo>
                  <a:pt x="348063" y="405279"/>
                </a:lnTo>
                <a:lnTo>
                  <a:pt x="235531" y="291236"/>
                </a:lnTo>
                <a:cubicBezTo>
                  <a:pt x="229052" y="282409"/>
                  <a:pt x="230938" y="269988"/>
                  <a:pt x="239737" y="263494"/>
                </a:cubicBezTo>
                <a:cubicBezTo>
                  <a:pt x="244488" y="260000"/>
                  <a:pt x="250513" y="258798"/>
                  <a:pt x="256218" y="260217"/>
                </a:cubicBezTo>
                <a:lnTo>
                  <a:pt x="404216" y="318835"/>
                </a:lnTo>
                <a:lnTo>
                  <a:pt x="375571" y="254971"/>
                </a:lnTo>
                <a:lnTo>
                  <a:pt x="173695" y="176738"/>
                </a:lnTo>
                <a:cubicBezTo>
                  <a:pt x="165238" y="173205"/>
                  <a:pt x="161237" y="163459"/>
                  <a:pt x="164738" y="154969"/>
                </a:cubicBezTo>
                <a:cubicBezTo>
                  <a:pt x="168148" y="146749"/>
                  <a:pt x="177401" y="142675"/>
                  <a:pt x="185744" y="145718"/>
                </a:cubicBezTo>
                <a:lnTo>
                  <a:pt x="356248" y="211863"/>
                </a:lnTo>
                <a:lnTo>
                  <a:pt x="328285" y="149367"/>
                </a:lnTo>
                <a:lnTo>
                  <a:pt x="216434" y="103750"/>
                </a:lnTo>
                <a:cubicBezTo>
                  <a:pt x="206773" y="99846"/>
                  <a:pt x="202090" y="88820"/>
                  <a:pt x="205977" y="79120"/>
                </a:cubicBezTo>
                <a:cubicBezTo>
                  <a:pt x="205977" y="79120"/>
                  <a:pt x="205977" y="79117"/>
                  <a:pt x="205977" y="79117"/>
                </a:cubicBezTo>
                <a:cubicBezTo>
                  <a:pt x="209864" y="69542"/>
                  <a:pt x="220709" y="64871"/>
                  <a:pt x="230302" y="68625"/>
                </a:cubicBezTo>
                <a:lnTo>
                  <a:pt x="306233" y="99189"/>
                </a:lnTo>
                <a:lnTo>
                  <a:pt x="265085" y="7955"/>
                </a:lnTo>
                <a:cubicBezTo>
                  <a:pt x="264175" y="5448"/>
                  <a:pt x="264175" y="2706"/>
                  <a:pt x="265085" y="200"/>
                </a:cubicBezTo>
                <a:cubicBezTo>
                  <a:pt x="267608" y="1071"/>
                  <a:pt x="269723" y="2862"/>
                  <a:pt x="270996" y="5218"/>
                </a:cubicBezTo>
                <a:lnTo>
                  <a:pt x="319418" y="93715"/>
                </a:lnTo>
                <a:lnTo>
                  <a:pt x="341016" y="14797"/>
                </a:lnTo>
                <a:cubicBezTo>
                  <a:pt x="343517" y="4645"/>
                  <a:pt x="353724" y="-1559"/>
                  <a:pt x="363840" y="941"/>
                </a:cubicBezTo>
                <a:cubicBezTo>
                  <a:pt x="373957" y="3441"/>
                  <a:pt x="380141" y="13698"/>
                  <a:pt x="377663" y="23850"/>
                </a:cubicBezTo>
                <a:cubicBezTo>
                  <a:pt x="377572" y="24181"/>
                  <a:pt x="377481" y="24507"/>
                  <a:pt x="377390" y="24833"/>
                </a:cubicBezTo>
                <a:lnTo>
                  <a:pt x="345563" y="141156"/>
                </a:lnTo>
                <a:lnTo>
                  <a:pt x="378299" y="201143"/>
                </a:lnTo>
                <a:lnTo>
                  <a:pt x="428769" y="25289"/>
                </a:lnTo>
                <a:cubicBezTo>
                  <a:pt x="431928" y="16658"/>
                  <a:pt x="441477" y="12231"/>
                  <a:pt x="450070" y="15404"/>
                </a:cubicBezTo>
                <a:cubicBezTo>
                  <a:pt x="457776" y="18248"/>
                  <a:pt x="462255" y="26334"/>
                  <a:pt x="460596" y="34413"/>
                </a:cubicBezTo>
                <a:lnTo>
                  <a:pt x="401033" y="242426"/>
                </a:lnTo>
                <a:lnTo>
                  <a:pt x="434906" y="304237"/>
                </a:lnTo>
                <a:lnTo>
                  <a:pt x="477646" y="149596"/>
                </a:lnTo>
                <a:cubicBezTo>
                  <a:pt x="482034" y="139560"/>
                  <a:pt x="493696" y="134998"/>
                  <a:pt x="503699" y="139402"/>
                </a:cubicBezTo>
                <a:cubicBezTo>
                  <a:pt x="509019" y="141743"/>
                  <a:pt x="513042" y="146302"/>
                  <a:pt x="514702" y="151876"/>
                </a:cubicBezTo>
                <a:lnTo>
                  <a:pt x="537436" y="311536"/>
                </a:lnTo>
                <a:lnTo>
                  <a:pt x="578584" y="254515"/>
                </a:lnTo>
                <a:lnTo>
                  <a:pt x="545166" y="40571"/>
                </a:lnTo>
                <a:cubicBezTo>
                  <a:pt x="543188" y="31593"/>
                  <a:pt x="548825" y="22700"/>
                  <a:pt x="557760" y="20705"/>
                </a:cubicBezTo>
                <a:cubicBezTo>
                  <a:pt x="566717" y="18709"/>
                  <a:pt x="575583" y="24368"/>
                  <a:pt x="577561" y="33343"/>
                </a:cubicBezTo>
                <a:cubicBezTo>
                  <a:pt x="577720" y="34073"/>
                  <a:pt x="577834" y="34809"/>
                  <a:pt x="577902" y="35553"/>
                </a:cubicBezTo>
                <a:lnTo>
                  <a:pt x="606092" y="216424"/>
                </a:lnTo>
                <a:lnTo>
                  <a:pt x="646331" y="159175"/>
                </a:lnTo>
                <a:lnTo>
                  <a:pt x="629280" y="39659"/>
                </a:lnTo>
                <a:cubicBezTo>
                  <a:pt x="627825" y="29392"/>
                  <a:pt x="634964" y="19895"/>
                  <a:pt x="645194" y="18447"/>
                </a:cubicBezTo>
                <a:cubicBezTo>
                  <a:pt x="655424" y="16998"/>
                  <a:pt x="664882" y="24146"/>
                  <a:pt x="666336" y="34413"/>
                </a:cubicBezTo>
                <a:lnTo>
                  <a:pt x="678158" y="115383"/>
                </a:lnTo>
                <a:lnTo>
                  <a:pt x="737039" y="33728"/>
                </a:lnTo>
                <a:cubicBezTo>
                  <a:pt x="738653" y="31541"/>
                  <a:pt x="740994" y="30004"/>
                  <a:pt x="743631" y="29395"/>
                </a:cubicBezTo>
                <a:cubicBezTo>
                  <a:pt x="744063" y="32061"/>
                  <a:pt x="743586" y="34796"/>
                  <a:pt x="742267" y="37150"/>
                </a:cubicBezTo>
                <a:lnTo>
                  <a:pt x="689980" y="123138"/>
                </a:lnTo>
                <a:lnTo>
                  <a:pt x="769093" y="102610"/>
                </a:lnTo>
                <a:cubicBezTo>
                  <a:pt x="779369" y="100808"/>
                  <a:pt x="789145" y="107699"/>
                  <a:pt x="790941" y="117997"/>
                </a:cubicBezTo>
                <a:cubicBezTo>
                  <a:pt x="792509" y="127100"/>
                  <a:pt x="787326" y="136020"/>
                  <a:pt x="778641" y="139104"/>
                </a:cubicBezTo>
                <a:lnTo>
                  <a:pt x="662017" y="169439"/>
                </a:lnTo>
                <a:lnTo>
                  <a:pt x="626552" y="228057"/>
                </a:lnTo>
                <a:lnTo>
                  <a:pt x="803876" y="182440"/>
                </a:lnTo>
                <a:cubicBezTo>
                  <a:pt x="812833" y="180417"/>
                  <a:pt x="821768" y="185859"/>
                  <a:pt x="824109" y="194756"/>
                </a:cubicBezTo>
                <a:cubicBezTo>
                  <a:pt x="826337" y="203547"/>
                  <a:pt x="821040" y="212483"/>
                  <a:pt x="812288" y="214721"/>
                </a:cubicBezTo>
                <a:cubicBezTo>
                  <a:pt x="812128" y="214757"/>
                  <a:pt x="811992" y="214794"/>
                  <a:pt x="811833" y="214828"/>
                </a:cubicBezTo>
                <a:lnTo>
                  <a:pt x="602000" y="267059"/>
                </a:lnTo>
                <a:lnTo>
                  <a:pt x="565626" y="327274"/>
                </a:lnTo>
                <a:lnTo>
                  <a:pt x="720671" y="287131"/>
                </a:lnTo>
                <a:cubicBezTo>
                  <a:pt x="731514" y="285785"/>
                  <a:pt x="741381" y="293513"/>
                  <a:pt x="742722" y="304390"/>
                </a:cubicBezTo>
                <a:cubicBezTo>
                  <a:pt x="743449" y="310252"/>
                  <a:pt x="741540" y="316132"/>
                  <a:pt x="737493" y="320431"/>
                </a:cubicBezTo>
                <a:lnTo>
                  <a:pt x="611548" y="419876"/>
                </a:lnTo>
                <a:lnTo>
                  <a:pt x="681568" y="427175"/>
                </a:lnTo>
                <a:lnTo>
                  <a:pt x="850026" y="290324"/>
                </a:lnTo>
                <a:cubicBezTo>
                  <a:pt x="857096" y="285069"/>
                  <a:pt x="867008" y="286161"/>
                  <a:pt x="872760" y="292833"/>
                </a:cubicBezTo>
                <a:cubicBezTo>
                  <a:pt x="878057" y="299949"/>
                  <a:pt x="876852" y="309987"/>
                  <a:pt x="870031" y="315641"/>
                </a:cubicBezTo>
                <a:lnTo>
                  <a:pt x="727718" y="429684"/>
                </a:lnTo>
                <a:lnTo>
                  <a:pt x="795919" y="436755"/>
                </a:lnTo>
                <a:lnTo>
                  <a:pt x="891628" y="366504"/>
                </a:lnTo>
                <a:cubicBezTo>
                  <a:pt x="900768" y="361484"/>
                  <a:pt x="912225" y="364851"/>
                  <a:pt x="917250" y="374022"/>
                </a:cubicBezTo>
                <a:cubicBezTo>
                  <a:pt x="921182" y="381243"/>
                  <a:pt x="920023" y="390189"/>
                  <a:pt x="914362" y="396155"/>
                </a:cubicBezTo>
                <a:lnTo>
                  <a:pt x="850253" y="446790"/>
                </a:lnTo>
                <a:lnTo>
                  <a:pt x="950281" y="457054"/>
                </a:lnTo>
                <a:cubicBezTo>
                  <a:pt x="952987" y="457362"/>
                  <a:pt x="955510" y="458660"/>
                  <a:pt x="957330" y="460704"/>
                </a:cubicBezTo>
                <a:cubicBezTo>
                  <a:pt x="955261" y="462330"/>
                  <a:pt x="952692" y="463213"/>
                  <a:pt x="950055" y="463213"/>
                </a:cubicBezTo>
                <a:lnTo>
                  <a:pt x="849344" y="460932"/>
                </a:lnTo>
                <a:lnTo>
                  <a:pt x="906860" y="519093"/>
                </a:lnTo>
                <a:cubicBezTo>
                  <a:pt x="914203" y="526330"/>
                  <a:pt x="914317" y="538173"/>
                  <a:pt x="907087" y="545542"/>
                </a:cubicBezTo>
                <a:cubicBezTo>
                  <a:pt x="907019" y="545622"/>
                  <a:pt x="906951" y="545702"/>
                  <a:pt x="906860" y="545779"/>
                </a:cubicBezTo>
                <a:cubicBezTo>
                  <a:pt x="899495" y="553114"/>
                  <a:pt x="887627" y="553114"/>
                  <a:pt x="880262" y="545779"/>
                </a:cubicBezTo>
                <a:lnTo>
                  <a:pt x="795464" y="459791"/>
                </a:lnTo>
                <a:lnTo>
                  <a:pt x="727263" y="458423"/>
                </a:lnTo>
                <a:lnTo>
                  <a:pt x="854345" y="590028"/>
                </a:lnTo>
                <a:cubicBezTo>
                  <a:pt x="860347" y="596437"/>
                  <a:pt x="860347" y="606427"/>
                  <a:pt x="854345" y="612836"/>
                </a:cubicBezTo>
                <a:cubicBezTo>
                  <a:pt x="847911" y="618750"/>
                  <a:pt x="838045" y="618750"/>
                  <a:pt x="831611" y="612836"/>
                </a:cubicBezTo>
                <a:lnTo>
                  <a:pt x="681113" y="457054"/>
                </a:lnTo>
                <a:lnTo>
                  <a:pt x="609502" y="455686"/>
                </a:lnTo>
                <a:lnTo>
                  <a:pt x="723171" y="569728"/>
                </a:lnTo>
                <a:cubicBezTo>
                  <a:pt x="729604" y="578747"/>
                  <a:pt x="727513" y="591282"/>
                  <a:pt x="718533" y="597728"/>
                </a:cubicBezTo>
                <a:cubicBezTo>
                  <a:pt x="713896" y="601056"/>
                  <a:pt x="708053" y="602237"/>
                  <a:pt x="702483" y="600976"/>
                </a:cubicBezTo>
                <a:lnTo>
                  <a:pt x="553577" y="541674"/>
                </a:lnTo>
                <a:lnTo>
                  <a:pt x="582222" y="605766"/>
                </a:lnTo>
                <a:lnTo>
                  <a:pt x="782961" y="683771"/>
                </a:lnTo>
                <a:cubicBezTo>
                  <a:pt x="791418" y="687256"/>
                  <a:pt x="795624" y="696815"/>
                  <a:pt x="792509" y="705439"/>
                </a:cubicBezTo>
                <a:cubicBezTo>
                  <a:pt x="789145" y="713992"/>
                  <a:pt x="779505" y="718193"/>
                  <a:pt x="770980" y="714818"/>
                </a:cubicBezTo>
                <a:cubicBezTo>
                  <a:pt x="770957" y="714809"/>
                  <a:pt x="770935" y="714799"/>
                  <a:pt x="770912" y="714790"/>
                </a:cubicBezTo>
                <a:lnTo>
                  <a:pt x="600408" y="648646"/>
                </a:lnTo>
                <a:lnTo>
                  <a:pt x="628371" y="711141"/>
                </a:lnTo>
                <a:lnTo>
                  <a:pt x="740221" y="756758"/>
                </a:lnTo>
                <a:cubicBezTo>
                  <a:pt x="749792" y="760542"/>
                  <a:pt x="754521" y="771401"/>
                  <a:pt x="750747" y="781012"/>
                </a:cubicBezTo>
                <a:cubicBezTo>
                  <a:pt x="750724" y="781063"/>
                  <a:pt x="750702" y="781113"/>
                  <a:pt x="750679" y="781163"/>
                </a:cubicBezTo>
                <a:cubicBezTo>
                  <a:pt x="746791" y="790738"/>
                  <a:pt x="735948" y="795409"/>
                  <a:pt x="726354" y="791655"/>
                </a:cubicBezTo>
                <a:lnTo>
                  <a:pt x="650423" y="761320"/>
                </a:lnTo>
                <a:lnTo>
                  <a:pt x="691571" y="852554"/>
                </a:lnTo>
                <a:cubicBezTo>
                  <a:pt x="692571" y="855040"/>
                  <a:pt x="692571" y="857822"/>
                  <a:pt x="691571" y="860308"/>
                </a:cubicBezTo>
                <a:cubicBezTo>
                  <a:pt x="689047" y="859437"/>
                  <a:pt x="686933" y="857647"/>
                  <a:pt x="685660" y="855291"/>
                </a:cubicBezTo>
                <a:lnTo>
                  <a:pt x="637237" y="767022"/>
                </a:lnTo>
                <a:lnTo>
                  <a:pt x="615640" y="845711"/>
                </a:lnTo>
                <a:cubicBezTo>
                  <a:pt x="612867" y="855560"/>
                  <a:pt x="602796" y="861419"/>
                  <a:pt x="592906" y="858940"/>
                </a:cubicBezTo>
                <a:cubicBezTo>
                  <a:pt x="583017" y="856267"/>
                  <a:pt x="577129" y="846078"/>
                  <a:pt x="579721" y="836132"/>
                </a:cubicBezTo>
                <a:lnTo>
                  <a:pt x="611548" y="719580"/>
                </a:lnTo>
                <a:lnTo>
                  <a:pt x="578811" y="660962"/>
                </a:lnTo>
                <a:lnTo>
                  <a:pt x="527888" y="835903"/>
                </a:lnTo>
                <a:cubicBezTo>
                  <a:pt x="525160" y="844653"/>
                  <a:pt x="516020" y="849684"/>
                  <a:pt x="507200" y="847308"/>
                </a:cubicBezTo>
                <a:cubicBezTo>
                  <a:pt x="498425" y="844767"/>
                  <a:pt x="493355" y="835596"/>
                  <a:pt x="495833" y="826780"/>
                </a:cubicBezTo>
                <a:lnTo>
                  <a:pt x="555395" y="618538"/>
                </a:lnTo>
                <a:lnTo>
                  <a:pt x="521522" y="556955"/>
                </a:lnTo>
                <a:lnTo>
                  <a:pt x="479010" y="711597"/>
                </a:lnTo>
                <a:cubicBezTo>
                  <a:pt x="476578" y="720045"/>
                  <a:pt x="468007" y="725141"/>
                  <a:pt x="459459" y="723229"/>
                </a:cubicBezTo>
                <a:cubicBezTo>
                  <a:pt x="450729" y="724044"/>
                  <a:pt x="442908" y="717808"/>
                  <a:pt x="441726" y="709088"/>
                </a:cubicBezTo>
                <a:lnTo>
                  <a:pt x="418992" y="549429"/>
                </a:lnTo>
                <a:lnTo>
                  <a:pt x="378072" y="606450"/>
                </a:lnTo>
                <a:lnTo>
                  <a:pt x="411263" y="820622"/>
                </a:lnTo>
                <a:cubicBezTo>
                  <a:pt x="412036" y="829784"/>
                  <a:pt x="405261" y="837842"/>
                  <a:pt x="396123" y="838618"/>
                </a:cubicBezTo>
                <a:cubicBezTo>
                  <a:pt x="387847" y="839320"/>
                  <a:pt x="380323" y="833775"/>
                  <a:pt x="378526" y="825640"/>
                </a:cubicBezTo>
                <a:lnTo>
                  <a:pt x="350337" y="644996"/>
                </a:lnTo>
                <a:lnTo>
                  <a:pt x="310325" y="700193"/>
                </a:lnTo>
                <a:lnTo>
                  <a:pt x="327603" y="819709"/>
                </a:lnTo>
                <a:cubicBezTo>
                  <a:pt x="328967" y="830078"/>
                  <a:pt x="321783" y="839619"/>
                  <a:pt x="311462" y="841149"/>
                </a:cubicBezTo>
                <a:cubicBezTo>
                  <a:pt x="301277" y="842632"/>
                  <a:pt x="291820" y="835545"/>
                  <a:pt x="290342" y="825323"/>
                </a:cubicBezTo>
                <a:cubicBezTo>
                  <a:pt x="290342" y="825277"/>
                  <a:pt x="290319" y="825229"/>
                  <a:pt x="290319" y="825183"/>
                </a:cubicBezTo>
                <a:lnTo>
                  <a:pt x="277816" y="744897"/>
                </a:lnTo>
                <a:lnTo>
                  <a:pt x="218708" y="826552"/>
                </a:lnTo>
                <a:cubicBezTo>
                  <a:pt x="217003" y="828648"/>
                  <a:pt x="214707" y="830162"/>
                  <a:pt x="212115" y="830885"/>
                </a:cubicBezTo>
                <a:cubicBezTo>
                  <a:pt x="211637" y="828219"/>
                  <a:pt x="212115" y="825471"/>
                  <a:pt x="213479" y="823131"/>
                </a:cubicBezTo>
                <a:lnTo>
                  <a:pt x="265767" y="736915"/>
                </a:lnTo>
                <a:lnTo>
                  <a:pt x="186653" y="757442"/>
                </a:lnTo>
                <a:cubicBezTo>
                  <a:pt x="176741" y="760054"/>
                  <a:pt x="166579" y="754144"/>
                  <a:pt x="163919" y="744213"/>
                </a:cubicBezTo>
                <a:cubicBezTo>
                  <a:pt x="161464" y="734216"/>
                  <a:pt x="167421" y="724083"/>
                  <a:pt x="177332" y="721405"/>
                </a:cubicBezTo>
                <a:lnTo>
                  <a:pt x="293957" y="690841"/>
                </a:lnTo>
                <a:lnTo>
                  <a:pt x="329421" y="632452"/>
                </a:lnTo>
                <a:lnTo>
                  <a:pt x="152098" y="676700"/>
                </a:lnTo>
                <a:cubicBezTo>
                  <a:pt x="143231" y="678990"/>
                  <a:pt x="134184" y="673625"/>
                  <a:pt x="131887" y="664721"/>
                </a:cubicBezTo>
                <a:cubicBezTo>
                  <a:pt x="131887" y="664685"/>
                  <a:pt x="131864" y="664648"/>
                  <a:pt x="131864" y="664612"/>
                </a:cubicBezTo>
                <a:cubicBezTo>
                  <a:pt x="129728" y="655668"/>
                  <a:pt x="135229" y="646682"/>
                  <a:pt x="144141" y="644540"/>
                </a:cubicBezTo>
                <a:cubicBezTo>
                  <a:pt x="144141" y="644540"/>
                  <a:pt x="144141" y="644540"/>
                  <a:pt x="144141" y="644540"/>
                </a:cubicBezTo>
                <a:lnTo>
                  <a:pt x="353974" y="592081"/>
                </a:lnTo>
                <a:lnTo>
                  <a:pt x="390348" y="531866"/>
                </a:lnTo>
                <a:lnTo>
                  <a:pt x="235304" y="572237"/>
                </a:lnTo>
                <a:cubicBezTo>
                  <a:pt x="226801" y="574484"/>
                  <a:pt x="218026" y="569680"/>
                  <a:pt x="215298" y="561289"/>
                </a:cubicBezTo>
                <a:cubicBezTo>
                  <a:pt x="210024" y="554029"/>
                  <a:pt x="211546" y="543868"/>
                  <a:pt x="218708" y="538481"/>
                </a:cubicBezTo>
                <a:lnTo>
                  <a:pt x="346017" y="439035"/>
                </a:lnTo>
                <a:lnTo>
                  <a:pt x="275088" y="432877"/>
                </a:lnTo>
                <a:lnTo>
                  <a:pt x="106630" y="568588"/>
                </a:lnTo>
                <a:cubicBezTo>
                  <a:pt x="99697" y="574196"/>
                  <a:pt x="89534" y="573095"/>
                  <a:pt x="83941" y="566127"/>
                </a:cubicBezTo>
                <a:cubicBezTo>
                  <a:pt x="83919" y="566111"/>
                  <a:pt x="83919" y="566095"/>
                  <a:pt x="83896" y="566079"/>
                </a:cubicBezTo>
                <a:cubicBezTo>
                  <a:pt x="78372" y="559115"/>
                  <a:pt x="79372" y="548998"/>
                  <a:pt x="86170" y="543270"/>
                </a:cubicBezTo>
                <a:lnTo>
                  <a:pt x="228711" y="429228"/>
                </a:lnTo>
                <a:lnTo>
                  <a:pt x="160509" y="422157"/>
                </a:lnTo>
                <a:lnTo>
                  <a:pt x="65710" y="496741"/>
                </a:lnTo>
                <a:cubicBezTo>
                  <a:pt x="56570" y="501761"/>
                  <a:pt x="45113" y="498395"/>
                  <a:pt x="40088" y="489223"/>
                </a:cubicBezTo>
                <a:cubicBezTo>
                  <a:pt x="36155" y="482002"/>
                  <a:pt x="37315" y="473057"/>
                  <a:pt x="42976" y="467090"/>
                </a:cubicBezTo>
                <a:lnTo>
                  <a:pt x="107085" y="416683"/>
                </a:lnTo>
                <a:lnTo>
                  <a:pt x="7056" y="406191"/>
                </a:lnTo>
                <a:cubicBezTo>
                  <a:pt x="4373" y="405965"/>
                  <a:pt x="1850" y="404745"/>
                  <a:pt x="9" y="402770"/>
                </a:cubicBezTo>
                <a:cubicBezTo>
                  <a:pt x="1554" y="400368"/>
                  <a:pt x="3874" y="398591"/>
                  <a:pt x="6602" y="397752"/>
                </a:cubicBezTo>
                <a:close/>
                <a:moveTo>
                  <a:pt x="415810" y="491039"/>
                </a:moveTo>
                <a:lnTo>
                  <a:pt x="436952" y="455686"/>
                </a:lnTo>
                <a:lnTo>
                  <a:pt x="418310" y="460475"/>
                </a:lnTo>
                <a:lnTo>
                  <a:pt x="433542" y="448615"/>
                </a:lnTo>
                <a:lnTo>
                  <a:pt x="391485" y="444053"/>
                </a:lnTo>
                <a:lnTo>
                  <a:pt x="292366" y="524111"/>
                </a:lnTo>
                <a:close/>
                <a:moveTo>
                  <a:pt x="499698" y="515216"/>
                </a:moveTo>
                <a:lnTo>
                  <a:pt x="479692" y="478722"/>
                </a:lnTo>
                <a:lnTo>
                  <a:pt x="474463" y="497197"/>
                </a:lnTo>
                <a:lnTo>
                  <a:pt x="471735" y="478038"/>
                </a:lnTo>
                <a:lnTo>
                  <a:pt x="447183" y="511795"/>
                </a:lnTo>
                <a:lnTo>
                  <a:pt x="465597" y="637926"/>
                </a:lnTo>
                <a:close/>
                <a:moveTo>
                  <a:pt x="561988" y="455686"/>
                </a:moveTo>
                <a:lnTo>
                  <a:pt x="520386" y="455686"/>
                </a:lnTo>
                <a:lnTo>
                  <a:pt x="534025" y="469371"/>
                </a:lnTo>
                <a:lnTo>
                  <a:pt x="516066" y="462300"/>
                </a:lnTo>
                <a:lnTo>
                  <a:pt x="533117" y="500162"/>
                </a:lnTo>
                <a:lnTo>
                  <a:pt x="651332" y="547376"/>
                </a:lnTo>
                <a:close/>
                <a:moveTo>
                  <a:pt x="541073" y="370838"/>
                </a:moveTo>
                <a:lnTo>
                  <a:pt x="519476" y="406647"/>
                </a:lnTo>
                <a:lnTo>
                  <a:pt x="538118" y="401630"/>
                </a:lnTo>
                <a:lnTo>
                  <a:pt x="522886" y="413718"/>
                </a:lnTo>
                <a:lnTo>
                  <a:pt x="564489" y="418052"/>
                </a:lnTo>
                <a:lnTo>
                  <a:pt x="664290" y="337994"/>
                </a:lnTo>
                <a:close/>
                <a:moveTo>
                  <a:pt x="457413" y="346889"/>
                </a:moveTo>
                <a:lnTo>
                  <a:pt x="477419" y="383383"/>
                </a:lnTo>
                <a:lnTo>
                  <a:pt x="482420" y="364452"/>
                </a:lnTo>
                <a:lnTo>
                  <a:pt x="485148" y="383611"/>
                </a:lnTo>
                <a:lnTo>
                  <a:pt x="509701" y="349854"/>
                </a:lnTo>
                <a:lnTo>
                  <a:pt x="491286" y="223723"/>
                </a:lnTo>
                <a:close/>
                <a:moveTo>
                  <a:pt x="394668" y="407332"/>
                </a:moveTo>
                <a:lnTo>
                  <a:pt x="436270" y="407332"/>
                </a:lnTo>
                <a:lnTo>
                  <a:pt x="422630" y="393418"/>
                </a:lnTo>
                <a:lnTo>
                  <a:pt x="440590" y="400717"/>
                </a:lnTo>
                <a:lnTo>
                  <a:pt x="423539" y="362627"/>
                </a:lnTo>
                <a:lnTo>
                  <a:pt x="305323" y="31564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5"/>
          <p:cNvSpPr/>
          <p:nvPr/>
        </p:nvSpPr>
        <p:spPr>
          <a:xfrm>
            <a:off x="11197029" y="22318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5"/>
          <p:cNvSpPr/>
          <p:nvPr/>
        </p:nvSpPr>
        <p:spPr>
          <a:xfrm>
            <a:off x="11081148" y="3441063"/>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5"/>
          <p:cNvSpPr/>
          <p:nvPr/>
        </p:nvSpPr>
        <p:spPr>
          <a:xfrm>
            <a:off x="9679177" y="47802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5"/>
          <p:cNvSpPr/>
          <p:nvPr/>
        </p:nvSpPr>
        <p:spPr>
          <a:xfrm>
            <a:off x="10974088" y="4926792"/>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5"/>
          <p:cNvSpPr/>
          <p:nvPr/>
        </p:nvSpPr>
        <p:spPr>
          <a:xfrm rot="2101268">
            <a:off x="10855141" y="55501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5"/>
          <p:cNvSpPr/>
          <p:nvPr/>
        </p:nvSpPr>
        <p:spPr>
          <a:xfrm>
            <a:off x="6283061" y="6768753"/>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5"/>
          <p:cNvSpPr/>
          <p:nvPr/>
        </p:nvSpPr>
        <p:spPr>
          <a:xfrm>
            <a:off x="2282116" y="570942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5"/>
          <p:cNvSpPr/>
          <p:nvPr/>
        </p:nvSpPr>
        <p:spPr>
          <a:xfrm>
            <a:off x="3023302" y="6135027"/>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5"/>
          <p:cNvSpPr/>
          <p:nvPr/>
        </p:nvSpPr>
        <p:spPr>
          <a:xfrm>
            <a:off x="1033352" y="5752250"/>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5"/>
          <p:cNvSpPr/>
          <p:nvPr/>
        </p:nvSpPr>
        <p:spPr>
          <a:xfrm>
            <a:off x="3050980" y="5706204"/>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5"/>
          <p:cNvSpPr/>
          <p:nvPr/>
        </p:nvSpPr>
        <p:spPr>
          <a:xfrm>
            <a:off x="5243169" y="6422219"/>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5"/>
          <p:cNvSpPr/>
          <p:nvPr/>
        </p:nvSpPr>
        <p:spPr>
          <a:xfrm>
            <a:off x="1761531" y="6229077"/>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5"/>
          <p:cNvSpPr/>
          <p:nvPr/>
        </p:nvSpPr>
        <p:spPr>
          <a:xfrm>
            <a:off x="542169" y="39059"/>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5"/>
          <p:cNvSpPr/>
          <p:nvPr/>
        </p:nvSpPr>
        <p:spPr>
          <a:xfrm>
            <a:off x="893214" y="168411"/>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5"/>
          <p:cNvSpPr/>
          <p:nvPr/>
        </p:nvSpPr>
        <p:spPr>
          <a:xfrm>
            <a:off x="335817" y="345211"/>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5"/>
          <p:cNvSpPr/>
          <p:nvPr/>
        </p:nvSpPr>
        <p:spPr>
          <a:xfrm>
            <a:off x="126313" y="9424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5"/>
          <p:cNvSpPr/>
          <p:nvPr/>
        </p:nvSpPr>
        <p:spPr>
          <a:xfrm>
            <a:off x="1032651" y="5997943"/>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5"/>
          <p:cNvSpPr/>
          <p:nvPr/>
        </p:nvSpPr>
        <p:spPr>
          <a:xfrm>
            <a:off x="5647071" y="6283630"/>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5"/>
          <p:cNvSpPr/>
          <p:nvPr/>
        </p:nvSpPr>
        <p:spPr>
          <a:xfrm>
            <a:off x="4793909" y="629513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5"/>
          <p:cNvSpPr/>
          <p:nvPr/>
        </p:nvSpPr>
        <p:spPr>
          <a:xfrm>
            <a:off x="106969" y="3110698"/>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5"/>
          <p:cNvSpPr/>
          <p:nvPr/>
        </p:nvSpPr>
        <p:spPr>
          <a:xfrm>
            <a:off x="3776596" y="62611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5"/>
          <p:cNvSpPr/>
          <p:nvPr/>
        </p:nvSpPr>
        <p:spPr>
          <a:xfrm>
            <a:off x="526717" y="6156155"/>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1" name="Google Shape;711;p5"/>
          <p:cNvSpPr/>
          <p:nvPr/>
        </p:nvSpPr>
        <p:spPr>
          <a:xfrm>
            <a:off x="1326418" y="2777035"/>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2" name="Google Shape;712;p5"/>
          <p:cNvSpPr/>
          <p:nvPr/>
        </p:nvSpPr>
        <p:spPr>
          <a:xfrm>
            <a:off x="599630" y="655753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5"/>
          <p:cNvSpPr/>
          <p:nvPr/>
        </p:nvSpPr>
        <p:spPr>
          <a:xfrm>
            <a:off x="1005926" y="4060121"/>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5"/>
          <p:cNvSpPr/>
          <p:nvPr/>
        </p:nvSpPr>
        <p:spPr>
          <a:xfrm>
            <a:off x="601935" y="3459307"/>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5"/>
          <p:cNvSpPr/>
          <p:nvPr/>
        </p:nvSpPr>
        <p:spPr>
          <a:xfrm>
            <a:off x="652343" y="632608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5"/>
          <p:cNvSpPr/>
          <p:nvPr/>
        </p:nvSpPr>
        <p:spPr>
          <a:xfrm>
            <a:off x="3594128" y="639773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7" name="Google Shape;717;p5"/>
          <p:cNvSpPr/>
          <p:nvPr/>
        </p:nvSpPr>
        <p:spPr>
          <a:xfrm>
            <a:off x="638245" y="1164860"/>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8" name="Google Shape;718;p5"/>
          <p:cNvSpPr/>
          <p:nvPr/>
        </p:nvSpPr>
        <p:spPr>
          <a:xfrm>
            <a:off x="646583" y="2808477"/>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5"/>
          <p:cNvSpPr/>
          <p:nvPr/>
        </p:nvSpPr>
        <p:spPr>
          <a:xfrm>
            <a:off x="4990622" y="6256466"/>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5"/>
          <p:cNvSpPr/>
          <p:nvPr/>
        </p:nvSpPr>
        <p:spPr>
          <a:xfrm>
            <a:off x="453278" y="10008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1" name="Google Shape;721;p5"/>
          <p:cNvSpPr/>
          <p:nvPr/>
        </p:nvSpPr>
        <p:spPr>
          <a:xfrm>
            <a:off x="61849" y="2498818"/>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2" name="Google Shape;722;p5"/>
          <p:cNvSpPr/>
          <p:nvPr/>
        </p:nvSpPr>
        <p:spPr>
          <a:xfrm>
            <a:off x="677146" y="63282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5"/>
          <p:cNvSpPr/>
          <p:nvPr/>
        </p:nvSpPr>
        <p:spPr>
          <a:xfrm rot="-1083167">
            <a:off x="733639" y="1547707"/>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5"/>
          <p:cNvSpPr/>
          <p:nvPr/>
        </p:nvSpPr>
        <p:spPr>
          <a:xfrm>
            <a:off x="1235730" y="6227147"/>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5" name="Google Shape;725;p5"/>
          <p:cNvSpPr/>
          <p:nvPr/>
        </p:nvSpPr>
        <p:spPr>
          <a:xfrm>
            <a:off x="2702792" y="6014980"/>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6" name="Google Shape;726;p5"/>
          <p:cNvSpPr/>
          <p:nvPr/>
        </p:nvSpPr>
        <p:spPr>
          <a:xfrm>
            <a:off x="568248" y="1164972"/>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5"/>
          <p:cNvSpPr/>
          <p:nvPr/>
        </p:nvSpPr>
        <p:spPr>
          <a:xfrm>
            <a:off x="1178016" y="6470795"/>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5"/>
          <p:cNvSpPr/>
          <p:nvPr/>
        </p:nvSpPr>
        <p:spPr>
          <a:xfrm>
            <a:off x="842155" y="6921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9" name="Google Shape;729;p5"/>
          <p:cNvSpPr/>
          <p:nvPr/>
        </p:nvSpPr>
        <p:spPr>
          <a:xfrm>
            <a:off x="4113623" y="6311421"/>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0" name="Google Shape;730;p5"/>
          <p:cNvSpPr/>
          <p:nvPr/>
        </p:nvSpPr>
        <p:spPr>
          <a:xfrm>
            <a:off x="1027333" y="2570904"/>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5"/>
          <p:cNvSpPr/>
          <p:nvPr/>
        </p:nvSpPr>
        <p:spPr>
          <a:xfrm>
            <a:off x="1311983" y="661741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5"/>
          <p:cNvSpPr/>
          <p:nvPr/>
        </p:nvSpPr>
        <p:spPr>
          <a:xfrm>
            <a:off x="5386436" y="6361003"/>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3" name="Google Shape;733;p5"/>
          <p:cNvSpPr/>
          <p:nvPr/>
        </p:nvSpPr>
        <p:spPr>
          <a:xfrm>
            <a:off x="897873" y="1352348"/>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5"/>
          <p:cNvSpPr/>
          <p:nvPr/>
        </p:nvSpPr>
        <p:spPr>
          <a:xfrm>
            <a:off x="881361" y="114175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5"/>
          <p:cNvSpPr/>
          <p:nvPr/>
        </p:nvSpPr>
        <p:spPr>
          <a:xfrm>
            <a:off x="454364" y="286465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5"/>
          <p:cNvSpPr/>
          <p:nvPr/>
        </p:nvSpPr>
        <p:spPr>
          <a:xfrm>
            <a:off x="575531" y="413035"/>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5"/>
          <p:cNvSpPr/>
          <p:nvPr/>
        </p:nvSpPr>
        <p:spPr>
          <a:xfrm>
            <a:off x="405559" y="164902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5"/>
          <p:cNvSpPr/>
          <p:nvPr/>
        </p:nvSpPr>
        <p:spPr>
          <a:xfrm>
            <a:off x="86715" y="1757052"/>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5"/>
          <p:cNvSpPr/>
          <p:nvPr/>
        </p:nvSpPr>
        <p:spPr>
          <a:xfrm>
            <a:off x="2803546" y="6169804"/>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5"/>
          <p:cNvSpPr/>
          <p:nvPr/>
        </p:nvSpPr>
        <p:spPr>
          <a:xfrm>
            <a:off x="854573" y="1893948"/>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5"/>
          <p:cNvSpPr/>
          <p:nvPr/>
        </p:nvSpPr>
        <p:spPr>
          <a:xfrm>
            <a:off x="1589711" y="668060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5"/>
          <p:cNvSpPr/>
          <p:nvPr/>
        </p:nvSpPr>
        <p:spPr>
          <a:xfrm>
            <a:off x="1751669" y="6603067"/>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5"/>
          <p:cNvSpPr/>
          <p:nvPr/>
        </p:nvSpPr>
        <p:spPr>
          <a:xfrm>
            <a:off x="328050" y="73144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5"/>
          <p:cNvSpPr/>
          <p:nvPr/>
        </p:nvSpPr>
        <p:spPr>
          <a:xfrm>
            <a:off x="289327" y="64166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5"/>
          <p:cNvSpPr/>
          <p:nvPr/>
        </p:nvSpPr>
        <p:spPr>
          <a:xfrm>
            <a:off x="1082751" y="3212963"/>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5"/>
          <p:cNvSpPr/>
          <p:nvPr/>
        </p:nvSpPr>
        <p:spPr>
          <a:xfrm>
            <a:off x="1648708" y="6252004"/>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5"/>
          <p:cNvSpPr/>
          <p:nvPr/>
        </p:nvSpPr>
        <p:spPr>
          <a:xfrm>
            <a:off x="43470" y="103570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5"/>
          <p:cNvSpPr/>
          <p:nvPr/>
        </p:nvSpPr>
        <p:spPr>
          <a:xfrm>
            <a:off x="870355" y="2828153"/>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5"/>
          <p:cNvSpPr/>
          <p:nvPr/>
        </p:nvSpPr>
        <p:spPr>
          <a:xfrm>
            <a:off x="2342144" y="5974918"/>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5"/>
          <p:cNvSpPr/>
          <p:nvPr/>
        </p:nvSpPr>
        <p:spPr>
          <a:xfrm>
            <a:off x="428731" y="556589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5"/>
          <p:cNvSpPr/>
          <p:nvPr/>
        </p:nvSpPr>
        <p:spPr>
          <a:xfrm>
            <a:off x="706599" y="426527"/>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5"/>
          <p:cNvSpPr/>
          <p:nvPr/>
        </p:nvSpPr>
        <p:spPr>
          <a:xfrm>
            <a:off x="1158555" y="620595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5"/>
          <p:cNvSpPr/>
          <p:nvPr/>
        </p:nvSpPr>
        <p:spPr>
          <a:xfrm>
            <a:off x="406753" y="6362997"/>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5"/>
          <p:cNvSpPr/>
          <p:nvPr/>
        </p:nvSpPr>
        <p:spPr>
          <a:xfrm>
            <a:off x="66517" y="3274459"/>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5"/>
          <p:cNvSpPr/>
          <p:nvPr/>
        </p:nvSpPr>
        <p:spPr>
          <a:xfrm>
            <a:off x="554182" y="219347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5"/>
          <p:cNvSpPr/>
          <p:nvPr/>
        </p:nvSpPr>
        <p:spPr>
          <a:xfrm>
            <a:off x="2666142" y="6894027"/>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5"/>
          <p:cNvSpPr/>
          <p:nvPr/>
        </p:nvSpPr>
        <p:spPr>
          <a:xfrm>
            <a:off x="263021" y="1217937"/>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5"/>
          <p:cNvSpPr/>
          <p:nvPr/>
        </p:nvSpPr>
        <p:spPr>
          <a:xfrm>
            <a:off x="1453577" y="6144895"/>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5"/>
          <p:cNvSpPr/>
          <p:nvPr/>
        </p:nvSpPr>
        <p:spPr>
          <a:xfrm>
            <a:off x="2866417" y="655400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5"/>
          <p:cNvSpPr/>
          <p:nvPr/>
        </p:nvSpPr>
        <p:spPr>
          <a:xfrm>
            <a:off x="70540" y="1912102"/>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5"/>
          <p:cNvSpPr/>
          <p:nvPr/>
        </p:nvSpPr>
        <p:spPr>
          <a:xfrm>
            <a:off x="630468" y="2359969"/>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5"/>
          <p:cNvSpPr/>
          <p:nvPr/>
        </p:nvSpPr>
        <p:spPr>
          <a:xfrm>
            <a:off x="2850030" y="6120247"/>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5"/>
          <p:cNvSpPr/>
          <p:nvPr/>
        </p:nvSpPr>
        <p:spPr>
          <a:xfrm>
            <a:off x="2408325" y="6520945"/>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5"/>
          <p:cNvSpPr/>
          <p:nvPr/>
        </p:nvSpPr>
        <p:spPr>
          <a:xfrm>
            <a:off x="5453123" y="6323179"/>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5"/>
          <p:cNvSpPr/>
          <p:nvPr/>
        </p:nvSpPr>
        <p:spPr>
          <a:xfrm>
            <a:off x="1557612" y="6532365"/>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5"/>
          <p:cNvSpPr/>
          <p:nvPr/>
        </p:nvSpPr>
        <p:spPr>
          <a:xfrm>
            <a:off x="381582" y="1994640"/>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5"/>
          <p:cNvSpPr/>
          <p:nvPr/>
        </p:nvSpPr>
        <p:spPr>
          <a:xfrm>
            <a:off x="744300" y="2177540"/>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5"/>
          <p:cNvSpPr/>
          <p:nvPr/>
        </p:nvSpPr>
        <p:spPr>
          <a:xfrm>
            <a:off x="804737" y="2412139"/>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5"/>
          <p:cNvSpPr/>
          <p:nvPr/>
        </p:nvSpPr>
        <p:spPr>
          <a:xfrm>
            <a:off x="388109" y="61735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5"/>
          <p:cNvSpPr/>
          <p:nvPr/>
        </p:nvSpPr>
        <p:spPr>
          <a:xfrm>
            <a:off x="493906" y="2165921"/>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5"/>
          <p:cNvSpPr/>
          <p:nvPr/>
        </p:nvSpPr>
        <p:spPr>
          <a:xfrm>
            <a:off x="308482" y="2816293"/>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5"/>
          <p:cNvSpPr/>
          <p:nvPr/>
        </p:nvSpPr>
        <p:spPr>
          <a:xfrm>
            <a:off x="2568544" y="6248554"/>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5"/>
          <p:cNvSpPr/>
          <p:nvPr/>
        </p:nvSpPr>
        <p:spPr>
          <a:xfrm>
            <a:off x="800522" y="4771081"/>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5"/>
          <p:cNvSpPr/>
          <p:nvPr/>
        </p:nvSpPr>
        <p:spPr>
          <a:xfrm>
            <a:off x="528157" y="5263673"/>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5"/>
          <p:cNvSpPr/>
          <p:nvPr/>
        </p:nvSpPr>
        <p:spPr>
          <a:xfrm>
            <a:off x="1218376" y="49035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5"/>
          <p:cNvSpPr/>
          <p:nvPr/>
        </p:nvSpPr>
        <p:spPr>
          <a:xfrm>
            <a:off x="856809" y="5304078"/>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5"/>
          <p:cNvSpPr/>
          <p:nvPr/>
        </p:nvSpPr>
        <p:spPr>
          <a:xfrm>
            <a:off x="1045190" y="3665194"/>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5"/>
          <p:cNvSpPr/>
          <p:nvPr/>
        </p:nvSpPr>
        <p:spPr>
          <a:xfrm>
            <a:off x="717120" y="4131731"/>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5"/>
          <p:cNvSpPr/>
          <p:nvPr/>
        </p:nvSpPr>
        <p:spPr>
          <a:xfrm>
            <a:off x="1011518" y="6426432"/>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5"/>
          <p:cNvSpPr/>
          <p:nvPr/>
        </p:nvSpPr>
        <p:spPr>
          <a:xfrm>
            <a:off x="166642" y="4302029"/>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5"/>
          <p:cNvSpPr/>
          <p:nvPr/>
        </p:nvSpPr>
        <p:spPr>
          <a:xfrm>
            <a:off x="628694" y="25651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5"/>
          <p:cNvSpPr/>
          <p:nvPr/>
        </p:nvSpPr>
        <p:spPr>
          <a:xfrm>
            <a:off x="314305" y="2379531"/>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5"/>
          <p:cNvSpPr/>
          <p:nvPr/>
        </p:nvSpPr>
        <p:spPr>
          <a:xfrm>
            <a:off x="2233396" y="6650611"/>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5"/>
          <p:cNvSpPr/>
          <p:nvPr/>
        </p:nvSpPr>
        <p:spPr>
          <a:xfrm>
            <a:off x="1198916" y="6703544"/>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5"/>
          <p:cNvSpPr/>
          <p:nvPr/>
        </p:nvSpPr>
        <p:spPr>
          <a:xfrm>
            <a:off x="2640640" y="6374932"/>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5"/>
          <p:cNvSpPr/>
          <p:nvPr/>
        </p:nvSpPr>
        <p:spPr>
          <a:xfrm>
            <a:off x="5191025" y="6349850"/>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5"/>
          <p:cNvSpPr/>
          <p:nvPr/>
        </p:nvSpPr>
        <p:spPr>
          <a:xfrm>
            <a:off x="1008804" y="6407760"/>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5"/>
          <p:cNvSpPr/>
          <p:nvPr/>
        </p:nvSpPr>
        <p:spPr>
          <a:xfrm>
            <a:off x="829438" y="657301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5"/>
          <p:cNvSpPr/>
          <p:nvPr/>
        </p:nvSpPr>
        <p:spPr>
          <a:xfrm>
            <a:off x="1557585" y="5655772"/>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5"/>
          <p:cNvSpPr/>
          <p:nvPr/>
        </p:nvSpPr>
        <p:spPr>
          <a:xfrm>
            <a:off x="312600" y="376627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5"/>
          <p:cNvSpPr/>
          <p:nvPr/>
        </p:nvSpPr>
        <p:spPr>
          <a:xfrm>
            <a:off x="122502" y="3432203"/>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5"/>
          <p:cNvSpPr/>
          <p:nvPr/>
        </p:nvSpPr>
        <p:spPr>
          <a:xfrm>
            <a:off x="1236567" y="344845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5"/>
          <p:cNvSpPr/>
          <p:nvPr/>
        </p:nvSpPr>
        <p:spPr>
          <a:xfrm>
            <a:off x="2426223" y="615641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5"/>
          <p:cNvSpPr/>
          <p:nvPr/>
        </p:nvSpPr>
        <p:spPr>
          <a:xfrm>
            <a:off x="1303831" y="68358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5"/>
          <p:cNvSpPr/>
          <p:nvPr/>
        </p:nvSpPr>
        <p:spPr>
          <a:xfrm>
            <a:off x="2516070" y="678953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5"/>
          <p:cNvSpPr/>
          <p:nvPr/>
        </p:nvSpPr>
        <p:spPr>
          <a:xfrm>
            <a:off x="392694" y="1860809"/>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5"/>
          <p:cNvSpPr/>
          <p:nvPr/>
        </p:nvSpPr>
        <p:spPr>
          <a:xfrm>
            <a:off x="1233395" y="6169757"/>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5"/>
          <p:cNvSpPr/>
          <p:nvPr/>
        </p:nvSpPr>
        <p:spPr>
          <a:xfrm>
            <a:off x="163763" y="1648567"/>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5"/>
          <p:cNvSpPr/>
          <p:nvPr/>
        </p:nvSpPr>
        <p:spPr>
          <a:xfrm>
            <a:off x="2265069" y="595722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5"/>
          <p:cNvSpPr/>
          <p:nvPr/>
        </p:nvSpPr>
        <p:spPr>
          <a:xfrm>
            <a:off x="557536" y="42084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5"/>
          <p:cNvSpPr/>
          <p:nvPr/>
        </p:nvSpPr>
        <p:spPr>
          <a:xfrm>
            <a:off x="402805" y="492548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5"/>
          <p:cNvSpPr/>
          <p:nvPr/>
        </p:nvSpPr>
        <p:spPr>
          <a:xfrm>
            <a:off x="466638" y="5553969"/>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5"/>
          <p:cNvSpPr/>
          <p:nvPr/>
        </p:nvSpPr>
        <p:spPr>
          <a:xfrm>
            <a:off x="95796" y="5554952"/>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5"/>
          <p:cNvSpPr/>
          <p:nvPr/>
        </p:nvSpPr>
        <p:spPr>
          <a:xfrm>
            <a:off x="608399" y="191254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5"/>
          <p:cNvSpPr/>
          <p:nvPr/>
        </p:nvSpPr>
        <p:spPr>
          <a:xfrm>
            <a:off x="209837" y="2347717"/>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5"/>
          <p:cNvSpPr/>
          <p:nvPr/>
        </p:nvSpPr>
        <p:spPr>
          <a:xfrm>
            <a:off x="604180" y="388967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5"/>
          <p:cNvSpPr/>
          <p:nvPr/>
        </p:nvSpPr>
        <p:spPr>
          <a:xfrm>
            <a:off x="3159973" y="650556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5"/>
          <p:cNvSpPr/>
          <p:nvPr/>
        </p:nvSpPr>
        <p:spPr>
          <a:xfrm>
            <a:off x="977648" y="396665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5"/>
          <p:cNvSpPr/>
          <p:nvPr/>
        </p:nvSpPr>
        <p:spPr>
          <a:xfrm>
            <a:off x="1252667" y="3354354"/>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0" name="Google Shape;810;p5"/>
          <p:cNvSpPr/>
          <p:nvPr/>
        </p:nvSpPr>
        <p:spPr>
          <a:xfrm>
            <a:off x="1404365" y="2444336"/>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1" name="Google Shape;811;p5"/>
          <p:cNvSpPr/>
          <p:nvPr/>
        </p:nvSpPr>
        <p:spPr>
          <a:xfrm>
            <a:off x="1150482" y="5414423"/>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5"/>
          <p:cNvSpPr/>
          <p:nvPr/>
        </p:nvSpPr>
        <p:spPr>
          <a:xfrm>
            <a:off x="2161021" y="6405865"/>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5"/>
          <p:cNvSpPr/>
          <p:nvPr/>
        </p:nvSpPr>
        <p:spPr>
          <a:xfrm>
            <a:off x="3093750" y="630186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5"/>
          <p:cNvSpPr/>
          <p:nvPr/>
        </p:nvSpPr>
        <p:spPr>
          <a:xfrm>
            <a:off x="1328691" y="4961388"/>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5"/>
          <p:cNvSpPr/>
          <p:nvPr/>
        </p:nvSpPr>
        <p:spPr>
          <a:xfrm>
            <a:off x="1591096" y="5539243"/>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5"/>
          <p:cNvSpPr/>
          <p:nvPr/>
        </p:nvSpPr>
        <p:spPr>
          <a:xfrm>
            <a:off x="1254066" y="4879138"/>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5"/>
          <p:cNvSpPr/>
          <p:nvPr/>
        </p:nvSpPr>
        <p:spPr>
          <a:xfrm>
            <a:off x="2882367" y="596320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818" name="Shape 818"/>
        <p:cNvGrpSpPr/>
        <p:nvPr/>
      </p:nvGrpSpPr>
      <p:grpSpPr>
        <a:xfrm>
          <a:off x="0" y="0"/>
          <a:ext cx="0" cy="0"/>
          <a:chOff x="0" y="0"/>
          <a:chExt cx="0" cy="0"/>
        </a:xfrm>
      </p:grpSpPr>
      <p:sp>
        <p:nvSpPr>
          <p:cNvPr id="819" name="Google Shape;819;p6"/>
          <p:cNvSpPr/>
          <p:nvPr/>
        </p:nvSpPr>
        <p:spPr>
          <a:xfrm rot="10800000">
            <a:off x="5844483" y="129107"/>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0" name="Google Shape;820;p6"/>
          <p:cNvSpPr/>
          <p:nvPr/>
        </p:nvSpPr>
        <p:spPr>
          <a:xfrm rot="10800000">
            <a:off x="9759303" y="1102024"/>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6"/>
          <p:cNvSpPr/>
          <p:nvPr/>
        </p:nvSpPr>
        <p:spPr>
          <a:xfrm rot="10800000">
            <a:off x="9051027" y="709443"/>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6"/>
          <p:cNvSpPr/>
          <p:nvPr/>
        </p:nvSpPr>
        <p:spPr>
          <a:xfrm rot="10800000">
            <a:off x="11118699" y="1170198"/>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6"/>
          <p:cNvSpPr/>
          <p:nvPr/>
        </p:nvSpPr>
        <p:spPr>
          <a:xfrm rot="10800000">
            <a:off x="9122777" y="1238021"/>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6"/>
          <p:cNvSpPr/>
          <p:nvPr/>
        </p:nvSpPr>
        <p:spPr>
          <a:xfrm rot="10800000">
            <a:off x="6914483" y="505850"/>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6"/>
          <p:cNvSpPr/>
          <p:nvPr/>
        </p:nvSpPr>
        <p:spPr>
          <a:xfrm rot="10800000">
            <a:off x="10400672" y="703558"/>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6"/>
          <p:cNvSpPr/>
          <p:nvPr/>
        </p:nvSpPr>
        <p:spPr>
          <a:xfrm rot="10800000">
            <a:off x="11407173" y="6680015"/>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6"/>
          <p:cNvSpPr/>
          <p:nvPr/>
        </p:nvSpPr>
        <p:spPr>
          <a:xfrm rot="10800000">
            <a:off x="11279139" y="6774059"/>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6"/>
          <p:cNvSpPr/>
          <p:nvPr/>
        </p:nvSpPr>
        <p:spPr>
          <a:xfrm rot="10800000">
            <a:off x="11821835" y="6582858"/>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6"/>
          <p:cNvSpPr/>
          <p:nvPr/>
        </p:nvSpPr>
        <p:spPr>
          <a:xfrm rot="10800000">
            <a:off x="11924558" y="6726340"/>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6"/>
          <p:cNvSpPr/>
          <p:nvPr/>
        </p:nvSpPr>
        <p:spPr>
          <a:xfrm rot="10800000">
            <a:off x="11063384" y="868304"/>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6"/>
          <p:cNvSpPr/>
          <p:nvPr/>
        </p:nvSpPr>
        <p:spPr>
          <a:xfrm rot="10800000">
            <a:off x="6417805" y="553091"/>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6"/>
          <p:cNvSpPr/>
          <p:nvPr/>
        </p:nvSpPr>
        <p:spPr>
          <a:xfrm rot="10800000">
            <a:off x="7374036" y="64288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6"/>
          <p:cNvSpPr/>
          <p:nvPr/>
        </p:nvSpPr>
        <p:spPr>
          <a:xfrm rot="10800000">
            <a:off x="11991718" y="3758220"/>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6"/>
          <p:cNvSpPr/>
          <p:nvPr/>
        </p:nvSpPr>
        <p:spPr>
          <a:xfrm rot="10800000">
            <a:off x="8359268" y="645023"/>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6"/>
          <p:cNvSpPr/>
          <p:nvPr/>
        </p:nvSpPr>
        <p:spPr>
          <a:xfrm rot="10800000">
            <a:off x="11514616" y="654737"/>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6"/>
          <p:cNvSpPr/>
          <p:nvPr/>
        </p:nvSpPr>
        <p:spPr>
          <a:xfrm rot="10800000">
            <a:off x="10857500" y="4177396"/>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6"/>
          <p:cNvSpPr/>
          <p:nvPr/>
        </p:nvSpPr>
        <p:spPr>
          <a:xfrm rot="10800000">
            <a:off x="11469694" y="28192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6"/>
          <p:cNvSpPr/>
          <p:nvPr/>
        </p:nvSpPr>
        <p:spPr>
          <a:xfrm rot="10800000">
            <a:off x="11144875" y="2861360"/>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6"/>
          <p:cNvSpPr/>
          <p:nvPr/>
        </p:nvSpPr>
        <p:spPr>
          <a:xfrm rot="10800000">
            <a:off x="11569181" y="3482396"/>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6"/>
          <p:cNvSpPr/>
          <p:nvPr/>
        </p:nvSpPr>
        <p:spPr>
          <a:xfrm rot="10800000">
            <a:off x="11502508" y="59916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6"/>
          <p:cNvSpPr/>
          <p:nvPr/>
        </p:nvSpPr>
        <p:spPr>
          <a:xfrm rot="10800000">
            <a:off x="8501958" y="46866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6"/>
          <p:cNvSpPr/>
          <p:nvPr/>
        </p:nvSpPr>
        <p:spPr>
          <a:xfrm rot="10800000">
            <a:off x="11409509" y="5652957"/>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6"/>
          <p:cNvSpPr/>
          <p:nvPr/>
        </p:nvSpPr>
        <p:spPr>
          <a:xfrm rot="10800000">
            <a:off x="11386123" y="3994316"/>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6"/>
          <p:cNvSpPr/>
          <p:nvPr/>
        </p:nvSpPr>
        <p:spPr>
          <a:xfrm rot="10800000">
            <a:off x="7081885" y="584955"/>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6"/>
          <p:cNvSpPr/>
          <p:nvPr/>
        </p:nvSpPr>
        <p:spPr>
          <a:xfrm rot="10800000">
            <a:off x="11593034" y="671649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6" name="Google Shape;846;p6"/>
          <p:cNvSpPr/>
          <p:nvPr/>
        </p:nvSpPr>
        <p:spPr>
          <a:xfrm rot="10800000">
            <a:off x="12074797" y="4408175"/>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7" name="Google Shape;847;p6"/>
          <p:cNvSpPr/>
          <p:nvPr/>
        </p:nvSpPr>
        <p:spPr>
          <a:xfrm rot="10800000">
            <a:off x="11488910" y="630350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6"/>
          <p:cNvSpPr/>
          <p:nvPr/>
        </p:nvSpPr>
        <p:spPr>
          <a:xfrm rot="9716833">
            <a:off x="11423320" y="5379666"/>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6"/>
          <p:cNvSpPr/>
          <p:nvPr/>
        </p:nvSpPr>
        <p:spPr>
          <a:xfrm rot="10800000">
            <a:off x="10915249" y="694025"/>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0" name="Google Shape;850;p6"/>
          <p:cNvSpPr/>
          <p:nvPr/>
        </p:nvSpPr>
        <p:spPr>
          <a:xfrm rot="10800000">
            <a:off x="9476291" y="934427"/>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1" name="Google Shape;851;p6"/>
          <p:cNvSpPr/>
          <p:nvPr/>
        </p:nvSpPr>
        <p:spPr>
          <a:xfrm rot="10800000">
            <a:off x="11597353" y="5771293"/>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6"/>
          <p:cNvSpPr/>
          <p:nvPr/>
        </p:nvSpPr>
        <p:spPr>
          <a:xfrm rot="10800000">
            <a:off x="10980498" y="457921"/>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6"/>
          <p:cNvSpPr/>
          <p:nvPr/>
        </p:nvSpPr>
        <p:spPr>
          <a:xfrm rot="10800000">
            <a:off x="11313047" y="6233309"/>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6"/>
          <p:cNvSpPr/>
          <p:nvPr/>
        </p:nvSpPr>
        <p:spPr>
          <a:xfrm rot="10800000">
            <a:off x="7704356" y="275844"/>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6"/>
          <p:cNvSpPr/>
          <p:nvPr/>
        </p:nvSpPr>
        <p:spPr>
          <a:xfrm rot="10800000">
            <a:off x="11102979" y="4329738"/>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6"/>
          <p:cNvSpPr/>
          <p:nvPr/>
        </p:nvSpPr>
        <p:spPr>
          <a:xfrm rot="10800000">
            <a:off x="10864107" y="329168"/>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6"/>
          <p:cNvSpPr/>
          <p:nvPr/>
        </p:nvSpPr>
        <p:spPr>
          <a:xfrm rot="10800000">
            <a:off x="6778876" y="575037"/>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6"/>
          <p:cNvSpPr/>
          <p:nvPr/>
        </p:nvSpPr>
        <p:spPr>
          <a:xfrm rot="10800000">
            <a:off x="11210274" y="5526369"/>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6"/>
          <p:cNvSpPr/>
          <p:nvPr/>
        </p:nvSpPr>
        <p:spPr>
          <a:xfrm rot="10800000">
            <a:off x="11274498" y="5784512"/>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6"/>
          <p:cNvSpPr/>
          <p:nvPr/>
        </p:nvSpPr>
        <p:spPr>
          <a:xfrm rot="10800000">
            <a:off x="11606812" y="396719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6"/>
          <p:cNvSpPr/>
          <p:nvPr/>
        </p:nvSpPr>
        <p:spPr>
          <a:xfrm rot="10800000">
            <a:off x="11600744" y="6533871"/>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6"/>
          <p:cNvSpPr/>
          <p:nvPr/>
        </p:nvSpPr>
        <p:spPr>
          <a:xfrm rot="10800000">
            <a:off x="11733902" y="5260578"/>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6"/>
          <p:cNvSpPr/>
          <p:nvPr/>
        </p:nvSpPr>
        <p:spPr>
          <a:xfrm rot="10800000">
            <a:off x="12089500" y="5189767"/>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6"/>
          <p:cNvSpPr/>
          <p:nvPr/>
        </p:nvSpPr>
        <p:spPr>
          <a:xfrm rot="10800000">
            <a:off x="9382958" y="787340"/>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6"/>
          <p:cNvSpPr/>
          <p:nvPr/>
        </p:nvSpPr>
        <p:spPr>
          <a:xfrm rot="10800000">
            <a:off x="11300924" y="5031891"/>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6"/>
          <p:cNvSpPr/>
          <p:nvPr/>
        </p:nvSpPr>
        <p:spPr>
          <a:xfrm rot="10800000">
            <a:off x="10552686" y="232095"/>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6"/>
          <p:cNvSpPr/>
          <p:nvPr/>
        </p:nvSpPr>
        <p:spPr>
          <a:xfrm rot="10800000">
            <a:off x="10398968" y="318023"/>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6"/>
          <p:cNvSpPr/>
          <p:nvPr/>
        </p:nvSpPr>
        <p:spPr>
          <a:xfrm rot="10800000">
            <a:off x="11684075" y="6050636"/>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6"/>
          <p:cNvSpPr/>
          <p:nvPr/>
        </p:nvSpPr>
        <p:spPr>
          <a:xfrm rot="10800000">
            <a:off x="11884989" y="528423"/>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6"/>
          <p:cNvSpPr/>
          <p:nvPr/>
        </p:nvSpPr>
        <p:spPr>
          <a:xfrm rot="10800000">
            <a:off x="11092671" y="3733155"/>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6"/>
          <p:cNvSpPr/>
          <p:nvPr/>
        </p:nvSpPr>
        <p:spPr>
          <a:xfrm rot="10800000">
            <a:off x="10481330" y="648401"/>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6"/>
          <p:cNvSpPr/>
          <p:nvPr/>
        </p:nvSpPr>
        <p:spPr>
          <a:xfrm rot="10800000">
            <a:off x="12085504" y="5863760"/>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6"/>
          <p:cNvSpPr/>
          <p:nvPr/>
        </p:nvSpPr>
        <p:spPr>
          <a:xfrm rot="10800000">
            <a:off x="11229864" y="4042360"/>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6"/>
          <p:cNvSpPr/>
          <p:nvPr/>
        </p:nvSpPr>
        <p:spPr>
          <a:xfrm rot="10800000">
            <a:off x="9788212" y="925677"/>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6"/>
          <p:cNvSpPr/>
          <p:nvPr/>
        </p:nvSpPr>
        <p:spPr>
          <a:xfrm rot="10800000">
            <a:off x="11657470" y="129048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6"/>
          <p:cNvSpPr/>
          <p:nvPr/>
        </p:nvSpPr>
        <p:spPr>
          <a:xfrm rot="10800000">
            <a:off x="11474044" y="6524523"/>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6"/>
          <p:cNvSpPr/>
          <p:nvPr/>
        </p:nvSpPr>
        <p:spPr>
          <a:xfrm rot="10800000">
            <a:off x="11006158" y="729311"/>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6"/>
          <p:cNvSpPr/>
          <p:nvPr/>
        </p:nvSpPr>
        <p:spPr>
          <a:xfrm rot="10800000">
            <a:off x="11741097" y="555236"/>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6"/>
          <p:cNvSpPr/>
          <p:nvPr/>
        </p:nvSpPr>
        <p:spPr>
          <a:xfrm rot="10800000">
            <a:off x="12097532" y="3659927"/>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6"/>
          <p:cNvSpPr/>
          <p:nvPr/>
        </p:nvSpPr>
        <p:spPr>
          <a:xfrm rot="10800000">
            <a:off x="11628529" y="4759829"/>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6"/>
          <p:cNvSpPr/>
          <p:nvPr/>
        </p:nvSpPr>
        <p:spPr>
          <a:xfrm rot="10800000">
            <a:off x="9525070" y="67722"/>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6"/>
          <p:cNvSpPr/>
          <p:nvPr/>
        </p:nvSpPr>
        <p:spPr>
          <a:xfrm rot="10800000">
            <a:off x="11864670" y="5679044"/>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6"/>
          <p:cNvSpPr/>
          <p:nvPr/>
        </p:nvSpPr>
        <p:spPr>
          <a:xfrm rot="10800000">
            <a:off x="10665632" y="745501"/>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6"/>
          <p:cNvSpPr/>
          <p:nvPr/>
        </p:nvSpPr>
        <p:spPr>
          <a:xfrm rot="10800000">
            <a:off x="9308797" y="391595"/>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6"/>
          <p:cNvSpPr/>
          <p:nvPr/>
        </p:nvSpPr>
        <p:spPr>
          <a:xfrm rot="10800000">
            <a:off x="12090551" y="5019019"/>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6"/>
          <p:cNvSpPr/>
          <p:nvPr/>
        </p:nvSpPr>
        <p:spPr>
          <a:xfrm rot="10800000">
            <a:off x="11445743" y="4486546"/>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6"/>
          <p:cNvSpPr/>
          <p:nvPr/>
        </p:nvSpPr>
        <p:spPr>
          <a:xfrm rot="10800000">
            <a:off x="9307060" y="807473"/>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6"/>
          <p:cNvSpPr/>
          <p:nvPr/>
        </p:nvSpPr>
        <p:spPr>
          <a:xfrm rot="10800000">
            <a:off x="9750191" y="407814"/>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6"/>
          <p:cNvSpPr/>
          <p:nvPr/>
        </p:nvSpPr>
        <p:spPr>
          <a:xfrm rot="10800000">
            <a:off x="6726154" y="626587"/>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6"/>
          <p:cNvSpPr/>
          <p:nvPr/>
        </p:nvSpPr>
        <p:spPr>
          <a:xfrm rot="10800000">
            <a:off x="10549322" y="344821"/>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6"/>
          <p:cNvSpPr/>
          <p:nvPr/>
        </p:nvSpPr>
        <p:spPr>
          <a:xfrm rot="10800000">
            <a:off x="11776281" y="4933431"/>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6"/>
          <p:cNvSpPr/>
          <p:nvPr/>
        </p:nvSpPr>
        <p:spPr>
          <a:xfrm rot="10800000">
            <a:off x="11430746" y="4767976"/>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6"/>
          <p:cNvSpPr/>
          <p:nvPr/>
        </p:nvSpPr>
        <p:spPr>
          <a:xfrm rot="10800000">
            <a:off x="11374714" y="4537793"/>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4" name="Google Shape;894;p6"/>
          <p:cNvSpPr/>
          <p:nvPr/>
        </p:nvSpPr>
        <p:spPr>
          <a:xfrm rot="10800000">
            <a:off x="11775324" y="6316512"/>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6"/>
          <p:cNvSpPr/>
          <p:nvPr/>
        </p:nvSpPr>
        <p:spPr>
          <a:xfrm rot="10800000">
            <a:off x="11684407" y="4782787"/>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6"/>
          <p:cNvSpPr/>
          <p:nvPr/>
        </p:nvSpPr>
        <p:spPr>
          <a:xfrm rot="10800000">
            <a:off x="11842155" y="4104717"/>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6"/>
          <p:cNvSpPr/>
          <p:nvPr/>
        </p:nvSpPr>
        <p:spPr>
          <a:xfrm rot="10800000">
            <a:off x="9627157" y="717585"/>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6"/>
          <p:cNvSpPr/>
          <p:nvPr/>
        </p:nvSpPr>
        <p:spPr>
          <a:xfrm rot="10800000">
            <a:off x="11356363" y="2156378"/>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6"/>
          <p:cNvSpPr/>
          <p:nvPr/>
        </p:nvSpPr>
        <p:spPr>
          <a:xfrm rot="10800000">
            <a:off x="11636497" y="1671420"/>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6"/>
          <p:cNvSpPr/>
          <p:nvPr/>
        </p:nvSpPr>
        <p:spPr>
          <a:xfrm rot="10800000">
            <a:off x="10950316" y="20352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6"/>
          <p:cNvSpPr/>
          <p:nvPr/>
        </p:nvSpPr>
        <p:spPr>
          <a:xfrm rot="10800000">
            <a:off x="11302429" y="1621702"/>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6"/>
          <p:cNvSpPr/>
          <p:nvPr/>
        </p:nvSpPr>
        <p:spPr>
          <a:xfrm rot="10800000">
            <a:off x="11049824" y="3201375"/>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6"/>
          <p:cNvSpPr/>
          <p:nvPr/>
        </p:nvSpPr>
        <p:spPr>
          <a:xfrm rot="10800000">
            <a:off x="11420577" y="2776378"/>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6"/>
          <p:cNvSpPr/>
          <p:nvPr/>
        </p:nvSpPr>
        <p:spPr>
          <a:xfrm rot="10800000">
            <a:off x="11035545" y="390871"/>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6"/>
          <p:cNvSpPr/>
          <p:nvPr/>
        </p:nvSpPr>
        <p:spPr>
          <a:xfrm rot="10800000">
            <a:off x="11939622" y="2574405"/>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6"/>
          <p:cNvSpPr/>
          <p:nvPr/>
        </p:nvSpPr>
        <p:spPr>
          <a:xfrm rot="10800000">
            <a:off x="11531696" y="4365452"/>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6"/>
          <p:cNvSpPr/>
          <p:nvPr/>
        </p:nvSpPr>
        <p:spPr>
          <a:xfrm rot="10800000">
            <a:off x="11738958" y="4443595"/>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6"/>
          <p:cNvSpPr/>
          <p:nvPr/>
        </p:nvSpPr>
        <p:spPr>
          <a:xfrm rot="10800000">
            <a:off x="9868553" y="221729"/>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6"/>
          <p:cNvSpPr/>
          <p:nvPr/>
        </p:nvSpPr>
        <p:spPr>
          <a:xfrm rot="10800000">
            <a:off x="10900529" y="166030"/>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6"/>
          <p:cNvSpPr/>
          <p:nvPr/>
        </p:nvSpPr>
        <p:spPr>
          <a:xfrm rot="10800000">
            <a:off x="9499507" y="535573"/>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6"/>
          <p:cNvSpPr/>
          <p:nvPr/>
        </p:nvSpPr>
        <p:spPr>
          <a:xfrm rot="10800000">
            <a:off x="6992035" y="603386"/>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6"/>
          <p:cNvSpPr/>
          <p:nvPr/>
        </p:nvSpPr>
        <p:spPr>
          <a:xfrm rot="10800000">
            <a:off x="11159322" y="531092"/>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6"/>
          <p:cNvSpPr/>
          <p:nvPr/>
        </p:nvSpPr>
        <p:spPr>
          <a:xfrm rot="10800000">
            <a:off x="11367780" y="394965"/>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6"/>
          <p:cNvSpPr/>
          <p:nvPr/>
        </p:nvSpPr>
        <p:spPr>
          <a:xfrm rot="10800000">
            <a:off x="10361901" y="1034028"/>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6"/>
          <p:cNvSpPr/>
          <p:nvPr/>
        </p:nvSpPr>
        <p:spPr>
          <a:xfrm rot="10800000">
            <a:off x="11825191" y="3141865"/>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6"/>
          <p:cNvSpPr/>
          <p:nvPr/>
        </p:nvSpPr>
        <p:spPr>
          <a:xfrm rot="10800000">
            <a:off x="12046190" y="3506611"/>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6"/>
          <p:cNvSpPr/>
          <p:nvPr/>
        </p:nvSpPr>
        <p:spPr>
          <a:xfrm rot="10800000">
            <a:off x="10925982" y="348444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6"/>
          <p:cNvSpPr/>
          <p:nvPr/>
        </p:nvSpPr>
        <p:spPr>
          <a:xfrm rot="10800000">
            <a:off x="9695325" y="73533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6"/>
          <p:cNvSpPr/>
          <p:nvPr/>
        </p:nvSpPr>
        <p:spPr>
          <a:xfrm rot="10800000">
            <a:off x="10881258" y="1192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6"/>
          <p:cNvSpPr/>
          <p:nvPr/>
        </p:nvSpPr>
        <p:spPr>
          <a:xfrm rot="10800000">
            <a:off x="9638385" y="134955"/>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6"/>
          <p:cNvSpPr/>
          <p:nvPr/>
        </p:nvSpPr>
        <p:spPr>
          <a:xfrm rot="10800000">
            <a:off x="11807223" y="5109490"/>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6"/>
          <p:cNvSpPr/>
          <p:nvPr/>
        </p:nvSpPr>
        <p:spPr>
          <a:xfrm rot="10800000">
            <a:off x="10942247" y="776364"/>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6"/>
          <p:cNvSpPr/>
          <p:nvPr/>
        </p:nvSpPr>
        <p:spPr>
          <a:xfrm rot="10800000">
            <a:off x="11925368" y="5210333"/>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6"/>
          <p:cNvSpPr/>
          <p:nvPr/>
        </p:nvSpPr>
        <p:spPr>
          <a:xfrm rot="10800000">
            <a:off x="9867760" y="94603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6"/>
          <p:cNvSpPr/>
          <p:nvPr/>
        </p:nvSpPr>
        <p:spPr>
          <a:xfrm rot="10800000">
            <a:off x="11362328" y="2481038"/>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6"/>
          <p:cNvSpPr/>
          <p:nvPr/>
        </p:nvSpPr>
        <p:spPr>
          <a:xfrm rot="10800000">
            <a:off x="11629509" y="187683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6"/>
          <p:cNvSpPr/>
          <p:nvPr/>
        </p:nvSpPr>
        <p:spPr>
          <a:xfrm rot="10800000">
            <a:off x="11717557" y="1400720"/>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6"/>
          <p:cNvSpPr/>
          <p:nvPr/>
        </p:nvSpPr>
        <p:spPr>
          <a:xfrm rot="10800000">
            <a:off x="12063251" y="1374509"/>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6"/>
          <p:cNvSpPr/>
          <p:nvPr/>
        </p:nvSpPr>
        <p:spPr>
          <a:xfrm rot="10800000">
            <a:off x="11573189" y="5039626"/>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6"/>
          <p:cNvSpPr/>
          <p:nvPr/>
        </p:nvSpPr>
        <p:spPr>
          <a:xfrm rot="10800000">
            <a:off x="11957557" y="4590173"/>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6"/>
          <p:cNvSpPr/>
          <p:nvPr/>
        </p:nvSpPr>
        <p:spPr>
          <a:xfrm rot="10800000">
            <a:off x="11460696" y="2943201"/>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6"/>
          <p:cNvSpPr/>
          <p:nvPr/>
        </p:nvSpPr>
        <p:spPr>
          <a:xfrm rot="10800000">
            <a:off x="8813176" y="247228"/>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6"/>
          <p:cNvSpPr/>
          <p:nvPr/>
        </p:nvSpPr>
        <p:spPr>
          <a:xfrm rot="10800000">
            <a:off x="11015808" y="279772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6"/>
          <p:cNvSpPr/>
          <p:nvPr/>
        </p:nvSpPr>
        <p:spPr>
          <a:xfrm rot="10800000">
            <a:off x="10715580" y="3392117"/>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6"/>
          <p:cNvSpPr/>
          <p:nvPr/>
        </p:nvSpPr>
        <p:spPr>
          <a:xfrm rot="10800000">
            <a:off x="10578937" y="4302839"/>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6"/>
          <p:cNvSpPr/>
          <p:nvPr/>
        </p:nvSpPr>
        <p:spPr>
          <a:xfrm rot="10800000">
            <a:off x="10818816" y="1318349"/>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6"/>
          <p:cNvSpPr/>
          <p:nvPr/>
        </p:nvSpPr>
        <p:spPr>
          <a:xfrm rot="10800000">
            <a:off x="9859041" y="391889"/>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6"/>
          <p:cNvSpPr/>
          <p:nvPr/>
        </p:nvSpPr>
        <p:spPr>
          <a:xfrm rot="10800000">
            <a:off x="9095412" y="660982"/>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6"/>
          <p:cNvSpPr/>
          <p:nvPr/>
        </p:nvSpPr>
        <p:spPr>
          <a:xfrm rot="10800000">
            <a:off x="10755090" y="1897484"/>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6"/>
          <p:cNvSpPr/>
          <p:nvPr/>
        </p:nvSpPr>
        <p:spPr>
          <a:xfrm rot="10800000">
            <a:off x="10556403" y="1378639"/>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6"/>
          <p:cNvSpPr/>
          <p:nvPr/>
        </p:nvSpPr>
        <p:spPr>
          <a:xfrm rot="10800000">
            <a:off x="10798556" y="1949527"/>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6"/>
          <p:cNvSpPr/>
          <p:nvPr/>
        </p:nvSpPr>
        <p:spPr>
          <a:xfrm rot="10800000">
            <a:off x="9260239" y="928331"/>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6"/>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44" name="Google Shape;944;p6"/>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45" name="Google Shape;945;p6"/>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46" name="Google Shape;946;p6"/>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47" name="Google Shape;947;p6"/>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48" name="Google Shape;948;p6"/>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49" name="Google Shape;949;p6"/>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50" name="Google Shape;950;p6"/>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51" name="Google Shape;951;p6"/>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952" name="Google Shape;952;p6"/>
          <p:cNvSpPr/>
          <p:nvPr/>
        </p:nvSpPr>
        <p:spPr>
          <a:xfrm>
            <a:off x="-161324" y="5797330"/>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6"/>
          <p:cNvSpPr/>
          <p:nvPr/>
        </p:nvSpPr>
        <p:spPr>
          <a:xfrm flipH="1">
            <a:off x="-240125" y="6052700"/>
            <a:ext cx="12479568"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954" name="Shape 954"/>
        <p:cNvGrpSpPr/>
        <p:nvPr/>
      </p:nvGrpSpPr>
      <p:grpSpPr>
        <a:xfrm>
          <a:off x="0" y="0"/>
          <a:ext cx="0" cy="0"/>
          <a:chOff x="0" y="0"/>
          <a:chExt cx="0" cy="0"/>
        </a:xfrm>
      </p:grpSpPr>
      <p:sp>
        <p:nvSpPr>
          <p:cNvPr id="955" name="Google Shape;955;p7"/>
          <p:cNvSpPr txBox="1"/>
          <p:nvPr>
            <p:ph idx="1" type="body"/>
          </p:nvPr>
        </p:nvSpPr>
        <p:spPr>
          <a:xfrm>
            <a:off x="4386975" y="2965625"/>
            <a:ext cx="7389300" cy="2075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56" name="Google Shape;956;p7"/>
          <p:cNvSpPr txBox="1"/>
          <p:nvPr>
            <p:ph type="title"/>
          </p:nvPr>
        </p:nvSpPr>
        <p:spPr>
          <a:xfrm>
            <a:off x="4386975" y="2041175"/>
            <a:ext cx="7389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grpSp>
        <p:nvGrpSpPr>
          <p:cNvPr id="957" name="Google Shape;957;p7"/>
          <p:cNvGrpSpPr/>
          <p:nvPr/>
        </p:nvGrpSpPr>
        <p:grpSpPr>
          <a:xfrm flipH="1" rot="-1185681">
            <a:off x="-459253" y="223460"/>
            <a:ext cx="3064040" cy="4321161"/>
            <a:chOff x="5521751" y="689626"/>
            <a:chExt cx="3064070" cy="4321203"/>
          </a:xfrm>
        </p:grpSpPr>
        <p:sp>
          <p:nvSpPr>
            <p:cNvPr id="958" name="Google Shape;958;p7"/>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7"/>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7"/>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7"/>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7"/>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7"/>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7"/>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7"/>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7"/>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7"/>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7"/>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7"/>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7"/>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7"/>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7"/>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7"/>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7"/>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7"/>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7"/>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7"/>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7"/>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7"/>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7"/>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7"/>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2" name="Google Shape;982;p7"/>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3" name="Google Shape;983;p7"/>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4" name="Google Shape;984;p7"/>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5" name="Google Shape;985;p7"/>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6" name="Google Shape;986;p7"/>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7" name="Google Shape;987;p7"/>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8" name="Google Shape;988;p7"/>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9" name="Google Shape;989;p7"/>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0" name="Google Shape;990;p7"/>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7"/>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7"/>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3" name="Google Shape;993;p7"/>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4" name="Google Shape;994;p7"/>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7"/>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7"/>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7"/>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7"/>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7"/>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7"/>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7"/>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7"/>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7"/>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7"/>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7"/>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7"/>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7"/>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7"/>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7"/>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7"/>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7"/>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7"/>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7"/>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7"/>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7"/>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7"/>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7"/>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7"/>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7"/>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20" name="Google Shape;1020;p7"/>
          <p:cNvSpPr/>
          <p:nvPr/>
        </p:nvSpPr>
        <p:spPr>
          <a:xfrm flipH="1">
            <a:off x="313282" y="1258804"/>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7"/>
          <p:cNvSpPr/>
          <p:nvPr/>
        </p:nvSpPr>
        <p:spPr>
          <a:xfrm flipH="1">
            <a:off x="294429" y="2691427"/>
            <a:ext cx="2897972" cy="2935122"/>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7"/>
          <p:cNvSpPr/>
          <p:nvPr/>
        </p:nvSpPr>
        <p:spPr>
          <a:xfrm flipH="1">
            <a:off x="2084575" y="5989805"/>
            <a:ext cx="966893" cy="868709"/>
          </a:xfrm>
          <a:custGeom>
            <a:rect b="b" l="l" r="r" t="t"/>
            <a:pathLst>
              <a:path extrusionOk="0" h="860108" w="957320">
                <a:moveTo>
                  <a:pt x="6602" y="397752"/>
                </a:moveTo>
                <a:lnTo>
                  <a:pt x="107312" y="400033"/>
                </a:lnTo>
                <a:lnTo>
                  <a:pt x="50478" y="341643"/>
                </a:lnTo>
                <a:cubicBezTo>
                  <a:pt x="43135" y="334406"/>
                  <a:pt x="43021" y="322564"/>
                  <a:pt x="50250" y="315194"/>
                </a:cubicBezTo>
                <a:cubicBezTo>
                  <a:pt x="50319" y="315115"/>
                  <a:pt x="50387" y="315035"/>
                  <a:pt x="50478" y="314957"/>
                </a:cubicBezTo>
                <a:cubicBezTo>
                  <a:pt x="57844" y="307622"/>
                  <a:pt x="69711" y="307622"/>
                  <a:pt x="77077" y="314957"/>
                </a:cubicBezTo>
                <a:lnTo>
                  <a:pt x="161873" y="400717"/>
                </a:lnTo>
                <a:lnTo>
                  <a:pt x="230075" y="402314"/>
                </a:lnTo>
                <a:lnTo>
                  <a:pt x="102993" y="270709"/>
                </a:lnTo>
                <a:cubicBezTo>
                  <a:pt x="96991" y="264300"/>
                  <a:pt x="96991" y="254309"/>
                  <a:pt x="102993" y="247900"/>
                </a:cubicBezTo>
                <a:cubicBezTo>
                  <a:pt x="109426" y="241986"/>
                  <a:pt x="119293" y="241986"/>
                  <a:pt x="125726" y="247900"/>
                </a:cubicBezTo>
                <a:lnTo>
                  <a:pt x="277816" y="403682"/>
                </a:lnTo>
                <a:lnTo>
                  <a:pt x="348063" y="405279"/>
                </a:lnTo>
                <a:lnTo>
                  <a:pt x="235531" y="291236"/>
                </a:lnTo>
                <a:cubicBezTo>
                  <a:pt x="229052" y="282409"/>
                  <a:pt x="230938" y="269988"/>
                  <a:pt x="239737" y="263494"/>
                </a:cubicBezTo>
                <a:cubicBezTo>
                  <a:pt x="244488" y="260000"/>
                  <a:pt x="250513" y="258798"/>
                  <a:pt x="256218" y="260217"/>
                </a:cubicBezTo>
                <a:lnTo>
                  <a:pt x="404216" y="318835"/>
                </a:lnTo>
                <a:lnTo>
                  <a:pt x="375571" y="254971"/>
                </a:lnTo>
                <a:lnTo>
                  <a:pt x="173695" y="176738"/>
                </a:lnTo>
                <a:cubicBezTo>
                  <a:pt x="165238" y="173205"/>
                  <a:pt x="161237" y="163459"/>
                  <a:pt x="164738" y="154969"/>
                </a:cubicBezTo>
                <a:cubicBezTo>
                  <a:pt x="168148" y="146749"/>
                  <a:pt x="177401" y="142675"/>
                  <a:pt x="185744" y="145718"/>
                </a:cubicBezTo>
                <a:lnTo>
                  <a:pt x="356248" y="211863"/>
                </a:lnTo>
                <a:lnTo>
                  <a:pt x="328285" y="149367"/>
                </a:lnTo>
                <a:lnTo>
                  <a:pt x="216434" y="103750"/>
                </a:lnTo>
                <a:cubicBezTo>
                  <a:pt x="206773" y="99846"/>
                  <a:pt x="202090" y="88820"/>
                  <a:pt x="205977" y="79120"/>
                </a:cubicBezTo>
                <a:cubicBezTo>
                  <a:pt x="205977" y="79120"/>
                  <a:pt x="205977" y="79117"/>
                  <a:pt x="205977" y="79117"/>
                </a:cubicBezTo>
                <a:cubicBezTo>
                  <a:pt x="209864" y="69542"/>
                  <a:pt x="220709" y="64871"/>
                  <a:pt x="230302" y="68625"/>
                </a:cubicBezTo>
                <a:lnTo>
                  <a:pt x="306233" y="99189"/>
                </a:lnTo>
                <a:lnTo>
                  <a:pt x="265085" y="7955"/>
                </a:lnTo>
                <a:cubicBezTo>
                  <a:pt x="264175" y="5448"/>
                  <a:pt x="264175" y="2706"/>
                  <a:pt x="265085" y="200"/>
                </a:cubicBezTo>
                <a:cubicBezTo>
                  <a:pt x="267608" y="1071"/>
                  <a:pt x="269723" y="2862"/>
                  <a:pt x="270996" y="5218"/>
                </a:cubicBezTo>
                <a:lnTo>
                  <a:pt x="319418" y="93715"/>
                </a:lnTo>
                <a:lnTo>
                  <a:pt x="341016" y="14797"/>
                </a:lnTo>
                <a:cubicBezTo>
                  <a:pt x="343517" y="4645"/>
                  <a:pt x="353724" y="-1559"/>
                  <a:pt x="363840" y="941"/>
                </a:cubicBezTo>
                <a:cubicBezTo>
                  <a:pt x="373957" y="3441"/>
                  <a:pt x="380141" y="13698"/>
                  <a:pt x="377663" y="23850"/>
                </a:cubicBezTo>
                <a:cubicBezTo>
                  <a:pt x="377572" y="24181"/>
                  <a:pt x="377481" y="24507"/>
                  <a:pt x="377390" y="24833"/>
                </a:cubicBezTo>
                <a:lnTo>
                  <a:pt x="345563" y="141156"/>
                </a:lnTo>
                <a:lnTo>
                  <a:pt x="378299" y="201143"/>
                </a:lnTo>
                <a:lnTo>
                  <a:pt x="428769" y="25289"/>
                </a:lnTo>
                <a:cubicBezTo>
                  <a:pt x="431928" y="16658"/>
                  <a:pt x="441477" y="12231"/>
                  <a:pt x="450070" y="15404"/>
                </a:cubicBezTo>
                <a:cubicBezTo>
                  <a:pt x="457776" y="18248"/>
                  <a:pt x="462255" y="26334"/>
                  <a:pt x="460596" y="34413"/>
                </a:cubicBezTo>
                <a:lnTo>
                  <a:pt x="401033" y="242426"/>
                </a:lnTo>
                <a:lnTo>
                  <a:pt x="434906" y="304237"/>
                </a:lnTo>
                <a:lnTo>
                  <a:pt x="477646" y="149596"/>
                </a:lnTo>
                <a:cubicBezTo>
                  <a:pt x="482034" y="139560"/>
                  <a:pt x="493696" y="134998"/>
                  <a:pt x="503699" y="139402"/>
                </a:cubicBezTo>
                <a:cubicBezTo>
                  <a:pt x="509019" y="141743"/>
                  <a:pt x="513042" y="146302"/>
                  <a:pt x="514702" y="151876"/>
                </a:cubicBezTo>
                <a:lnTo>
                  <a:pt x="537436" y="311536"/>
                </a:lnTo>
                <a:lnTo>
                  <a:pt x="578584" y="254515"/>
                </a:lnTo>
                <a:lnTo>
                  <a:pt x="545166" y="40571"/>
                </a:lnTo>
                <a:cubicBezTo>
                  <a:pt x="543188" y="31593"/>
                  <a:pt x="548825" y="22700"/>
                  <a:pt x="557760" y="20705"/>
                </a:cubicBezTo>
                <a:cubicBezTo>
                  <a:pt x="566717" y="18709"/>
                  <a:pt x="575583" y="24368"/>
                  <a:pt x="577561" y="33343"/>
                </a:cubicBezTo>
                <a:cubicBezTo>
                  <a:pt x="577720" y="34073"/>
                  <a:pt x="577834" y="34809"/>
                  <a:pt x="577902" y="35553"/>
                </a:cubicBezTo>
                <a:lnTo>
                  <a:pt x="606092" y="216424"/>
                </a:lnTo>
                <a:lnTo>
                  <a:pt x="646331" y="159175"/>
                </a:lnTo>
                <a:lnTo>
                  <a:pt x="629280" y="39659"/>
                </a:lnTo>
                <a:cubicBezTo>
                  <a:pt x="627825" y="29392"/>
                  <a:pt x="634964" y="19895"/>
                  <a:pt x="645194" y="18447"/>
                </a:cubicBezTo>
                <a:cubicBezTo>
                  <a:pt x="655424" y="16998"/>
                  <a:pt x="664882" y="24146"/>
                  <a:pt x="666336" y="34413"/>
                </a:cubicBezTo>
                <a:lnTo>
                  <a:pt x="678158" y="115383"/>
                </a:lnTo>
                <a:lnTo>
                  <a:pt x="737039" y="33728"/>
                </a:lnTo>
                <a:cubicBezTo>
                  <a:pt x="738653" y="31541"/>
                  <a:pt x="740994" y="30004"/>
                  <a:pt x="743631" y="29395"/>
                </a:cubicBezTo>
                <a:cubicBezTo>
                  <a:pt x="744063" y="32061"/>
                  <a:pt x="743586" y="34796"/>
                  <a:pt x="742267" y="37150"/>
                </a:cubicBezTo>
                <a:lnTo>
                  <a:pt x="689980" y="123138"/>
                </a:lnTo>
                <a:lnTo>
                  <a:pt x="769093" y="102610"/>
                </a:lnTo>
                <a:cubicBezTo>
                  <a:pt x="779369" y="100808"/>
                  <a:pt x="789145" y="107699"/>
                  <a:pt x="790941" y="117997"/>
                </a:cubicBezTo>
                <a:cubicBezTo>
                  <a:pt x="792509" y="127100"/>
                  <a:pt x="787326" y="136020"/>
                  <a:pt x="778641" y="139104"/>
                </a:cubicBezTo>
                <a:lnTo>
                  <a:pt x="662017" y="169439"/>
                </a:lnTo>
                <a:lnTo>
                  <a:pt x="626552" y="228057"/>
                </a:lnTo>
                <a:lnTo>
                  <a:pt x="803876" y="182440"/>
                </a:lnTo>
                <a:cubicBezTo>
                  <a:pt x="812833" y="180417"/>
                  <a:pt x="821768" y="185859"/>
                  <a:pt x="824109" y="194756"/>
                </a:cubicBezTo>
                <a:cubicBezTo>
                  <a:pt x="826337" y="203547"/>
                  <a:pt x="821040" y="212483"/>
                  <a:pt x="812288" y="214721"/>
                </a:cubicBezTo>
                <a:cubicBezTo>
                  <a:pt x="812128" y="214757"/>
                  <a:pt x="811992" y="214794"/>
                  <a:pt x="811833" y="214828"/>
                </a:cubicBezTo>
                <a:lnTo>
                  <a:pt x="602000" y="267059"/>
                </a:lnTo>
                <a:lnTo>
                  <a:pt x="565626" y="327274"/>
                </a:lnTo>
                <a:lnTo>
                  <a:pt x="720671" y="287131"/>
                </a:lnTo>
                <a:cubicBezTo>
                  <a:pt x="731514" y="285785"/>
                  <a:pt x="741381" y="293513"/>
                  <a:pt x="742722" y="304390"/>
                </a:cubicBezTo>
                <a:cubicBezTo>
                  <a:pt x="743449" y="310252"/>
                  <a:pt x="741540" y="316132"/>
                  <a:pt x="737493" y="320431"/>
                </a:cubicBezTo>
                <a:lnTo>
                  <a:pt x="611548" y="419876"/>
                </a:lnTo>
                <a:lnTo>
                  <a:pt x="681568" y="427175"/>
                </a:lnTo>
                <a:lnTo>
                  <a:pt x="850026" y="290324"/>
                </a:lnTo>
                <a:cubicBezTo>
                  <a:pt x="857096" y="285069"/>
                  <a:pt x="867008" y="286161"/>
                  <a:pt x="872760" y="292833"/>
                </a:cubicBezTo>
                <a:cubicBezTo>
                  <a:pt x="878057" y="299949"/>
                  <a:pt x="876852" y="309987"/>
                  <a:pt x="870031" y="315641"/>
                </a:cubicBezTo>
                <a:lnTo>
                  <a:pt x="727718" y="429684"/>
                </a:lnTo>
                <a:lnTo>
                  <a:pt x="795919" y="436755"/>
                </a:lnTo>
                <a:lnTo>
                  <a:pt x="891628" y="366504"/>
                </a:lnTo>
                <a:cubicBezTo>
                  <a:pt x="900768" y="361484"/>
                  <a:pt x="912225" y="364851"/>
                  <a:pt x="917250" y="374022"/>
                </a:cubicBezTo>
                <a:cubicBezTo>
                  <a:pt x="921182" y="381243"/>
                  <a:pt x="920023" y="390189"/>
                  <a:pt x="914362" y="396155"/>
                </a:cubicBezTo>
                <a:lnTo>
                  <a:pt x="850253" y="446790"/>
                </a:lnTo>
                <a:lnTo>
                  <a:pt x="950281" y="457054"/>
                </a:lnTo>
                <a:cubicBezTo>
                  <a:pt x="952987" y="457362"/>
                  <a:pt x="955510" y="458660"/>
                  <a:pt x="957330" y="460704"/>
                </a:cubicBezTo>
                <a:cubicBezTo>
                  <a:pt x="955261" y="462330"/>
                  <a:pt x="952692" y="463213"/>
                  <a:pt x="950055" y="463213"/>
                </a:cubicBezTo>
                <a:lnTo>
                  <a:pt x="849344" y="460932"/>
                </a:lnTo>
                <a:lnTo>
                  <a:pt x="906860" y="519093"/>
                </a:lnTo>
                <a:cubicBezTo>
                  <a:pt x="914203" y="526330"/>
                  <a:pt x="914317" y="538173"/>
                  <a:pt x="907087" y="545542"/>
                </a:cubicBezTo>
                <a:cubicBezTo>
                  <a:pt x="907019" y="545622"/>
                  <a:pt x="906951" y="545702"/>
                  <a:pt x="906860" y="545779"/>
                </a:cubicBezTo>
                <a:cubicBezTo>
                  <a:pt x="899495" y="553114"/>
                  <a:pt x="887627" y="553114"/>
                  <a:pt x="880262" y="545779"/>
                </a:cubicBezTo>
                <a:lnTo>
                  <a:pt x="795464" y="459791"/>
                </a:lnTo>
                <a:lnTo>
                  <a:pt x="727263" y="458423"/>
                </a:lnTo>
                <a:lnTo>
                  <a:pt x="854345" y="590028"/>
                </a:lnTo>
                <a:cubicBezTo>
                  <a:pt x="860347" y="596437"/>
                  <a:pt x="860347" y="606427"/>
                  <a:pt x="854345" y="612836"/>
                </a:cubicBezTo>
                <a:cubicBezTo>
                  <a:pt x="847911" y="618750"/>
                  <a:pt x="838045" y="618750"/>
                  <a:pt x="831611" y="612836"/>
                </a:cubicBezTo>
                <a:lnTo>
                  <a:pt x="681113" y="457054"/>
                </a:lnTo>
                <a:lnTo>
                  <a:pt x="609502" y="455686"/>
                </a:lnTo>
                <a:lnTo>
                  <a:pt x="723171" y="569728"/>
                </a:lnTo>
                <a:cubicBezTo>
                  <a:pt x="729604" y="578747"/>
                  <a:pt x="727513" y="591282"/>
                  <a:pt x="718533" y="597728"/>
                </a:cubicBezTo>
                <a:cubicBezTo>
                  <a:pt x="713896" y="601056"/>
                  <a:pt x="708053" y="602237"/>
                  <a:pt x="702483" y="600976"/>
                </a:cubicBezTo>
                <a:lnTo>
                  <a:pt x="553577" y="541674"/>
                </a:lnTo>
                <a:lnTo>
                  <a:pt x="582222" y="605766"/>
                </a:lnTo>
                <a:lnTo>
                  <a:pt x="782961" y="683771"/>
                </a:lnTo>
                <a:cubicBezTo>
                  <a:pt x="791418" y="687256"/>
                  <a:pt x="795624" y="696815"/>
                  <a:pt x="792509" y="705439"/>
                </a:cubicBezTo>
                <a:cubicBezTo>
                  <a:pt x="789145" y="713992"/>
                  <a:pt x="779505" y="718193"/>
                  <a:pt x="770980" y="714818"/>
                </a:cubicBezTo>
                <a:cubicBezTo>
                  <a:pt x="770957" y="714809"/>
                  <a:pt x="770935" y="714799"/>
                  <a:pt x="770912" y="714790"/>
                </a:cubicBezTo>
                <a:lnTo>
                  <a:pt x="600408" y="648646"/>
                </a:lnTo>
                <a:lnTo>
                  <a:pt x="628371" y="711141"/>
                </a:lnTo>
                <a:lnTo>
                  <a:pt x="740221" y="756758"/>
                </a:lnTo>
                <a:cubicBezTo>
                  <a:pt x="749792" y="760542"/>
                  <a:pt x="754521" y="771401"/>
                  <a:pt x="750747" y="781012"/>
                </a:cubicBezTo>
                <a:cubicBezTo>
                  <a:pt x="750724" y="781063"/>
                  <a:pt x="750702" y="781113"/>
                  <a:pt x="750679" y="781163"/>
                </a:cubicBezTo>
                <a:cubicBezTo>
                  <a:pt x="746791" y="790738"/>
                  <a:pt x="735948" y="795409"/>
                  <a:pt x="726354" y="791655"/>
                </a:cubicBezTo>
                <a:lnTo>
                  <a:pt x="650423" y="761320"/>
                </a:lnTo>
                <a:lnTo>
                  <a:pt x="691571" y="852554"/>
                </a:lnTo>
                <a:cubicBezTo>
                  <a:pt x="692571" y="855040"/>
                  <a:pt x="692571" y="857822"/>
                  <a:pt x="691571" y="860308"/>
                </a:cubicBezTo>
                <a:cubicBezTo>
                  <a:pt x="689047" y="859437"/>
                  <a:pt x="686933" y="857647"/>
                  <a:pt x="685660" y="855291"/>
                </a:cubicBezTo>
                <a:lnTo>
                  <a:pt x="637237" y="767022"/>
                </a:lnTo>
                <a:lnTo>
                  <a:pt x="615640" y="845711"/>
                </a:lnTo>
                <a:cubicBezTo>
                  <a:pt x="612867" y="855560"/>
                  <a:pt x="602796" y="861419"/>
                  <a:pt x="592906" y="858940"/>
                </a:cubicBezTo>
                <a:cubicBezTo>
                  <a:pt x="583017" y="856267"/>
                  <a:pt x="577129" y="846078"/>
                  <a:pt x="579721" y="836132"/>
                </a:cubicBezTo>
                <a:lnTo>
                  <a:pt x="611548" y="719580"/>
                </a:lnTo>
                <a:lnTo>
                  <a:pt x="578811" y="660962"/>
                </a:lnTo>
                <a:lnTo>
                  <a:pt x="527888" y="835903"/>
                </a:lnTo>
                <a:cubicBezTo>
                  <a:pt x="525160" y="844653"/>
                  <a:pt x="516020" y="849684"/>
                  <a:pt x="507200" y="847308"/>
                </a:cubicBezTo>
                <a:cubicBezTo>
                  <a:pt x="498425" y="844767"/>
                  <a:pt x="493355" y="835596"/>
                  <a:pt x="495833" y="826780"/>
                </a:cubicBezTo>
                <a:lnTo>
                  <a:pt x="555395" y="618538"/>
                </a:lnTo>
                <a:lnTo>
                  <a:pt x="521522" y="556955"/>
                </a:lnTo>
                <a:lnTo>
                  <a:pt x="479010" y="711597"/>
                </a:lnTo>
                <a:cubicBezTo>
                  <a:pt x="476578" y="720045"/>
                  <a:pt x="468007" y="725141"/>
                  <a:pt x="459459" y="723229"/>
                </a:cubicBezTo>
                <a:cubicBezTo>
                  <a:pt x="450729" y="724044"/>
                  <a:pt x="442908" y="717808"/>
                  <a:pt x="441726" y="709088"/>
                </a:cubicBezTo>
                <a:lnTo>
                  <a:pt x="418992" y="549429"/>
                </a:lnTo>
                <a:lnTo>
                  <a:pt x="378072" y="606450"/>
                </a:lnTo>
                <a:lnTo>
                  <a:pt x="411263" y="820622"/>
                </a:lnTo>
                <a:cubicBezTo>
                  <a:pt x="412036" y="829784"/>
                  <a:pt x="405261" y="837842"/>
                  <a:pt x="396123" y="838618"/>
                </a:cubicBezTo>
                <a:cubicBezTo>
                  <a:pt x="387847" y="839320"/>
                  <a:pt x="380323" y="833775"/>
                  <a:pt x="378526" y="825640"/>
                </a:cubicBezTo>
                <a:lnTo>
                  <a:pt x="350337" y="644996"/>
                </a:lnTo>
                <a:lnTo>
                  <a:pt x="310325" y="700193"/>
                </a:lnTo>
                <a:lnTo>
                  <a:pt x="327603" y="819709"/>
                </a:lnTo>
                <a:cubicBezTo>
                  <a:pt x="328967" y="830078"/>
                  <a:pt x="321783" y="839619"/>
                  <a:pt x="311462" y="841149"/>
                </a:cubicBezTo>
                <a:cubicBezTo>
                  <a:pt x="301277" y="842632"/>
                  <a:pt x="291820" y="835545"/>
                  <a:pt x="290342" y="825323"/>
                </a:cubicBezTo>
                <a:cubicBezTo>
                  <a:pt x="290342" y="825277"/>
                  <a:pt x="290319" y="825229"/>
                  <a:pt x="290319" y="825183"/>
                </a:cubicBezTo>
                <a:lnTo>
                  <a:pt x="277816" y="744897"/>
                </a:lnTo>
                <a:lnTo>
                  <a:pt x="218708" y="826552"/>
                </a:lnTo>
                <a:cubicBezTo>
                  <a:pt x="217003" y="828648"/>
                  <a:pt x="214707" y="830162"/>
                  <a:pt x="212115" y="830885"/>
                </a:cubicBezTo>
                <a:cubicBezTo>
                  <a:pt x="211637" y="828219"/>
                  <a:pt x="212115" y="825471"/>
                  <a:pt x="213479" y="823131"/>
                </a:cubicBezTo>
                <a:lnTo>
                  <a:pt x="265767" y="736915"/>
                </a:lnTo>
                <a:lnTo>
                  <a:pt x="186653" y="757442"/>
                </a:lnTo>
                <a:cubicBezTo>
                  <a:pt x="176741" y="760054"/>
                  <a:pt x="166579" y="754144"/>
                  <a:pt x="163919" y="744213"/>
                </a:cubicBezTo>
                <a:cubicBezTo>
                  <a:pt x="161464" y="734216"/>
                  <a:pt x="167421" y="724083"/>
                  <a:pt x="177332" y="721405"/>
                </a:cubicBezTo>
                <a:lnTo>
                  <a:pt x="293957" y="690841"/>
                </a:lnTo>
                <a:lnTo>
                  <a:pt x="329421" y="632452"/>
                </a:lnTo>
                <a:lnTo>
                  <a:pt x="152098" y="676700"/>
                </a:lnTo>
                <a:cubicBezTo>
                  <a:pt x="143231" y="678990"/>
                  <a:pt x="134184" y="673625"/>
                  <a:pt x="131887" y="664721"/>
                </a:cubicBezTo>
                <a:cubicBezTo>
                  <a:pt x="131887" y="664685"/>
                  <a:pt x="131864" y="664648"/>
                  <a:pt x="131864" y="664612"/>
                </a:cubicBezTo>
                <a:cubicBezTo>
                  <a:pt x="129728" y="655668"/>
                  <a:pt x="135229" y="646682"/>
                  <a:pt x="144141" y="644540"/>
                </a:cubicBezTo>
                <a:cubicBezTo>
                  <a:pt x="144141" y="644540"/>
                  <a:pt x="144141" y="644540"/>
                  <a:pt x="144141" y="644540"/>
                </a:cubicBezTo>
                <a:lnTo>
                  <a:pt x="353974" y="592081"/>
                </a:lnTo>
                <a:lnTo>
                  <a:pt x="390348" y="531866"/>
                </a:lnTo>
                <a:lnTo>
                  <a:pt x="235304" y="572237"/>
                </a:lnTo>
                <a:cubicBezTo>
                  <a:pt x="226801" y="574484"/>
                  <a:pt x="218026" y="569680"/>
                  <a:pt x="215298" y="561289"/>
                </a:cubicBezTo>
                <a:cubicBezTo>
                  <a:pt x="210024" y="554029"/>
                  <a:pt x="211546" y="543868"/>
                  <a:pt x="218708" y="538481"/>
                </a:cubicBezTo>
                <a:lnTo>
                  <a:pt x="346017" y="439035"/>
                </a:lnTo>
                <a:lnTo>
                  <a:pt x="275088" y="432877"/>
                </a:lnTo>
                <a:lnTo>
                  <a:pt x="106630" y="568588"/>
                </a:lnTo>
                <a:cubicBezTo>
                  <a:pt x="99697" y="574196"/>
                  <a:pt x="89534" y="573095"/>
                  <a:pt x="83941" y="566127"/>
                </a:cubicBezTo>
                <a:cubicBezTo>
                  <a:pt x="83919" y="566111"/>
                  <a:pt x="83919" y="566095"/>
                  <a:pt x="83896" y="566079"/>
                </a:cubicBezTo>
                <a:cubicBezTo>
                  <a:pt x="78372" y="559115"/>
                  <a:pt x="79372" y="548998"/>
                  <a:pt x="86170" y="543270"/>
                </a:cubicBezTo>
                <a:lnTo>
                  <a:pt x="228711" y="429228"/>
                </a:lnTo>
                <a:lnTo>
                  <a:pt x="160509" y="422157"/>
                </a:lnTo>
                <a:lnTo>
                  <a:pt x="65710" y="496741"/>
                </a:lnTo>
                <a:cubicBezTo>
                  <a:pt x="56570" y="501761"/>
                  <a:pt x="45113" y="498395"/>
                  <a:pt x="40088" y="489223"/>
                </a:cubicBezTo>
                <a:cubicBezTo>
                  <a:pt x="36155" y="482002"/>
                  <a:pt x="37315" y="473057"/>
                  <a:pt x="42976" y="467090"/>
                </a:cubicBezTo>
                <a:lnTo>
                  <a:pt x="107085" y="416683"/>
                </a:lnTo>
                <a:lnTo>
                  <a:pt x="7056" y="406191"/>
                </a:lnTo>
                <a:cubicBezTo>
                  <a:pt x="4373" y="405965"/>
                  <a:pt x="1850" y="404745"/>
                  <a:pt x="9" y="402770"/>
                </a:cubicBezTo>
                <a:cubicBezTo>
                  <a:pt x="1554" y="400368"/>
                  <a:pt x="3874" y="398591"/>
                  <a:pt x="6602" y="397752"/>
                </a:cubicBezTo>
                <a:close/>
                <a:moveTo>
                  <a:pt x="415810" y="491039"/>
                </a:moveTo>
                <a:lnTo>
                  <a:pt x="436952" y="455686"/>
                </a:lnTo>
                <a:lnTo>
                  <a:pt x="418310" y="460475"/>
                </a:lnTo>
                <a:lnTo>
                  <a:pt x="433542" y="448615"/>
                </a:lnTo>
                <a:lnTo>
                  <a:pt x="391485" y="444053"/>
                </a:lnTo>
                <a:lnTo>
                  <a:pt x="292366" y="524111"/>
                </a:lnTo>
                <a:close/>
                <a:moveTo>
                  <a:pt x="499698" y="515216"/>
                </a:moveTo>
                <a:lnTo>
                  <a:pt x="479692" y="478722"/>
                </a:lnTo>
                <a:lnTo>
                  <a:pt x="474463" y="497197"/>
                </a:lnTo>
                <a:lnTo>
                  <a:pt x="471735" y="478038"/>
                </a:lnTo>
                <a:lnTo>
                  <a:pt x="447183" y="511795"/>
                </a:lnTo>
                <a:lnTo>
                  <a:pt x="465597" y="637926"/>
                </a:lnTo>
                <a:close/>
                <a:moveTo>
                  <a:pt x="561988" y="455686"/>
                </a:moveTo>
                <a:lnTo>
                  <a:pt x="520386" y="455686"/>
                </a:lnTo>
                <a:lnTo>
                  <a:pt x="534025" y="469371"/>
                </a:lnTo>
                <a:lnTo>
                  <a:pt x="516066" y="462300"/>
                </a:lnTo>
                <a:lnTo>
                  <a:pt x="533117" y="500162"/>
                </a:lnTo>
                <a:lnTo>
                  <a:pt x="651332" y="547376"/>
                </a:lnTo>
                <a:close/>
                <a:moveTo>
                  <a:pt x="541073" y="370838"/>
                </a:moveTo>
                <a:lnTo>
                  <a:pt x="519476" y="406647"/>
                </a:lnTo>
                <a:lnTo>
                  <a:pt x="538118" y="401630"/>
                </a:lnTo>
                <a:lnTo>
                  <a:pt x="522886" y="413718"/>
                </a:lnTo>
                <a:lnTo>
                  <a:pt x="564489" y="418052"/>
                </a:lnTo>
                <a:lnTo>
                  <a:pt x="664290" y="337994"/>
                </a:lnTo>
                <a:close/>
                <a:moveTo>
                  <a:pt x="457413" y="346889"/>
                </a:moveTo>
                <a:lnTo>
                  <a:pt x="477419" y="383383"/>
                </a:lnTo>
                <a:lnTo>
                  <a:pt x="482420" y="364452"/>
                </a:lnTo>
                <a:lnTo>
                  <a:pt x="485148" y="383611"/>
                </a:lnTo>
                <a:lnTo>
                  <a:pt x="509701" y="349854"/>
                </a:lnTo>
                <a:lnTo>
                  <a:pt x="491286" y="223723"/>
                </a:lnTo>
                <a:close/>
                <a:moveTo>
                  <a:pt x="394668" y="407332"/>
                </a:moveTo>
                <a:lnTo>
                  <a:pt x="436270" y="407332"/>
                </a:lnTo>
                <a:lnTo>
                  <a:pt x="422630" y="393418"/>
                </a:lnTo>
                <a:lnTo>
                  <a:pt x="440590" y="400717"/>
                </a:lnTo>
                <a:lnTo>
                  <a:pt x="423539" y="362627"/>
                </a:lnTo>
                <a:lnTo>
                  <a:pt x="305323" y="31564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7"/>
          <p:cNvSpPr/>
          <p:nvPr/>
        </p:nvSpPr>
        <p:spPr>
          <a:xfrm flipH="1">
            <a:off x="388175" y="22318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7"/>
          <p:cNvSpPr/>
          <p:nvPr/>
        </p:nvSpPr>
        <p:spPr>
          <a:xfrm flipH="1">
            <a:off x="211826" y="3441063"/>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7"/>
          <p:cNvSpPr/>
          <p:nvPr/>
        </p:nvSpPr>
        <p:spPr>
          <a:xfrm flipH="1">
            <a:off x="1229851" y="47802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7"/>
          <p:cNvSpPr/>
          <p:nvPr/>
        </p:nvSpPr>
        <p:spPr>
          <a:xfrm flipH="1">
            <a:off x="470364" y="4926792"/>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7"/>
          <p:cNvSpPr/>
          <p:nvPr/>
        </p:nvSpPr>
        <p:spPr>
          <a:xfrm flipH="1" rot="-2101268">
            <a:off x="-227088" y="5550168"/>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7"/>
          <p:cNvSpPr/>
          <p:nvPr/>
        </p:nvSpPr>
        <p:spPr>
          <a:xfrm flipH="1">
            <a:off x="9783114" y="570942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7"/>
          <p:cNvSpPr/>
          <p:nvPr/>
        </p:nvSpPr>
        <p:spPr>
          <a:xfrm flipH="1">
            <a:off x="9074838" y="6135027"/>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7"/>
          <p:cNvSpPr/>
          <p:nvPr/>
        </p:nvSpPr>
        <p:spPr>
          <a:xfrm flipH="1">
            <a:off x="11142510" y="5752250"/>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7"/>
          <p:cNvSpPr/>
          <p:nvPr/>
        </p:nvSpPr>
        <p:spPr>
          <a:xfrm flipH="1">
            <a:off x="9146588" y="5706204"/>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7"/>
          <p:cNvSpPr/>
          <p:nvPr/>
        </p:nvSpPr>
        <p:spPr>
          <a:xfrm flipH="1">
            <a:off x="6938294" y="6422219"/>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7"/>
          <p:cNvSpPr/>
          <p:nvPr/>
        </p:nvSpPr>
        <p:spPr>
          <a:xfrm flipH="1">
            <a:off x="10424483" y="6229077"/>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7"/>
          <p:cNvSpPr/>
          <p:nvPr/>
        </p:nvSpPr>
        <p:spPr>
          <a:xfrm flipH="1">
            <a:off x="11430984" y="39059"/>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7"/>
          <p:cNvSpPr/>
          <p:nvPr/>
        </p:nvSpPr>
        <p:spPr>
          <a:xfrm flipH="1">
            <a:off x="11302950" y="168411"/>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7"/>
          <p:cNvSpPr/>
          <p:nvPr/>
        </p:nvSpPr>
        <p:spPr>
          <a:xfrm flipH="1">
            <a:off x="11845646" y="345211"/>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7"/>
          <p:cNvSpPr/>
          <p:nvPr/>
        </p:nvSpPr>
        <p:spPr>
          <a:xfrm flipH="1">
            <a:off x="11948369" y="9424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7"/>
          <p:cNvSpPr/>
          <p:nvPr/>
        </p:nvSpPr>
        <p:spPr>
          <a:xfrm flipH="1">
            <a:off x="11087195" y="5997943"/>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7"/>
          <p:cNvSpPr/>
          <p:nvPr/>
        </p:nvSpPr>
        <p:spPr>
          <a:xfrm flipH="1">
            <a:off x="6441616" y="6283630"/>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7"/>
          <p:cNvSpPr/>
          <p:nvPr/>
        </p:nvSpPr>
        <p:spPr>
          <a:xfrm flipH="1">
            <a:off x="7397847" y="629513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7"/>
          <p:cNvSpPr/>
          <p:nvPr/>
        </p:nvSpPr>
        <p:spPr>
          <a:xfrm flipH="1">
            <a:off x="12015529" y="3110698"/>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7"/>
          <p:cNvSpPr/>
          <p:nvPr/>
        </p:nvSpPr>
        <p:spPr>
          <a:xfrm flipH="1">
            <a:off x="8383079" y="62611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7"/>
          <p:cNvSpPr/>
          <p:nvPr/>
        </p:nvSpPr>
        <p:spPr>
          <a:xfrm flipH="1">
            <a:off x="11538427" y="6156155"/>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7"/>
          <p:cNvSpPr/>
          <p:nvPr/>
        </p:nvSpPr>
        <p:spPr>
          <a:xfrm flipH="1">
            <a:off x="10881311" y="2777035"/>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7"/>
          <p:cNvSpPr/>
          <p:nvPr/>
        </p:nvSpPr>
        <p:spPr>
          <a:xfrm flipH="1">
            <a:off x="11493505" y="655753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7"/>
          <p:cNvSpPr/>
          <p:nvPr/>
        </p:nvSpPr>
        <p:spPr>
          <a:xfrm flipH="1">
            <a:off x="11168685" y="4060121"/>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7"/>
          <p:cNvSpPr/>
          <p:nvPr/>
        </p:nvSpPr>
        <p:spPr>
          <a:xfrm flipH="1">
            <a:off x="11592992" y="3459307"/>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7"/>
          <p:cNvSpPr/>
          <p:nvPr/>
        </p:nvSpPr>
        <p:spPr>
          <a:xfrm flipH="1">
            <a:off x="11526319" y="632608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7"/>
          <p:cNvSpPr/>
          <p:nvPr/>
        </p:nvSpPr>
        <p:spPr>
          <a:xfrm flipH="1">
            <a:off x="8525769" y="639773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7"/>
          <p:cNvSpPr/>
          <p:nvPr/>
        </p:nvSpPr>
        <p:spPr>
          <a:xfrm flipH="1">
            <a:off x="11433320" y="1164860"/>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7"/>
          <p:cNvSpPr/>
          <p:nvPr/>
        </p:nvSpPr>
        <p:spPr>
          <a:xfrm flipH="1">
            <a:off x="11409934" y="2808477"/>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7"/>
          <p:cNvSpPr/>
          <p:nvPr/>
        </p:nvSpPr>
        <p:spPr>
          <a:xfrm flipH="1">
            <a:off x="7105696" y="6256466"/>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7"/>
          <p:cNvSpPr/>
          <p:nvPr/>
        </p:nvSpPr>
        <p:spPr>
          <a:xfrm flipH="1">
            <a:off x="11616844" y="10008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7"/>
          <p:cNvSpPr/>
          <p:nvPr/>
        </p:nvSpPr>
        <p:spPr>
          <a:xfrm flipH="1">
            <a:off x="12098608" y="2498818"/>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7"/>
          <p:cNvSpPr/>
          <p:nvPr/>
        </p:nvSpPr>
        <p:spPr>
          <a:xfrm flipH="1">
            <a:off x="11512721" y="63282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7"/>
          <p:cNvSpPr/>
          <p:nvPr/>
        </p:nvSpPr>
        <p:spPr>
          <a:xfrm flipH="1" rot="1083167">
            <a:off x="11447131" y="1547707"/>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7"/>
          <p:cNvSpPr/>
          <p:nvPr/>
        </p:nvSpPr>
        <p:spPr>
          <a:xfrm flipH="1">
            <a:off x="10939060" y="6227147"/>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7"/>
          <p:cNvSpPr/>
          <p:nvPr/>
        </p:nvSpPr>
        <p:spPr>
          <a:xfrm flipH="1">
            <a:off x="9500102" y="6014980"/>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7"/>
          <p:cNvSpPr/>
          <p:nvPr/>
        </p:nvSpPr>
        <p:spPr>
          <a:xfrm flipH="1">
            <a:off x="11621164" y="1164972"/>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7"/>
          <p:cNvSpPr/>
          <p:nvPr/>
        </p:nvSpPr>
        <p:spPr>
          <a:xfrm flipH="1">
            <a:off x="11004309" y="6470795"/>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7"/>
          <p:cNvSpPr/>
          <p:nvPr/>
        </p:nvSpPr>
        <p:spPr>
          <a:xfrm flipH="1">
            <a:off x="11336858" y="6921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7"/>
          <p:cNvSpPr/>
          <p:nvPr/>
        </p:nvSpPr>
        <p:spPr>
          <a:xfrm flipH="1">
            <a:off x="7728167" y="6311421"/>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7"/>
          <p:cNvSpPr/>
          <p:nvPr/>
        </p:nvSpPr>
        <p:spPr>
          <a:xfrm flipH="1">
            <a:off x="11126790" y="2570904"/>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7"/>
          <p:cNvSpPr/>
          <p:nvPr/>
        </p:nvSpPr>
        <p:spPr>
          <a:xfrm flipH="1">
            <a:off x="6802687" y="6361003"/>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7"/>
          <p:cNvSpPr/>
          <p:nvPr/>
        </p:nvSpPr>
        <p:spPr>
          <a:xfrm flipH="1">
            <a:off x="11234085" y="1352348"/>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7"/>
          <p:cNvSpPr/>
          <p:nvPr/>
        </p:nvSpPr>
        <p:spPr>
          <a:xfrm flipH="1">
            <a:off x="11298309" y="114175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7" name="Google Shape;1067;p7"/>
          <p:cNvSpPr/>
          <p:nvPr/>
        </p:nvSpPr>
        <p:spPr>
          <a:xfrm flipH="1">
            <a:off x="11630622" y="286465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8" name="Google Shape;1068;p7"/>
          <p:cNvSpPr/>
          <p:nvPr/>
        </p:nvSpPr>
        <p:spPr>
          <a:xfrm flipH="1">
            <a:off x="11624555" y="413035"/>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7"/>
          <p:cNvSpPr/>
          <p:nvPr/>
        </p:nvSpPr>
        <p:spPr>
          <a:xfrm flipH="1">
            <a:off x="11757713" y="164902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7"/>
          <p:cNvSpPr/>
          <p:nvPr/>
        </p:nvSpPr>
        <p:spPr>
          <a:xfrm flipH="1">
            <a:off x="12113311" y="1757052"/>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7"/>
          <p:cNvSpPr/>
          <p:nvPr/>
        </p:nvSpPr>
        <p:spPr>
          <a:xfrm flipH="1">
            <a:off x="9406769" y="6169804"/>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7"/>
          <p:cNvSpPr/>
          <p:nvPr/>
        </p:nvSpPr>
        <p:spPr>
          <a:xfrm flipH="1">
            <a:off x="11324735" y="1893948"/>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7"/>
          <p:cNvSpPr/>
          <p:nvPr/>
        </p:nvSpPr>
        <p:spPr>
          <a:xfrm flipH="1">
            <a:off x="11707886" y="73144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7"/>
          <p:cNvSpPr/>
          <p:nvPr/>
        </p:nvSpPr>
        <p:spPr>
          <a:xfrm flipH="1">
            <a:off x="11908800" y="64166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7"/>
          <p:cNvSpPr/>
          <p:nvPr/>
        </p:nvSpPr>
        <p:spPr>
          <a:xfrm flipH="1">
            <a:off x="11116482" y="3212963"/>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7"/>
          <p:cNvSpPr/>
          <p:nvPr/>
        </p:nvSpPr>
        <p:spPr>
          <a:xfrm flipH="1">
            <a:off x="10505141" y="6252004"/>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7"/>
          <p:cNvSpPr/>
          <p:nvPr/>
        </p:nvSpPr>
        <p:spPr>
          <a:xfrm flipH="1">
            <a:off x="12109315" y="1035707"/>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7"/>
          <p:cNvSpPr/>
          <p:nvPr/>
        </p:nvSpPr>
        <p:spPr>
          <a:xfrm flipH="1">
            <a:off x="11253675" y="2828153"/>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7"/>
          <p:cNvSpPr/>
          <p:nvPr/>
        </p:nvSpPr>
        <p:spPr>
          <a:xfrm flipH="1">
            <a:off x="9812022" y="5974918"/>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7"/>
          <p:cNvSpPr/>
          <p:nvPr/>
        </p:nvSpPr>
        <p:spPr>
          <a:xfrm flipH="1">
            <a:off x="11681281" y="556589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7"/>
          <p:cNvSpPr/>
          <p:nvPr/>
        </p:nvSpPr>
        <p:spPr>
          <a:xfrm flipH="1">
            <a:off x="11497855" y="426527"/>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7"/>
          <p:cNvSpPr/>
          <p:nvPr/>
        </p:nvSpPr>
        <p:spPr>
          <a:xfrm flipH="1">
            <a:off x="11029969" y="620595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7"/>
          <p:cNvSpPr/>
          <p:nvPr/>
        </p:nvSpPr>
        <p:spPr>
          <a:xfrm flipH="1">
            <a:off x="11764908" y="6362997"/>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7"/>
          <p:cNvSpPr/>
          <p:nvPr/>
        </p:nvSpPr>
        <p:spPr>
          <a:xfrm flipH="1">
            <a:off x="12121343" y="3274459"/>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7"/>
          <p:cNvSpPr/>
          <p:nvPr/>
        </p:nvSpPr>
        <p:spPr>
          <a:xfrm flipH="1">
            <a:off x="11652340" y="219347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7"/>
          <p:cNvSpPr/>
          <p:nvPr/>
        </p:nvSpPr>
        <p:spPr>
          <a:xfrm flipH="1">
            <a:off x="11888481" y="1217937"/>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7"/>
          <p:cNvSpPr/>
          <p:nvPr/>
        </p:nvSpPr>
        <p:spPr>
          <a:xfrm flipH="1">
            <a:off x="10689443" y="6144895"/>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7"/>
          <p:cNvSpPr/>
          <p:nvPr/>
        </p:nvSpPr>
        <p:spPr>
          <a:xfrm flipH="1">
            <a:off x="9332608" y="655400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9" name="Google Shape;1089;p7"/>
          <p:cNvSpPr/>
          <p:nvPr/>
        </p:nvSpPr>
        <p:spPr>
          <a:xfrm flipH="1">
            <a:off x="12114362" y="1912102"/>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0" name="Google Shape;1090;p7"/>
          <p:cNvSpPr/>
          <p:nvPr/>
        </p:nvSpPr>
        <p:spPr>
          <a:xfrm flipH="1">
            <a:off x="11469554" y="2359969"/>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7"/>
          <p:cNvSpPr/>
          <p:nvPr/>
        </p:nvSpPr>
        <p:spPr>
          <a:xfrm flipH="1">
            <a:off x="9330871" y="6120247"/>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7"/>
          <p:cNvSpPr/>
          <p:nvPr/>
        </p:nvSpPr>
        <p:spPr>
          <a:xfrm flipH="1">
            <a:off x="9774002" y="6520945"/>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3" name="Google Shape;1093;p7"/>
          <p:cNvSpPr/>
          <p:nvPr/>
        </p:nvSpPr>
        <p:spPr>
          <a:xfrm flipH="1">
            <a:off x="6749965" y="6323179"/>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4" name="Google Shape;1094;p7"/>
          <p:cNvSpPr/>
          <p:nvPr/>
        </p:nvSpPr>
        <p:spPr>
          <a:xfrm flipH="1">
            <a:off x="10573133" y="6532365"/>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7"/>
          <p:cNvSpPr/>
          <p:nvPr/>
        </p:nvSpPr>
        <p:spPr>
          <a:xfrm flipH="1">
            <a:off x="11800092" y="1994640"/>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7"/>
          <p:cNvSpPr/>
          <p:nvPr/>
        </p:nvSpPr>
        <p:spPr>
          <a:xfrm flipH="1">
            <a:off x="11454557" y="2177540"/>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7"/>
          <p:cNvSpPr/>
          <p:nvPr/>
        </p:nvSpPr>
        <p:spPr>
          <a:xfrm flipH="1">
            <a:off x="11398525" y="2412139"/>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7"/>
          <p:cNvSpPr/>
          <p:nvPr/>
        </p:nvSpPr>
        <p:spPr>
          <a:xfrm flipH="1">
            <a:off x="11799135" y="61735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7"/>
          <p:cNvSpPr/>
          <p:nvPr/>
        </p:nvSpPr>
        <p:spPr>
          <a:xfrm flipH="1">
            <a:off x="11708218" y="2165921"/>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7"/>
          <p:cNvSpPr/>
          <p:nvPr/>
        </p:nvSpPr>
        <p:spPr>
          <a:xfrm flipH="1">
            <a:off x="11865966" y="2816293"/>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7"/>
          <p:cNvSpPr/>
          <p:nvPr/>
        </p:nvSpPr>
        <p:spPr>
          <a:xfrm flipH="1">
            <a:off x="9650968" y="6248554"/>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7"/>
          <p:cNvSpPr/>
          <p:nvPr/>
        </p:nvSpPr>
        <p:spPr>
          <a:xfrm flipH="1">
            <a:off x="11380174" y="4771081"/>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7"/>
          <p:cNvSpPr/>
          <p:nvPr/>
        </p:nvSpPr>
        <p:spPr>
          <a:xfrm flipH="1">
            <a:off x="11660308" y="5263673"/>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7"/>
          <p:cNvSpPr/>
          <p:nvPr/>
        </p:nvSpPr>
        <p:spPr>
          <a:xfrm flipH="1">
            <a:off x="10974127" y="49035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7"/>
          <p:cNvSpPr/>
          <p:nvPr/>
        </p:nvSpPr>
        <p:spPr>
          <a:xfrm flipH="1">
            <a:off x="11326240" y="5304078"/>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7"/>
          <p:cNvSpPr/>
          <p:nvPr/>
        </p:nvSpPr>
        <p:spPr>
          <a:xfrm flipH="1">
            <a:off x="11073635" y="3665194"/>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7"/>
          <p:cNvSpPr/>
          <p:nvPr/>
        </p:nvSpPr>
        <p:spPr>
          <a:xfrm flipH="1">
            <a:off x="11444388" y="4131731"/>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7"/>
          <p:cNvSpPr/>
          <p:nvPr/>
        </p:nvSpPr>
        <p:spPr>
          <a:xfrm flipH="1">
            <a:off x="11059356" y="6426432"/>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7"/>
          <p:cNvSpPr/>
          <p:nvPr/>
        </p:nvSpPr>
        <p:spPr>
          <a:xfrm flipH="1">
            <a:off x="11963433" y="4302029"/>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7"/>
          <p:cNvSpPr/>
          <p:nvPr/>
        </p:nvSpPr>
        <p:spPr>
          <a:xfrm flipH="1">
            <a:off x="11555507" y="25651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7"/>
          <p:cNvSpPr/>
          <p:nvPr/>
        </p:nvSpPr>
        <p:spPr>
          <a:xfrm flipH="1">
            <a:off x="11762769" y="2379531"/>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7"/>
          <p:cNvSpPr/>
          <p:nvPr/>
        </p:nvSpPr>
        <p:spPr>
          <a:xfrm flipH="1">
            <a:off x="9523318" y="6374932"/>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7"/>
          <p:cNvSpPr/>
          <p:nvPr/>
        </p:nvSpPr>
        <p:spPr>
          <a:xfrm flipH="1">
            <a:off x="7015846" y="6349850"/>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4" name="Google Shape;1114;p7"/>
          <p:cNvSpPr/>
          <p:nvPr/>
        </p:nvSpPr>
        <p:spPr>
          <a:xfrm flipH="1">
            <a:off x="11183132" y="6407760"/>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7"/>
          <p:cNvSpPr/>
          <p:nvPr/>
        </p:nvSpPr>
        <p:spPr>
          <a:xfrm flipH="1">
            <a:off x="10385712" y="5655772"/>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7"/>
          <p:cNvSpPr/>
          <p:nvPr/>
        </p:nvSpPr>
        <p:spPr>
          <a:xfrm flipH="1">
            <a:off x="11849002" y="376627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7"/>
          <p:cNvSpPr/>
          <p:nvPr/>
        </p:nvSpPr>
        <p:spPr>
          <a:xfrm flipH="1">
            <a:off x="12070001" y="3432203"/>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7"/>
          <p:cNvSpPr/>
          <p:nvPr/>
        </p:nvSpPr>
        <p:spPr>
          <a:xfrm flipH="1">
            <a:off x="10949793" y="344845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7"/>
          <p:cNvSpPr/>
          <p:nvPr/>
        </p:nvSpPr>
        <p:spPr>
          <a:xfrm flipH="1">
            <a:off x="9719136" y="615641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7"/>
          <p:cNvSpPr/>
          <p:nvPr/>
        </p:nvSpPr>
        <p:spPr>
          <a:xfrm flipH="1">
            <a:off x="11831034" y="1860809"/>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7"/>
          <p:cNvSpPr/>
          <p:nvPr/>
        </p:nvSpPr>
        <p:spPr>
          <a:xfrm flipH="1">
            <a:off x="10966058" y="6169757"/>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7"/>
          <p:cNvSpPr/>
          <p:nvPr/>
        </p:nvSpPr>
        <p:spPr>
          <a:xfrm flipH="1">
            <a:off x="11949179" y="1648567"/>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7"/>
          <p:cNvSpPr/>
          <p:nvPr/>
        </p:nvSpPr>
        <p:spPr>
          <a:xfrm flipH="1">
            <a:off x="9891571" y="595722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7"/>
          <p:cNvSpPr/>
          <p:nvPr/>
        </p:nvSpPr>
        <p:spPr>
          <a:xfrm flipH="1">
            <a:off x="11386139" y="42084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7"/>
          <p:cNvSpPr/>
          <p:nvPr/>
        </p:nvSpPr>
        <p:spPr>
          <a:xfrm flipH="1">
            <a:off x="11653320" y="492548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7"/>
          <p:cNvSpPr/>
          <p:nvPr/>
        </p:nvSpPr>
        <p:spPr>
          <a:xfrm flipH="1">
            <a:off x="11741368" y="5553969"/>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7"/>
          <p:cNvSpPr/>
          <p:nvPr/>
        </p:nvSpPr>
        <p:spPr>
          <a:xfrm flipH="1">
            <a:off x="12087062" y="5554952"/>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7"/>
          <p:cNvSpPr/>
          <p:nvPr/>
        </p:nvSpPr>
        <p:spPr>
          <a:xfrm flipH="1">
            <a:off x="11597000" y="191254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7"/>
          <p:cNvSpPr/>
          <p:nvPr/>
        </p:nvSpPr>
        <p:spPr>
          <a:xfrm flipH="1">
            <a:off x="11981368" y="2347717"/>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0" name="Google Shape;1130;p7"/>
          <p:cNvSpPr/>
          <p:nvPr/>
        </p:nvSpPr>
        <p:spPr>
          <a:xfrm flipH="1">
            <a:off x="11484507" y="388967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1" name="Google Shape;1131;p7"/>
          <p:cNvSpPr/>
          <p:nvPr/>
        </p:nvSpPr>
        <p:spPr>
          <a:xfrm flipH="1">
            <a:off x="8836987" y="650556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7"/>
          <p:cNvSpPr/>
          <p:nvPr/>
        </p:nvSpPr>
        <p:spPr>
          <a:xfrm flipH="1">
            <a:off x="11039619" y="396665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7"/>
          <p:cNvSpPr/>
          <p:nvPr/>
        </p:nvSpPr>
        <p:spPr>
          <a:xfrm flipH="1">
            <a:off x="10739391" y="3354354"/>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7"/>
          <p:cNvSpPr/>
          <p:nvPr/>
        </p:nvSpPr>
        <p:spPr>
          <a:xfrm flipH="1">
            <a:off x="10602748" y="2444336"/>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7"/>
          <p:cNvSpPr/>
          <p:nvPr/>
        </p:nvSpPr>
        <p:spPr>
          <a:xfrm flipH="1">
            <a:off x="10842627" y="5414423"/>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7"/>
          <p:cNvSpPr/>
          <p:nvPr/>
        </p:nvSpPr>
        <p:spPr>
          <a:xfrm flipH="1">
            <a:off x="9882852" y="6405865"/>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7"/>
          <p:cNvSpPr/>
          <p:nvPr/>
        </p:nvSpPr>
        <p:spPr>
          <a:xfrm flipH="1">
            <a:off x="9119223" y="630186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7"/>
          <p:cNvSpPr/>
          <p:nvPr/>
        </p:nvSpPr>
        <p:spPr>
          <a:xfrm flipH="1">
            <a:off x="10778901" y="4961388"/>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7"/>
          <p:cNvSpPr/>
          <p:nvPr/>
        </p:nvSpPr>
        <p:spPr>
          <a:xfrm flipH="1">
            <a:off x="10580214" y="5539243"/>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7"/>
          <p:cNvSpPr/>
          <p:nvPr/>
        </p:nvSpPr>
        <p:spPr>
          <a:xfrm flipH="1">
            <a:off x="10822367" y="4879138"/>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7"/>
          <p:cNvSpPr/>
          <p:nvPr/>
        </p:nvSpPr>
        <p:spPr>
          <a:xfrm flipH="1">
            <a:off x="9284050" y="596320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142" name="Shape 1142"/>
        <p:cNvGrpSpPr/>
        <p:nvPr/>
      </p:nvGrpSpPr>
      <p:grpSpPr>
        <a:xfrm>
          <a:off x="0" y="0"/>
          <a:ext cx="0" cy="0"/>
          <a:chOff x="0" y="0"/>
          <a:chExt cx="0" cy="0"/>
        </a:xfrm>
      </p:grpSpPr>
      <p:sp>
        <p:nvSpPr>
          <p:cNvPr id="1143" name="Google Shape;1143;p8"/>
          <p:cNvSpPr txBox="1"/>
          <p:nvPr>
            <p:ph idx="1" type="body"/>
          </p:nvPr>
        </p:nvSpPr>
        <p:spPr>
          <a:xfrm>
            <a:off x="1280675" y="2186051"/>
            <a:ext cx="4488900" cy="36894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144" name="Google Shape;1144;p8"/>
          <p:cNvSpPr txBox="1"/>
          <p:nvPr>
            <p:ph idx="2" type="body"/>
          </p:nvPr>
        </p:nvSpPr>
        <p:spPr>
          <a:xfrm>
            <a:off x="6339410" y="2172150"/>
            <a:ext cx="4489200" cy="36894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145" name="Google Shape;1145;p8"/>
          <p:cNvSpPr/>
          <p:nvPr/>
        </p:nvSpPr>
        <p:spPr>
          <a:xfrm>
            <a:off x="6283061" y="6768753"/>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8"/>
          <p:cNvSpPr/>
          <p:nvPr/>
        </p:nvSpPr>
        <p:spPr>
          <a:xfrm>
            <a:off x="2282116" y="5715654"/>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7" name="Google Shape;1147;p8"/>
          <p:cNvSpPr/>
          <p:nvPr/>
        </p:nvSpPr>
        <p:spPr>
          <a:xfrm>
            <a:off x="3023302" y="6141252"/>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8" name="Google Shape;1148;p8"/>
          <p:cNvSpPr/>
          <p:nvPr/>
        </p:nvSpPr>
        <p:spPr>
          <a:xfrm>
            <a:off x="1033352" y="5758475"/>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8"/>
          <p:cNvSpPr/>
          <p:nvPr/>
        </p:nvSpPr>
        <p:spPr>
          <a:xfrm>
            <a:off x="3050980" y="5712429"/>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8"/>
          <p:cNvSpPr/>
          <p:nvPr/>
        </p:nvSpPr>
        <p:spPr>
          <a:xfrm>
            <a:off x="5243169" y="6428444"/>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8"/>
          <p:cNvSpPr/>
          <p:nvPr/>
        </p:nvSpPr>
        <p:spPr>
          <a:xfrm>
            <a:off x="1761531" y="6235302"/>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8"/>
          <p:cNvSpPr/>
          <p:nvPr/>
        </p:nvSpPr>
        <p:spPr>
          <a:xfrm>
            <a:off x="542169" y="45284"/>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8"/>
          <p:cNvSpPr/>
          <p:nvPr/>
        </p:nvSpPr>
        <p:spPr>
          <a:xfrm>
            <a:off x="893214" y="174636"/>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8"/>
          <p:cNvSpPr/>
          <p:nvPr/>
        </p:nvSpPr>
        <p:spPr>
          <a:xfrm>
            <a:off x="335817" y="351436"/>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8"/>
          <p:cNvSpPr/>
          <p:nvPr/>
        </p:nvSpPr>
        <p:spPr>
          <a:xfrm>
            <a:off x="126313" y="100470"/>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8"/>
          <p:cNvSpPr/>
          <p:nvPr/>
        </p:nvSpPr>
        <p:spPr>
          <a:xfrm>
            <a:off x="1032651" y="6004168"/>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8"/>
          <p:cNvSpPr/>
          <p:nvPr/>
        </p:nvSpPr>
        <p:spPr>
          <a:xfrm>
            <a:off x="5647071" y="6289855"/>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8"/>
          <p:cNvSpPr/>
          <p:nvPr/>
        </p:nvSpPr>
        <p:spPr>
          <a:xfrm>
            <a:off x="4793909" y="6301364"/>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8"/>
          <p:cNvSpPr/>
          <p:nvPr/>
        </p:nvSpPr>
        <p:spPr>
          <a:xfrm>
            <a:off x="106969" y="3116923"/>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8"/>
          <p:cNvSpPr/>
          <p:nvPr/>
        </p:nvSpPr>
        <p:spPr>
          <a:xfrm>
            <a:off x="3776596" y="6267423"/>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8"/>
          <p:cNvSpPr/>
          <p:nvPr/>
        </p:nvSpPr>
        <p:spPr>
          <a:xfrm>
            <a:off x="526717" y="6162380"/>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8"/>
          <p:cNvSpPr/>
          <p:nvPr/>
        </p:nvSpPr>
        <p:spPr>
          <a:xfrm>
            <a:off x="1326418" y="2783260"/>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8"/>
          <p:cNvSpPr/>
          <p:nvPr/>
        </p:nvSpPr>
        <p:spPr>
          <a:xfrm>
            <a:off x="599630" y="6563758"/>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8"/>
          <p:cNvSpPr/>
          <p:nvPr/>
        </p:nvSpPr>
        <p:spPr>
          <a:xfrm>
            <a:off x="1005926" y="4066346"/>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8"/>
          <p:cNvSpPr/>
          <p:nvPr/>
        </p:nvSpPr>
        <p:spPr>
          <a:xfrm>
            <a:off x="601935" y="3465532"/>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8"/>
          <p:cNvSpPr/>
          <p:nvPr/>
        </p:nvSpPr>
        <p:spPr>
          <a:xfrm>
            <a:off x="652343" y="6332314"/>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8"/>
          <p:cNvSpPr/>
          <p:nvPr/>
        </p:nvSpPr>
        <p:spPr>
          <a:xfrm>
            <a:off x="3594128" y="6403957"/>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8"/>
          <p:cNvSpPr/>
          <p:nvPr/>
        </p:nvSpPr>
        <p:spPr>
          <a:xfrm>
            <a:off x="638245" y="1171085"/>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8"/>
          <p:cNvSpPr/>
          <p:nvPr/>
        </p:nvSpPr>
        <p:spPr>
          <a:xfrm>
            <a:off x="646583" y="2814702"/>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8"/>
          <p:cNvSpPr/>
          <p:nvPr/>
        </p:nvSpPr>
        <p:spPr>
          <a:xfrm>
            <a:off x="4990622" y="6262691"/>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8"/>
          <p:cNvSpPr/>
          <p:nvPr/>
        </p:nvSpPr>
        <p:spPr>
          <a:xfrm>
            <a:off x="453278" y="106314"/>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8"/>
          <p:cNvSpPr/>
          <p:nvPr/>
        </p:nvSpPr>
        <p:spPr>
          <a:xfrm>
            <a:off x="61849" y="2505043"/>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8"/>
          <p:cNvSpPr/>
          <p:nvPr/>
        </p:nvSpPr>
        <p:spPr>
          <a:xfrm>
            <a:off x="677146" y="639052"/>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8"/>
          <p:cNvSpPr/>
          <p:nvPr/>
        </p:nvSpPr>
        <p:spPr>
          <a:xfrm rot="-1083167">
            <a:off x="733639" y="1553932"/>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8"/>
          <p:cNvSpPr/>
          <p:nvPr/>
        </p:nvSpPr>
        <p:spPr>
          <a:xfrm>
            <a:off x="1235730" y="6233372"/>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8"/>
          <p:cNvSpPr/>
          <p:nvPr/>
        </p:nvSpPr>
        <p:spPr>
          <a:xfrm>
            <a:off x="2702792" y="6021205"/>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8"/>
          <p:cNvSpPr/>
          <p:nvPr/>
        </p:nvSpPr>
        <p:spPr>
          <a:xfrm>
            <a:off x="568248" y="1171197"/>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8"/>
          <p:cNvSpPr/>
          <p:nvPr/>
        </p:nvSpPr>
        <p:spPr>
          <a:xfrm>
            <a:off x="1178016" y="6477020"/>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8"/>
          <p:cNvSpPr/>
          <p:nvPr/>
        </p:nvSpPr>
        <p:spPr>
          <a:xfrm>
            <a:off x="842155" y="698409"/>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8"/>
          <p:cNvSpPr/>
          <p:nvPr/>
        </p:nvSpPr>
        <p:spPr>
          <a:xfrm>
            <a:off x="4113623" y="6317646"/>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8"/>
          <p:cNvSpPr/>
          <p:nvPr/>
        </p:nvSpPr>
        <p:spPr>
          <a:xfrm>
            <a:off x="1027333" y="2577129"/>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2" name="Google Shape;1182;p8"/>
          <p:cNvSpPr/>
          <p:nvPr/>
        </p:nvSpPr>
        <p:spPr>
          <a:xfrm>
            <a:off x="1311983" y="6623638"/>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8"/>
          <p:cNvSpPr/>
          <p:nvPr/>
        </p:nvSpPr>
        <p:spPr>
          <a:xfrm>
            <a:off x="5386436" y="6367228"/>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8"/>
          <p:cNvSpPr/>
          <p:nvPr/>
        </p:nvSpPr>
        <p:spPr>
          <a:xfrm>
            <a:off x="897873" y="1358573"/>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8"/>
          <p:cNvSpPr/>
          <p:nvPr/>
        </p:nvSpPr>
        <p:spPr>
          <a:xfrm>
            <a:off x="881361" y="1147982"/>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8"/>
          <p:cNvSpPr/>
          <p:nvPr/>
        </p:nvSpPr>
        <p:spPr>
          <a:xfrm>
            <a:off x="454364" y="2870882"/>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8"/>
          <p:cNvSpPr/>
          <p:nvPr/>
        </p:nvSpPr>
        <p:spPr>
          <a:xfrm>
            <a:off x="575531" y="419260"/>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8"/>
          <p:cNvSpPr/>
          <p:nvPr/>
        </p:nvSpPr>
        <p:spPr>
          <a:xfrm>
            <a:off x="405559" y="1655248"/>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8"/>
          <p:cNvSpPr/>
          <p:nvPr/>
        </p:nvSpPr>
        <p:spPr>
          <a:xfrm>
            <a:off x="86715" y="1763277"/>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8"/>
          <p:cNvSpPr/>
          <p:nvPr/>
        </p:nvSpPr>
        <p:spPr>
          <a:xfrm>
            <a:off x="2803546" y="6176029"/>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8"/>
          <p:cNvSpPr/>
          <p:nvPr/>
        </p:nvSpPr>
        <p:spPr>
          <a:xfrm>
            <a:off x="854573" y="1900173"/>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8"/>
          <p:cNvSpPr/>
          <p:nvPr/>
        </p:nvSpPr>
        <p:spPr>
          <a:xfrm>
            <a:off x="1589711" y="6686825"/>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8"/>
          <p:cNvSpPr/>
          <p:nvPr/>
        </p:nvSpPr>
        <p:spPr>
          <a:xfrm>
            <a:off x="1751669" y="6609292"/>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8"/>
          <p:cNvSpPr/>
          <p:nvPr/>
        </p:nvSpPr>
        <p:spPr>
          <a:xfrm>
            <a:off x="328050" y="737669"/>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8"/>
          <p:cNvSpPr/>
          <p:nvPr/>
        </p:nvSpPr>
        <p:spPr>
          <a:xfrm>
            <a:off x="289327" y="6422885"/>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8"/>
          <p:cNvSpPr/>
          <p:nvPr/>
        </p:nvSpPr>
        <p:spPr>
          <a:xfrm>
            <a:off x="1082751" y="3219188"/>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8"/>
          <p:cNvSpPr/>
          <p:nvPr/>
        </p:nvSpPr>
        <p:spPr>
          <a:xfrm>
            <a:off x="1648708" y="6258229"/>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8" name="Google Shape;1198;p8"/>
          <p:cNvSpPr/>
          <p:nvPr/>
        </p:nvSpPr>
        <p:spPr>
          <a:xfrm>
            <a:off x="43470" y="1041932"/>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9" name="Google Shape;1199;p8"/>
          <p:cNvSpPr/>
          <p:nvPr/>
        </p:nvSpPr>
        <p:spPr>
          <a:xfrm>
            <a:off x="870355" y="2834378"/>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8"/>
          <p:cNvSpPr/>
          <p:nvPr/>
        </p:nvSpPr>
        <p:spPr>
          <a:xfrm>
            <a:off x="2342144" y="5981143"/>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8"/>
          <p:cNvSpPr/>
          <p:nvPr/>
        </p:nvSpPr>
        <p:spPr>
          <a:xfrm>
            <a:off x="428731" y="5572121"/>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8"/>
          <p:cNvSpPr/>
          <p:nvPr/>
        </p:nvSpPr>
        <p:spPr>
          <a:xfrm>
            <a:off x="706599" y="432752"/>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3" name="Google Shape;1203;p8"/>
          <p:cNvSpPr/>
          <p:nvPr/>
        </p:nvSpPr>
        <p:spPr>
          <a:xfrm>
            <a:off x="1158555" y="6212181"/>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8"/>
          <p:cNvSpPr/>
          <p:nvPr/>
        </p:nvSpPr>
        <p:spPr>
          <a:xfrm>
            <a:off x="406753" y="6369222"/>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5" name="Google Shape;1205;p8"/>
          <p:cNvSpPr/>
          <p:nvPr/>
        </p:nvSpPr>
        <p:spPr>
          <a:xfrm>
            <a:off x="66517" y="3280684"/>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6" name="Google Shape;1206;p8"/>
          <p:cNvSpPr/>
          <p:nvPr/>
        </p:nvSpPr>
        <p:spPr>
          <a:xfrm>
            <a:off x="554182" y="2199699"/>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7" name="Google Shape;1207;p8"/>
          <p:cNvSpPr/>
          <p:nvPr/>
        </p:nvSpPr>
        <p:spPr>
          <a:xfrm>
            <a:off x="2666142" y="6894027"/>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8" name="Google Shape;1208;p8"/>
          <p:cNvSpPr/>
          <p:nvPr/>
        </p:nvSpPr>
        <p:spPr>
          <a:xfrm>
            <a:off x="263021" y="1224162"/>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8"/>
          <p:cNvSpPr/>
          <p:nvPr/>
        </p:nvSpPr>
        <p:spPr>
          <a:xfrm>
            <a:off x="1453577" y="6151120"/>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8"/>
          <p:cNvSpPr/>
          <p:nvPr/>
        </p:nvSpPr>
        <p:spPr>
          <a:xfrm>
            <a:off x="2866417" y="6560227"/>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8"/>
          <p:cNvSpPr/>
          <p:nvPr/>
        </p:nvSpPr>
        <p:spPr>
          <a:xfrm>
            <a:off x="70540" y="1918327"/>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8"/>
          <p:cNvSpPr/>
          <p:nvPr/>
        </p:nvSpPr>
        <p:spPr>
          <a:xfrm>
            <a:off x="630468" y="2366194"/>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8"/>
          <p:cNvSpPr/>
          <p:nvPr/>
        </p:nvSpPr>
        <p:spPr>
          <a:xfrm>
            <a:off x="2850030" y="6126472"/>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8"/>
          <p:cNvSpPr/>
          <p:nvPr/>
        </p:nvSpPr>
        <p:spPr>
          <a:xfrm>
            <a:off x="2408325" y="6527170"/>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5" name="Google Shape;1215;p8"/>
          <p:cNvSpPr/>
          <p:nvPr/>
        </p:nvSpPr>
        <p:spPr>
          <a:xfrm>
            <a:off x="5453123" y="6329404"/>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8"/>
          <p:cNvSpPr/>
          <p:nvPr/>
        </p:nvSpPr>
        <p:spPr>
          <a:xfrm>
            <a:off x="1557612" y="6538590"/>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8"/>
          <p:cNvSpPr/>
          <p:nvPr/>
        </p:nvSpPr>
        <p:spPr>
          <a:xfrm>
            <a:off x="381582" y="2000865"/>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8"/>
          <p:cNvSpPr/>
          <p:nvPr/>
        </p:nvSpPr>
        <p:spPr>
          <a:xfrm>
            <a:off x="744300" y="2183765"/>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8"/>
          <p:cNvSpPr/>
          <p:nvPr/>
        </p:nvSpPr>
        <p:spPr>
          <a:xfrm>
            <a:off x="804737" y="2418364"/>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0" name="Google Shape;1220;p8"/>
          <p:cNvSpPr/>
          <p:nvPr/>
        </p:nvSpPr>
        <p:spPr>
          <a:xfrm>
            <a:off x="388109" y="623582"/>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1" name="Google Shape;1221;p8"/>
          <p:cNvSpPr/>
          <p:nvPr/>
        </p:nvSpPr>
        <p:spPr>
          <a:xfrm>
            <a:off x="493906" y="2172146"/>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8"/>
          <p:cNvSpPr/>
          <p:nvPr/>
        </p:nvSpPr>
        <p:spPr>
          <a:xfrm>
            <a:off x="308482" y="2822518"/>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8"/>
          <p:cNvSpPr/>
          <p:nvPr/>
        </p:nvSpPr>
        <p:spPr>
          <a:xfrm>
            <a:off x="2568544" y="6254779"/>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8"/>
          <p:cNvSpPr/>
          <p:nvPr/>
        </p:nvSpPr>
        <p:spPr>
          <a:xfrm>
            <a:off x="800522" y="4777306"/>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8"/>
          <p:cNvSpPr/>
          <p:nvPr/>
        </p:nvSpPr>
        <p:spPr>
          <a:xfrm>
            <a:off x="528157" y="5269898"/>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8"/>
          <p:cNvSpPr/>
          <p:nvPr/>
        </p:nvSpPr>
        <p:spPr>
          <a:xfrm>
            <a:off x="1218376" y="4909782"/>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8"/>
          <p:cNvSpPr/>
          <p:nvPr/>
        </p:nvSpPr>
        <p:spPr>
          <a:xfrm>
            <a:off x="856809" y="5310303"/>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8"/>
          <p:cNvSpPr/>
          <p:nvPr/>
        </p:nvSpPr>
        <p:spPr>
          <a:xfrm>
            <a:off x="1045190" y="3671419"/>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8"/>
          <p:cNvSpPr/>
          <p:nvPr/>
        </p:nvSpPr>
        <p:spPr>
          <a:xfrm>
            <a:off x="717120" y="4137956"/>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8"/>
          <p:cNvSpPr/>
          <p:nvPr/>
        </p:nvSpPr>
        <p:spPr>
          <a:xfrm>
            <a:off x="1011518" y="6432657"/>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8"/>
          <p:cNvSpPr/>
          <p:nvPr/>
        </p:nvSpPr>
        <p:spPr>
          <a:xfrm>
            <a:off x="166642" y="4308254"/>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8"/>
          <p:cNvSpPr/>
          <p:nvPr/>
        </p:nvSpPr>
        <p:spPr>
          <a:xfrm>
            <a:off x="628694" y="2571414"/>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8"/>
          <p:cNvSpPr/>
          <p:nvPr/>
        </p:nvSpPr>
        <p:spPr>
          <a:xfrm>
            <a:off x="314305" y="2385756"/>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8"/>
          <p:cNvSpPr/>
          <p:nvPr/>
        </p:nvSpPr>
        <p:spPr>
          <a:xfrm>
            <a:off x="2233396" y="6656836"/>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8"/>
          <p:cNvSpPr/>
          <p:nvPr/>
        </p:nvSpPr>
        <p:spPr>
          <a:xfrm>
            <a:off x="1198916" y="6709769"/>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8"/>
          <p:cNvSpPr/>
          <p:nvPr/>
        </p:nvSpPr>
        <p:spPr>
          <a:xfrm>
            <a:off x="2640640" y="6381157"/>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7" name="Google Shape;1237;p8"/>
          <p:cNvSpPr/>
          <p:nvPr/>
        </p:nvSpPr>
        <p:spPr>
          <a:xfrm>
            <a:off x="5191025" y="6356075"/>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8" name="Google Shape;1238;p8"/>
          <p:cNvSpPr/>
          <p:nvPr/>
        </p:nvSpPr>
        <p:spPr>
          <a:xfrm>
            <a:off x="1008804" y="6413985"/>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8"/>
          <p:cNvSpPr/>
          <p:nvPr/>
        </p:nvSpPr>
        <p:spPr>
          <a:xfrm>
            <a:off x="829438" y="6579235"/>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8"/>
          <p:cNvSpPr/>
          <p:nvPr/>
        </p:nvSpPr>
        <p:spPr>
          <a:xfrm>
            <a:off x="1557585" y="5661997"/>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8"/>
          <p:cNvSpPr/>
          <p:nvPr/>
        </p:nvSpPr>
        <p:spPr>
          <a:xfrm>
            <a:off x="312600" y="3772498"/>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8"/>
          <p:cNvSpPr/>
          <p:nvPr/>
        </p:nvSpPr>
        <p:spPr>
          <a:xfrm>
            <a:off x="122502" y="3438428"/>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8"/>
          <p:cNvSpPr/>
          <p:nvPr/>
        </p:nvSpPr>
        <p:spPr>
          <a:xfrm>
            <a:off x="1236567" y="3454677"/>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8"/>
          <p:cNvSpPr/>
          <p:nvPr/>
        </p:nvSpPr>
        <p:spPr>
          <a:xfrm>
            <a:off x="2426223" y="616263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8"/>
          <p:cNvSpPr/>
          <p:nvPr/>
        </p:nvSpPr>
        <p:spPr>
          <a:xfrm>
            <a:off x="1303831" y="6835858"/>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8"/>
          <p:cNvSpPr/>
          <p:nvPr/>
        </p:nvSpPr>
        <p:spPr>
          <a:xfrm>
            <a:off x="2516070" y="6789532"/>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8"/>
          <p:cNvSpPr/>
          <p:nvPr/>
        </p:nvSpPr>
        <p:spPr>
          <a:xfrm>
            <a:off x="392694" y="1867034"/>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8"/>
          <p:cNvSpPr/>
          <p:nvPr/>
        </p:nvSpPr>
        <p:spPr>
          <a:xfrm>
            <a:off x="1233395" y="6175982"/>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8"/>
          <p:cNvSpPr/>
          <p:nvPr/>
        </p:nvSpPr>
        <p:spPr>
          <a:xfrm>
            <a:off x="163763" y="1654792"/>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8"/>
          <p:cNvSpPr/>
          <p:nvPr/>
        </p:nvSpPr>
        <p:spPr>
          <a:xfrm>
            <a:off x="2265069" y="596345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8"/>
          <p:cNvSpPr/>
          <p:nvPr/>
        </p:nvSpPr>
        <p:spPr>
          <a:xfrm>
            <a:off x="557536" y="4214638"/>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8"/>
          <p:cNvSpPr/>
          <p:nvPr/>
        </p:nvSpPr>
        <p:spPr>
          <a:xfrm>
            <a:off x="402805" y="4931710"/>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8"/>
          <p:cNvSpPr/>
          <p:nvPr/>
        </p:nvSpPr>
        <p:spPr>
          <a:xfrm>
            <a:off x="466638" y="5560194"/>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4" name="Google Shape;1254;p8"/>
          <p:cNvSpPr/>
          <p:nvPr/>
        </p:nvSpPr>
        <p:spPr>
          <a:xfrm>
            <a:off x="95796" y="5561177"/>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5" name="Google Shape;1255;p8"/>
          <p:cNvSpPr/>
          <p:nvPr/>
        </p:nvSpPr>
        <p:spPr>
          <a:xfrm>
            <a:off x="608399" y="1918768"/>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8"/>
          <p:cNvSpPr/>
          <p:nvPr/>
        </p:nvSpPr>
        <p:spPr>
          <a:xfrm>
            <a:off x="209837" y="2353942"/>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8"/>
          <p:cNvSpPr/>
          <p:nvPr/>
        </p:nvSpPr>
        <p:spPr>
          <a:xfrm>
            <a:off x="604180" y="3895904"/>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8"/>
          <p:cNvSpPr/>
          <p:nvPr/>
        </p:nvSpPr>
        <p:spPr>
          <a:xfrm>
            <a:off x="3159973" y="6511791"/>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8"/>
          <p:cNvSpPr/>
          <p:nvPr/>
        </p:nvSpPr>
        <p:spPr>
          <a:xfrm>
            <a:off x="1150482" y="5420648"/>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0" name="Google Shape;1260;p8"/>
          <p:cNvSpPr/>
          <p:nvPr/>
        </p:nvSpPr>
        <p:spPr>
          <a:xfrm>
            <a:off x="2161021" y="6412090"/>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1" name="Google Shape;1261;p8"/>
          <p:cNvSpPr/>
          <p:nvPr/>
        </p:nvSpPr>
        <p:spPr>
          <a:xfrm>
            <a:off x="3093750" y="6308085"/>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8"/>
          <p:cNvSpPr/>
          <p:nvPr/>
        </p:nvSpPr>
        <p:spPr>
          <a:xfrm>
            <a:off x="1328691" y="4967613"/>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3" name="Google Shape;1263;p8"/>
          <p:cNvSpPr/>
          <p:nvPr/>
        </p:nvSpPr>
        <p:spPr>
          <a:xfrm>
            <a:off x="1591096" y="5545468"/>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4" name="Google Shape;1264;p8"/>
          <p:cNvSpPr/>
          <p:nvPr/>
        </p:nvSpPr>
        <p:spPr>
          <a:xfrm>
            <a:off x="2882367" y="5969433"/>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8"/>
          <p:cNvSpPr/>
          <p:nvPr/>
        </p:nvSpPr>
        <p:spPr>
          <a:xfrm rot="10800000">
            <a:off x="5808845" y="61382"/>
            <a:ext cx="79122" cy="79382"/>
          </a:xfrm>
          <a:custGeom>
            <a:rect b="b" l="l" r="r" t="t"/>
            <a:pathLst>
              <a:path extrusionOk="0" h="51547" w="51378">
                <a:moveTo>
                  <a:pt x="51378" y="25774"/>
                </a:moveTo>
                <a:cubicBezTo>
                  <a:pt x="51378" y="40008"/>
                  <a:pt x="39877" y="51547"/>
                  <a:pt x="25689" y="51547"/>
                </a:cubicBezTo>
                <a:cubicBezTo>
                  <a:pt x="11501" y="51547"/>
                  <a:pt x="0" y="40008"/>
                  <a:pt x="0" y="25774"/>
                </a:cubicBezTo>
                <a:cubicBezTo>
                  <a:pt x="0" y="11539"/>
                  <a:pt x="11501" y="0"/>
                  <a:pt x="25689" y="0"/>
                </a:cubicBezTo>
                <a:cubicBezTo>
                  <a:pt x="39877" y="0"/>
                  <a:pt x="51378" y="11539"/>
                  <a:pt x="51378" y="25774"/>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6" name="Google Shape;1266;p8"/>
          <p:cNvSpPr/>
          <p:nvPr/>
        </p:nvSpPr>
        <p:spPr>
          <a:xfrm rot="10800000">
            <a:off x="9723665" y="103429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8"/>
          <p:cNvSpPr/>
          <p:nvPr/>
        </p:nvSpPr>
        <p:spPr>
          <a:xfrm rot="10800000">
            <a:off x="9015389" y="641718"/>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8" name="Google Shape;1268;p8"/>
          <p:cNvSpPr/>
          <p:nvPr/>
        </p:nvSpPr>
        <p:spPr>
          <a:xfrm rot="10800000">
            <a:off x="11083062" y="1102473"/>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9" name="Google Shape;1269;p8"/>
          <p:cNvSpPr/>
          <p:nvPr/>
        </p:nvSpPr>
        <p:spPr>
          <a:xfrm rot="10800000">
            <a:off x="9087140" y="1170296"/>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8"/>
          <p:cNvSpPr/>
          <p:nvPr/>
        </p:nvSpPr>
        <p:spPr>
          <a:xfrm rot="10800000">
            <a:off x="6878845" y="438125"/>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1" name="Google Shape;1271;p8"/>
          <p:cNvSpPr/>
          <p:nvPr/>
        </p:nvSpPr>
        <p:spPr>
          <a:xfrm rot="10800000">
            <a:off x="10365034" y="635833"/>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2" name="Google Shape;1272;p8"/>
          <p:cNvSpPr/>
          <p:nvPr/>
        </p:nvSpPr>
        <p:spPr>
          <a:xfrm rot="10800000">
            <a:off x="11371536" y="6612290"/>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3" name="Google Shape;1273;p8"/>
          <p:cNvSpPr/>
          <p:nvPr/>
        </p:nvSpPr>
        <p:spPr>
          <a:xfrm rot="10800000">
            <a:off x="11243501" y="6706334"/>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4" name="Google Shape;1274;p8"/>
          <p:cNvSpPr/>
          <p:nvPr/>
        </p:nvSpPr>
        <p:spPr>
          <a:xfrm rot="10800000">
            <a:off x="11786197" y="6515133"/>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5" name="Google Shape;1275;p8"/>
          <p:cNvSpPr/>
          <p:nvPr/>
        </p:nvSpPr>
        <p:spPr>
          <a:xfrm rot="10800000">
            <a:off x="11888921" y="665861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6" name="Google Shape;1276;p8"/>
          <p:cNvSpPr/>
          <p:nvPr/>
        </p:nvSpPr>
        <p:spPr>
          <a:xfrm rot="10800000">
            <a:off x="11027747" y="800579"/>
            <a:ext cx="110631" cy="110995"/>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8"/>
          <p:cNvSpPr/>
          <p:nvPr/>
        </p:nvSpPr>
        <p:spPr>
          <a:xfrm rot="10800000">
            <a:off x="6382168" y="485366"/>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8"/>
          <p:cNvSpPr/>
          <p:nvPr/>
        </p:nvSpPr>
        <p:spPr>
          <a:xfrm rot="10800000">
            <a:off x="7338399" y="575164"/>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8"/>
          <p:cNvSpPr/>
          <p:nvPr/>
        </p:nvSpPr>
        <p:spPr>
          <a:xfrm rot="10800000">
            <a:off x="11956080" y="3690495"/>
            <a:ext cx="107979" cy="108325"/>
          </a:xfrm>
          <a:custGeom>
            <a:rect b="b" l="l" r="r" t="t"/>
            <a:pathLst>
              <a:path extrusionOk="0" h="70341" w="70116">
                <a:moveTo>
                  <a:pt x="1648" y="46091"/>
                </a:moveTo>
                <a:cubicBezTo>
                  <a:pt x="7627" y="64550"/>
                  <a:pt x="27292" y="74729"/>
                  <a:pt x="45752" y="68899"/>
                </a:cubicBezTo>
                <a:cubicBezTo>
                  <a:pt x="64144" y="62910"/>
                  <a:pt x="74306" y="43160"/>
                  <a:pt x="68486" y="24651"/>
                </a:cubicBezTo>
                <a:cubicBezTo>
                  <a:pt x="62507" y="6192"/>
                  <a:pt x="42842" y="-3988"/>
                  <a:pt x="24382" y="1842"/>
                </a:cubicBezTo>
                <a:cubicBezTo>
                  <a:pt x="5991" y="7832"/>
                  <a:pt x="-4172" y="27582"/>
                  <a:pt x="1648" y="46091"/>
                </a:cubicBezTo>
                <a:close/>
              </a:path>
            </a:pathLst>
          </a:custGeom>
          <a:solidFill>
            <a:srgbClr val="ADA183">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8"/>
          <p:cNvSpPr/>
          <p:nvPr/>
        </p:nvSpPr>
        <p:spPr>
          <a:xfrm rot="10800000">
            <a:off x="8323630" y="5772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8"/>
          <p:cNvSpPr/>
          <p:nvPr/>
        </p:nvSpPr>
        <p:spPr>
          <a:xfrm rot="10800000">
            <a:off x="11478978" y="587012"/>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8"/>
          <p:cNvSpPr/>
          <p:nvPr/>
        </p:nvSpPr>
        <p:spPr>
          <a:xfrm rot="10800000">
            <a:off x="10821863" y="4109671"/>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8"/>
          <p:cNvSpPr/>
          <p:nvPr/>
        </p:nvSpPr>
        <p:spPr>
          <a:xfrm rot="10800000">
            <a:off x="11434056" y="214198"/>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8"/>
          <p:cNvSpPr/>
          <p:nvPr/>
        </p:nvSpPr>
        <p:spPr>
          <a:xfrm rot="10800000">
            <a:off x="11109237" y="2793635"/>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8"/>
          <p:cNvSpPr/>
          <p:nvPr/>
        </p:nvSpPr>
        <p:spPr>
          <a:xfrm rot="10800000">
            <a:off x="11533544" y="3414671"/>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8"/>
          <p:cNvSpPr/>
          <p:nvPr/>
        </p:nvSpPr>
        <p:spPr>
          <a:xfrm rot="10800000">
            <a:off x="11466870" y="531444"/>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8"/>
          <p:cNvSpPr/>
          <p:nvPr/>
        </p:nvSpPr>
        <p:spPr>
          <a:xfrm rot="10800000">
            <a:off x="8466320" y="400937"/>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8" name="Google Shape;1288;p8"/>
          <p:cNvSpPr/>
          <p:nvPr/>
        </p:nvSpPr>
        <p:spPr>
          <a:xfrm rot="10800000">
            <a:off x="11373872" y="5585232"/>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9" name="Google Shape;1289;p8"/>
          <p:cNvSpPr/>
          <p:nvPr/>
        </p:nvSpPr>
        <p:spPr>
          <a:xfrm rot="10800000">
            <a:off x="11350485" y="3926591"/>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8"/>
          <p:cNvSpPr/>
          <p:nvPr/>
        </p:nvSpPr>
        <p:spPr>
          <a:xfrm rot="10800000">
            <a:off x="7046248" y="517230"/>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8"/>
          <p:cNvSpPr/>
          <p:nvPr/>
        </p:nvSpPr>
        <p:spPr>
          <a:xfrm rot="10800000">
            <a:off x="11557396" y="6648774"/>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8"/>
          <p:cNvSpPr/>
          <p:nvPr/>
        </p:nvSpPr>
        <p:spPr>
          <a:xfrm rot="10800000">
            <a:off x="12039160" y="4340450"/>
            <a:ext cx="70019" cy="70250"/>
          </a:xfrm>
          <a:custGeom>
            <a:rect b="b" l="l" r="r" t="t"/>
            <a:pathLst>
              <a:path extrusionOk="0" h="45617" w="45467">
                <a:moveTo>
                  <a:pt x="45468" y="22809"/>
                </a:moveTo>
                <a:cubicBezTo>
                  <a:pt x="45468" y="35405"/>
                  <a:pt x="35289" y="45617"/>
                  <a:pt x="22734" y="45617"/>
                </a:cubicBezTo>
                <a:cubicBezTo>
                  <a:pt x="10178" y="45617"/>
                  <a:pt x="0" y="35405"/>
                  <a:pt x="0" y="22809"/>
                </a:cubicBezTo>
                <a:cubicBezTo>
                  <a:pt x="0" y="10212"/>
                  <a:pt x="10178" y="0"/>
                  <a:pt x="22734" y="0"/>
                </a:cubicBezTo>
                <a:cubicBezTo>
                  <a:pt x="35289" y="0"/>
                  <a:pt x="45468" y="10212"/>
                  <a:pt x="45468" y="22809"/>
                </a:cubicBezTo>
                <a:close/>
              </a:path>
            </a:pathLst>
          </a:custGeom>
          <a:solidFill>
            <a:srgbClr val="C5A57E">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8"/>
          <p:cNvSpPr/>
          <p:nvPr/>
        </p:nvSpPr>
        <p:spPr>
          <a:xfrm rot="10800000">
            <a:off x="11453272" y="6235782"/>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8"/>
          <p:cNvSpPr/>
          <p:nvPr/>
        </p:nvSpPr>
        <p:spPr>
          <a:xfrm rot="9716833">
            <a:off x="11387682" y="5311941"/>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8"/>
          <p:cNvSpPr/>
          <p:nvPr/>
        </p:nvSpPr>
        <p:spPr>
          <a:xfrm rot="10800000">
            <a:off x="10879612" y="626300"/>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8"/>
          <p:cNvSpPr/>
          <p:nvPr/>
        </p:nvSpPr>
        <p:spPr>
          <a:xfrm rot="10800000">
            <a:off x="9440653" y="866702"/>
            <a:ext cx="27583" cy="27835"/>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8"/>
          <p:cNvSpPr/>
          <p:nvPr/>
        </p:nvSpPr>
        <p:spPr>
          <a:xfrm rot="10800000">
            <a:off x="11561716" y="5703568"/>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8"/>
          <p:cNvSpPr/>
          <p:nvPr/>
        </p:nvSpPr>
        <p:spPr>
          <a:xfrm rot="10800000">
            <a:off x="10944861" y="390196"/>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8"/>
          <p:cNvSpPr/>
          <p:nvPr/>
        </p:nvSpPr>
        <p:spPr>
          <a:xfrm rot="10800000">
            <a:off x="11277409" y="61655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8"/>
          <p:cNvSpPr/>
          <p:nvPr/>
        </p:nvSpPr>
        <p:spPr>
          <a:xfrm rot="10800000">
            <a:off x="7668718" y="208119"/>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8"/>
          <p:cNvSpPr/>
          <p:nvPr/>
        </p:nvSpPr>
        <p:spPr>
          <a:xfrm rot="10800000">
            <a:off x="11067342" y="4262013"/>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8"/>
          <p:cNvSpPr/>
          <p:nvPr/>
        </p:nvSpPr>
        <p:spPr>
          <a:xfrm rot="10800000">
            <a:off x="10828470" y="26144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8"/>
          <p:cNvSpPr/>
          <p:nvPr/>
        </p:nvSpPr>
        <p:spPr>
          <a:xfrm rot="10800000">
            <a:off x="6743238" y="507312"/>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8"/>
          <p:cNvSpPr/>
          <p:nvPr/>
        </p:nvSpPr>
        <p:spPr>
          <a:xfrm rot="10800000">
            <a:off x="11174637" y="5458644"/>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5" name="Google Shape;1305;p8"/>
          <p:cNvSpPr/>
          <p:nvPr/>
        </p:nvSpPr>
        <p:spPr>
          <a:xfrm rot="10800000">
            <a:off x="11238861" y="571678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6" name="Google Shape;1306;p8"/>
          <p:cNvSpPr/>
          <p:nvPr/>
        </p:nvSpPr>
        <p:spPr>
          <a:xfrm rot="10800000">
            <a:off x="11571174" y="3899472"/>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8"/>
          <p:cNvSpPr/>
          <p:nvPr/>
        </p:nvSpPr>
        <p:spPr>
          <a:xfrm rot="10800000">
            <a:off x="11565107" y="6466146"/>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8"/>
          <p:cNvSpPr/>
          <p:nvPr/>
        </p:nvSpPr>
        <p:spPr>
          <a:xfrm rot="10800000">
            <a:off x="11698265" y="519285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8"/>
          <p:cNvSpPr/>
          <p:nvPr/>
        </p:nvSpPr>
        <p:spPr>
          <a:xfrm rot="10800000">
            <a:off x="12053863" y="5122042"/>
            <a:ext cx="30450" cy="30424"/>
          </a:xfrm>
          <a:custGeom>
            <a:rect b="b" l="l" r="r" t="t"/>
            <a:pathLst>
              <a:path extrusionOk="0" h="19756" w="19773">
                <a:moveTo>
                  <a:pt x="469" y="13046"/>
                </a:moveTo>
                <a:cubicBezTo>
                  <a:pt x="1947" y="18128"/>
                  <a:pt x="7244" y="21050"/>
                  <a:pt x="12291" y="19574"/>
                </a:cubicBezTo>
                <a:cubicBezTo>
                  <a:pt x="12450" y="19531"/>
                  <a:pt x="12609" y="19483"/>
                  <a:pt x="12746" y="19433"/>
                </a:cubicBezTo>
                <a:cubicBezTo>
                  <a:pt x="17929" y="17911"/>
                  <a:pt x="20907" y="12465"/>
                  <a:pt x="19384" y="7267"/>
                </a:cubicBezTo>
                <a:cubicBezTo>
                  <a:pt x="19361" y="7217"/>
                  <a:pt x="19361" y="7166"/>
                  <a:pt x="19339" y="7116"/>
                </a:cubicBezTo>
                <a:cubicBezTo>
                  <a:pt x="17747" y="1941"/>
                  <a:pt x="12268" y="-958"/>
                  <a:pt x="7108" y="638"/>
                </a:cubicBezTo>
                <a:cubicBezTo>
                  <a:pt x="7017" y="668"/>
                  <a:pt x="6926" y="698"/>
                  <a:pt x="6835" y="730"/>
                </a:cubicBezTo>
                <a:cubicBezTo>
                  <a:pt x="1697" y="2365"/>
                  <a:pt x="-1168" y="7878"/>
                  <a:pt x="469" y="13042"/>
                </a:cubicBezTo>
                <a:cubicBezTo>
                  <a:pt x="469" y="13044"/>
                  <a:pt x="469" y="13044"/>
                  <a:pt x="469" y="13046"/>
                </a:cubicBezTo>
                <a:close/>
              </a:path>
            </a:pathLst>
          </a:custGeom>
          <a:solidFill>
            <a:srgbClr val="D1BC9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8"/>
          <p:cNvSpPr/>
          <p:nvPr/>
        </p:nvSpPr>
        <p:spPr>
          <a:xfrm rot="10800000">
            <a:off x="9347320" y="719615"/>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8"/>
          <p:cNvSpPr/>
          <p:nvPr/>
        </p:nvSpPr>
        <p:spPr>
          <a:xfrm rot="10800000">
            <a:off x="11265287" y="4964166"/>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8"/>
          <p:cNvSpPr/>
          <p:nvPr/>
        </p:nvSpPr>
        <p:spPr>
          <a:xfrm rot="10800000">
            <a:off x="10517048" y="16437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8"/>
          <p:cNvSpPr/>
          <p:nvPr/>
        </p:nvSpPr>
        <p:spPr>
          <a:xfrm rot="10800000">
            <a:off x="10363331" y="250298"/>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8"/>
          <p:cNvSpPr/>
          <p:nvPr/>
        </p:nvSpPr>
        <p:spPr>
          <a:xfrm rot="10800000">
            <a:off x="11648438" y="5982911"/>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8"/>
          <p:cNvSpPr/>
          <p:nvPr/>
        </p:nvSpPr>
        <p:spPr>
          <a:xfrm rot="10800000">
            <a:off x="11849352" y="460698"/>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8"/>
          <p:cNvSpPr/>
          <p:nvPr/>
        </p:nvSpPr>
        <p:spPr>
          <a:xfrm rot="10800000">
            <a:off x="11057034" y="3665430"/>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8"/>
          <p:cNvSpPr/>
          <p:nvPr/>
        </p:nvSpPr>
        <p:spPr>
          <a:xfrm rot="10800000">
            <a:off x="10445693" y="580676"/>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8"/>
          <p:cNvSpPr/>
          <p:nvPr/>
        </p:nvSpPr>
        <p:spPr>
          <a:xfrm rot="10800000">
            <a:off x="12049867" y="5796035"/>
            <a:ext cx="77691" cy="77776"/>
          </a:xfrm>
          <a:custGeom>
            <a:rect b="b" l="l" r="r" t="t"/>
            <a:pathLst>
              <a:path extrusionOk="0" h="50504" w="50449">
                <a:moveTo>
                  <a:pt x="1251" y="33169"/>
                </a:moveTo>
                <a:cubicBezTo>
                  <a:pt x="5593" y="46352"/>
                  <a:pt x="19620" y="53628"/>
                  <a:pt x="32851" y="49591"/>
                </a:cubicBezTo>
                <a:cubicBezTo>
                  <a:pt x="46127" y="45349"/>
                  <a:pt x="53493" y="31116"/>
                  <a:pt x="49265" y="17796"/>
                </a:cubicBezTo>
                <a:cubicBezTo>
                  <a:pt x="49242" y="17751"/>
                  <a:pt x="49242" y="17705"/>
                  <a:pt x="49219" y="17659"/>
                </a:cubicBezTo>
                <a:cubicBezTo>
                  <a:pt x="44877" y="4362"/>
                  <a:pt x="30646" y="-2891"/>
                  <a:pt x="17392" y="1465"/>
                </a:cubicBezTo>
                <a:cubicBezTo>
                  <a:pt x="4229" y="5685"/>
                  <a:pt x="-3001" y="19803"/>
                  <a:pt x="1206" y="33010"/>
                </a:cubicBezTo>
                <a:cubicBezTo>
                  <a:pt x="1206" y="33055"/>
                  <a:pt x="1228" y="33123"/>
                  <a:pt x="1251" y="33169"/>
                </a:cubicBezTo>
                <a:close/>
              </a:path>
            </a:pathLst>
          </a:custGeom>
          <a:solidFill>
            <a:srgbClr val="D1BC94">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8"/>
          <p:cNvSpPr/>
          <p:nvPr/>
        </p:nvSpPr>
        <p:spPr>
          <a:xfrm rot="10800000">
            <a:off x="11194227" y="3974635"/>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8"/>
          <p:cNvSpPr/>
          <p:nvPr/>
        </p:nvSpPr>
        <p:spPr>
          <a:xfrm rot="10800000">
            <a:off x="9752574" y="857952"/>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8"/>
          <p:cNvSpPr/>
          <p:nvPr/>
        </p:nvSpPr>
        <p:spPr>
          <a:xfrm rot="10800000">
            <a:off x="11621832" y="1222761"/>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2" name="Google Shape;1322;p8"/>
          <p:cNvSpPr/>
          <p:nvPr/>
        </p:nvSpPr>
        <p:spPr>
          <a:xfrm rot="10800000">
            <a:off x="11438406" y="6456798"/>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3" name="Google Shape;1323;p8"/>
          <p:cNvSpPr/>
          <p:nvPr/>
        </p:nvSpPr>
        <p:spPr>
          <a:xfrm rot="10800000">
            <a:off x="10970520" y="66158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8"/>
          <p:cNvSpPr/>
          <p:nvPr/>
        </p:nvSpPr>
        <p:spPr>
          <a:xfrm rot="10800000">
            <a:off x="11705459" y="487511"/>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8"/>
          <p:cNvSpPr/>
          <p:nvPr/>
        </p:nvSpPr>
        <p:spPr>
          <a:xfrm rot="10800000">
            <a:off x="12061895" y="3592202"/>
            <a:ext cx="42616" cy="42857"/>
          </a:xfrm>
          <a:custGeom>
            <a:rect b="b" l="l" r="r" t="t"/>
            <a:pathLst>
              <a:path extrusionOk="0" h="27829" w="27673">
                <a:moveTo>
                  <a:pt x="618" y="18287"/>
                </a:moveTo>
                <a:cubicBezTo>
                  <a:pt x="3005" y="25600"/>
                  <a:pt x="10780" y="29655"/>
                  <a:pt x="18123" y="27411"/>
                </a:cubicBezTo>
                <a:cubicBezTo>
                  <a:pt x="25398" y="25023"/>
                  <a:pt x="29376" y="17165"/>
                  <a:pt x="26989" y="9862"/>
                </a:cubicBezTo>
                <a:cubicBezTo>
                  <a:pt x="26989" y="9857"/>
                  <a:pt x="26989" y="9853"/>
                  <a:pt x="26989" y="9848"/>
                </a:cubicBezTo>
                <a:cubicBezTo>
                  <a:pt x="24898" y="2721"/>
                  <a:pt x="17441" y="-1351"/>
                  <a:pt x="10326" y="755"/>
                </a:cubicBezTo>
                <a:cubicBezTo>
                  <a:pt x="10121" y="816"/>
                  <a:pt x="9917" y="882"/>
                  <a:pt x="9712" y="953"/>
                </a:cubicBezTo>
                <a:cubicBezTo>
                  <a:pt x="2460" y="3247"/>
                  <a:pt x="-1610" y="10984"/>
                  <a:pt x="618" y="18287"/>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8"/>
          <p:cNvSpPr/>
          <p:nvPr/>
        </p:nvSpPr>
        <p:spPr>
          <a:xfrm rot="10800000">
            <a:off x="11592891" y="469210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8"/>
          <p:cNvSpPr/>
          <p:nvPr/>
        </p:nvSpPr>
        <p:spPr>
          <a:xfrm rot="10800000">
            <a:off x="9489432" y="-3"/>
            <a:ext cx="15454" cy="15494"/>
          </a:xfrm>
          <a:custGeom>
            <a:rect b="b" l="l" r="r" t="t"/>
            <a:pathLst>
              <a:path extrusionOk="0" h="10061" w="10035">
                <a:moveTo>
                  <a:pt x="283" y="6856"/>
                </a:moveTo>
                <a:cubicBezTo>
                  <a:pt x="1238" y="9429"/>
                  <a:pt x="4011" y="10820"/>
                  <a:pt x="6648" y="10049"/>
                </a:cubicBezTo>
                <a:cubicBezTo>
                  <a:pt x="9217" y="9084"/>
                  <a:pt x="10604" y="6299"/>
                  <a:pt x="9831" y="3663"/>
                </a:cubicBezTo>
                <a:cubicBezTo>
                  <a:pt x="8967" y="1028"/>
                  <a:pt x="6148" y="-411"/>
                  <a:pt x="3534" y="449"/>
                </a:cubicBezTo>
                <a:cubicBezTo>
                  <a:pt x="3511" y="456"/>
                  <a:pt x="3488" y="462"/>
                  <a:pt x="3466" y="469"/>
                </a:cubicBezTo>
                <a:cubicBezTo>
                  <a:pt x="829" y="1329"/>
                  <a:pt x="-604" y="4162"/>
                  <a:pt x="260" y="6796"/>
                </a:cubicBezTo>
                <a:cubicBezTo>
                  <a:pt x="260" y="6817"/>
                  <a:pt x="283" y="6835"/>
                  <a:pt x="283" y="6856"/>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8"/>
          <p:cNvSpPr/>
          <p:nvPr/>
        </p:nvSpPr>
        <p:spPr>
          <a:xfrm rot="10800000">
            <a:off x="11829033" y="5611319"/>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8"/>
          <p:cNvSpPr/>
          <p:nvPr/>
        </p:nvSpPr>
        <p:spPr>
          <a:xfrm rot="10800000">
            <a:off x="10629995" y="677776"/>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8"/>
          <p:cNvSpPr/>
          <p:nvPr/>
        </p:nvSpPr>
        <p:spPr>
          <a:xfrm rot="10800000">
            <a:off x="9273160" y="323870"/>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8"/>
          <p:cNvSpPr/>
          <p:nvPr/>
        </p:nvSpPr>
        <p:spPr>
          <a:xfrm rot="10800000">
            <a:off x="12054913" y="4951294"/>
            <a:ext cx="45575" cy="46121"/>
          </a:xfrm>
          <a:custGeom>
            <a:rect b="b" l="l" r="r" t="t"/>
            <a:pathLst>
              <a:path extrusionOk="0" h="29949" w="29594">
                <a:moveTo>
                  <a:pt x="735" y="19633"/>
                </a:moveTo>
                <a:cubicBezTo>
                  <a:pt x="3099" y="27467"/>
                  <a:pt x="11374" y="31885"/>
                  <a:pt x="19172" y="29504"/>
                </a:cubicBezTo>
                <a:cubicBezTo>
                  <a:pt x="19240" y="29484"/>
                  <a:pt x="19309" y="29463"/>
                  <a:pt x="19377" y="29440"/>
                </a:cubicBezTo>
                <a:cubicBezTo>
                  <a:pt x="27129" y="26735"/>
                  <a:pt x="31335" y="18369"/>
                  <a:pt x="28925" y="10509"/>
                </a:cubicBezTo>
                <a:cubicBezTo>
                  <a:pt x="26447" y="2711"/>
                  <a:pt x="18126" y="-1586"/>
                  <a:pt x="10351" y="909"/>
                </a:cubicBezTo>
                <a:cubicBezTo>
                  <a:pt x="10329" y="916"/>
                  <a:pt x="10306" y="923"/>
                  <a:pt x="10283" y="930"/>
                </a:cubicBezTo>
                <a:cubicBezTo>
                  <a:pt x="2508" y="3425"/>
                  <a:pt x="-1766" y="11771"/>
                  <a:pt x="712" y="19569"/>
                </a:cubicBezTo>
                <a:cubicBezTo>
                  <a:pt x="712" y="19589"/>
                  <a:pt x="735" y="19612"/>
                  <a:pt x="735" y="19633"/>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8"/>
          <p:cNvSpPr/>
          <p:nvPr/>
        </p:nvSpPr>
        <p:spPr>
          <a:xfrm rot="10800000">
            <a:off x="11410105" y="4418821"/>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8"/>
          <p:cNvSpPr/>
          <p:nvPr/>
        </p:nvSpPr>
        <p:spPr>
          <a:xfrm rot="10800000">
            <a:off x="9271422" y="739748"/>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8"/>
          <p:cNvSpPr/>
          <p:nvPr/>
        </p:nvSpPr>
        <p:spPr>
          <a:xfrm rot="10800000">
            <a:off x="9714553" y="340089"/>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8"/>
          <p:cNvSpPr/>
          <p:nvPr/>
        </p:nvSpPr>
        <p:spPr>
          <a:xfrm rot="10800000">
            <a:off x="6690516" y="558862"/>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8"/>
          <p:cNvSpPr/>
          <p:nvPr/>
        </p:nvSpPr>
        <p:spPr>
          <a:xfrm rot="10800000">
            <a:off x="10513684" y="277096"/>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8"/>
          <p:cNvSpPr/>
          <p:nvPr/>
        </p:nvSpPr>
        <p:spPr>
          <a:xfrm rot="10800000">
            <a:off x="11740643" y="4865706"/>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8"/>
          <p:cNvSpPr/>
          <p:nvPr/>
        </p:nvSpPr>
        <p:spPr>
          <a:xfrm rot="10800000">
            <a:off x="11395109" y="4700251"/>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9" name="Google Shape;1339;p8"/>
          <p:cNvSpPr/>
          <p:nvPr/>
        </p:nvSpPr>
        <p:spPr>
          <a:xfrm rot="10800000">
            <a:off x="11339076" y="4470068"/>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0" name="Google Shape;1340;p8"/>
          <p:cNvSpPr/>
          <p:nvPr/>
        </p:nvSpPr>
        <p:spPr>
          <a:xfrm rot="10800000">
            <a:off x="11739687" y="624878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8"/>
          <p:cNvSpPr/>
          <p:nvPr/>
        </p:nvSpPr>
        <p:spPr>
          <a:xfrm rot="10800000">
            <a:off x="11648769" y="4715062"/>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8"/>
          <p:cNvSpPr/>
          <p:nvPr/>
        </p:nvSpPr>
        <p:spPr>
          <a:xfrm rot="10800000">
            <a:off x="11806518" y="4036992"/>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8"/>
          <p:cNvSpPr/>
          <p:nvPr/>
        </p:nvSpPr>
        <p:spPr>
          <a:xfrm rot="10800000">
            <a:off x="9591519" y="649860"/>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8"/>
          <p:cNvSpPr/>
          <p:nvPr/>
        </p:nvSpPr>
        <p:spPr>
          <a:xfrm rot="10800000">
            <a:off x="11320726" y="2088653"/>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8"/>
          <p:cNvSpPr/>
          <p:nvPr/>
        </p:nvSpPr>
        <p:spPr>
          <a:xfrm rot="10800000">
            <a:off x="11600860" y="1603695"/>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8"/>
          <p:cNvSpPr/>
          <p:nvPr/>
        </p:nvSpPr>
        <p:spPr>
          <a:xfrm rot="10800000">
            <a:off x="10914679" y="1967532"/>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8"/>
          <p:cNvSpPr/>
          <p:nvPr/>
        </p:nvSpPr>
        <p:spPr>
          <a:xfrm rot="10800000">
            <a:off x="11266792" y="1553977"/>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8"/>
          <p:cNvSpPr/>
          <p:nvPr/>
        </p:nvSpPr>
        <p:spPr>
          <a:xfrm rot="10800000">
            <a:off x="11014186" y="3133650"/>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8"/>
          <p:cNvSpPr/>
          <p:nvPr/>
        </p:nvSpPr>
        <p:spPr>
          <a:xfrm rot="10800000">
            <a:off x="11384939" y="2708653"/>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8"/>
          <p:cNvSpPr/>
          <p:nvPr/>
        </p:nvSpPr>
        <p:spPr>
          <a:xfrm rot="10800000">
            <a:off x="10999908" y="323146"/>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8"/>
          <p:cNvSpPr/>
          <p:nvPr/>
        </p:nvSpPr>
        <p:spPr>
          <a:xfrm rot="10800000">
            <a:off x="11903984" y="2506680"/>
            <a:ext cx="100402" cy="100808"/>
          </a:xfrm>
          <a:custGeom>
            <a:rect b="b" l="l" r="r" t="t"/>
            <a:pathLst>
              <a:path extrusionOk="0" h="65460" w="65196">
                <a:moveTo>
                  <a:pt x="1575" y="42822"/>
                </a:moveTo>
                <a:cubicBezTo>
                  <a:pt x="6826" y="59912"/>
                  <a:pt x="24900" y="69487"/>
                  <a:pt x="41950" y="64209"/>
                </a:cubicBezTo>
                <a:cubicBezTo>
                  <a:pt x="42132" y="64152"/>
                  <a:pt x="42314" y="64093"/>
                  <a:pt x="42496" y="64034"/>
                </a:cubicBezTo>
                <a:cubicBezTo>
                  <a:pt x="59614" y="58596"/>
                  <a:pt x="69095" y="40267"/>
                  <a:pt x="63684" y="23092"/>
                </a:cubicBezTo>
                <a:cubicBezTo>
                  <a:pt x="63661" y="23056"/>
                  <a:pt x="63661" y="23017"/>
                  <a:pt x="63638" y="22978"/>
                </a:cubicBezTo>
                <a:cubicBezTo>
                  <a:pt x="58228" y="5806"/>
                  <a:pt x="39950" y="-3707"/>
                  <a:pt x="22831" y="1730"/>
                </a:cubicBezTo>
                <a:cubicBezTo>
                  <a:pt x="22786" y="1741"/>
                  <a:pt x="22763" y="1755"/>
                  <a:pt x="22718" y="1767"/>
                </a:cubicBezTo>
                <a:cubicBezTo>
                  <a:pt x="5599" y="7204"/>
                  <a:pt x="-3881" y="25533"/>
                  <a:pt x="1530" y="42708"/>
                </a:cubicBezTo>
                <a:cubicBezTo>
                  <a:pt x="1552" y="42744"/>
                  <a:pt x="1552" y="42783"/>
                  <a:pt x="1575" y="42822"/>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8"/>
          <p:cNvSpPr/>
          <p:nvPr/>
        </p:nvSpPr>
        <p:spPr>
          <a:xfrm rot="10800000">
            <a:off x="11496059" y="4297727"/>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8"/>
          <p:cNvSpPr/>
          <p:nvPr/>
        </p:nvSpPr>
        <p:spPr>
          <a:xfrm rot="10800000">
            <a:off x="11703321" y="4375870"/>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8"/>
          <p:cNvSpPr/>
          <p:nvPr/>
        </p:nvSpPr>
        <p:spPr>
          <a:xfrm rot="10800000">
            <a:off x="9832915" y="154004"/>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8"/>
          <p:cNvSpPr/>
          <p:nvPr/>
        </p:nvSpPr>
        <p:spPr>
          <a:xfrm rot="10800000">
            <a:off x="10864891" y="98305"/>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6" name="Google Shape;1356;p8"/>
          <p:cNvSpPr/>
          <p:nvPr/>
        </p:nvSpPr>
        <p:spPr>
          <a:xfrm rot="10800000">
            <a:off x="9463869" y="467848"/>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7" name="Google Shape;1357;p8"/>
          <p:cNvSpPr/>
          <p:nvPr/>
        </p:nvSpPr>
        <p:spPr>
          <a:xfrm rot="10800000">
            <a:off x="6956398" y="535661"/>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8"/>
          <p:cNvSpPr/>
          <p:nvPr/>
        </p:nvSpPr>
        <p:spPr>
          <a:xfrm rot="10800000">
            <a:off x="11123684" y="463367"/>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8"/>
          <p:cNvSpPr/>
          <p:nvPr/>
        </p:nvSpPr>
        <p:spPr>
          <a:xfrm rot="10800000">
            <a:off x="11332142" y="32724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8"/>
          <p:cNvSpPr/>
          <p:nvPr/>
        </p:nvSpPr>
        <p:spPr>
          <a:xfrm rot="10800000">
            <a:off x="10326264" y="966303"/>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8"/>
          <p:cNvSpPr/>
          <p:nvPr/>
        </p:nvSpPr>
        <p:spPr>
          <a:xfrm rot="10800000">
            <a:off x="11789553" y="3074140"/>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8"/>
          <p:cNvSpPr/>
          <p:nvPr/>
        </p:nvSpPr>
        <p:spPr>
          <a:xfrm rot="10800000">
            <a:off x="12010553" y="3438886"/>
            <a:ext cx="37973" cy="38429"/>
          </a:xfrm>
          <a:custGeom>
            <a:rect b="b" l="l" r="r" t="t"/>
            <a:pathLst>
              <a:path extrusionOk="0" h="24954" w="24658">
                <a:moveTo>
                  <a:pt x="663" y="16513"/>
                </a:moveTo>
                <a:cubicBezTo>
                  <a:pt x="2573" y="22911"/>
                  <a:pt x="9279" y="26553"/>
                  <a:pt x="15645" y="24649"/>
                </a:cubicBezTo>
                <a:cubicBezTo>
                  <a:pt x="15804" y="24601"/>
                  <a:pt x="15963" y="24551"/>
                  <a:pt x="16122" y="24496"/>
                </a:cubicBezTo>
                <a:cubicBezTo>
                  <a:pt x="22579" y="22429"/>
                  <a:pt x="26148" y="15500"/>
                  <a:pt x="24079" y="9020"/>
                </a:cubicBezTo>
                <a:cubicBezTo>
                  <a:pt x="24079" y="9009"/>
                  <a:pt x="24079" y="8997"/>
                  <a:pt x="24079" y="8986"/>
                </a:cubicBezTo>
                <a:cubicBezTo>
                  <a:pt x="22124" y="2470"/>
                  <a:pt x="15281" y="-1230"/>
                  <a:pt x="8802" y="720"/>
                </a:cubicBezTo>
                <a:cubicBezTo>
                  <a:pt x="8734" y="739"/>
                  <a:pt x="8688" y="757"/>
                  <a:pt x="8620" y="775"/>
                </a:cubicBezTo>
                <a:cubicBezTo>
                  <a:pt x="2141" y="2803"/>
                  <a:pt x="-1451" y="9711"/>
                  <a:pt x="572" y="16203"/>
                </a:cubicBezTo>
                <a:cubicBezTo>
                  <a:pt x="595" y="16308"/>
                  <a:pt x="618" y="16410"/>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8"/>
          <p:cNvSpPr/>
          <p:nvPr/>
        </p:nvSpPr>
        <p:spPr>
          <a:xfrm rot="10800000">
            <a:off x="10890345" y="3416717"/>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8"/>
          <p:cNvSpPr/>
          <p:nvPr/>
        </p:nvSpPr>
        <p:spPr>
          <a:xfrm rot="10800000">
            <a:off x="9659688" y="667605"/>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8"/>
          <p:cNvSpPr/>
          <p:nvPr/>
        </p:nvSpPr>
        <p:spPr>
          <a:xfrm rot="10800000">
            <a:off x="10845620" y="51533"/>
            <a:ext cx="21577" cy="22127"/>
          </a:xfrm>
          <a:custGeom>
            <a:rect b="b" l="l" r="r" t="t"/>
            <a:pathLst>
              <a:path extrusionOk="0" h="14368" w="14011">
                <a:moveTo>
                  <a:pt x="308" y="9665"/>
                </a:moveTo>
                <a:cubicBezTo>
                  <a:pt x="1513" y="13380"/>
                  <a:pt x="5468" y="15422"/>
                  <a:pt x="9174" y="14227"/>
                </a:cubicBezTo>
                <a:cubicBezTo>
                  <a:pt x="12834" y="12837"/>
                  <a:pt x="14812" y="8869"/>
                  <a:pt x="13721" y="5103"/>
                </a:cubicBezTo>
                <a:cubicBezTo>
                  <a:pt x="12516" y="1388"/>
                  <a:pt x="8560" y="-654"/>
                  <a:pt x="4855" y="541"/>
                </a:cubicBezTo>
                <a:cubicBezTo>
                  <a:pt x="1195" y="1930"/>
                  <a:pt x="-783" y="5899"/>
                  <a:pt x="308" y="9665"/>
                </a:cubicBezTo>
                <a:close/>
              </a:path>
            </a:pathLst>
          </a:custGeom>
          <a:solidFill>
            <a:srgbClr val="E9E0D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8"/>
          <p:cNvSpPr/>
          <p:nvPr/>
        </p:nvSpPr>
        <p:spPr>
          <a:xfrm rot="10800000">
            <a:off x="9602748" y="67230"/>
            <a:ext cx="52211" cy="52756"/>
          </a:xfrm>
          <a:custGeom>
            <a:rect b="b" l="l" r="r" t="t"/>
            <a:pathLst>
              <a:path extrusionOk="0" h="34257" w="33903">
                <a:moveTo>
                  <a:pt x="819" y="22430"/>
                </a:moveTo>
                <a:cubicBezTo>
                  <a:pt x="3502" y="31357"/>
                  <a:pt x="12868" y="36421"/>
                  <a:pt x="21780" y="33739"/>
                </a:cubicBezTo>
                <a:cubicBezTo>
                  <a:pt x="21916" y="33695"/>
                  <a:pt x="22053" y="33652"/>
                  <a:pt x="22189" y="33606"/>
                </a:cubicBezTo>
                <a:cubicBezTo>
                  <a:pt x="31078" y="30671"/>
                  <a:pt x="35943" y="21105"/>
                  <a:pt x="33101" y="12166"/>
                </a:cubicBezTo>
                <a:cubicBezTo>
                  <a:pt x="30282" y="3164"/>
                  <a:pt x="20711" y="-1838"/>
                  <a:pt x="11732" y="990"/>
                </a:cubicBezTo>
                <a:cubicBezTo>
                  <a:pt x="2843" y="3926"/>
                  <a:pt x="-2023" y="13492"/>
                  <a:pt x="819" y="22430"/>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8"/>
          <p:cNvSpPr/>
          <p:nvPr/>
        </p:nvSpPr>
        <p:spPr>
          <a:xfrm rot="10800000">
            <a:off x="11771586" y="5041765"/>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8"/>
          <p:cNvSpPr/>
          <p:nvPr/>
        </p:nvSpPr>
        <p:spPr>
          <a:xfrm rot="10800000">
            <a:off x="10906610" y="708639"/>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8"/>
          <p:cNvSpPr/>
          <p:nvPr/>
        </p:nvSpPr>
        <p:spPr>
          <a:xfrm rot="10800000">
            <a:off x="11889731" y="5142608"/>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8"/>
          <p:cNvSpPr/>
          <p:nvPr/>
        </p:nvSpPr>
        <p:spPr>
          <a:xfrm rot="10800000">
            <a:off x="9832122" y="878312"/>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8"/>
          <p:cNvSpPr/>
          <p:nvPr/>
        </p:nvSpPr>
        <p:spPr>
          <a:xfrm rot="10800000">
            <a:off x="11326690" y="24133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8"/>
          <p:cNvSpPr/>
          <p:nvPr/>
        </p:nvSpPr>
        <p:spPr>
          <a:xfrm rot="10800000">
            <a:off x="11593872" y="1809110"/>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3" name="Google Shape;1373;p8"/>
          <p:cNvSpPr/>
          <p:nvPr/>
        </p:nvSpPr>
        <p:spPr>
          <a:xfrm rot="10800000">
            <a:off x="11681920" y="1332995"/>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4" name="Google Shape;1374;p8"/>
          <p:cNvSpPr/>
          <p:nvPr/>
        </p:nvSpPr>
        <p:spPr>
          <a:xfrm rot="10800000">
            <a:off x="12027614" y="1306784"/>
            <a:ext cx="47618" cy="47782"/>
          </a:xfrm>
          <a:custGeom>
            <a:rect b="b" l="l" r="r" t="t"/>
            <a:pathLst>
              <a:path extrusionOk="0" h="31027" w="30921">
                <a:moveTo>
                  <a:pt x="714" y="20342"/>
                </a:moveTo>
                <a:cubicBezTo>
                  <a:pt x="3260" y="28516"/>
                  <a:pt x="11944" y="33073"/>
                  <a:pt x="20083" y="30516"/>
                </a:cubicBezTo>
                <a:cubicBezTo>
                  <a:pt x="28222" y="27960"/>
                  <a:pt x="32769" y="19260"/>
                  <a:pt x="30222" y="11086"/>
                </a:cubicBezTo>
                <a:cubicBezTo>
                  <a:pt x="27676" y="2909"/>
                  <a:pt x="19015" y="-1646"/>
                  <a:pt x="10854" y="911"/>
                </a:cubicBezTo>
                <a:cubicBezTo>
                  <a:pt x="10808" y="925"/>
                  <a:pt x="10762" y="938"/>
                  <a:pt x="10717" y="954"/>
                </a:cubicBezTo>
                <a:cubicBezTo>
                  <a:pt x="2646" y="3570"/>
                  <a:pt x="-1809" y="12219"/>
                  <a:pt x="714" y="20342"/>
                </a:cubicBezTo>
                <a:close/>
              </a:path>
            </a:pathLst>
          </a:custGeom>
          <a:solidFill>
            <a:srgbClr val="E9E0D4">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8"/>
          <p:cNvSpPr/>
          <p:nvPr/>
        </p:nvSpPr>
        <p:spPr>
          <a:xfrm rot="10800000">
            <a:off x="11537552" y="4971901"/>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8"/>
          <p:cNvSpPr/>
          <p:nvPr/>
        </p:nvSpPr>
        <p:spPr>
          <a:xfrm rot="10800000">
            <a:off x="11921920" y="4522448"/>
            <a:ext cx="39272" cy="39353"/>
          </a:xfrm>
          <a:custGeom>
            <a:rect b="b" l="l" r="r" t="t"/>
            <a:pathLst>
              <a:path extrusionOk="0" h="25554" w="25501">
                <a:moveTo>
                  <a:pt x="597" y="16822"/>
                </a:moveTo>
                <a:cubicBezTo>
                  <a:pt x="2598" y="23457"/>
                  <a:pt x="9554" y="27216"/>
                  <a:pt x="16170" y="25218"/>
                </a:cubicBezTo>
                <a:cubicBezTo>
                  <a:pt x="16374" y="25161"/>
                  <a:pt x="16556" y="25100"/>
                  <a:pt x="16738" y="25033"/>
                </a:cubicBezTo>
                <a:cubicBezTo>
                  <a:pt x="23353" y="22858"/>
                  <a:pt x="27013" y="15739"/>
                  <a:pt x="24922" y="9068"/>
                </a:cubicBezTo>
                <a:cubicBezTo>
                  <a:pt x="22762" y="2353"/>
                  <a:pt x="15601" y="-1342"/>
                  <a:pt x="8918" y="815"/>
                </a:cubicBezTo>
                <a:cubicBezTo>
                  <a:pt x="8872" y="829"/>
                  <a:pt x="8827" y="843"/>
                  <a:pt x="8781" y="857"/>
                </a:cubicBezTo>
                <a:cubicBezTo>
                  <a:pt x="2166" y="3032"/>
                  <a:pt x="-1495" y="10151"/>
                  <a:pt x="597" y="16822"/>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8"/>
          <p:cNvSpPr/>
          <p:nvPr/>
        </p:nvSpPr>
        <p:spPr>
          <a:xfrm rot="10800000">
            <a:off x="11425059" y="2875476"/>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8"/>
          <p:cNvSpPr/>
          <p:nvPr/>
        </p:nvSpPr>
        <p:spPr>
          <a:xfrm rot="10800000">
            <a:off x="8777539" y="179503"/>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8"/>
          <p:cNvSpPr/>
          <p:nvPr/>
        </p:nvSpPr>
        <p:spPr>
          <a:xfrm rot="10800000">
            <a:off x="10980170" y="2730003"/>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8"/>
          <p:cNvSpPr/>
          <p:nvPr/>
        </p:nvSpPr>
        <p:spPr>
          <a:xfrm rot="10800000">
            <a:off x="10783178" y="1250624"/>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8"/>
          <p:cNvSpPr/>
          <p:nvPr/>
        </p:nvSpPr>
        <p:spPr>
          <a:xfrm rot="10800000">
            <a:off x="9823404" y="324164"/>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8"/>
          <p:cNvSpPr/>
          <p:nvPr/>
        </p:nvSpPr>
        <p:spPr>
          <a:xfrm rot="10800000">
            <a:off x="9059774" y="593257"/>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8"/>
          <p:cNvSpPr/>
          <p:nvPr/>
        </p:nvSpPr>
        <p:spPr>
          <a:xfrm rot="10800000">
            <a:off x="10719453" y="1829759"/>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8"/>
          <p:cNvSpPr/>
          <p:nvPr/>
        </p:nvSpPr>
        <p:spPr>
          <a:xfrm rot="10800000">
            <a:off x="10520765" y="1310914"/>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8"/>
          <p:cNvSpPr/>
          <p:nvPr/>
        </p:nvSpPr>
        <p:spPr>
          <a:xfrm rot="10800000">
            <a:off x="9224602" y="860606"/>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8"/>
          <p:cNvSpPr txBox="1"/>
          <p:nvPr>
            <p:ph type="title"/>
          </p:nvPr>
        </p:nvSpPr>
        <p:spPr>
          <a:xfrm>
            <a:off x="1325400" y="836300"/>
            <a:ext cx="9627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bg>
      <p:bgPr>
        <a:solidFill>
          <a:srgbClr val="FFFFFF"/>
        </a:solidFill>
      </p:bgPr>
    </p:bg>
    <p:spTree>
      <p:nvGrpSpPr>
        <p:cNvPr id="1387" name="Shape 1387"/>
        <p:cNvGrpSpPr/>
        <p:nvPr/>
      </p:nvGrpSpPr>
      <p:grpSpPr>
        <a:xfrm>
          <a:off x="0" y="0"/>
          <a:ext cx="0" cy="0"/>
          <a:chOff x="0" y="0"/>
          <a:chExt cx="0" cy="0"/>
        </a:xfrm>
      </p:grpSpPr>
      <p:sp>
        <p:nvSpPr>
          <p:cNvPr id="1388" name="Google Shape;1388;p9"/>
          <p:cNvSpPr txBox="1"/>
          <p:nvPr>
            <p:ph type="title"/>
          </p:nvPr>
        </p:nvSpPr>
        <p:spPr>
          <a:xfrm>
            <a:off x="2473000" y="1202975"/>
            <a:ext cx="62772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rgbClr val="2E457B"/>
              </a:buClr>
              <a:buSzPts val="4000"/>
              <a:buFont typeface="Aldrich"/>
              <a:buNone/>
              <a:defRPr>
                <a:solidFill>
                  <a:srgbClr val="2E457B"/>
                </a:solidFill>
              </a:defRPr>
            </a:lvl1pPr>
            <a:lvl2pPr lvl="1"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2pPr>
            <a:lvl3pPr lvl="2"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3pPr>
            <a:lvl4pPr lvl="3"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4pPr>
            <a:lvl5pPr lvl="4"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5pPr>
            <a:lvl6pPr lvl="5"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6pPr>
            <a:lvl7pPr lvl="6"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7pPr>
            <a:lvl8pPr lvl="7"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8pPr>
            <a:lvl9pPr lvl="8" rtl="0">
              <a:spcBef>
                <a:spcPts val="0"/>
              </a:spcBef>
              <a:spcAft>
                <a:spcPts val="0"/>
              </a:spcAft>
              <a:buClr>
                <a:srgbClr val="2E457B"/>
              </a:buClr>
              <a:buSzPts val="4000"/>
              <a:buFont typeface="Abril Fatface"/>
              <a:buNone/>
              <a:defRPr sz="4000">
                <a:solidFill>
                  <a:srgbClr val="2E457B"/>
                </a:solidFill>
                <a:latin typeface="Abril Fatface"/>
                <a:ea typeface="Abril Fatface"/>
                <a:cs typeface="Abril Fatface"/>
                <a:sym typeface="Abril Fatface"/>
              </a:defRPr>
            </a:lvl9pPr>
          </a:lstStyle>
          <a:p/>
        </p:txBody>
      </p:sp>
      <p:sp>
        <p:nvSpPr>
          <p:cNvPr id="1389" name="Google Shape;1389;p9"/>
          <p:cNvSpPr txBox="1"/>
          <p:nvPr>
            <p:ph idx="1" type="body"/>
          </p:nvPr>
        </p:nvSpPr>
        <p:spPr>
          <a:xfrm>
            <a:off x="2515566" y="2150950"/>
            <a:ext cx="62772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Clr>
                <a:srgbClr val="2E457B"/>
              </a:buClr>
              <a:buSzPts val="1900"/>
              <a:buChar char="●"/>
              <a:defRPr>
                <a:solidFill>
                  <a:srgbClr val="2E457B"/>
                </a:solidFill>
              </a:defRPr>
            </a:lvl1pPr>
            <a:lvl2pPr indent="-349250" lvl="1" marL="914400">
              <a:spcBef>
                <a:spcPts val="2100"/>
              </a:spcBef>
              <a:spcAft>
                <a:spcPts val="0"/>
              </a:spcAft>
              <a:buClr>
                <a:srgbClr val="2E457B"/>
              </a:buClr>
              <a:buSzPts val="1900"/>
              <a:buChar char="○"/>
              <a:defRPr>
                <a:solidFill>
                  <a:srgbClr val="2E457B"/>
                </a:solidFill>
              </a:defRPr>
            </a:lvl2pPr>
            <a:lvl3pPr indent="-349250" lvl="2" marL="1371600">
              <a:spcBef>
                <a:spcPts val="2100"/>
              </a:spcBef>
              <a:spcAft>
                <a:spcPts val="0"/>
              </a:spcAft>
              <a:buClr>
                <a:srgbClr val="2E457B"/>
              </a:buClr>
              <a:buSzPts val="1900"/>
              <a:buChar char="■"/>
              <a:defRPr>
                <a:solidFill>
                  <a:srgbClr val="2E457B"/>
                </a:solidFill>
              </a:defRPr>
            </a:lvl3pPr>
            <a:lvl4pPr indent="-349250" lvl="3" marL="1828800">
              <a:spcBef>
                <a:spcPts val="2100"/>
              </a:spcBef>
              <a:spcAft>
                <a:spcPts val="0"/>
              </a:spcAft>
              <a:buClr>
                <a:srgbClr val="2E457B"/>
              </a:buClr>
              <a:buSzPts val="1900"/>
              <a:buChar char="●"/>
              <a:defRPr>
                <a:solidFill>
                  <a:srgbClr val="2E457B"/>
                </a:solidFill>
              </a:defRPr>
            </a:lvl4pPr>
            <a:lvl5pPr indent="-349250" lvl="4" marL="2286000">
              <a:spcBef>
                <a:spcPts val="2100"/>
              </a:spcBef>
              <a:spcAft>
                <a:spcPts val="0"/>
              </a:spcAft>
              <a:buClr>
                <a:srgbClr val="2E457B"/>
              </a:buClr>
              <a:buSzPts val="1900"/>
              <a:buChar char="○"/>
              <a:defRPr>
                <a:solidFill>
                  <a:srgbClr val="2E457B"/>
                </a:solidFill>
              </a:defRPr>
            </a:lvl5pPr>
            <a:lvl6pPr indent="-349250" lvl="5" marL="2743200">
              <a:spcBef>
                <a:spcPts val="2100"/>
              </a:spcBef>
              <a:spcAft>
                <a:spcPts val="0"/>
              </a:spcAft>
              <a:buClr>
                <a:srgbClr val="2E457B"/>
              </a:buClr>
              <a:buSzPts val="1900"/>
              <a:buChar char="■"/>
              <a:defRPr>
                <a:solidFill>
                  <a:srgbClr val="2E457B"/>
                </a:solidFill>
              </a:defRPr>
            </a:lvl6pPr>
            <a:lvl7pPr indent="-349250" lvl="6" marL="3200400">
              <a:spcBef>
                <a:spcPts val="2100"/>
              </a:spcBef>
              <a:spcAft>
                <a:spcPts val="0"/>
              </a:spcAft>
              <a:buClr>
                <a:srgbClr val="2E457B"/>
              </a:buClr>
              <a:buSzPts val="1900"/>
              <a:buChar char="●"/>
              <a:defRPr>
                <a:solidFill>
                  <a:srgbClr val="2E457B"/>
                </a:solidFill>
              </a:defRPr>
            </a:lvl7pPr>
            <a:lvl8pPr indent="-349250" lvl="7" marL="3657600">
              <a:spcBef>
                <a:spcPts val="2100"/>
              </a:spcBef>
              <a:spcAft>
                <a:spcPts val="0"/>
              </a:spcAft>
              <a:buClr>
                <a:srgbClr val="2E457B"/>
              </a:buClr>
              <a:buSzPts val="1900"/>
              <a:buChar char="○"/>
              <a:defRPr>
                <a:solidFill>
                  <a:srgbClr val="2E457B"/>
                </a:solidFill>
              </a:defRPr>
            </a:lvl8pPr>
            <a:lvl9pPr indent="-349250" lvl="8" marL="4114800">
              <a:spcBef>
                <a:spcPts val="2100"/>
              </a:spcBef>
              <a:spcAft>
                <a:spcPts val="2100"/>
              </a:spcAft>
              <a:buClr>
                <a:srgbClr val="2E457B"/>
              </a:buClr>
              <a:buSzPts val="1900"/>
              <a:buChar char="■"/>
              <a:defRPr>
                <a:solidFill>
                  <a:srgbClr val="2E457B"/>
                </a:solidFill>
              </a:defRPr>
            </a:lvl9pPr>
          </a:lstStyle>
          <a:p/>
        </p:txBody>
      </p:sp>
      <p:grpSp>
        <p:nvGrpSpPr>
          <p:cNvPr id="1390" name="Google Shape;1390;p9"/>
          <p:cNvGrpSpPr/>
          <p:nvPr/>
        </p:nvGrpSpPr>
        <p:grpSpPr>
          <a:xfrm rot="1185681">
            <a:off x="9642623" y="240393"/>
            <a:ext cx="3064040" cy="4321161"/>
            <a:chOff x="5521751" y="689626"/>
            <a:chExt cx="3064070" cy="4321203"/>
          </a:xfrm>
        </p:grpSpPr>
        <p:sp>
          <p:nvSpPr>
            <p:cNvPr id="1391" name="Google Shape;1391;p9"/>
            <p:cNvSpPr/>
            <p:nvPr/>
          </p:nvSpPr>
          <p:spPr>
            <a:xfrm>
              <a:off x="6935570" y="1971205"/>
              <a:ext cx="15839" cy="15415"/>
            </a:xfrm>
            <a:custGeom>
              <a:rect b="b" l="l" r="r" t="t"/>
              <a:pathLst>
                <a:path extrusionOk="0" h="7079" w="7274">
                  <a:moveTo>
                    <a:pt x="7284" y="3630"/>
                  </a:moveTo>
                  <a:cubicBezTo>
                    <a:pt x="7284" y="5637"/>
                    <a:pt x="5646" y="7279"/>
                    <a:pt x="3647" y="7279"/>
                  </a:cubicBezTo>
                  <a:cubicBezTo>
                    <a:pt x="1646" y="7279"/>
                    <a:pt x="9" y="5637"/>
                    <a:pt x="9" y="3630"/>
                  </a:cubicBezTo>
                  <a:cubicBezTo>
                    <a:pt x="9" y="1737"/>
                    <a:pt x="1532" y="209"/>
                    <a:pt x="3419" y="209"/>
                  </a:cubicBezTo>
                  <a:cubicBezTo>
                    <a:pt x="3487" y="209"/>
                    <a:pt x="3579" y="209"/>
                    <a:pt x="3647" y="209"/>
                  </a:cubicBezTo>
                  <a:cubicBezTo>
                    <a:pt x="5534" y="72"/>
                    <a:pt x="7148" y="1509"/>
                    <a:pt x="7284" y="3402"/>
                  </a:cubicBezTo>
                  <a:cubicBezTo>
                    <a:pt x="7284" y="3471"/>
                    <a:pt x="7284" y="3562"/>
                    <a:pt x="7284" y="363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9"/>
            <p:cNvSpPr/>
            <p:nvPr/>
          </p:nvSpPr>
          <p:spPr>
            <a:xfrm>
              <a:off x="6542214" y="1306029"/>
              <a:ext cx="66830" cy="67052"/>
            </a:xfrm>
            <a:custGeom>
              <a:rect b="b" l="l" r="r" t="t"/>
              <a:pathLst>
                <a:path extrusionOk="0" h="30793" w="30691">
                  <a:moveTo>
                    <a:pt x="30700" y="15709"/>
                  </a:moveTo>
                  <a:cubicBezTo>
                    <a:pt x="30700" y="24148"/>
                    <a:pt x="23880" y="30991"/>
                    <a:pt x="15469" y="30991"/>
                  </a:cubicBezTo>
                  <a:cubicBezTo>
                    <a:pt x="7056" y="31128"/>
                    <a:pt x="146" y="24377"/>
                    <a:pt x="9" y="15937"/>
                  </a:cubicBezTo>
                  <a:cubicBezTo>
                    <a:pt x="9" y="15869"/>
                    <a:pt x="9" y="15778"/>
                    <a:pt x="9" y="15709"/>
                  </a:cubicBezTo>
                  <a:cubicBezTo>
                    <a:pt x="9" y="7133"/>
                    <a:pt x="6920" y="200"/>
                    <a:pt x="15469" y="200"/>
                  </a:cubicBezTo>
                  <a:cubicBezTo>
                    <a:pt x="23925" y="314"/>
                    <a:pt x="30700" y="7225"/>
                    <a:pt x="30700" y="15709"/>
                  </a:cubicBezTo>
                  <a:close/>
                </a:path>
              </a:pathLst>
            </a:custGeom>
            <a:solidFill>
              <a:srgbClr val="C5A57E">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9"/>
            <p:cNvSpPr/>
            <p:nvPr/>
          </p:nvSpPr>
          <p:spPr>
            <a:xfrm>
              <a:off x="6733699" y="2207519"/>
              <a:ext cx="110388" cy="110754"/>
            </a:xfrm>
            <a:custGeom>
              <a:rect b="b" l="l" r="r" t="t"/>
              <a:pathLst>
                <a:path extrusionOk="0" h="50863" w="50695">
                  <a:moveTo>
                    <a:pt x="50705" y="25745"/>
                  </a:moveTo>
                  <a:cubicBezTo>
                    <a:pt x="50705" y="39727"/>
                    <a:pt x="39406" y="51063"/>
                    <a:pt x="25470" y="51063"/>
                  </a:cubicBezTo>
                  <a:cubicBezTo>
                    <a:pt x="11488" y="51063"/>
                    <a:pt x="145" y="39773"/>
                    <a:pt x="9" y="25745"/>
                  </a:cubicBezTo>
                  <a:cubicBezTo>
                    <a:pt x="9" y="11627"/>
                    <a:pt x="11398" y="200"/>
                    <a:pt x="25470" y="200"/>
                  </a:cubicBezTo>
                  <a:cubicBezTo>
                    <a:pt x="39451" y="314"/>
                    <a:pt x="50705" y="11718"/>
                    <a:pt x="50705" y="25745"/>
                  </a:cubicBezTo>
                  <a:close/>
                </a:path>
              </a:pathLst>
            </a:custGeom>
            <a:solidFill>
              <a:srgbClr val="ADA183">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9"/>
            <p:cNvSpPr/>
            <p:nvPr/>
          </p:nvSpPr>
          <p:spPr>
            <a:xfrm>
              <a:off x="6377946" y="1136257"/>
              <a:ext cx="99004" cy="96846"/>
            </a:xfrm>
            <a:custGeom>
              <a:rect b="b" l="l" r="r" t="t"/>
              <a:pathLst>
                <a:path extrusionOk="0" h="44476" w="45467">
                  <a:moveTo>
                    <a:pt x="45476" y="23008"/>
                  </a:moveTo>
                  <a:cubicBezTo>
                    <a:pt x="44861" y="35165"/>
                    <a:pt x="34859" y="44699"/>
                    <a:pt x="22742" y="44677"/>
                  </a:cubicBezTo>
                  <a:cubicBezTo>
                    <a:pt x="10625" y="44699"/>
                    <a:pt x="622" y="35165"/>
                    <a:pt x="9" y="23008"/>
                  </a:cubicBezTo>
                  <a:cubicBezTo>
                    <a:pt x="9" y="10418"/>
                    <a:pt x="10193" y="200"/>
                    <a:pt x="22742" y="200"/>
                  </a:cubicBezTo>
                  <a:cubicBezTo>
                    <a:pt x="35291" y="200"/>
                    <a:pt x="45476" y="10418"/>
                    <a:pt x="45476" y="23008"/>
                  </a:cubicBezTo>
                  <a:close/>
                </a:path>
              </a:pathLst>
            </a:custGeom>
            <a:solidFill>
              <a:srgbClr val="E2D8BD">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9"/>
            <p:cNvSpPr/>
            <p:nvPr/>
          </p:nvSpPr>
          <p:spPr>
            <a:xfrm>
              <a:off x="7041951" y="1106967"/>
              <a:ext cx="33660" cy="33771"/>
            </a:xfrm>
            <a:custGeom>
              <a:rect b="b" l="l" r="r" t="t"/>
              <a:pathLst>
                <a:path extrusionOk="0" h="15509" w="15458">
                  <a:moveTo>
                    <a:pt x="15467" y="7955"/>
                  </a:moveTo>
                  <a:cubicBezTo>
                    <a:pt x="15467" y="12243"/>
                    <a:pt x="12012" y="15710"/>
                    <a:pt x="7737" y="15710"/>
                  </a:cubicBezTo>
                  <a:cubicBezTo>
                    <a:pt x="3464" y="15710"/>
                    <a:pt x="9" y="12243"/>
                    <a:pt x="9" y="7955"/>
                  </a:cubicBezTo>
                  <a:cubicBezTo>
                    <a:pt x="9" y="3667"/>
                    <a:pt x="3464" y="200"/>
                    <a:pt x="7737" y="200"/>
                  </a:cubicBezTo>
                  <a:cubicBezTo>
                    <a:pt x="12012" y="200"/>
                    <a:pt x="15467" y="3667"/>
                    <a:pt x="15467" y="7955"/>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9"/>
            <p:cNvSpPr/>
            <p:nvPr/>
          </p:nvSpPr>
          <p:spPr>
            <a:xfrm>
              <a:off x="6480860" y="1938462"/>
              <a:ext cx="112866" cy="113733"/>
            </a:xfrm>
            <a:custGeom>
              <a:rect b="b" l="l" r="r" t="t"/>
              <a:pathLst>
                <a:path extrusionOk="0" h="52231" w="51833">
                  <a:moveTo>
                    <a:pt x="51842" y="26430"/>
                  </a:moveTo>
                  <a:cubicBezTo>
                    <a:pt x="51842" y="40799"/>
                    <a:pt x="40248" y="52431"/>
                    <a:pt x="25925" y="52431"/>
                  </a:cubicBezTo>
                  <a:cubicBezTo>
                    <a:pt x="11603" y="52431"/>
                    <a:pt x="9" y="40799"/>
                    <a:pt x="9" y="26430"/>
                  </a:cubicBezTo>
                  <a:cubicBezTo>
                    <a:pt x="9" y="12037"/>
                    <a:pt x="11581" y="314"/>
                    <a:pt x="25925" y="200"/>
                  </a:cubicBezTo>
                  <a:cubicBezTo>
                    <a:pt x="40270" y="337"/>
                    <a:pt x="51842" y="12037"/>
                    <a:pt x="51842" y="26430"/>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9"/>
            <p:cNvSpPr/>
            <p:nvPr/>
          </p:nvSpPr>
          <p:spPr>
            <a:xfrm>
              <a:off x="6047819" y="2325065"/>
              <a:ext cx="20286" cy="20566"/>
            </a:xfrm>
            <a:custGeom>
              <a:rect b="b" l="l" r="r" t="t"/>
              <a:pathLst>
                <a:path extrusionOk="0" h="9445" w="9316">
                  <a:moveTo>
                    <a:pt x="1419" y="8230"/>
                  </a:moveTo>
                  <a:cubicBezTo>
                    <a:pt x="-399" y="6496"/>
                    <a:pt x="-468" y="3600"/>
                    <a:pt x="1261" y="1775"/>
                  </a:cubicBezTo>
                  <a:cubicBezTo>
                    <a:pt x="1305" y="1729"/>
                    <a:pt x="1351" y="1661"/>
                    <a:pt x="1419" y="1615"/>
                  </a:cubicBezTo>
                  <a:cubicBezTo>
                    <a:pt x="3148" y="-209"/>
                    <a:pt x="6034" y="-278"/>
                    <a:pt x="7853" y="1456"/>
                  </a:cubicBezTo>
                  <a:cubicBezTo>
                    <a:pt x="7899" y="1501"/>
                    <a:pt x="7967" y="1570"/>
                    <a:pt x="8013" y="1615"/>
                  </a:cubicBezTo>
                  <a:cubicBezTo>
                    <a:pt x="9762" y="3463"/>
                    <a:pt x="9762" y="6382"/>
                    <a:pt x="8013" y="8230"/>
                  </a:cubicBezTo>
                  <a:cubicBezTo>
                    <a:pt x="6284" y="10054"/>
                    <a:pt x="3398" y="10123"/>
                    <a:pt x="1579" y="8389"/>
                  </a:cubicBezTo>
                  <a:cubicBezTo>
                    <a:pt x="1533" y="8344"/>
                    <a:pt x="1465" y="8275"/>
                    <a:pt x="1419" y="8230"/>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9"/>
            <p:cNvSpPr/>
            <p:nvPr/>
          </p:nvSpPr>
          <p:spPr>
            <a:xfrm>
              <a:off x="7991064" y="4365024"/>
              <a:ext cx="20072" cy="20175"/>
            </a:xfrm>
            <a:custGeom>
              <a:rect b="b" l="l" r="r" t="t"/>
              <a:pathLst>
                <a:path extrusionOk="0" h="9265" w="9218">
                  <a:moveTo>
                    <a:pt x="1322" y="8140"/>
                  </a:moveTo>
                  <a:cubicBezTo>
                    <a:pt x="-429" y="6290"/>
                    <a:pt x="-429" y="3375"/>
                    <a:pt x="1322" y="1526"/>
                  </a:cubicBezTo>
                  <a:cubicBezTo>
                    <a:pt x="3163" y="-242"/>
                    <a:pt x="6073" y="-242"/>
                    <a:pt x="7914" y="1526"/>
                  </a:cubicBezTo>
                  <a:cubicBezTo>
                    <a:pt x="9665" y="3375"/>
                    <a:pt x="9665" y="6290"/>
                    <a:pt x="7914" y="8140"/>
                  </a:cubicBezTo>
                  <a:cubicBezTo>
                    <a:pt x="6073" y="9908"/>
                    <a:pt x="3163" y="9908"/>
                    <a:pt x="1322" y="8140"/>
                  </a:cubicBezTo>
                  <a:close/>
                </a:path>
              </a:pathLst>
            </a:custGeom>
            <a:solidFill>
              <a:srgbClr val="E9E0D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9"/>
            <p:cNvSpPr/>
            <p:nvPr/>
          </p:nvSpPr>
          <p:spPr>
            <a:xfrm>
              <a:off x="7821751" y="2861088"/>
              <a:ext cx="93254" cy="93606"/>
            </a:xfrm>
            <a:custGeom>
              <a:rect b="b" l="l" r="r" t="t"/>
              <a:pathLst>
                <a:path extrusionOk="0" h="42988" w="42826">
                  <a:moveTo>
                    <a:pt x="5685" y="36332"/>
                  </a:moveTo>
                  <a:cubicBezTo>
                    <a:pt x="-2227" y="27893"/>
                    <a:pt x="-1817" y="14618"/>
                    <a:pt x="6594" y="6681"/>
                  </a:cubicBezTo>
                  <a:cubicBezTo>
                    <a:pt x="6662" y="6590"/>
                    <a:pt x="6754" y="6521"/>
                    <a:pt x="6822" y="6453"/>
                  </a:cubicBezTo>
                  <a:cubicBezTo>
                    <a:pt x="14938" y="-1804"/>
                    <a:pt x="28168" y="-1895"/>
                    <a:pt x="36398" y="6247"/>
                  </a:cubicBezTo>
                  <a:cubicBezTo>
                    <a:pt x="36467" y="6316"/>
                    <a:pt x="36535" y="6384"/>
                    <a:pt x="36603" y="6453"/>
                  </a:cubicBezTo>
                  <a:cubicBezTo>
                    <a:pt x="44833" y="14595"/>
                    <a:pt x="44923" y="27870"/>
                    <a:pt x="36807" y="36127"/>
                  </a:cubicBezTo>
                  <a:cubicBezTo>
                    <a:pt x="36739" y="36195"/>
                    <a:pt x="36671" y="36263"/>
                    <a:pt x="36603" y="36332"/>
                  </a:cubicBezTo>
                  <a:cubicBezTo>
                    <a:pt x="28828" y="44908"/>
                    <a:pt x="15597" y="45524"/>
                    <a:pt x="7049" y="37700"/>
                  </a:cubicBezTo>
                  <a:cubicBezTo>
                    <a:pt x="6572" y="37267"/>
                    <a:pt x="6117" y="36811"/>
                    <a:pt x="5685" y="36332"/>
                  </a:cubicBezTo>
                  <a:close/>
                </a:path>
              </a:pathLst>
            </a:custGeom>
            <a:solidFill>
              <a:srgbClr val="D1BC94">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9"/>
            <p:cNvSpPr/>
            <p:nvPr/>
          </p:nvSpPr>
          <p:spPr>
            <a:xfrm>
              <a:off x="7458475" y="3439530"/>
              <a:ext cx="69475" cy="69704"/>
            </a:xfrm>
            <a:custGeom>
              <a:rect b="b" l="l" r="r" t="t"/>
              <a:pathLst>
                <a:path extrusionOk="0" h="32011" w="31906">
                  <a:moveTo>
                    <a:pt x="4595" y="27610"/>
                  </a:moveTo>
                  <a:cubicBezTo>
                    <a:pt x="-1520" y="21246"/>
                    <a:pt x="-1520" y="11165"/>
                    <a:pt x="4595" y="4801"/>
                  </a:cubicBezTo>
                  <a:cubicBezTo>
                    <a:pt x="10937" y="-1334"/>
                    <a:pt x="20986" y="-1334"/>
                    <a:pt x="27329" y="4801"/>
                  </a:cubicBezTo>
                  <a:cubicBezTo>
                    <a:pt x="33444" y="11165"/>
                    <a:pt x="33444" y="21246"/>
                    <a:pt x="27329" y="27610"/>
                  </a:cubicBezTo>
                  <a:cubicBezTo>
                    <a:pt x="20986" y="33745"/>
                    <a:pt x="10937" y="33745"/>
                    <a:pt x="4595" y="27610"/>
                  </a:cubicBezTo>
                  <a:close/>
                </a:path>
              </a:pathLst>
            </a:custGeom>
            <a:solidFill>
              <a:srgbClr val="C5A57E">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9"/>
            <p:cNvSpPr/>
            <p:nvPr/>
          </p:nvSpPr>
          <p:spPr>
            <a:xfrm>
              <a:off x="7226752" y="2591757"/>
              <a:ext cx="132440" cy="132871"/>
            </a:xfrm>
            <a:custGeom>
              <a:rect b="b" l="l" r="r" t="t"/>
              <a:pathLst>
                <a:path extrusionOk="0" h="61020" w="60822">
                  <a:moveTo>
                    <a:pt x="8079" y="51284"/>
                  </a:moveTo>
                  <a:cubicBezTo>
                    <a:pt x="-3219" y="39127"/>
                    <a:pt x="-2583" y="20082"/>
                    <a:pt x="9535" y="8723"/>
                  </a:cubicBezTo>
                  <a:cubicBezTo>
                    <a:pt x="9670" y="8632"/>
                    <a:pt x="9784" y="8518"/>
                    <a:pt x="9898" y="8404"/>
                  </a:cubicBezTo>
                  <a:cubicBezTo>
                    <a:pt x="21948" y="-3000"/>
                    <a:pt x="40953" y="-2453"/>
                    <a:pt x="52320" y="9658"/>
                  </a:cubicBezTo>
                  <a:cubicBezTo>
                    <a:pt x="52434" y="9772"/>
                    <a:pt x="52524" y="9886"/>
                    <a:pt x="52638" y="10000"/>
                  </a:cubicBezTo>
                  <a:cubicBezTo>
                    <a:pt x="64073" y="22203"/>
                    <a:pt x="63459" y="41408"/>
                    <a:pt x="51296" y="52880"/>
                  </a:cubicBezTo>
                  <a:cubicBezTo>
                    <a:pt x="51206" y="52949"/>
                    <a:pt x="51138" y="53040"/>
                    <a:pt x="51046" y="53109"/>
                  </a:cubicBezTo>
                  <a:cubicBezTo>
                    <a:pt x="38816" y="64513"/>
                    <a:pt x="19673" y="63806"/>
                    <a:pt x="8307" y="51535"/>
                  </a:cubicBezTo>
                  <a:cubicBezTo>
                    <a:pt x="8239" y="51466"/>
                    <a:pt x="8148" y="51375"/>
                    <a:pt x="8079" y="51284"/>
                  </a:cubicBezTo>
                  <a:close/>
                </a:path>
              </a:pathLst>
            </a:custGeom>
            <a:solidFill>
              <a:srgbClr val="C5A57E">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9"/>
            <p:cNvSpPr/>
            <p:nvPr/>
          </p:nvSpPr>
          <p:spPr>
            <a:xfrm>
              <a:off x="6914459" y="3735990"/>
              <a:ext cx="87289" cy="87873"/>
            </a:xfrm>
            <a:custGeom>
              <a:rect b="b" l="l" r="r" t="t"/>
              <a:pathLst>
                <a:path extrusionOk="0" h="40355" w="40087">
                  <a:moveTo>
                    <a:pt x="5389" y="34633"/>
                  </a:moveTo>
                  <a:cubicBezTo>
                    <a:pt x="-2158" y="26527"/>
                    <a:pt x="-1705" y="13827"/>
                    <a:pt x="6367" y="6264"/>
                  </a:cubicBezTo>
                  <a:cubicBezTo>
                    <a:pt x="6413" y="6216"/>
                    <a:pt x="6481" y="6170"/>
                    <a:pt x="6525" y="6122"/>
                  </a:cubicBezTo>
                  <a:cubicBezTo>
                    <a:pt x="14187" y="-1688"/>
                    <a:pt x="26713" y="-1786"/>
                    <a:pt x="34489" y="5901"/>
                  </a:cubicBezTo>
                  <a:cubicBezTo>
                    <a:pt x="34579" y="5974"/>
                    <a:pt x="34647" y="6047"/>
                    <a:pt x="34716" y="6122"/>
                  </a:cubicBezTo>
                  <a:cubicBezTo>
                    <a:pt x="42263" y="14228"/>
                    <a:pt x="41808" y="26928"/>
                    <a:pt x="33738" y="34491"/>
                  </a:cubicBezTo>
                  <a:cubicBezTo>
                    <a:pt x="33670" y="34537"/>
                    <a:pt x="33624" y="34585"/>
                    <a:pt x="33578" y="34633"/>
                  </a:cubicBezTo>
                  <a:cubicBezTo>
                    <a:pt x="25918" y="42442"/>
                    <a:pt x="13391" y="42540"/>
                    <a:pt x="5616" y="34854"/>
                  </a:cubicBezTo>
                  <a:cubicBezTo>
                    <a:pt x="5526" y="34781"/>
                    <a:pt x="5457" y="34706"/>
                    <a:pt x="5389" y="34633"/>
                  </a:cubicBezTo>
                  <a:close/>
                </a:path>
              </a:pathLst>
            </a:custGeom>
            <a:solidFill>
              <a:srgbClr val="ADA183">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9"/>
            <p:cNvSpPr/>
            <p:nvPr/>
          </p:nvSpPr>
          <p:spPr>
            <a:xfrm>
              <a:off x="6720141" y="1698497"/>
              <a:ext cx="61621" cy="62283"/>
            </a:xfrm>
            <a:custGeom>
              <a:rect b="b" l="l" r="r" t="t"/>
              <a:pathLst>
                <a:path extrusionOk="0" h="28603" w="28299">
                  <a:moveTo>
                    <a:pt x="7147" y="26748"/>
                  </a:moveTo>
                  <a:cubicBezTo>
                    <a:pt x="371" y="22894"/>
                    <a:pt x="-1992" y="14249"/>
                    <a:pt x="1849" y="7475"/>
                  </a:cubicBezTo>
                  <a:cubicBezTo>
                    <a:pt x="1873" y="7430"/>
                    <a:pt x="1895" y="7407"/>
                    <a:pt x="1918" y="7361"/>
                  </a:cubicBezTo>
                  <a:cubicBezTo>
                    <a:pt x="5759" y="564"/>
                    <a:pt x="14376" y="-1808"/>
                    <a:pt x="21128" y="2047"/>
                  </a:cubicBezTo>
                  <a:cubicBezTo>
                    <a:pt x="21174" y="2070"/>
                    <a:pt x="21196" y="2093"/>
                    <a:pt x="21242" y="2115"/>
                  </a:cubicBezTo>
                  <a:cubicBezTo>
                    <a:pt x="27971" y="6175"/>
                    <a:pt x="30290" y="14842"/>
                    <a:pt x="26470" y="21730"/>
                  </a:cubicBezTo>
                  <a:cubicBezTo>
                    <a:pt x="22697" y="28413"/>
                    <a:pt x="14240" y="30786"/>
                    <a:pt x="7578" y="26999"/>
                  </a:cubicBezTo>
                  <a:cubicBezTo>
                    <a:pt x="7442" y="26931"/>
                    <a:pt x="7283" y="26840"/>
                    <a:pt x="7147" y="26748"/>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9"/>
            <p:cNvSpPr/>
            <p:nvPr/>
          </p:nvSpPr>
          <p:spPr>
            <a:xfrm>
              <a:off x="8114759" y="4335903"/>
              <a:ext cx="50307" cy="50089"/>
            </a:xfrm>
            <a:custGeom>
              <a:rect b="b" l="l" r="r" t="t"/>
              <a:pathLst>
                <a:path extrusionOk="0" h="23003" w="23103">
                  <a:moveTo>
                    <a:pt x="3368" y="19695"/>
                  </a:moveTo>
                  <a:cubicBezTo>
                    <a:pt x="-1089" y="15259"/>
                    <a:pt x="-1111" y="8040"/>
                    <a:pt x="3299" y="3567"/>
                  </a:cubicBezTo>
                  <a:cubicBezTo>
                    <a:pt x="3323" y="3545"/>
                    <a:pt x="3345" y="3524"/>
                    <a:pt x="3368" y="3501"/>
                  </a:cubicBezTo>
                  <a:cubicBezTo>
                    <a:pt x="7938" y="-901"/>
                    <a:pt x="15167" y="-901"/>
                    <a:pt x="19736" y="3501"/>
                  </a:cubicBezTo>
                  <a:cubicBezTo>
                    <a:pt x="24237" y="8040"/>
                    <a:pt x="24237" y="15385"/>
                    <a:pt x="19736" y="19924"/>
                  </a:cubicBezTo>
                  <a:cubicBezTo>
                    <a:pt x="15143" y="24385"/>
                    <a:pt x="7824" y="24282"/>
                    <a:pt x="3368" y="19695"/>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9"/>
            <p:cNvSpPr/>
            <p:nvPr/>
          </p:nvSpPr>
          <p:spPr>
            <a:xfrm rot="-2565912">
              <a:off x="7779506" y="3536580"/>
              <a:ext cx="19786" cy="19852"/>
            </a:xfrm>
            <a:custGeom>
              <a:rect b="b" l="l" r="r" t="t"/>
              <a:pathLst>
                <a:path extrusionOk="0" h="9123" w="9093">
                  <a:moveTo>
                    <a:pt x="9103" y="4762"/>
                  </a:moveTo>
                  <a:cubicBezTo>
                    <a:pt x="9103" y="7281"/>
                    <a:pt x="7067" y="9323"/>
                    <a:pt x="4556" y="9323"/>
                  </a:cubicBezTo>
                  <a:cubicBezTo>
                    <a:pt x="2044" y="9323"/>
                    <a:pt x="9" y="7281"/>
                    <a:pt x="9" y="4762"/>
                  </a:cubicBezTo>
                  <a:cubicBezTo>
                    <a:pt x="9" y="2242"/>
                    <a:pt x="2044" y="200"/>
                    <a:pt x="4556" y="200"/>
                  </a:cubicBezTo>
                  <a:cubicBezTo>
                    <a:pt x="7067" y="200"/>
                    <a:pt x="9103" y="2242"/>
                    <a:pt x="9103" y="4762"/>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9"/>
            <p:cNvSpPr/>
            <p:nvPr/>
          </p:nvSpPr>
          <p:spPr>
            <a:xfrm>
              <a:off x="7862567" y="3668724"/>
              <a:ext cx="50159" cy="50546"/>
            </a:xfrm>
            <a:custGeom>
              <a:rect b="b" l="l" r="r" t="t"/>
              <a:pathLst>
                <a:path extrusionOk="0" h="23213" w="23035">
                  <a:moveTo>
                    <a:pt x="3299" y="19924"/>
                  </a:moveTo>
                  <a:cubicBezTo>
                    <a:pt x="-1088" y="15334"/>
                    <a:pt x="-1088" y="8090"/>
                    <a:pt x="3299" y="3501"/>
                  </a:cubicBezTo>
                  <a:cubicBezTo>
                    <a:pt x="7868" y="-901"/>
                    <a:pt x="15098" y="-901"/>
                    <a:pt x="19668" y="3501"/>
                  </a:cubicBezTo>
                  <a:cubicBezTo>
                    <a:pt x="24169" y="8040"/>
                    <a:pt x="24169" y="15385"/>
                    <a:pt x="19668" y="19924"/>
                  </a:cubicBezTo>
                  <a:cubicBezTo>
                    <a:pt x="15303" y="24458"/>
                    <a:pt x="8120" y="24590"/>
                    <a:pt x="3595" y="20220"/>
                  </a:cubicBezTo>
                  <a:cubicBezTo>
                    <a:pt x="3505" y="20124"/>
                    <a:pt x="3391" y="20024"/>
                    <a:pt x="3299" y="19924"/>
                  </a:cubicBezTo>
                  <a:close/>
                </a:path>
              </a:pathLst>
            </a:custGeom>
            <a:solidFill>
              <a:srgbClr val="D1BC94">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7" name="Google Shape;1407;p9"/>
            <p:cNvSpPr/>
            <p:nvPr/>
          </p:nvSpPr>
          <p:spPr>
            <a:xfrm>
              <a:off x="5521751" y="3053013"/>
              <a:ext cx="79627" cy="79755"/>
            </a:xfrm>
            <a:custGeom>
              <a:rect b="b" l="l" r="r" t="t"/>
              <a:pathLst>
                <a:path extrusionOk="0" h="36627" w="36568">
                  <a:moveTo>
                    <a:pt x="4880" y="31400"/>
                  </a:moveTo>
                  <a:cubicBezTo>
                    <a:pt x="-1918" y="24147"/>
                    <a:pt x="-1554" y="12743"/>
                    <a:pt x="5676" y="5923"/>
                  </a:cubicBezTo>
                  <a:cubicBezTo>
                    <a:pt x="5789" y="5832"/>
                    <a:pt x="5903" y="5718"/>
                    <a:pt x="6016" y="5627"/>
                  </a:cubicBezTo>
                  <a:cubicBezTo>
                    <a:pt x="12951" y="-1490"/>
                    <a:pt x="24317" y="-1627"/>
                    <a:pt x="31410" y="5330"/>
                  </a:cubicBezTo>
                  <a:cubicBezTo>
                    <a:pt x="31501" y="5421"/>
                    <a:pt x="31615" y="5535"/>
                    <a:pt x="31705" y="5627"/>
                  </a:cubicBezTo>
                  <a:cubicBezTo>
                    <a:pt x="38503" y="12880"/>
                    <a:pt x="38140" y="24284"/>
                    <a:pt x="30910" y="31104"/>
                  </a:cubicBezTo>
                  <a:cubicBezTo>
                    <a:pt x="30797" y="31195"/>
                    <a:pt x="30683" y="31309"/>
                    <a:pt x="30569" y="31400"/>
                  </a:cubicBezTo>
                  <a:cubicBezTo>
                    <a:pt x="23635" y="38517"/>
                    <a:pt x="12269" y="38653"/>
                    <a:pt x="5175" y="31697"/>
                  </a:cubicBezTo>
                  <a:cubicBezTo>
                    <a:pt x="5084" y="31605"/>
                    <a:pt x="4971" y="31492"/>
                    <a:pt x="4880" y="31400"/>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8" name="Google Shape;1408;p9"/>
            <p:cNvSpPr/>
            <p:nvPr/>
          </p:nvSpPr>
          <p:spPr>
            <a:xfrm>
              <a:off x="7232832" y="3901901"/>
              <a:ext cx="32649" cy="32530"/>
            </a:xfrm>
            <a:custGeom>
              <a:rect b="b" l="l" r="r" t="t"/>
              <a:pathLst>
                <a:path extrusionOk="0" h="14939" w="14994">
                  <a:moveTo>
                    <a:pt x="2330" y="12916"/>
                  </a:moveTo>
                  <a:cubicBezTo>
                    <a:pt x="-556" y="10297"/>
                    <a:pt x="-784" y="5827"/>
                    <a:pt x="1830" y="2930"/>
                  </a:cubicBezTo>
                  <a:cubicBezTo>
                    <a:pt x="1990" y="2752"/>
                    <a:pt x="2148" y="2584"/>
                    <a:pt x="2330" y="2424"/>
                  </a:cubicBezTo>
                  <a:cubicBezTo>
                    <a:pt x="5127" y="-473"/>
                    <a:pt x="9719" y="-550"/>
                    <a:pt x="12606" y="2253"/>
                  </a:cubicBezTo>
                  <a:cubicBezTo>
                    <a:pt x="12674" y="2308"/>
                    <a:pt x="12742" y="2367"/>
                    <a:pt x="12788" y="2424"/>
                  </a:cubicBezTo>
                  <a:cubicBezTo>
                    <a:pt x="15676" y="5227"/>
                    <a:pt x="15744" y="9848"/>
                    <a:pt x="12970" y="12745"/>
                  </a:cubicBezTo>
                  <a:cubicBezTo>
                    <a:pt x="12902" y="12802"/>
                    <a:pt x="12856" y="12859"/>
                    <a:pt x="12788" y="12916"/>
                  </a:cubicBezTo>
                  <a:cubicBezTo>
                    <a:pt x="9992" y="15812"/>
                    <a:pt x="5399" y="15890"/>
                    <a:pt x="2490" y="13087"/>
                  </a:cubicBezTo>
                  <a:cubicBezTo>
                    <a:pt x="2444" y="13030"/>
                    <a:pt x="2376" y="12973"/>
                    <a:pt x="2330" y="12916"/>
                  </a:cubicBezTo>
                  <a:close/>
                </a:path>
              </a:pathLst>
            </a:custGeom>
            <a:solidFill>
              <a:srgbClr val="D7CA91">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9"/>
            <p:cNvSpPr/>
            <p:nvPr/>
          </p:nvSpPr>
          <p:spPr>
            <a:xfrm>
              <a:off x="6911425" y="2655381"/>
              <a:ext cx="68918" cy="69147"/>
            </a:xfrm>
            <a:custGeom>
              <a:rect b="b" l="l" r="r" t="t"/>
              <a:pathLst>
                <a:path extrusionOk="0" h="31755" w="31650">
                  <a:moveTo>
                    <a:pt x="4509" y="27524"/>
                  </a:moveTo>
                  <a:cubicBezTo>
                    <a:pt x="-1492" y="21115"/>
                    <a:pt x="-1492" y="11125"/>
                    <a:pt x="4509" y="4716"/>
                  </a:cubicBezTo>
                  <a:cubicBezTo>
                    <a:pt x="10898" y="-1306"/>
                    <a:pt x="20855" y="-1306"/>
                    <a:pt x="27243" y="4716"/>
                  </a:cubicBezTo>
                  <a:cubicBezTo>
                    <a:pt x="33131" y="11171"/>
                    <a:pt x="33131" y="21070"/>
                    <a:pt x="27243" y="27524"/>
                  </a:cubicBezTo>
                  <a:cubicBezTo>
                    <a:pt x="20809" y="33432"/>
                    <a:pt x="10944" y="33432"/>
                    <a:pt x="4509" y="27524"/>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9"/>
            <p:cNvSpPr/>
            <p:nvPr/>
          </p:nvSpPr>
          <p:spPr>
            <a:xfrm>
              <a:off x="7440081" y="3263533"/>
              <a:ext cx="25732" cy="26047"/>
            </a:xfrm>
            <a:custGeom>
              <a:rect b="b" l="l" r="r" t="t"/>
              <a:pathLst>
                <a:path extrusionOk="0" h="11962" w="11817">
                  <a:moveTo>
                    <a:pt x="1680" y="10398"/>
                  </a:moveTo>
                  <a:cubicBezTo>
                    <a:pt x="-549" y="8026"/>
                    <a:pt x="-549" y="4331"/>
                    <a:pt x="1680" y="1959"/>
                  </a:cubicBezTo>
                  <a:cubicBezTo>
                    <a:pt x="3976" y="-367"/>
                    <a:pt x="7727" y="-390"/>
                    <a:pt x="10045" y="1913"/>
                  </a:cubicBezTo>
                  <a:cubicBezTo>
                    <a:pt x="10045" y="1913"/>
                    <a:pt x="10069" y="1936"/>
                    <a:pt x="10091" y="1959"/>
                  </a:cubicBezTo>
                  <a:cubicBezTo>
                    <a:pt x="12342" y="4149"/>
                    <a:pt x="12410" y="7752"/>
                    <a:pt x="10251" y="10010"/>
                  </a:cubicBezTo>
                  <a:cubicBezTo>
                    <a:pt x="10183" y="10079"/>
                    <a:pt x="10137" y="10125"/>
                    <a:pt x="10091" y="10170"/>
                  </a:cubicBezTo>
                  <a:cubicBezTo>
                    <a:pt x="8045" y="12565"/>
                    <a:pt x="4454" y="12839"/>
                    <a:pt x="2066" y="10786"/>
                  </a:cubicBezTo>
                  <a:cubicBezTo>
                    <a:pt x="1930" y="10649"/>
                    <a:pt x="1816" y="10535"/>
                    <a:pt x="1680" y="10398"/>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9"/>
            <p:cNvSpPr/>
            <p:nvPr/>
          </p:nvSpPr>
          <p:spPr>
            <a:xfrm>
              <a:off x="7665653" y="2701301"/>
              <a:ext cx="33041" cy="33150"/>
            </a:xfrm>
            <a:custGeom>
              <a:rect b="b" l="l" r="r" t="t"/>
              <a:pathLst>
                <a:path extrusionOk="0" h="15224" w="15174">
                  <a:moveTo>
                    <a:pt x="2158" y="13269"/>
                  </a:moveTo>
                  <a:cubicBezTo>
                    <a:pt x="-708" y="10281"/>
                    <a:pt x="-708" y="5537"/>
                    <a:pt x="2158" y="2549"/>
                  </a:cubicBezTo>
                  <a:cubicBezTo>
                    <a:pt x="4886" y="-416"/>
                    <a:pt x="9477" y="-598"/>
                    <a:pt x="12432" y="2139"/>
                  </a:cubicBezTo>
                  <a:cubicBezTo>
                    <a:pt x="12570" y="2275"/>
                    <a:pt x="12706" y="2412"/>
                    <a:pt x="12842" y="2549"/>
                  </a:cubicBezTo>
                  <a:cubicBezTo>
                    <a:pt x="15797" y="5286"/>
                    <a:pt x="15979" y="9893"/>
                    <a:pt x="13251" y="12859"/>
                  </a:cubicBezTo>
                  <a:cubicBezTo>
                    <a:pt x="13115" y="12995"/>
                    <a:pt x="12978" y="13132"/>
                    <a:pt x="12842" y="13269"/>
                  </a:cubicBezTo>
                  <a:cubicBezTo>
                    <a:pt x="9864" y="16143"/>
                    <a:pt x="5135" y="16143"/>
                    <a:pt x="2158" y="13269"/>
                  </a:cubicBezTo>
                  <a:close/>
                </a:path>
              </a:pathLst>
            </a:custGeom>
            <a:solidFill>
              <a:srgbClr val="D7CA91">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9"/>
            <p:cNvSpPr/>
            <p:nvPr/>
          </p:nvSpPr>
          <p:spPr>
            <a:xfrm>
              <a:off x="7065438" y="4124394"/>
              <a:ext cx="52504" cy="52691"/>
            </a:xfrm>
            <a:custGeom>
              <a:rect b="b" l="l" r="r" t="t"/>
              <a:pathLst>
                <a:path extrusionOk="0" h="24198" w="24112">
                  <a:moveTo>
                    <a:pt x="3539" y="20852"/>
                  </a:moveTo>
                  <a:cubicBezTo>
                    <a:pt x="-1168" y="16135"/>
                    <a:pt x="-1168" y="8481"/>
                    <a:pt x="3539" y="3757"/>
                  </a:cubicBezTo>
                  <a:cubicBezTo>
                    <a:pt x="3539" y="3752"/>
                    <a:pt x="3539" y="3750"/>
                    <a:pt x="3539" y="3746"/>
                  </a:cubicBezTo>
                  <a:cubicBezTo>
                    <a:pt x="8244" y="-978"/>
                    <a:pt x="15860" y="-982"/>
                    <a:pt x="20589" y="3734"/>
                  </a:cubicBezTo>
                  <a:cubicBezTo>
                    <a:pt x="20589" y="3739"/>
                    <a:pt x="20589" y="3741"/>
                    <a:pt x="20589" y="3746"/>
                  </a:cubicBezTo>
                  <a:cubicBezTo>
                    <a:pt x="25294" y="8463"/>
                    <a:pt x="25294" y="16117"/>
                    <a:pt x="20611" y="20841"/>
                  </a:cubicBezTo>
                  <a:cubicBezTo>
                    <a:pt x="20589" y="20845"/>
                    <a:pt x="20589" y="20848"/>
                    <a:pt x="20589" y="20852"/>
                  </a:cubicBezTo>
                  <a:cubicBezTo>
                    <a:pt x="15882" y="25576"/>
                    <a:pt x="8267" y="25580"/>
                    <a:pt x="3561" y="20864"/>
                  </a:cubicBezTo>
                  <a:cubicBezTo>
                    <a:pt x="3539" y="20859"/>
                    <a:pt x="3539" y="20857"/>
                    <a:pt x="3539" y="20852"/>
                  </a:cubicBezTo>
                  <a:close/>
                </a:path>
              </a:pathLst>
            </a:custGeom>
            <a:solidFill>
              <a:srgbClr val="D7CA91">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9"/>
            <p:cNvSpPr/>
            <p:nvPr/>
          </p:nvSpPr>
          <p:spPr>
            <a:xfrm>
              <a:off x="7629757" y="4880706"/>
              <a:ext cx="129696" cy="130123"/>
            </a:xfrm>
            <a:custGeom>
              <a:rect b="b" l="l" r="r" t="t"/>
              <a:pathLst>
                <a:path extrusionOk="0" h="59758" w="59562">
                  <a:moveTo>
                    <a:pt x="59563" y="29879"/>
                  </a:moveTo>
                  <a:cubicBezTo>
                    <a:pt x="59563" y="46381"/>
                    <a:pt x="46230" y="59758"/>
                    <a:pt x="29782" y="59758"/>
                  </a:cubicBezTo>
                  <a:cubicBezTo>
                    <a:pt x="13334" y="59758"/>
                    <a:pt x="0" y="46381"/>
                    <a:pt x="0" y="29879"/>
                  </a:cubicBezTo>
                  <a:cubicBezTo>
                    <a:pt x="0" y="13377"/>
                    <a:pt x="13334" y="0"/>
                    <a:pt x="29782" y="0"/>
                  </a:cubicBezTo>
                  <a:cubicBezTo>
                    <a:pt x="46230" y="0"/>
                    <a:pt x="59563" y="13377"/>
                    <a:pt x="59563" y="29879"/>
                  </a:cubicBezTo>
                  <a:close/>
                </a:path>
              </a:pathLst>
            </a:custGeom>
            <a:solidFill>
              <a:srgbClr val="D7CA91">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9"/>
            <p:cNvSpPr/>
            <p:nvPr/>
          </p:nvSpPr>
          <p:spPr>
            <a:xfrm>
              <a:off x="7527337" y="2966040"/>
              <a:ext cx="61382" cy="61584"/>
            </a:xfrm>
            <a:custGeom>
              <a:rect b="b" l="l" r="r" t="t"/>
              <a:pathLst>
                <a:path extrusionOk="0" h="28282" w="28189">
                  <a:moveTo>
                    <a:pt x="28190" y="14141"/>
                  </a:moveTo>
                  <a:cubicBezTo>
                    <a:pt x="28190" y="21951"/>
                    <a:pt x="21879" y="28283"/>
                    <a:pt x="14095" y="28283"/>
                  </a:cubicBezTo>
                  <a:cubicBezTo>
                    <a:pt x="6311" y="28283"/>
                    <a:pt x="0" y="21951"/>
                    <a:pt x="0" y="14141"/>
                  </a:cubicBezTo>
                  <a:cubicBezTo>
                    <a:pt x="0" y="6331"/>
                    <a:pt x="6311" y="0"/>
                    <a:pt x="14095" y="0"/>
                  </a:cubicBezTo>
                  <a:cubicBezTo>
                    <a:pt x="21879" y="0"/>
                    <a:pt x="28190" y="6331"/>
                    <a:pt x="28190" y="14141"/>
                  </a:cubicBezTo>
                  <a:close/>
                </a:path>
              </a:pathLst>
            </a:custGeom>
            <a:solidFill>
              <a:srgbClr val="E9E0D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9"/>
            <p:cNvSpPr/>
            <p:nvPr/>
          </p:nvSpPr>
          <p:spPr>
            <a:xfrm>
              <a:off x="7120800" y="3064240"/>
              <a:ext cx="59049" cy="59052"/>
            </a:xfrm>
            <a:custGeom>
              <a:rect b="b" l="l" r="r" t="t"/>
              <a:pathLst>
                <a:path extrusionOk="0" h="27119" w="27118">
                  <a:moveTo>
                    <a:pt x="4019" y="23504"/>
                  </a:moveTo>
                  <a:cubicBezTo>
                    <a:pt x="-1324" y="18167"/>
                    <a:pt x="-1324" y="9500"/>
                    <a:pt x="3996" y="4140"/>
                  </a:cubicBezTo>
                  <a:cubicBezTo>
                    <a:pt x="3996" y="4140"/>
                    <a:pt x="4019" y="4117"/>
                    <a:pt x="4019" y="4117"/>
                  </a:cubicBezTo>
                  <a:cubicBezTo>
                    <a:pt x="9315" y="-1106"/>
                    <a:pt x="17818" y="-1106"/>
                    <a:pt x="23115" y="4117"/>
                  </a:cubicBezTo>
                  <a:cubicBezTo>
                    <a:pt x="28457" y="9454"/>
                    <a:pt x="28457" y="18122"/>
                    <a:pt x="23161" y="23482"/>
                  </a:cubicBezTo>
                  <a:cubicBezTo>
                    <a:pt x="23137" y="23482"/>
                    <a:pt x="23137" y="23504"/>
                    <a:pt x="23115" y="23504"/>
                  </a:cubicBezTo>
                  <a:cubicBezTo>
                    <a:pt x="17773" y="28591"/>
                    <a:pt x="9361" y="28591"/>
                    <a:pt x="4019" y="23504"/>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9"/>
            <p:cNvSpPr/>
            <p:nvPr/>
          </p:nvSpPr>
          <p:spPr>
            <a:xfrm>
              <a:off x="8160564" y="3019551"/>
              <a:ext cx="35345" cy="35461"/>
            </a:xfrm>
            <a:custGeom>
              <a:rect b="b" l="l" r="r" t="t"/>
              <a:pathLst>
                <a:path extrusionOk="0" h="16285" w="16232">
                  <a:moveTo>
                    <a:pt x="2327" y="14159"/>
                  </a:moveTo>
                  <a:cubicBezTo>
                    <a:pt x="-764" y="10897"/>
                    <a:pt x="-764" y="5788"/>
                    <a:pt x="2327" y="2526"/>
                  </a:cubicBezTo>
                  <a:cubicBezTo>
                    <a:pt x="5578" y="-576"/>
                    <a:pt x="10671" y="-576"/>
                    <a:pt x="13922" y="2526"/>
                  </a:cubicBezTo>
                  <a:cubicBezTo>
                    <a:pt x="17015" y="5788"/>
                    <a:pt x="17015" y="10897"/>
                    <a:pt x="13922" y="14159"/>
                  </a:cubicBezTo>
                  <a:cubicBezTo>
                    <a:pt x="10671" y="17261"/>
                    <a:pt x="5578" y="17261"/>
                    <a:pt x="2327" y="14159"/>
                  </a:cubicBezTo>
                  <a:close/>
                </a:path>
              </a:pathLst>
            </a:custGeom>
            <a:solidFill>
              <a:srgbClr val="C5A57E">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9"/>
            <p:cNvSpPr/>
            <p:nvPr/>
          </p:nvSpPr>
          <p:spPr>
            <a:xfrm>
              <a:off x="8027568" y="3415788"/>
              <a:ext cx="10890" cy="10925"/>
            </a:xfrm>
            <a:custGeom>
              <a:rect b="b" l="l" r="r" t="t"/>
              <a:pathLst>
                <a:path extrusionOk="0" h="5017" w="5001">
                  <a:moveTo>
                    <a:pt x="5001" y="2509"/>
                  </a:moveTo>
                  <a:cubicBezTo>
                    <a:pt x="5001" y="3895"/>
                    <a:pt x="3881" y="5018"/>
                    <a:pt x="2500" y="5018"/>
                  </a:cubicBezTo>
                  <a:cubicBezTo>
                    <a:pt x="1120" y="5018"/>
                    <a:pt x="0" y="3895"/>
                    <a:pt x="0" y="2509"/>
                  </a:cubicBezTo>
                  <a:cubicBezTo>
                    <a:pt x="0" y="1123"/>
                    <a:pt x="1120" y="0"/>
                    <a:pt x="2500" y="0"/>
                  </a:cubicBezTo>
                  <a:cubicBezTo>
                    <a:pt x="3881" y="0"/>
                    <a:pt x="5001" y="1123"/>
                    <a:pt x="5001" y="2509"/>
                  </a:cubicBezTo>
                  <a:close/>
                </a:path>
              </a:pathLst>
            </a:custGeom>
            <a:solidFill>
              <a:srgbClr val="C5A57E">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9"/>
            <p:cNvSpPr/>
            <p:nvPr/>
          </p:nvSpPr>
          <p:spPr>
            <a:xfrm>
              <a:off x="5771655" y="2712196"/>
              <a:ext cx="25723" cy="25867"/>
            </a:xfrm>
            <a:custGeom>
              <a:rect b="b" l="l" r="r" t="t"/>
              <a:pathLst>
                <a:path extrusionOk="0" h="11879" w="11813">
                  <a:moveTo>
                    <a:pt x="1679" y="10315"/>
                  </a:moveTo>
                  <a:cubicBezTo>
                    <a:pt x="-548" y="7943"/>
                    <a:pt x="-548" y="4248"/>
                    <a:pt x="1679" y="1876"/>
                  </a:cubicBezTo>
                  <a:cubicBezTo>
                    <a:pt x="4044" y="-359"/>
                    <a:pt x="7726" y="-359"/>
                    <a:pt x="10091" y="1876"/>
                  </a:cubicBezTo>
                  <a:cubicBezTo>
                    <a:pt x="12341" y="4066"/>
                    <a:pt x="12409" y="7670"/>
                    <a:pt x="10227" y="9928"/>
                  </a:cubicBezTo>
                  <a:cubicBezTo>
                    <a:pt x="10182" y="9996"/>
                    <a:pt x="10137" y="10042"/>
                    <a:pt x="10091" y="10087"/>
                  </a:cubicBezTo>
                  <a:cubicBezTo>
                    <a:pt x="8045" y="12482"/>
                    <a:pt x="4453" y="12756"/>
                    <a:pt x="2066" y="10703"/>
                  </a:cubicBezTo>
                  <a:cubicBezTo>
                    <a:pt x="1929" y="10566"/>
                    <a:pt x="1815" y="10452"/>
                    <a:pt x="1679" y="10315"/>
                  </a:cubicBezTo>
                  <a:close/>
                </a:path>
              </a:pathLst>
            </a:custGeom>
            <a:solidFill>
              <a:srgbClr val="D1BC9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9"/>
            <p:cNvSpPr/>
            <p:nvPr/>
          </p:nvSpPr>
          <p:spPr>
            <a:xfrm>
              <a:off x="7707709" y="3227152"/>
              <a:ext cx="81484" cy="81515"/>
            </a:xfrm>
            <a:custGeom>
              <a:rect b="b" l="l" r="r" t="t"/>
              <a:pathLst>
                <a:path extrusionOk="0" h="37435" w="37421">
                  <a:moveTo>
                    <a:pt x="5569" y="32132"/>
                  </a:moveTo>
                  <a:cubicBezTo>
                    <a:pt x="-1706" y="25015"/>
                    <a:pt x="-1866" y="13315"/>
                    <a:pt x="5228" y="6016"/>
                  </a:cubicBezTo>
                  <a:cubicBezTo>
                    <a:pt x="5341" y="5902"/>
                    <a:pt x="5455" y="5788"/>
                    <a:pt x="5569" y="5674"/>
                  </a:cubicBezTo>
                  <a:cubicBezTo>
                    <a:pt x="12844" y="-1625"/>
                    <a:pt x="24642" y="-1625"/>
                    <a:pt x="31940" y="5674"/>
                  </a:cubicBezTo>
                  <a:cubicBezTo>
                    <a:pt x="31940" y="5674"/>
                    <a:pt x="31940" y="5674"/>
                    <a:pt x="31940" y="5674"/>
                  </a:cubicBezTo>
                  <a:cubicBezTo>
                    <a:pt x="39260" y="13064"/>
                    <a:pt x="39260" y="24970"/>
                    <a:pt x="31940" y="32360"/>
                  </a:cubicBezTo>
                  <a:cubicBezTo>
                    <a:pt x="24551" y="39476"/>
                    <a:pt x="12844" y="39385"/>
                    <a:pt x="5569" y="3213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9"/>
            <p:cNvSpPr/>
            <p:nvPr/>
          </p:nvSpPr>
          <p:spPr>
            <a:xfrm>
              <a:off x="7517813" y="4254406"/>
              <a:ext cx="59348" cy="59544"/>
            </a:xfrm>
            <a:custGeom>
              <a:rect b="b" l="l" r="r" t="t"/>
              <a:pathLst>
                <a:path extrusionOk="0" h="27345" w="27255">
                  <a:moveTo>
                    <a:pt x="3930" y="23612"/>
                  </a:moveTo>
                  <a:cubicBezTo>
                    <a:pt x="-1299" y="18214"/>
                    <a:pt x="-1299" y="9624"/>
                    <a:pt x="3930" y="4225"/>
                  </a:cubicBezTo>
                  <a:cubicBezTo>
                    <a:pt x="9250" y="-1128"/>
                    <a:pt x="17889" y="-1144"/>
                    <a:pt x="23209" y="4191"/>
                  </a:cubicBezTo>
                  <a:cubicBezTo>
                    <a:pt x="23231" y="4202"/>
                    <a:pt x="23231" y="4214"/>
                    <a:pt x="23254" y="4225"/>
                  </a:cubicBezTo>
                  <a:cubicBezTo>
                    <a:pt x="28596" y="9560"/>
                    <a:pt x="28596" y="18225"/>
                    <a:pt x="23277" y="23578"/>
                  </a:cubicBezTo>
                  <a:cubicBezTo>
                    <a:pt x="23277" y="23589"/>
                    <a:pt x="23254" y="23601"/>
                    <a:pt x="23254" y="23612"/>
                  </a:cubicBezTo>
                  <a:cubicBezTo>
                    <a:pt x="17866" y="28856"/>
                    <a:pt x="9318" y="28856"/>
                    <a:pt x="3930" y="23612"/>
                  </a:cubicBezTo>
                  <a:close/>
                </a:path>
              </a:pathLst>
            </a:custGeom>
            <a:solidFill>
              <a:srgbClr val="E2D8BD">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9"/>
            <p:cNvSpPr/>
            <p:nvPr/>
          </p:nvSpPr>
          <p:spPr>
            <a:xfrm>
              <a:off x="7951024" y="4199053"/>
              <a:ext cx="19504" cy="19460"/>
            </a:xfrm>
            <a:custGeom>
              <a:rect b="b" l="l" r="r" t="t"/>
              <a:pathLst>
                <a:path extrusionOk="0" h="8937" w="8957">
                  <a:moveTo>
                    <a:pt x="1304" y="7990"/>
                  </a:moveTo>
                  <a:cubicBezTo>
                    <a:pt x="-423" y="6215"/>
                    <a:pt x="-423" y="3378"/>
                    <a:pt x="1304" y="1603"/>
                  </a:cubicBezTo>
                  <a:cubicBezTo>
                    <a:pt x="2918" y="-160"/>
                    <a:pt x="5646" y="-278"/>
                    <a:pt x="7397" y="1341"/>
                  </a:cubicBezTo>
                  <a:cubicBezTo>
                    <a:pt x="7487" y="1423"/>
                    <a:pt x="7579" y="1512"/>
                    <a:pt x="7669" y="1603"/>
                  </a:cubicBezTo>
                  <a:cubicBezTo>
                    <a:pt x="9398" y="3378"/>
                    <a:pt x="9398" y="6215"/>
                    <a:pt x="7669" y="7990"/>
                  </a:cubicBezTo>
                  <a:cubicBezTo>
                    <a:pt x="5828" y="9520"/>
                    <a:pt x="3145" y="9520"/>
                    <a:pt x="1304" y="7990"/>
                  </a:cubicBezTo>
                  <a:close/>
                </a:path>
              </a:pathLst>
            </a:custGeom>
            <a:solidFill>
              <a:srgbClr val="E2D8BD">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9"/>
            <p:cNvSpPr/>
            <p:nvPr/>
          </p:nvSpPr>
          <p:spPr>
            <a:xfrm>
              <a:off x="7241918" y="4362963"/>
              <a:ext cx="50838" cy="51051"/>
            </a:xfrm>
            <a:custGeom>
              <a:rect b="b" l="l" r="r" t="t"/>
              <a:pathLst>
                <a:path extrusionOk="0" h="23445" w="23347">
                  <a:moveTo>
                    <a:pt x="3385" y="20035"/>
                  </a:moveTo>
                  <a:cubicBezTo>
                    <a:pt x="-1117" y="15496"/>
                    <a:pt x="-1117" y="8151"/>
                    <a:pt x="3385" y="3613"/>
                  </a:cubicBezTo>
                  <a:cubicBezTo>
                    <a:pt x="7976" y="-938"/>
                    <a:pt x="15388" y="-938"/>
                    <a:pt x="19980" y="3613"/>
                  </a:cubicBezTo>
                  <a:cubicBezTo>
                    <a:pt x="24481" y="8151"/>
                    <a:pt x="24481" y="15496"/>
                    <a:pt x="19980" y="20035"/>
                  </a:cubicBezTo>
                  <a:cubicBezTo>
                    <a:pt x="15684" y="24633"/>
                    <a:pt x="8499" y="24870"/>
                    <a:pt x="3908" y="20566"/>
                  </a:cubicBezTo>
                  <a:cubicBezTo>
                    <a:pt x="3726" y="20395"/>
                    <a:pt x="3566" y="20217"/>
                    <a:pt x="3385" y="20035"/>
                  </a:cubicBezTo>
                  <a:close/>
                </a:path>
              </a:pathLst>
            </a:custGeom>
            <a:solidFill>
              <a:srgbClr val="D1BC9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9"/>
            <p:cNvSpPr/>
            <p:nvPr/>
          </p:nvSpPr>
          <p:spPr>
            <a:xfrm>
              <a:off x="7930486" y="4477710"/>
              <a:ext cx="20360" cy="20429"/>
            </a:xfrm>
            <a:custGeom>
              <a:rect b="b" l="l" r="r" t="t"/>
              <a:pathLst>
                <a:path extrusionOk="0" h="9382" w="9350">
                  <a:moveTo>
                    <a:pt x="1420" y="8140"/>
                  </a:moveTo>
                  <a:cubicBezTo>
                    <a:pt x="-399" y="6404"/>
                    <a:pt x="-467" y="3517"/>
                    <a:pt x="1260" y="1690"/>
                  </a:cubicBezTo>
                  <a:cubicBezTo>
                    <a:pt x="1306" y="1635"/>
                    <a:pt x="1374" y="1578"/>
                    <a:pt x="1420" y="1526"/>
                  </a:cubicBezTo>
                  <a:cubicBezTo>
                    <a:pt x="3261" y="-242"/>
                    <a:pt x="6171" y="-242"/>
                    <a:pt x="8012" y="1526"/>
                  </a:cubicBezTo>
                  <a:cubicBezTo>
                    <a:pt x="9808" y="3453"/>
                    <a:pt x="9808" y="6441"/>
                    <a:pt x="8012" y="8368"/>
                  </a:cubicBezTo>
                  <a:cubicBezTo>
                    <a:pt x="6103" y="10072"/>
                    <a:pt x="3192" y="9972"/>
                    <a:pt x="1420" y="8140"/>
                  </a:cubicBezTo>
                  <a:close/>
                </a:path>
              </a:pathLst>
            </a:custGeom>
            <a:solidFill>
              <a:srgbClr val="A0C3CA">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4" name="Google Shape;1424;p9"/>
            <p:cNvSpPr/>
            <p:nvPr/>
          </p:nvSpPr>
          <p:spPr>
            <a:xfrm>
              <a:off x="6068307" y="3730613"/>
              <a:ext cx="15639" cy="15695"/>
            </a:xfrm>
            <a:custGeom>
              <a:rect b="b" l="l" r="r" t="t"/>
              <a:pathLst>
                <a:path extrusionOk="0" h="7208" w="7182">
                  <a:moveTo>
                    <a:pt x="1100" y="6313"/>
                  </a:moveTo>
                  <a:cubicBezTo>
                    <a:pt x="-288" y="5029"/>
                    <a:pt x="-356" y="2864"/>
                    <a:pt x="918" y="1478"/>
                  </a:cubicBezTo>
                  <a:cubicBezTo>
                    <a:pt x="986" y="1414"/>
                    <a:pt x="1032" y="1354"/>
                    <a:pt x="1100" y="1295"/>
                  </a:cubicBezTo>
                  <a:cubicBezTo>
                    <a:pt x="2372" y="-92"/>
                    <a:pt x="4532" y="-172"/>
                    <a:pt x="5919" y="1113"/>
                  </a:cubicBezTo>
                  <a:cubicBezTo>
                    <a:pt x="5987" y="1172"/>
                    <a:pt x="6032" y="1231"/>
                    <a:pt x="6100" y="1295"/>
                  </a:cubicBezTo>
                  <a:cubicBezTo>
                    <a:pt x="7488" y="2579"/>
                    <a:pt x="7556" y="4744"/>
                    <a:pt x="6282" y="6130"/>
                  </a:cubicBezTo>
                  <a:cubicBezTo>
                    <a:pt x="6214" y="6194"/>
                    <a:pt x="6170" y="6254"/>
                    <a:pt x="6100" y="6313"/>
                  </a:cubicBezTo>
                  <a:cubicBezTo>
                    <a:pt x="4828" y="7700"/>
                    <a:pt x="2668" y="7780"/>
                    <a:pt x="1281" y="6495"/>
                  </a:cubicBezTo>
                  <a:cubicBezTo>
                    <a:pt x="1213" y="6436"/>
                    <a:pt x="1168" y="6377"/>
                    <a:pt x="1100" y="6313"/>
                  </a:cubicBezTo>
                  <a:close/>
                </a:path>
              </a:pathLst>
            </a:custGeom>
            <a:solidFill>
              <a:srgbClr val="A0C3CA">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5" name="Google Shape;1425;p9"/>
            <p:cNvSpPr/>
            <p:nvPr/>
          </p:nvSpPr>
          <p:spPr>
            <a:xfrm>
              <a:off x="7579842" y="3854672"/>
              <a:ext cx="34788" cy="35154"/>
            </a:xfrm>
            <a:custGeom>
              <a:rect b="b" l="l" r="r" t="t"/>
              <a:pathLst>
                <a:path extrusionOk="0" h="16144" w="15976">
                  <a:moveTo>
                    <a:pt x="2482" y="13860"/>
                  </a:moveTo>
                  <a:cubicBezTo>
                    <a:pt x="-587" y="11075"/>
                    <a:pt x="-837" y="6315"/>
                    <a:pt x="1937" y="3229"/>
                  </a:cubicBezTo>
                  <a:cubicBezTo>
                    <a:pt x="2119" y="3037"/>
                    <a:pt x="2301" y="2857"/>
                    <a:pt x="2482" y="2684"/>
                  </a:cubicBezTo>
                  <a:cubicBezTo>
                    <a:pt x="5256" y="-402"/>
                    <a:pt x="10007" y="-646"/>
                    <a:pt x="13077" y="2139"/>
                  </a:cubicBezTo>
                  <a:cubicBezTo>
                    <a:pt x="13258" y="2310"/>
                    <a:pt x="13440" y="2492"/>
                    <a:pt x="13622" y="2684"/>
                  </a:cubicBezTo>
                  <a:cubicBezTo>
                    <a:pt x="16691" y="5654"/>
                    <a:pt x="16783" y="10562"/>
                    <a:pt x="13827" y="13648"/>
                  </a:cubicBezTo>
                  <a:cubicBezTo>
                    <a:pt x="13759" y="13721"/>
                    <a:pt x="13690" y="13792"/>
                    <a:pt x="13622" y="13860"/>
                  </a:cubicBezTo>
                  <a:cubicBezTo>
                    <a:pt x="10848" y="16946"/>
                    <a:pt x="6097" y="17190"/>
                    <a:pt x="3028" y="14405"/>
                  </a:cubicBezTo>
                  <a:cubicBezTo>
                    <a:pt x="2846" y="14234"/>
                    <a:pt x="2664" y="14052"/>
                    <a:pt x="2482" y="13860"/>
                  </a:cubicBezTo>
                  <a:close/>
                </a:path>
              </a:pathLst>
            </a:custGeom>
            <a:solidFill>
              <a:srgbClr val="D1BC9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9"/>
            <p:cNvSpPr/>
            <p:nvPr/>
          </p:nvSpPr>
          <p:spPr>
            <a:xfrm>
              <a:off x="5895725" y="3540587"/>
              <a:ext cx="12327" cy="12366"/>
            </a:xfrm>
            <a:custGeom>
              <a:rect b="b" l="l" r="r" t="t"/>
              <a:pathLst>
                <a:path extrusionOk="0" h="5679" w="5661">
                  <a:moveTo>
                    <a:pt x="828" y="5127"/>
                  </a:moveTo>
                  <a:cubicBezTo>
                    <a:pt x="-264" y="3986"/>
                    <a:pt x="-264" y="2161"/>
                    <a:pt x="828" y="1021"/>
                  </a:cubicBezTo>
                  <a:cubicBezTo>
                    <a:pt x="1964" y="-74"/>
                    <a:pt x="3783" y="-74"/>
                    <a:pt x="4919" y="1021"/>
                  </a:cubicBezTo>
                  <a:cubicBezTo>
                    <a:pt x="5920" y="2207"/>
                    <a:pt x="5920" y="3940"/>
                    <a:pt x="4919" y="5127"/>
                  </a:cubicBezTo>
                  <a:cubicBezTo>
                    <a:pt x="3737" y="6130"/>
                    <a:pt x="2010" y="6130"/>
                    <a:pt x="828" y="5127"/>
                  </a:cubicBezTo>
                  <a:close/>
                </a:path>
              </a:pathLst>
            </a:custGeom>
            <a:solidFill>
              <a:srgbClr val="D7CA91">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9"/>
            <p:cNvSpPr/>
            <p:nvPr/>
          </p:nvSpPr>
          <p:spPr>
            <a:xfrm>
              <a:off x="8035679" y="3598170"/>
              <a:ext cx="22868" cy="22757"/>
            </a:xfrm>
            <a:custGeom>
              <a:rect b="b" l="l" r="r" t="t"/>
              <a:pathLst>
                <a:path extrusionOk="0" h="10451" w="10502">
                  <a:moveTo>
                    <a:pt x="1508" y="9232"/>
                  </a:moveTo>
                  <a:cubicBezTo>
                    <a:pt x="-491" y="7111"/>
                    <a:pt x="-491" y="3826"/>
                    <a:pt x="1508" y="1705"/>
                  </a:cubicBezTo>
                  <a:cubicBezTo>
                    <a:pt x="3623" y="-302"/>
                    <a:pt x="6896" y="-302"/>
                    <a:pt x="9011" y="1705"/>
                  </a:cubicBezTo>
                  <a:cubicBezTo>
                    <a:pt x="11012" y="3826"/>
                    <a:pt x="11012" y="7111"/>
                    <a:pt x="9011" y="9232"/>
                  </a:cubicBezTo>
                  <a:cubicBezTo>
                    <a:pt x="6874" y="11125"/>
                    <a:pt x="3646" y="11125"/>
                    <a:pt x="1508" y="9232"/>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9"/>
            <p:cNvSpPr/>
            <p:nvPr/>
          </p:nvSpPr>
          <p:spPr>
            <a:xfrm>
              <a:off x="7423914" y="3643900"/>
              <a:ext cx="17348" cy="17642"/>
            </a:xfrm>
            <a:custGeom>
              <a:rect b="b" l="l" r="r" t="t"/>
              <a:pathLst>
                <a:path extrusionOk="0" h="8102" w="7967">
                  <a:moveTo>
                    <a:pt x="1151" y="7151"/>
                  </a:moveTo>
                  <a:cubicBezTo>
                    <a:pt x="-372" y="5561"/>
                    <a:pt x="-372" y="3039"/>
                    <a:pt x="1151" y="1449"/>
                  </a:cubicBezTo>
                  <a:cubicBezTo>
                    <a:pt x="2605" y="-125"/>
                    <a:pt x="5038" y="-225"/>
                    <a:pt x="6607" y="1225"/>
                  </a:cubicBezTo>
                  <a:cubicBezTo>
                    <a:pt x="6697" y="1296"/>
                    <a:pt x="6765" y="1371"/>
                    <a:pt x="6835" y="1449"/>
                  </a:cubicBezTo>
                  <a:cubicBezTo>
                    <a:pt x="8357" y="3039"/>
                    <a:pt x="8357" y="5561"/>
                    <a:pt x="6835" y="7151"/>
                  </a:cubicBezTo>
                  <a:cubicBezTo>
                    <a:pt x="5243" y="8686"/>
                    <a:pt x="2741" y="8686"/>
                    <a:pt x="1151" y="7151"/>
                  </a:cubicBezTo>
                  <a:close/>
                </a:path>
              </a:pathLst>
            </a:custGeom>
            <a:solidFill>
              <a:srgbClr val="D7CA91">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9"/>
            <p:cNvSpPr/>
            <p:nvPr/>
          </p:nvSpPr>
          <p:spPr>
            <a:xfrm>
              <a:off x="7521401" y="4503207"/>
              <a:ext cx="40861" cy="41011"/>
            </a:xfrm>
            <a:custGeom>
              <a:rect b="b" l="l" r="r" t="t"/>
              <a:pathLst>
                <a:path extrusionOk="0" h="18834" w="18765">
                  <a:moveTo>
                    <a:pt x="2737" y="16269"/>
                  </a:moveTo>
                  <a:cubicBezTo>
                    <a:pt x="-901" y="12617"/>
                    <a:pt x="-901" y="6696"/>
                    <a:pt x="2737" y="3045"/>
                  </a:cubicBezTo>
                  <a:cubicBezTo>
                    <a:pt x="2737" y="3042"/>
                    <a:pt x="2737" y="3042"/>
                    <a:pt x="2737" y="3040"/>
                  </a:cubicBezTo>
                  <a:cubicBezTo>
                    <a:pt x="6192" y="-614"/>
                    <a:pt x="11944" y="-762"/>
                    <a:pt x="15582" y="2710"/>
                  </a:cubicBezTo>
                  <a:cubicBezTo>
                    <a:pt x="15696" y="2817"/>
                    <a:pt x="15809" y="2926"/>
                    <a:pt x="15923" y="3040"/>
                  </a:cubicBezTo>
                  <a:cubicBezTo>
                    <a:pt x="19628" y="6628"/>
                    <a:pt x="19742" y="12547"/>
                    <a:pt x="16149" y="16262"/>
                  </a:cubicBezTo>
                  <a:cubicBezTo>
                    <a:pt x="16081" y="16342"/>
                    <a:pt x="16013" y="16420"/>
                    <a:pt x="15923" y="16497"/>
                  </a:cubicBezTo>
                  <a:cubicBezTo>
                    <a:pt x="12171" y="19967"/>
                    <a:pt x="6374" y="19866"/>
                    <a:pt x="2737" y="16269"/>
                  </a:cubicBezTo>
                  <a:close/>
                </a:path>
              </a:pathLst>
            </a:custGeom>
            <a:solidFill>
              <a:srgbClr val="D1BC94">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9"/>
            <p:cNvSpPr/>
            <p:nvPr/>
          </p:nvSpPr>
          <p:spPr>
            <a:xfrm>
              <a:off x="8336167" y="4587901"/>
              <a:ext cx="33462" cy="33333"/>
            </a:xfrm>
            <a:custGeom>
              <a:rect b="b" l="l" r="r" t="t"/>
              <a:pathLst>
                <a:path extrusionOk="0" h="15308" w="15367">
                  <a:moveTo>
                    <a:pt x="2350" y="13163"/>
                  </a:moveTo>
                  <a:cubicBezTo>
                    <a:pt x="-605" y="10426"/>
                    <a:pt x="-787" y="5809"/>
                    <a:pt x="1941" y="2849"/>
                  </a:cubicBezTo>
                  <a:cubicBezTo>
                    <a:pt x="2077" y="2707"/>
                    <a:pt x="2213" y="2573"/>
                    <a:pt x="2350" y="2443"/>
                  </a:cubicBezTo>
                  <a:cubicBezTo>
                    <a:pt x="5260" y="-518"/>
                    <a:pt x="10011" y="-552"/>
                    <a:pt x="12967" y="2367"/>
                  </a:cubicBezTo>
                  <a:cubicBezTo>
                    <a:pt x="12989" y="2393"/>
                    <a:pt x="13012" y="2418"/>
                    <a:pt x="13035" y="2443"/>
                  </a:cubicBezTo>
                  <a:cubicBezTo>
                    <a:pt x="15990" y="5180"/>
                    <a:pt x="16172" y="9796"/>
                    <a:pt x="13444" y="12757"/>
                  </a:cubicBezTo>
                  <a:cubicBezTo>
                    <a:pt x="13308" y="12898"/>
                    <a:pt x="13170" y="13033"/>
                    <a:pt x="13035" y="13163"/>
                  </a:cubicBezTo>
                  <a:cubicBezTo>
                    <a:pt x="10307" y="16123"/>
                    <a:pt x="5715" y="16306"/>
                    <a:pt x="2760" y="13569"/>
                  </a:cubicBezTo>
                  <a:cubicBezTo>
                    <a:pt x="2622" y="13439"/>
                    <a:pt x="2486" y="13304"/>
                    <a:pt x="2350" y="13163"/>
                  </a:cubicBezTo>
                  <a:close/>
                </a:path>
              </a:pathLst>
            </a:custGeom>
            <a:solidFill>
              <a:srgbClr val="ADA183">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9"/>
            <p:cNvSpPr/>
            <p:nvPr/>
          </p:nvSpPr>
          <p:spPr>
            <a:xfrm>
              <a:off x="7951912" y="3168625"/>
              <a:ext cx="33377" cy="33673"/>
            </a:xfrm>
            <a:custGeom>
              <a:rect b="b" l="l" r="r" t="t"/>
              <a:pathLst>
                <a:path extrusionOk="0" h="15464" w="15328">
                  <a:moveTo>
                    <a:pt x="2260" y="13406"/>
                  </a:moveTo>
                  <a:cubicBezTo>
                    <a:pt x="-742" y="10372"/>
                    <a:pt x="-742" y="5491"/>
                    <a:pt x="2260" y="2458"/>
                  </a:cubicBezTo>
                  <a:cubicBezTo>
                    <a:pt x="5283" y="-553"/>
                    <a:pt x="10148" y="-553"/>
                    <a:pt x="13171" y="2458"/>
                  </a:cubicBezTo>
                  <a:cubicBezTo>
                    <a:pt x="16059" y="5537"/>
                    <a:pt x="16059" y="10327"/>
                    <a:pt x="13171" y="13406"/>
                  </a:cubicBezTo>
                  <a:cubicBezTo>
                    <a:pt x="10148" y="16417"/>
                    <a:pt x="5283" y="16417"/>
                    <a:pt x="2260" y="13406"/>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9"/>
            <p:cNvSpPr/>
            <p:nvPr/>
          </p:nvSpPr>
          <p:spPr>
            <a:xfrm>
              <a:off x="7949879" y="4622553"/>
              <a:ext cx="47017" cy="47189"/>
            </a:xfrm>
            <a:custGeom>
              <a:rect b="b" l="l" r="r" t="t"/>
              <a:pathLst>
                <a:path extrusionOk="0" h="21671" w="21592">
                  <a:moveTo>
                    <a:pt x="3195" y="18682"/>
                  </a:moveTo>
                  <a:cubicBezTo>
                    <a:pt x="-1011" y="14529"/>
                    <a:pt x="-1057" y="7743"/>
                    <a:pt x="3081" y="3521"/>
                  </a:cubicBezTo>
                  <a:cubicBezTo>
                    <a:pt x="3103" y="3483"/>
                    <a:pt x="3149" y="3441"/>
                    <a:pt x="3195" y="3400"/>
                  </a:cubicBezTo>
                  <a:cubicBezTo>
                    <a:pt x="7332" y="-819"/>
                    <a:pt x="14106" y="-874"/>
                    <a:pt x="18312" y="3280"/>
                  </a:cubicBezTo>
                  <a:cubicBezTo>
                    <a:pt x="18336" y="3318"/>
                    <a:pt x="18381" y="3359"/>
                    <a:pt x="18426" y="3400"/>
                  </a:cubicBezTo>
                  <a:cubicBezTo>
                    <a:pt x="22563" y="7438"/>
                    <a:pt x="22677" y="14079"/>
                    <a:pt x="18653" y="18237"/>
                  </a:cubicBezTo>
                  <a:cubicBezTo>
                    <a:pt x="18563" y="18310"/>
                    <a:pt x="18494" y="18383"/>
                    <a:pt x="18426" y="18454"/>
                  </a:cubicBezTo>
                  <a:cubicBezTo>
                    <a:pt x="14539" y="22733"/>
                    <a:pt x="7923" y="23034"/>
                    <a:pt x="3650" y="19127"/>
                  </a:cubicBezTo>
                  <a:cubicBezTo>
                    <a:pt x="3490" y="18983"/>
                    <a:pt x="3354" y="18835"/>
                    <a:pt x="3195" y="18682"/>
                  </a:cubicBezTo>
                  <a:close/>
                </a:path>
              </a:pathLst>
            </a:custGeom>
            <a:solidFill>
              <a:srgbClr val="D7CA91">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9"/>
            <p:cNvSpPr/>
            <p:nvPr/>
          </p:nvSpPr>
          <p:spPr>
            <a:xfrm>
              <a:off x="8023003" y="3847587"/>
              <a:ext cx="30727" cy="31247"/>
            </a:xfrm>
            <a:custGeom>
              <a:rect b="b" l="l" r="r" t="t"/>
              <a:pathLst>
                <a:path extrusionOk="0" h="14350" w="14111">
                  <a:moveTo>
                    <a:pt x="2106" y="12553"/>
                  </a:moveTo>
                  <a:cubicBezTo>
                    <a:pt x="-690" y="9708"/>
                    <a:pt x="-690" y="5133"/>
                    <a:pt x="2106" y="2289"/>
                  </a:cubicBezTo>
                  <a:cubicBezTo>
                    <a:pt x="4857" y="-482"/>
                    <a:pt x="9313" y="-498"/>
                    <a:pt x="12063" y="2252"/>
                  </a:cubicBezTo>
                  <a:cubicBezTo>
                    <a:pt x="12086" y="2264"/>
                    <a:pt x="12086" y="2277"/>
                    <a:pt x="12108" y="2289"/>
                  </a:cubicBezTo>
                  <a:cubicBezTo>
                    <a:pt x="14791" y="5179"/>
                    <a:pt x="14791" y="9663"/>
                    <a:pt x="12108" y="12553"/>
                  </a:cubicBezTo>
                  <a:cubicBezTo>
                    <a:pt x="9313" y="15217"/>
                    <a:pt x="4901" y="15217"/>
                    <a:pt x="2106" y="12553"/>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9"/>
            <p:cNvSpPr/>
            <p:nvPr/>
          </p:nvSpPr>
          <p:spPr>
            <a:xfrm>
              <a:off x="6722556" y="1974983"/>
              <a:ext cx="11369" cy="11434"/>
            </a:xfrm>
            <a:custGeom>
              <a:rect b="b" l="l" r="r" t="t"/>
              <a:pathLst>
                <a:path extrusionOk="0" h="5251" w="5221">
                  <a:moveTo>
                    <a:pt x="810" y="4859"/>
                  </a:moveTo>
                  <a:cubicBezTo>
                    <a:pt x="-259" y="3787"/>
                    <a:pt x="-259" y="2054"/>
                    <a:pt x="810" y="982"/>
                  </a:cubicBezTo>
                  <a:cubicBezTo>
                    <a:pt x="810" y="982"/>
                    <a:pt x="810" y="982"/>
                    <a:pt x="810" y="982"/>
                  </a:cubicBezTo>
                  <a:cubicBezTo>
                    <a:pt x="1765" y="-22"/>
                    <a:pt x="3332" y="-67"/>
                    <a:pt x="4355" y="891"/>
                  </a:cubicBezTo>
                  <a:cubicBezTo>
                    <a:pt x="4379" y="913"/>
                    <a:pt x="4424" y="936"/>
                    <a:pt x="4447" y="982"/>
                  </a:cubicBezTo>
                  <a:cubicBezTo>
                    <a:pt x="5447" y="1940"/>
                    <a:pt x="5493" y="3514"/>
                    <a:pt x="4560" y="4540"/>
                  </a:cubicBezTo>
                  <a:cubicBezTo>
                    <a:pt x="4515" y="4563"/>
                    <a:pt x="4492" y="4608"/>
                    <a:pt x="4447" y="4631"/>
                  </a:cubicBezTo>
                  <a:cubicBezTo>
                    <a:pt x="3468" y="5635"/>
                    <a:pt x="1901" y="5726"/>
                    <a:pt x="810" y="4859"/>
                  </a:cubicBezTo>
                  <a:close/>
                </a:path>
              </a:pathLst>
            </a:custGeom>
            <a:solidFill>
              <a:srgbClr val="A0C3CA">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9"/>
            <p:cNvSpPr/>
            <p:nvPr/>
          </p:nvSpPr>
          <p:spPr>
            <a:xfrm>
              <a:off x="7132743" y="3335618"/>
              <a:ext cx="46244" cy="46633"/>
            </a:xfrm>
            <a:custGeom>
              <a:rect b="b" l="l" r="r" t="t"/>
              <a:pathLst>
                <a:path extrusionOk="0" h="21416" w="21237">
                  <a:moveTo>
                    <a:pt x="3078" y="18333"/>
                  </a:moveTo>
                  <a:cubicBezTo>
                    <a:pt x="-1014" y="14159"/>
                    <a:pt x="-1014" y="7453"/>
                    <a:pt x="3078" y="3279"/>
                  </a:cubicBezTo>
                  <a:cubicBezTo>
                    <a:pt x="7239" y="-827"/>
                    <a:pt x="13921" y="-827"/>
                    <a:pt x="18083" y="3279"/>
                  </a:cubicBezTo>
                  <a:cubicBezTo>
                    <a:pt x="22220" y="7316"/>
                    <a:pt x="22310" y="13953"/>
                    <a:pt x="18287" y="18104"/>
                  </a:cubicBezTo>
                  <a:cubicBezTo>
                    <a:pt x="18219" y="18196"/>
                    <a:pt x="18151" y="18264"/>
                    <a:pt x="18083" y="18333"/>
                  </a:cubicBezTo>
                  <a:cubicBezTo>
                    <a:pt x="14240" y="22484"/>
                    <a:pt x="7761" y="22735"/>
                    <a:pt x="3624" y="18880"/>
                  </a:cubicBezTo>
                  <a:cubicBezTo>
                    <a:pt x="3441" y="18697"/>
                    <a:pt x="3259" y="18515"/>
                    <a:pt x="3078" y="18333"/>
                  </a:cubicBezTo>
                  <a:close/>
                </a:path>
              </a:pathLst>
            </a:custGeom>
            <a:solidFill>
              <a:srgbClr val="C5A57E">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9"/>
            <p:cNvSpPr/>
            <p:nvPr/>
          </p:nvSpPr>
          <p:spPr>
            <a:xfrm>
              <a:off x="7784337" y="4141688"/>
              <a:ext cx="75633" cy="75899"/>
            </a:xfrm>
            <a:custGeom>
              <a:rect b="b" l="l" r="r" t="t"/>
              <a:pathLst>
                <a:path extrusionOk="0" h="34856" w="34734">
                  <a:moveTo>
                    <a:pt x="5143" y="30013"/>
                  </a:moveTo>
                  <a:cubicBezTo>
                    <a:pt x="-1699" y="23162"/>
                    <a:pt x="-1699" y="12042"/>
                    <a:pt x="5121" y="5177"/>
                  </a:cubicBezTo>
                  <a:cubicBezTo>
                    <a:pt x="5121" y="5168"/>
                    <a:pt x="5143" y="5161"/>
                    <a:pt x="5143" y="5152"/>
                  </a:cubicBezTo>
                  <a:cubicBezTo>
                    <a:pt x="12009" y="-1451"/>
                    <a:pt x="22830" y="-1451"/>
                    <a:pt x="29696" y="5152"/>
                  </a:cubicBezTo>
                  <a:cubicBezTo>
                    <a:pt x="36425" y="12065"/>
                    <a:pt x="36425" y="23102"/>
                    <a:pt x="29696" y="30013"/>
                  </a:cubicBezTo>
                  <a:cubicBezTo>
                    <a:pt x="22876" y="36737"/>
                    <a:pt x="11963" y="36737"/>
                    <a:pt x="5143" y="30013"/>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9"/>
            <p:cNvSpPr/>
            <p:nvPr/>
          </p:nvSpPr>
          <p:spPr>
            <a:xfrm>
              <a:off x="7420535" y="4017545"/>
              <a:ext cx="49850" cy="50250"/>
            </a:xfrm>
            <a:custGeom>
              <a:rect b="b" l="l" r="r" t="t"/>
              <a:pathLst>
                <a:path extrusionOk="0" h="23077" w="22893">
                  <a:moveTo>
                    <a:pt x="3385" y="19996"/>
                  </a:moveTo>
                  <a:cubicBezTo>
                    <a:pt x="-1117" y="15457"/>
                    <a:pt x="-1117" y="8113"/>
                    <a:pt x="3385" y="3574"/>
                  </a:cubicBezTo>
                  <a:cubicBezTo>
                    <a:pt x="7796" y="-899"/>
                    <a:pt x="15001" y="-928"/>
                    <a:pt x="19458" y="3508"/>
                  </a:cubicBezTo>
                  <a:cubicBezTo>
                    <a:pt x="19480" y="3530"/>
                    <a:pt x="19502" y="3551"/>
                    <a:pt x="19526" y="3574"/>
                  </a:cubicBezTo>
                  <a:cubicBezTo>
                    <a:pt x="24027" y="8113"/>
                    <a:pt x="24027" y="15457"/>
                    <a:pt x="19526" y="19996"/>
                  </a:cubicBezTo>
                  <a:cubicBezTo>
                    <a:pt x="15025" y="24371"/>
                    <a:pt x="7886" y="24371"/>
                    <a:pt x="3385" y="19996"/>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9"/>
            <p:cNvSpPr/>
            <p:nvPr/>
          </p:nvSpPr>
          <p:spPr>
            <a:xfrm>
              <a:off x="7136156" y="2616264"/>
              <a:ext cx="63463" cy="63670"/>
            </a:xfrm>
            <a:custGeom>
              <a:rect b="b" l="l" r="r" t="t"/>
              <a:pathLst>
                <a:path extrusionOk="0" h="29240" w="29145">
                  <a:moveTo>
                    <a:pt x="4237" y="25198"/>
                  </a:moveTo>
                  <a:cubicBezTo>
                    <a:pt x="-1401" y="19427"/>
                    <a:pt x="-1401" y="10213"/>
                    <a:pt x="4237" y="4442"/>
                  </a:cubicBezTo>
                  <a:cubicBezTo>
                    <a:pt x="9990" y="-1214"/>
                    <a:pt x="19174" y="-1214"/>
                    <a:pt x="24925" y="4442"/>
                  </a:cubicBezTo>
                  <a:cubicBezTo>
                    <a:pt x="30563" y="10213"/>
                    <a:pt x="30563" y="19427"/>
                    <a:pt x="24925" y="25198"/>
                  </a:cubicBezTo>
                  <a:cubicBezTo>
                    <a:pt x="19174" y="30854"/>
                    <a:pt x="9990" y="30854"/>
                    <a:pt x="4237" y="25198"/>
                  </a:cubicBezTo>
                  <a:close/>
                </a:path>
              </a:pathLst>
            </a:custGeom>
            <a:solidFill>
              <a:srgbClr val="E9E0D4">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9"/>
            <p:cNvSpPr/>
            <p:nvPr/>
          </p:nvSpPr>
          <p:spPr>
            <a:xfrm>
              <a:off x="7157681" y="3554549"/>
              <a:ext cx="28314" cy="28595"/>
            </a:xfrm>
            <a:custGeom>
              <a:rect b="b" l="l" r="r" t="t"/>
              <a:pathLst>
                <a:path extrusionOk="0" h="13132" w="13003">
                  <a:moveTo>
                    <a:pt x="1850" y="11484"/>
                  </a:moveTo>
                  <a:cubicBezTo>
                    <a:pt x="-605" y="8861"/>
                    <a:pt x="-605" y="4756"/>
                    <a:pt x="1850" y="2133"/>
                  </a:cubicBezTo>
                  <a:cubicBezTo>
                    <a:pt x="4419" y="-445"/>
                    <a:pt x="8601" y="-445"/>
                    <a:pt x="11171" y="2133"/>
                  </a:cubicBezTo>
                  <a:cubicBezTo>
                    <a:pt x="13626" y="4756"/>
                    <a:pt x="13626" y="8861"/>
                    <a:pt x="11171" y="11484"/>
                  </a:cubicBezTo>
                  <a:cubicBezTo>
                    <a:pt x="8556" y="13948"/>
                    <a:pt x="4464" y="13948"/>
                    <a:pt x="1850" y="11484"/>
                  </a:cubicBezTo>
                  <a:close/>
                </a:path>
              </a:pathLst>
            </a:custGeom>
            <a:solidFill>
              <a:srgbClr val="D7CA91">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9"/>
            <p:cNvSpPr/>
            <p:nvPr/>
          </p:nvSpPr>
          <p:spPr>
            <a:xfrm>
              <a:off x="6711419" y="2662145"/>
              <a:ext cx="17845" cy="17744"/>
            </a:xfrm>
            <a:custGeom>
              <a:rect b="b" l="l" r="r" t="t"/>
              <a:pathLst>
                <a:path extrusionOk="0" h="8149" w="8195">
                  <a:moveTo>
                    <a:pt x="1151" y="7082"/>
                  </a:moveTo>
                  <a:cubicBezTo>
                    <a:pt x="-372" y="5486"/>
                    <a:pt x="-372" y="2977"/>
                    <a:pt x="1151" y="1380"/>
                  </a:cubicBezTo>
                  <a:cubicBezTo>
                    <a:pt x="2811" y="-194"/>
                    <a:pt x="5403" y="-194"/>
                    <a:pt x="7062" y="1380"/>
                  </a:cubicBezTo>
                  <a:cubicBezTo>
                    <a:pt x="8584" y="2977"/>
                    <a:pt x="8584" y="5486"/>
                    <a:pt x="7062" y="7082"/>
                  </a:cubicBezTo>
                  <a:cubicBezTo>
                    <a:pt x="5493" y="8724"/>
                    <a:pt x="2901" y="8770"/>
                    <a:pt x="1265" y="7219"/>
                  </a:cubicBezTo>
                  <a:cubicBezTo>
                    <a:pt x="1241" y="7173"/>
                    <a:pt x="1197" y="7128"/>
                    <a:pt x="1151" y="7082"/>
                  </a:cubicBezTo>
                  <a:close/>
                </a:path>
              </a:pathLst>
            </a:custGeom>
            <a:solidFill>
              <a:srgbClr val="A0C3CA">
                <a:alpha val="9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1" name="Google Shape;1441;p9"/>
            <p:cNvSpPr/>
            <p:nvPr/>
          </p:nvSpPr>
          <p:spPr>
            <a:xfrm>
              <a:off x="6893167" y="2185328"/>
              <a:ext cx="59875" cy="60066"/>
            </a:xfrm>
            <a:custGeom>
              <a:rect b="b" l="l" r="r" t="t"/>
              <a:pathLst>
                <a:path extrusionOk="0" h="27585" w="27497">
                  <a:moveTo>
                    <a:pt x="4033" y="23852"/>
                  </a:moveTo>
                  <a:cubicBezTo>
                    <a:pt x="-1333" y="18424"/>
                    <a:pt x="-1333" y="9665"/>
                    <a:pt x="4033" y="4237"/>
                  </a:cubicBezTo>
                  <a:cubicBezTo>
                    <a:pt x="9444" y="-1146"/>
                    <a:pt x="18173" y="-1146"/>
                    <a:pt x="23584" y="4237"/>
                  </a:cubicBezTo>
                  <a:cubicBezTo>
                    <a:pt x="28813" y="9643"/>
                    <a:pt x="28813" y="18218"/>
                    <a:pt x="23584" y="23624"/>
                  </a:cubicBezTo>
                  <a:cubicBezTo>
                    <a:pt x="18241" y="29075"/>
                    <a:pt x="9512" y="29189"/>
                    <a:pt x="4033" y="23852"/>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2" name="Google Shape;1442;p9"/>
            <p:cNvSpPr/>
            <p:nvPr/>
          </p:nvSpPr>
          <p:spPr>
            <a:xfrm>
              <a:off x="7035023" y="1736812"/>
              <a:ext cx="66832" cy="64667"/>
            </a:xfrm>
            <a:custGeom>
              <a:rect b="b" l="l" r="r" t="t"/>
              <a:pathLst>
                <a:path extrusionOk="0" h="29698" w="30692">
                  <a:moveTo>
                    <a:pt x="30699" y="14389"/>
                  </a:moveTo>
                  <a:cubicBezTo>
                    <a:pt x="30836" y="22828"/>
                    <a:pt x="24106" y="29762"/>
                    <a:pt x="15695" y="29899"/>
                  </a:cubicBezTo>
                  <a:cubicBezTo>
                    <a:pt x="15535" y="29899"/>
                    <a:pt x="15399" y="29899"/>
                    <a:pt x="15240" y="29899"/>
                  </a:cubicBezTo>
                  <a:cubicBezTo>
                    <a:pt x="6828" y="29899"/>
                    <a:pt x="9" y="23056"/>
                    <a:pt x="9" y="14617"/>
                  </a:cubicBezTo>
                  <a:cubicBezTo>
                    <a:pt x="9" y="14548"/>
                    <a:pt x="9" y="14457"/>
                    <a:pt x="9" y="14389"/>
                  </a:cubicBezTo>
                  <a:cubicBezTo>
                    <a:pt x="554" y="6725"/>
                    <a:pt x="6692" y="681"/>
                    <a:pt x="14331" y="248"/>
                  </a:cubicBezTo>
                  <a:cubicBezTo>
                    <a:pt x="22720" y="-414"/>
                    <a:pt x="30040" y="5881"/>
                    <a:pt x="30699" y="14298"/>
                  </a:cubicBezTo>
                  <a:cubicBezTo>
                    <a:pt x="30699" y="14343"/>
                    <a:pt x="30699" y="14366"/>
                    <a:pt x="30699" y="14389"/>
                  </a:cubicBezTo>
                  <a:close/>
                </a:path>
              </a:pathLst>
            </a:custGeom>
            <a:solidFill>
              <a:srgbClr val="D7CA91">
                <a:alpha val="7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9"/>
            <p:cNvSpPr/>
            <p:nvPr/>
          </p:nvSpPr>
          <p:spPr>
            <a:xfrm>
              <a:off x="7733240" y="4043936"/>
              <a:ext cx="39957" cy="39970"/>
            </a:xfrm>
            <a:custGeom>
              <a:rect b="b" l="l" r="r" t="t"/>
              <a:pathLst>
                <a:path extrusionOk="0" h="18356" w="18350">
                  <a:moveTo>
                    <a:pt x="17937" y="12202"/>
                  </a:moveTo>
                  <a:cubicBezTo>
                    <a:pt x="16322" y="17006"/>
                    <a:pt x="11161" y="19638"/>
                    <a:pt x="6342" y="18133"/>
                  </a:cubicBezTo>
                  <a:cubicBezTo>
                    <a:pt x="1545" y="16506"/>
                    <a:pt x="-1069" y="11345"/>
                    <a:pt x="431" y="6500"/>
                  </a:cubicBezTo>
                  <a:cubicBezTo>
                    <a:pt x="2137" y="1779"/>
                    <a:pt x="7205" y="-810"/>
                    <a:pt x="12026" y="570"/>
                  </a:cubicBezTo>
                  <a:cubicBezTo>
                    <a:pt x="16823" y="2196"/>
                    <a:pt x="19437" y="7358"/>
                    <a:pt x="17937" y="12202"/>
                  </a:cubicBezTo>
                  <a:close/>
                </a:path>
              </a:pathLst>
            </a:custGeom>
            <a:solidFill>
              <a:srgbClr val="D7CA91">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9"/>
            <p:cNvSpPr/>
            <p:nvPr/>
          </p:nvSpPr>
          <p:spPr>
            <a:xfrm>
              <a:off x="8522865" y="4372263"/>
              <a:ext cx="62956" cy="63130"/>
            </a:xfrm>
            <a:custGeom>
              <a:rect b="b" l="l" r="r" t="t"/>
              <a:pathLst>
                <a:path extrusionOk="0" h="28992" w="28912">
                  <a:moveTo>
                    <a:pt x="28190" y="18955"/>
                  </a:moveTo>
                  <a:cubicBezTo>
                    <a:pt x="25803" y="26630"/>
                    <a:pt x="17664" y="30914"/>
                    <a:pt x="10003" y="28535"/>
                  </a:cubicBezTo>
                  <a:cubicBezTo>
                    <a:pt x="2455" y="26035"/>
                    <a:pt x="-1705" y="17904"/>
                    <a:pt x="682" y="10288"/>
                  </a:cubicBezTo>
                  <a:cubicBezTo>
                    <a:pt x="3046" y="2713"/>
                    <a:pt x="11072" y="-1508"/>
                    <a:pt x="18619" y="857"/>
                  </a:cubicBezTo>
                  <a:cubicBezTo>
                    <a:pt x="18710" y="882"/>
                    <a:pt x="18778" y="909"/>
                    <a:pt x="18870" y="937"/>
                  </a:cubicBezTo>
                  <a:cubicBezTo>
                    <a:pt x="26327" y="3181"/>
                    <a:pt x="30554" y="11064"/>
                    <a:pt x="28326" y="18545"/>
                  </a:cubicBezTo>
                  <a:cubicBezTo>
                    <a:pt x="28282" y="18682"/>
                    <a:pt x="28236" y="18819"/>
                    <a:pt x="28190" y="18955"/>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9"/>
            <p:cNvSpPr/>
            <p:nvPr/>
          </p:nvSpPr>
          <p:spPr>
            <a:xfrm>
              <a:off x="8148024" y="4535914"/>
              <a:ext cx="27767" cy="27876"/>
            </a:xfrm>
            <a:custGeom>
              <a:rect b="b" l="l" r="r" t="t"/>
              <a:pathLst>
                <a:path extrusionOk="0" h="12802" w="12752">
                  <a:moveTo>
                    <a:pt x="12409" y="8539"/>
                  </a:moveTo>
                  <a:cubicBezTo>
                    <a:pt x="11478" y="11808"/>
                    <a:pt x="8067" y="13698"/>
                    <a:pt x="4816" y="12763"/>
                  </a:cubicBezTo>
                  <a:cubicBezTo>
                    <a:pt x="4702" y="12727"/>
                    <a:pt x="4566" y="12688"/>
                    <a:pt x="4453" y="12645"/>
                  </a:cubicBezTo>
                  <a:cubicBezTo>
                    <a:pt x="1202" y="11707"/>
                    <a:pt x="-686" y="8298"/>
                    <a:pt x="247" y="5029"/>
                  </a:cubicBezTo>
                  <a:cubicBezTo>
                    <a:pt x="269" y="4906"/>
                    <a:pt x="315" y="4783"/>
                    <a:pt x="361" y="4662"/>
                  </a:cubicBezTo>
                  <a:cubicBezTo>
                    <a:pt x="1293" y="1393"/>
                    <a:pt x="4702" y="-498"/>
                    <a:pt x="7953" y="440"/>
                  </a:cubicBezTo>
                  <a:cubicBezTo>
                    <a:pt x="8067" y="474"/>
                    <a:pt x="8203" y="513"/>
                    <a:pt x="8317" y="556"/>
                  </a:cubicBezTo>
                  <a:cubicBezTo>
                    <a:pt x="11568" y="1494"/>
                    <a:pt x="13455" y="4904"/>
                    <a:pt x="12523" y="8172"/>
                  </a:cubicBezTo>
                  <a:cubicBezTo>
                    <a:pt x="12500" y="8295"/>
                    <a:pt x="12455" y="8418"/>
                    <a:pt x="12409" y="8539"/>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9"/>
            <p:cNvSpPr/>
            <p:nvPr/>
          </p:nvSpPr>
          <p:spPr>
            <a:xfrm>
              <a:off x="6657996" y="2348500"/>
              <a:ext cx="93064" cy="93369"/>
            </a:xfrm>
            <a:custGeom>
              <a:rect b="b" l="l" r="r" t="t"/>
              <a:pathLst>
                <a:path extrusionOk="0" h="42879" w="42739">
                  <a:moveTo>
                    <a:pt x="42740" y="21440"/>
                  </a:moveTo>
                  <a:cubicBezTo>
                    <a:pt x="42740" y="33281"/>
                    <a:pt x="33173" y="42880"/>
                    <a:pt x="21370" y="42880"/>
                  </a:cubicBezTo>
                  <a:cubicBezTo>
                    <a:pt x="9567" y="42880"/>
                    <a:pt x="0" y="33281"/>
                    <a:pt x="0" y="21440"/>
                  </a:cubicBezTo>
                  <a:cubicBezTo>
                    <a:pt x="0" y="9599"/>
                    <a:pt x="9567" y="0"/>
                    <a:pt x="21370" y="0"/>
                  </a:cubicBezTo>
                  <a:cubicBezTo>
                    <a:pt x="33173" y="0"/>
                    <a:pt x="42740" y="9599"/>
                    <a:pt x="42740" y="21440"/>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9"/>
            <p:cNvSpPr/>
            <p:nvPr/>
          </p:nvSpPr>
          <p:spPr>
            <a:xfrm>
              <a:off x="6667752" y="1049376"/>
              <a:ext cx="121062" cy="120564"/>
            </a:xfrm>
            <a:custGeom>
              <a:rect b="b" l="l" r="r" t="t"/>
              <a:pathLst>
                <a:path extrusionOk="0" h="55368" w="55597">
                  <a:moveTo>
                    <a:pt x="54406" y="36242"/>
                  </a:moveTo>
                  <a:cubicBezTo>
                    <a:pt x="49746" y="50839"/>
                    <a:pt x="34195" y="58891"/>
                    <a:pt x="19623" y="54261"/>
                  </a:cubicBezTo>
                  <a:cubicBezTo>
                    <a:pt x="5005" y="49767"/>
                    <a:pt x="-3225" y="34258"/>
                    <a:pt x="1209" y="19592"/>
                  </a:cubicBezTo>
                  <a:cubicBezTo>
                    <a:pt x="5732" y="5040"/>
                    <a:pt x="21169" y="-3080"/>
                    <a:pt x="35673" y="1459"/>
                  </a:cubicBezTo>
                  <a:cubicBezTo>
                    <a:pt x="35765" y="1505"/>
                    <a:pt x="35878" y="1527"/>
                    <a:pt x="35992" y="1573"/>
                  </a:cubicBezTo>
                  <a:cubicBezTo>
                    <a:pt x="50609" y="6066"/>
                    <a:pt x="58838" y="21576"/>
                    <a:pt x="54406" y="36242"/>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9"/>
            <p:cNvSpPr/>
            <p:nvPr/>
          </p:nvSpPr>
          <p:spPr>
            <a:xfrm>
              <a:off x="6622865" y="1552249"/>
              <a:ext cx="149498" cy="149991"/>
            </a:xfrm>
            <a:custGeom>
              <a:rect b="b" l="l" r="r" t="t"/>
              <a:pathLst>
                <a:path extrusionOk="0" h="68882" w="68656">
                  <a:moveTo>
                    <a:pt x="68665" y="34641"/>
                  </a:moveTo>
                  <a:cubicBezTo>
                    <a:pt x="68665" y="53664"/>
                    <a:pt x="53296" y="69083"/>
                    <a:pt x="34337" y="69083"/>
                  </a:cubicBezTo>
                  <a:cubicBezTo>
                    <a:pt x="15423" y="68968"/>
                    <a:pt x="122" y="53618"/>
                    <a:pt x="9" y="34641"/>
                  </a:cubicBezTo>
                  <a:cubicBezTo>
                    <a:pt x="9" y="15619"/>
                    <a:pt x="15377" y="201"/>
                    <a:pt x="34337" y="201"/>
                  </a:cubicBezTo>
                  <a:cubicBezTo>
                    <a:pt x="53160" y="64"/>
                    <a:pt x="68529" y="15300"/>
                    <a:pt x="68665" y="34186"/>
                  </a:cubicBezTo>
                  <a:cubicBezTo>
                    <a:pt x="68665" y="34345"/>
                    <a:pt x="68665" y="34482"/>
                    <a:pt x="68665" y="34641"/>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9"/>
            <p:cNvSpPr/>
            <p:nvPr/>
          </p:nvSpPr>
          <p:spPr>
            <a:xfrm>
              <a:off x="6399678" y="689626"/>
              <a:ext cx="146740" cy="148423"/>
            </a:xfrm>
            <a:custGeom>
              <a:rect b="b" l="l" r="r" t="t"/>
              <a:pathLst>
                <a:path extrusionOk="0" h="68162" w="67389">
                  <a:moveTo>
                    <a:pt x="65498" y="45068"/>
                  </a:moveTo>
                  <a:cubicBezTo>
                    <a:pt x="59747" y="62745"/>
                    <a:pt x="40855" y="72415"/>
                    <a:pt x="23214" y="66736"/>
                  </a:cubicBezTo>
                  <a:cubicBezTo>
                    <a:pt x="5640" y="61080"/>
                    <a:pt x="-4021" y="42194"/>
                    <a:pt x="1616" y="24563"/>
                  </a:cubicBezTo>
                  <a:cubicBezTo>
                    <a:pt x="1616" y="24563"/>
                    <a:pt x="1616" y="24540"/>
                    <a:pt x="1616" y="24540"/>
                  </a:cubicBezTo>
                  <a:cubicBezTo>
                    <a:pt x="6800" y="6636"/>
                    <a:pt x="25488" y="-3651"/>
                    <a:pt x="43333" y="1549"/>
                  </a:cubicBezTo>
                  <a:cubicBezTo>
                    <a:pt x="43515" y="1618"/>
                    <a:pt x="43720" y="1663"/>
                    <a:pt x="43902" y="1732"/>
                  </a:cubicBezTo>
                  <a:cubicBezTo>
                    <a:pt x="61612" y="7365"/>
                    <a:pt x="71433" y="26342"/>
                    <a:pt x="65817" y="44110"/>
                  </a:cubicBezTo>
                  <a:cubicBezTo>
                    <a:pt x="65726" y="44429"/>
                    <a:pt x="65612" y="44749"/>
                    <a:pt x="65498" y="45068"/>
                  </a:cubicBezTo>
                  <a:close/>
                </a:path>
              </a:pathLst>
            </a:custGeom>
            <a:solidFill>
              <a:srgbClr val="A0C3CA">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9"/>
            <p:cNvSpPr/>
            <p:nvPr/>
          </p:nvSpPr>
          <p:spPr>
            <a:xfrm>
              <a:off x="7547273" y="3838529"/>
              <a:ext cx="50104" cy="50551"/>
            </a:xfrm>
            <a:custGeom>
              <a:rect b="b" l="l" r="r" t="t"/>
              <a:pathLst>
                <a:path extrusionOk="0" h="23215" w="23010">
                  <a:moveTo>
                    <a:pt x="22449" y="15346"/>
                  </a:moveTo>
                  <a:cubicBezTo>
                    <a:pt x="20607" y="21368"/>
                    <a:pt x="14264" y="24757"/>
                    <a:pt x="8262" y="22912"/>
                  </a:cubicBezTo>
                  <a:cubicBezTo>
                    <a:pt x="8217" y="22901"/>
                    <a:pt x="8171" y="22887"/>
                    <a:pt x="8126" y="22873"/>
                  </a:cubicBezTo>
                  <a:cubicBezTo>
                    <a:pt x="2102" y="21067"/>
                    <a:pt x="-1309" y="14712"/>
                    <a:pt x="488" y="8677"/>
                  </a:cubicBezTo>
                  <a:cubicBezTo>
                    <a:pt x="532" y="8543"/>
                    <a:pt x="578" y="8408"/>
                    <a:pt x="624" y="8276"/>
                  </a:cubicBezTo>
                  <a:cubicBezTo>
                    <a:pt x="2579" y="2175"/>
                    <a:pt x="9081" y="-1192"/>
                    <a:pt x="15174" y="749"/>
                  </a:cubicBezTo>
                  <a:cubicBezTo>
                    <a:pt x="21175" y="2806"/>
                    <a:pt x="24404" y="9305"/>
                    <a:pt x="22449" y="15346"/>
                  </a:cubicBezTo>
                  <a:close/>
                </a:path>
              </a:pathLst>
            </a:custGeom>
            <a:solidFill>
              <a:srgbClr val="D1BC9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9"/>
            <p:cNvSpPr/>
            <p:nvPr/>
          </p:nvSpPr>
          <p:spPr>
            <a:xfrm>
              <a:off x="8038452" y="4496977"/>
              <a:ext cx="44552" cy="45194"/>
            </a:xfrm>
            <a:custGeom>
              <a:rect b="b" l="l" r="r" t="t"/>
              <a:pathLst>
                <a:path extrusionOk="0" h="20755" w="20460">
                  <a:moveTo>
                    <a:pt x="20461" y="10948"/>
                  </a:moveTo>
                  <a:lnTo>
                    <a:pt x="14096" y="7071"/>
                  </a:lnTo>
                  <a:lnTo>
                    <a:pt x="13641" y="0"/>
                  </a:lnTo>
                  <a:lnTo>
                    <a:pt x="8185" y="4562"/>
                  </a:lnTo>
                  <a:lnTo>
                    <a:pt x="1138" y="2737"/>
                  </a:lnTo>
                  <a:lnTo>
                    <a:pt x="3866" y="9580"/>
                  </a:lnTo>
                  <a:lnTo>
                    <a:pt x="0" y="15738"/>
                  </a:lnTo>
                  <a:lnTo>
                    <a:pt x="7275" y="15054"/>
                  </a:lnTo>
                  <a:lnTo>
                    <a:pt x="11822" y="20756"/>
                  </a:lnTo>
                  <a:lnTo>
                    <a:pt x="13641" y="13685"/>
                  </a:lnTo>
                  <a:lnTo>
                    <a:pt x="20461" y="10948"/>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9"/>
            <p:cNvSpPr/>
            <p:nvPr/>
          </p:nvSpPr>
          <p:spPr>
            <a:xfrm>
              <a:off x="7751475" y="3825827"/>
              <a:ext cx="56929" cy="25825"/>
            </a:xfrm>
            <a:custGeom>
              <a:rect b="b" l="l" r="r" t="t"/>
              <a:pathLst>
                <a:path extrusionOk="0" h="11860" w="26144">
                  <a:moveTo>
                    <a:pt x="20470" y="9779"/>
                  </a:moveTo>
                  <a:lnTo>
                    <a:pt x="20470" y="9779"/>
                  </a:lnTo>
                  <a:lnTo>
                    <a:pt x="19333" y="8183"/>
                  </a:lnTo>
                  <a:lnTo>
                    <a:pt x="19333" y="8183"/>
                  </a:lnTo>
                  <a:cubicBezTo>
                    <a:pt x="19333" y="8183"/>
                    <a:pt x="19333" y="8183"/>
                    <a:pt x="19333" y="8183"/>
                  </a:cubicBezTo>
                  <a:lnTo>
                    <a:pt x="19333" y="8183"/>
                  </a:lnTo>
                  <a:cubicBezTo>
                    <a:pt x="19333" y="8183"/>
                    <a:pt x="19333" y="8183"/>
                    <a:pt x="19333" y="8183"/>
                  </a:cubicBezTo>
                  <a:lnTo>
                    <a:pt x="19333" y="6130"/>
                  </a:lnTo>
                  <a:lnTo>
                    <a:pt x="19333" y="4533"/>
                  </a:lnTo>
                  <a:lnTo>
                    <a:pt x="19333" y="6586"/>
                  </a:lnTo>
                  <a:cubicBezTo>
                    <a:pt x="19333" y="6586"/>
                    <a:pt x="19333" y="6586"/>
                    <a:pt x="19333" y="6586"/>
                  </a:cubicBezTo>
                  <a:cubicBezTo>
                    <a:pt x="19333" y="6586"/>
                    <a:pt x="19333" y="6586"/>
                    <a:pt x="19333" y="6586"/>
                  </a:cubicBezTo>
                  <a:lnTo>
                    <a:pt x="19333" y="6586"/>
                  </a:lnTo>
                  <a:lnTo>
                    <a:pt x="19333" y="6586"/>
                  </a:lnTo>
                  <a:lnTo>
                    <a:pt x="19333" y="3165"/>
                  </a:lnTo>
                  <a:lnTo>
                    <a:pt x="19333" y="1796"/>
                  </a:lnTo>
                  <a:lnTo>
                    <a:pt x="19333" y="3621"/>
                  </a:lnTo>
                  <a:lnTo>
                    <a:pt x="19333" y="3621"/>
                  </a:lnTo>
                  <a:cubicBezTo>
                    <a:pt x="19333" y="3621"/>
                    <a:pt x="19333" y="3621"/>
                    <a:pt x="19333" y="3621"/>
                  </a:cubicBezTo>
                  <a:lnTo>
                    <a:pt x="19333" y="3621"/>
                  </a:lnTo>
                  <a:lnTo>
                    <a:pt x="17969" y="3621"/>
                  </a:lnTo>
                  <a:cubicBezTo>
                    <a:pt x="17969" y="3621"/>
                    <a:pt x="17969" y="3621"/>
                    <a:pt x="17969" y="3621"/>
                  </a:cubicBezTo>
                  <a:lnTo>
                    <a:pt x="17969" y="3621"/>
                  </a:lnTo>
                  <a:lnTo>
                    <a:pt x="17969" y="2252"/>
                  </a:lnTo>
                  <a:lnTo>
                    <a:pt x="17969" y="200"/>
                  </a:lnTo>
                  <a:lnTo>
                    <a:pt x="17969" y="2025"/>
                  </a:lnTo>
                  <a:lnTo>
                    <a:pt x="19333" y="5218"/>
                  </a:lnTo>
                  <a:lnTo>
                    <a:pt x="19333" y="5218"/>
                  </a:lnTo>
                  <a:cubicBezTo>
                    <a:pt x="19333" y="5218"/>
                    <a:pt x="19333" y="5218"/>
                    <a:pt x="19333" y="5218"/>
                  </a:cubicBezTo>
                  <a:cubicBezTo>
                    <a:pt x="19333" y="5218"/>
                    <a:pt x="19333" y="5218"/>
                    <a:pt x="19333" y="5218"/>
                  </a:cubicBezTo>
                  <a:lnTo>
                    <a:pt x="19333" y="5218"/>
                  </a:lnTo>
                  <a:lnTo>
                    <a:pt x="19333" y="3621"/>
                  </a:lnTo>
                  <a:lnTo>
                    <a:pt x="19333" y="5218"/>
                  </a:lnTo>
                  <a:lnTo>
                    <a:pt x="19333" y="7270"/>
                  </a:lnTo>
                  <a:lnTo>
                    <a:pt x="19333" y="7270"/>
                  </a:lnTo>
                  <a:lnTo>
                    <a:pt x="19333" y="7270"/>
                  </a:lnTo>
                  <a:cubicBezTo>
                    <a:pt x="19333" y="7270"/>
                    <a:pt x="19333" y="7270"/>
                    <a:pt x="19333" y="7270"/>
                  </a:cubicBezTo>
                  <a:lnTo>
                    <a:pt x="19333" y="7270"/>
                  </a:lnTo>
                  <a:lnTo>
                    <a:pt x="19333" y="7270"/>
                  </a:lnTo>
                  <a:lnTo>
                    <a:pt x="19333" y="9095"/>
                  </a:lnTo>
                  <a:cubicBezTo>
                    <a:pt x="19333" y="9095"/>
                    <a:pt x="19333" y="9095"/>
                    <a:pt x="19333" y="9095"/>
                  </a:cubicBezTo>
                  <a:cubicBezTo>
                    <a:pt x="19333" y="9095"/>
                    <a:pt x="19333" y="9095"/>
                    <a:pt x="19333" y="9095"/>
                  </a:cubicBezTo>
                  <a:lnTo>
                    <a:pt x="19333" y="9095"/>
                  </a:lnTo>
                  <a:lnTo>
                    <a:pt x="19333" y="7270"/>
                  </a:lnTo>
                  <a:lnTo>
                    <a:pt x="19333" y="7270"/>
                  </a:lnTo>
                  <a:lnTo>
                    <a:pt x="19333" y="7270"/>
                  </a:lnTo>
                  <a:lnTo>
                    <a:pt x="19333" y="7270"/>
                  </a:lnTo>
                  <a:cubicBezTo>
                    <a:pt x="19333" y="7270"/>
                    <a:pt x="19333" y="7270"/>
                    <a:pt x="19333" y="7270"/>
                  </a:cubicBezTo>
                  <a:lnTo>
                    <a:pt x="19333" y="7270"/>
                  </a:lnTo>
                  <a:lnTo>
                    <a:pt x="21378" y="7270"/>
                  </a:lnTo>
                  <a:lnTo>
                    <a:pt x="21378" y="5446"/>
                  </a:lnTo>
                  <a:lnTo>
                    <a:pt x="19561" y="5446"/>
                  </a:lnTo>
                  <a:cubicBezTo>
                    <a:pt x="19561" y="5446"/>
                    <a:pt x="19561" y="5446"/>
                    <a:pt x="19561" y="5446"/>
                  </a:cubicBezTo>
                  <a:lnTo>
                    <a:pt x="19561" y="5446"/>
                  </a:lnTo>
                  <a:cubicBezTo>
                    <a:pt x="19561" y="5446"/>
                    <a:pt x="19561" y="5446"/>
                    <a:pt x="19561" y="5446"/>
                  </a:cubicBezTo>
                  <a:lnTo>
                    <a:pt x="19561" y="5446"/>
                  </a:lnTo>
                  <a:lnTo>
                    <a:pt x="22742" y="5446"/>
                  </a:lnTo>
                  <a:lnTo>
                    <a:pt x="22742" y="3849"/>
                  </a:lnTo>
                  <a:lnTo>
                    <a:pt x="20925" y="3849"/>
                  </a:lnTo>
                  <a:lnTo>
                    <a:pt x="20925" y="3849"/>
                  </a:lnTo>
                  <a:lnTo>
                    <a:pt x="20925" y="3849"/>
                  </a:lnTo>
                  <a:lnTo>
                    <a:pt x="20925" y="3849"/>
                  </a:lnTo>
                  <a:cubicBezTo>
                    <a:pt x="20925" y="3849"/>
                    <a:pt x="20925" y="3849"/>
                    <a:pt x="20925" y="3849"/>
                  </a:cubicBezTo>
                  <a:lnTo>
                    <a:pt x="20925" y="3849"/>
                  </a:lnTo>
                  <a:lnTo>
                    <a:pt x="20925" y="3849"/>
                  </a:lnTo>
                  <a:lnTo>
                    <a:pt x="20925" y="3849"/>
                  </a:lnTo>
                  <a:lnTo>
                    <a:pt x="22289" y="3849"/>
                  </a:lnTo>
                  <a:lnTo>
                    <a:pt x="23653" y="2025"/>
                  </a:lnTo>
                  <a:lnTo>
                    <a:pt x="21606" y="2025"/>
                  </a:lnTo>
                  <a:lnTo>
                    <a:pt x="19333" y="4533"/>
                  </a:lnTo>
                  <a:lnTo>
                    <a:pt x="19333" y="4533"/>
                  </a:lnTo>
                  <a:cubicBezTo>
                    <a:pt x="19333" y="4533"/>
                    <a:pt x="19333" y="4533"/>
                    <a:pt x="19333" y="4533"/>
                  </a:cubicBezTo>
                  <a:lnTo>
                    <a:pt x="19333" y="4533"/>
                  </a:lnTo>
                  <a:lnTo>
                    <a:pt x="19333" y="4533"/>
                  </a:lnTo>
                  <a:lnTo>
                    <a:pt x="19333" y="2937"/>
                  </a:lnTo>
                  <a:lnTo>
                    <a:pt x="3419" y="2937"/>
                  </a:lnTo>
                  <a:lnTo>
                    <a:pt x="2055" y="4533"/>
                  </a:lnTo>
                  <a:lnTo>
                    <a:pt x="2055" y="4533"/>
                  </a:lnTo>
                  <a:cubicBezTo>
                    <a:pt x="2055" y="4533"/>
                    <a:pt x="2055" y="4533"/>
                    <a:pt x="2055" y="4533"/>
                  </a:cubicBezTo>
                  <a:lnTo>
                    <a:pt x="2055" y="4533"/>
                  </a:lnTo>
                  <a:lnTo>
                    <a:pt x="2055" y="4533"/>
                  </a:lnTo>
                  <a:lnTo>
                    <a:pt x="2055" y="4533"/>
                  </a:lnTo>
                  <a:lnTo>
                    <a:pt x="9" y="4533"/>
                  </a:lnTo>
                  <a:lnTo>
                    <a:pt x="9" y="4533"/>
                  </a:lnTo>
                  <a:lnTo>
                    <a:pt x="9" y="4533"/>
                  </a:lnTo>
                  <a:cubicBezTo>
                    <a:pt x="9" y="4533"/>
                    <a:pt x="9" y="4533"/>
                    <a:pt x="9" y="4533"/>
                  </a:cubicBezTo>
                  <a:lnTo>
                    <a:pt x="1600" y="4533"/>
                  </a:lnTo>
                  <a:lnTo>
                    <a:pt x="1600" y="4533"/>
                  </a:lnTo>
                  <a:cubicBezTo>
                    <a:pt x="1600" y="4533"/>
                    <a:pt x="1600" y="4533"/>
                    <a:pt x="1600" y="4533"/>
                  </a:cubicBezTo>
                  <a:lnTo>
                    <a:pt x="1600" y="4533"/>
                  </a:lnTo>
                  <a:lnTo>
                    <a:pt x="3192" y="5902"/>
                  </a:lnTo>
                  <a:lnTo>
                    <a:pt x="3419" y="5902"/>
                  </a:lnTo>
                  <a:lnTo>
                    <a:pt x="1828" y="4533"/>
                  </a:lnTo>
                  <a:lnTo>
                    <a:pt x="1828" y="4533"/>
                  </a:lnTo>
                  <a:lnTo>
                    <a:pt x="1828" y="4533"/>
                  </a:lnTo>
                  <a:lnTo>
                    <a:pt x="1828" y="4533"/>
                  </a:lnTo>
                  <a:lnTo>
                    <a:pt x="4328" y="6814"/>
                  </a:lnTo>
                  <a:lnTo>
                    <a:pt x="6147" y="6814"/>
                  </a:lnTo>
                  <a:lnTo>
                    <a:pt x="4783" y="6814"/>
                  </a:lnTo>
                  <a:lnTo>
                    <a:pt x="2964" y="6814"/>
                  </a:lnTo>
                  <a:lnTo>
                    <a:pt x="2964" y="6814"/>
                  </a:lnTo>
                  <a:lnTo>
                    <a:pt x="2964" y="6814"/>
                  </a:lnTo>
                  <a:cubicBezTo>
                    <a:pt x="2964" y="6814"/>
                    <a:pt x="2964" y="6814"/>
                    <a:pt x="2964" y="6814"/>
                  </a:cubicBezTo>
                  <a:cubicBezTo>
                    <a:pt x="2964" y="6814"/>
                    <a:pt x="2964" y="6814"/>
                    <a:pt x="2964" y="6814"/>
                  </a:cubicBezTo>
                  <a:lnTo>
                    <a:pt x="2964" y="6814"/>
                  </a:lnTo>
                  <a:lnTo>
                    <a:pt x="2964" y="6814"/>
                  </a:lnTo>
                  <a:lnTo>
                    <a:pt x="5238" y="6814"/>
                  </a:lnTo>
                  <a:lnTo>
                    <a:pt x="5238" y="5218"/>
                  </a:lnTo>
                  <a:lnTo>
                    <a:pt x="1828" y="5218"/>
                  </a:lnTo>
                  <a:lnTo>
                    <a:pt x="1828" y="5218"/>
                  </a:lnTo>
                  <a:lnTo>
                    <a:pt x="1828" y="5218"/>
                  </a:lnTo>
                  <a:cubicBezTo>
                    <a:pt x="1828" y="5218"/>
                    <a:pt x="1828" y="5218"/>
                    <a:pt x="1828" y="5218"/>
                  </a:cubicBezTo>
                  <a:cubicBezTo>
                    <a:pt x="1828" y="5218"/>
                    <a:pt x="1828" y="5218"/>
                    <a:pt x="1828" y="5218"/>
                  </a:cubicBezTo>
                  <a:lnTo>
                    <a:pt x="3647" y="5218"/>
                  </a:lnTo>
                  <a:lnTo>
                    <a:pt x="3647" y="3849"/>
                  </a:lnTo>
                  <a:lnTo>
                    <a:pt x="1600" y="3849"/>
                  </a:lnTo>
                  <a:lnTo>
                    <a:pt x="1600" y="3849"/>
                  </a:lnTo>
                  <a:lnTo>
                    <a:pt x="1600" y="3849"/>
                  </a:lnTo>
                  <a:cubicBezTo>
                    <a:pt x="1600" y="3849"/>
                    <a:pt x="1600" y="3849"/>
                    <a:pt x="1600" y="3849"/>
                  </a:cubicBezTo>
                  <a:lnTo>
                    <a:pt x="1600" y="3849"/>
                  </a:lnTo>
                  <a:lnTo>
                    <a:pt x="464" y="2025"/>
                  </a:lnTo>
                  <a:lnTo>
                    <a:pt x="464" y="2025"/>
                  </a:lnTo>
                  <a:lnTo>
                    <a:pt x="1600" y="2025"/>
                  </a:lnTo>
                  <a:lnTo>
                    <a:pt x="1600" y="3849"/>
                  </a:lnTo>
                  <a:lnTo>
                    <a:pt x="1600" y="3849"/>
                  </a:lnTo>
                  <a:cubicBezTo>
                    <a:pt x="1600" y="3849"/>
                    <a:pt x="1600" y="3849"/>
                    <a:pt x="1600" y="3849"/>
                  </a:cubicBezTo>
                  <a:lnTo>
                    <a:pt x="1600" y="3849"/>
                  </a:lnTo>
                  <a:lnTo>
                    <a:pt x="1600" y="3849"/>
                  </a:lnTo>
                  <a:lnTo>
                    <a:pt x="1600" y="5902"/>
                  </a:lnTo>
                  <a:lnTo>
                    <a:pt x="2737" y="7499"/>
                  </a:lnTo>
                  <a:lnTo>
                    <a:pt x="2737" y="5446"/>
                  </a:lnTo>
                  <a:cubicBezTo>
                    <a:pt x="2737" y="5446"/>
                    <a:pt x="2737" y="5446"/>
                    <a:pt x="2737" y="5446"/>
                  </a:cubicBezTo>
                  <a:lnTo>
                    <a:pt x="2737" y="5446"/>
                  </a:lnTo>
                  <a:lnTo>
                    <a:pt x="2737" y="5446"/>
                  </a:lnTo>
                  <a:lnTo>
                    <a:pt x="2737" y="8867"/>
                  </a:lnTo>
                  <a:lnTo>
                    <a:pt x="3874" y="10464"/>
                  </a:lnTo>
                  <a:lnTo>
                    <a:pt x="3874" y="8639"/>
                  </a:lnTo>
                  <a:lnTo>
                    <a:pt x="3874" y="8639"/>
                  </a:lnTo>
                  <a:cubicBezTo>
                    <a:pt x="3874" y="8639"/>
                    <a:pt x="3874" y="8639"/>
                    <a:pt x="3874" y="8639"/>
                  </a:cubicBezTo>
                  <a:lnTo>
                    <a:pt x="5238" y="8639"/>
                  </a:lnTo>
                  <a:lnTo>
                    <a:pt x="5238" y="8639"/>
                  </a:lnTo>
                  <a:lnTo>
                    <a:pt x="5238" y="8639"/>
                  </a:lnTo>
                  <a:lnTo>
                    <a:pt x="5238" y="10007"/>
                  </a:lnTo>
                  <a:lnTo>
                    <a:pt x="5238" y="12060"/>
                  </a:lnTo>
                  <a:lnTo>
                    <a:pt x="5238" y="10235"/>
                  </a:lnTo>
                  <a:lnTo>
                    <a:pt x="5238" y="7042"/>
                  </a:lnTo>
                  <a:lnTo>
                    <a:pt x="5238" y="7042"/>
                  </a:lnTo>
                  <a:lnTo>
                    <a:pt x="5238" y="7042"/>
                  </a:lnTo>
                  <a:lnTo>
                    <a:pt x="5238" y="7042"/>
                  </a:lnTo>
                  <a:cubicBezTo>
                    <a:pt x="5238" y="7042"/>
                    <a:pt x="5238" y="7042"/>
                    <a:pt x="5238" y="7042"/>
                  </a:cubicBezTo>
                  <a:lnTo>
                    <a:pt x="5238" y="7042"/>
                  </a:lnTo>
                  <a:lnTo>
                    <a:pt x="5238" y="8867"/>
                  </a:lnTo>
                  <a:lnTo>
                    <a:pt x="5238" y="7270"/>
                  </a:lnTo>
                  <a:lnTo>
                    <a:pt x="5238" y="5218"/>
                  </a:lnTo>
                  <a:lnTo>
                    <a:pt x="5238" y="5218"/>
                  </a:lnTo>
                  <a:cubicBezTo>
                    <a:pt x="5238" y="5218"/>
                    <a:pt x="5238" y="5218"/>
                    <a:pt x="5238" y="5218"/>
                  </a:cubicBezTo>
                  <a:cubicBezTo>
                    <a:pt x="5238" y="5218"/>
                    <a:pt x="5238" y="5218"/>
                    <a:pt x="5238" y="5218"/>
                  </a:cubicBezTo>
                  <a:lnTo>
                    <a:pt x="5238" y="5218"/>
                  </a:lnTo>
                  <a:lnTo>
                    <a:pt x="5238" y="5218"/>
                  </a:lnTo>
                  <a:lnTo>
                    <a:pt x="5238" y="3393"/>
                  </a:lnTo>
                  <a:lnTo>
                    <a:pt x="5238" y="3393"/>
                  </a:lnTo>
                  <a:lnTo>
                    <a:pt x="5238" y="3393"/>
                  </a:lnTo>
                  <a:lnTo>
                    <a:pt x="5238" y="3393"/>
                  </a:lnTo>
                  <a:lnTo>
                    <a:pt x="5238" y="5218"/>
                  </a:lnTo>
                  <a:lnTo>
                    <a:pt x="5238" y="5218"/>
                  </a:lnTo>
                  <a:cubicBezTo>
                    <a:pt x="5238" y="5218"/>
                    <a:pt x="5238" y="5218"/>
                    <a:pt x="5238" y="5218"/>
                  </a:cubicBezTo>
                  <a:lnTo>
                    <a:pt x="5238" y="5218"/>
                  </a:lnTo>
                  <a:cubicBezTo>
                    <a:pt x="5238" y="5218"/>
                    <a:pt x="5238" y="5218"/>
                    <a:pt x="5238" y="5218"/>
                  </a:cubicBezTo>
                  <a:lnTo>
                    <a:pt x="5238" y="5218"/>
                  </a:lnTo>
                  <a:lnTo>
                    <a:pt x="3192" y="5218"/>
                  </a:lnTo>
                  <a:lnTo>
                    <a:pt x="3192" y="6814"/>
                  </a:lnTo>
                  <a:lnTo>
                    <a:pt x="5011" y="6814"/>
                  </a:lnTo>
                  <a:cubicBezTo>
                    <a:pt x="5011" y="6814"/>
                    <a:pt x="5011" y="6814"/>
                    <a:pt x="5011" y="6814"/>
                  </a:cubicBezTo>
                  <a:lnTo>
                    <a:pt x="5011" y="6814"/>
                  </a:lnTo>
                  <a:lnTo>
                    <a:pt x="5011" y="6814"/>
                  </a:lnTo>
                  <a:lnTo>
                    <a:pt x="5011" y="6814"/>
                  </a:lnTo>
                  <a:lnTo>
                    <a:pt x="1600" y="6814"/>
                  </a:lnTo>
                  <a:lnTo>
                    <a:pt x="1600" y="8411"/>
                  </a:lnTo>
                  <a:lnTo>
                    <a:pt x="3419" y="8411"/>
                  </a:lnTo>
                  <a:lnTo>
                    <a:pt x="3419" y="8411"/>
                  </a:lnTo>
                  <a:cubicBezTo>
                    <a:pt x="3419" y="8411"/>
                    <a:pt x="3419" y="8411"/>
                    <a:pt x="3419" y="8411"/>
                  </a:cubicBezTo>
                  <a:lnTo>
                    <a:pt x="3419" y="8411"/>
                  </a:lnTo>
                  <a:cubicBezTo>
                    <a:pt x="3419" y="8411"/>
                    <a:pt x="3419" y="8411"/>
                    <a:pt x="3419" y="8411"/>
                  </a:cubicBezTo>
                  <a:lnTo>
                    <a:pt x="3419" y="8411"/>
                  </a:lnTo>
                  <a:lnTo>
                    <a:pt x="3419" y="8411"/>
                  </a:lnTo>
                  <a:lnTo>
                    <a:pt x="3419" y="8411"/>
                  </a:lnTo>
                  <a:lnTo>
                    <a:pt x="2055" y="8411"/>
                  </a:lnTo>
                  <a:lnTo>
                    <a:pt x="691" y="10235"/>
                  </a:lnTo>
                  <a:lnTo>
                    <a:pt x="2737" y="10235"/>
                  </a:lnTo>
                  <a:lnTo>
                    <a:pt x="4783" y="7727"/>
                  </a:lnTo>
                  <a:lnTo>
                    <a:pt x="4783" y="7727"/>
                  </a:lnTo>
                  <a:lnTo>
                    <a:pt x="4783" y="7727"/>
                  </a:lnTo>
                  <a:lnTo>
                    <a:pt x="4783" y="7727"/>
                  </a:lnTo>
                  <a:lnTo>
                    <a:pt x="4783" y="7727"/>
                  </a:lnTo>
                  <a:lnTo>
                    <a:pt x="3419" y="9095"/>
                  </a:lnTo>
                  <a:lnTo>
                    <a:pt x="5466" y="9095"/>
                  </a:lnTo>
                  <a:lnTo>
                    <a:pt x="5466" y="7499"/>
                  </a:lnTo>
                  <a:lnTo>
                    <a:pt x="5466" y="7499"/>
                  </a:lnTo>
                  <a:cubicBezTo>
                    <a:pt x="5466" y="7499"/>
                    <a:pt x="5466" y="7499"/>
                    <a:pt x="6602" y="7499"/>
                  </a:cubicBezTo>
                  <a:lnTo>
                    <a:pt x="6602" y="7499"/>
                  </a:lnTo>
                  <a:lnTo>
                    <a:pt x="6602" y="7499"/>
                  </a:lnTo>
                  <a:lnTo>
                    <a:pt x="6602" y="7499"/>
                  </a:lnTo>
                  <a:lnTo>
                    <a:pt x="26153" y="7499"/>
                  </a:lnTo>
                  <a:cubicBezTo>
                    <a:pt x="26153" y="7499"/>
                    <a:pt x="26153" y="7499"/>
                    <a:pt x="26153" y="7499"/>
                  </a:cubicBezTo>
                  <a:lnTo>
                    <a:pt x="26153" y="7499"/>
                  </a:lnTo>
                  <a:cubicBezTo>
                    <a:pt x="26153" y="7499"/>
                    <a:pt x="26153" y="7499"/>
                    <a:pt x="26153" y="7499"/>
                  </a:cubicBezTo>
                  <a:lnTo>
                    <a:pt x="26153" y="7499"/>
                  </a:lnTo>
                  <a:lnTo>
                    <a:pt x="26153" y="7499"/>
                  </a:lnTo>
                  <a:lnTo>
                    <a:pt x="26153" y="7499"/>
                  </a:lnTo>
                  <a:lnTo>
                    <a:pt x="26153" y="7499"/>
                  </a:lnTo>
                  <a:lnTo>
                    <a:pt x="24561" y="6130"/>
                  </a:lnTo>
                  <a:lnTo>
                    <a:pt x="22742" y="6130"/>
                  </a:lnTo>
                  <a:lnTo>
                    <a:pt x="24106" y="7499"/>
                  </a:lnTo>
                  <a:lnTo>
                    <a:pt x="24106" y="7499"/>
                  </a:lnTo>
                  <a:lnTo>
                    <a:pt x="24106" y="7499"/>
                  </a:lnTo>
                  <a:lnTo>
                    <a:pt x="22970" y="7499"/>
                  </a:lnTo>
                  <a:lnTo>
                    <a:pt x="20242" y="5218"/>
                  </a:lnTo>
                  <a:lnTo>
                    <a:pt x="18650" y="5218"/>
                  </a:lnTo>
                  <a:lnTo>
                    <a:pt x="20014" y="5218"/>
                  </a:lnTo>
                  <a:lnTo>
                    <a:pt x="21152" y="5218"/>
                  </a:lnTo>
                  <a:cubicBezTo>
                    <a:pt x="21152" y="5218"/>
                    <a:pt x="21152" y="5218"/>
                    <a:pt x="21152" y="5218"/>
                  </a:cubicBezTo>
                  <a:cubicBezTo>
                    <a:pt x="21152" y="5218"/>
                    <a:pt x="21152" y="5218"/>
                    <a:pt x="21152" y="5218"/>
                  </a:cubicBezTo>
                  <a:lnTo>
                    <a:pt x="21152" y="5218"/>
                  </a:lnTo>
                  <a:cubicBezTo>
                    <a:pt x="21152" y="5218"/>
                    <a:pt x="21152" y="5218"/>
                    <a:pt x="21152" y="5218"/>
                  </a:cubicBezTo>
                  <a:lnTo>
                    <a:pt x="20014" y="5218"/>
                  </a:lnTo>
                  <a:lnTo>
                    <a:pt x="20014" y="5218"/>
                  </a:lnTo>
                  <a:lnTo>
                    <a:pt x="17742" y="5218"/>
                  </a:lnTo>
                  <a:lnTo>
                    <a:pt x="18878" y="6814"/>
                  </a:lnTo>
                  <a:lnTo>
                    <a:pt x="22289" y="6814"/>
                  </a:lnTo>
                  <a:lnTo>
                    <a:pt x="22289" y="6814"/>
                  </a:lnTo>
                  <a:lnTo>
                    <a:pt x="22289" y="6814"/>
                  </a:lnTo>
                  <a:cubicBezTo>
                    <a:pt x="22289" y="6814"/>
                    <a:pt x="22289" y="6814"/>
                    <a:pt x="22289" y="6814"/>
                  </a:cubicBezTo>
                  <a:lnTo>
                    <a:pt x="20242" y="6814"/>
                  </a:lnTo>
                  <a:lnTo>
                    <a:pt x="20242" y="8183"/>
                  </a:lnTo>
                  <a:lnTo>
                    <a:pt x="22289" y="8183"/>
                  </a:lnTo>
                  <a:lnTo>
                    <a:pt x="22289" y="8183"/>
                  </a:lnTo>
                  <a:lnTo>
                    <a:pt x="22289" y="8183"/>
                  </a:lnTo>
                  <a:cubicBezTo>
                    <a:pt x="22289" y="8183"/>
                    <a:pt x="22289" y="8183"/>
                    <a:pt x="22289" y="8183"/>
                  </a:cubicBezTo>
                  <a:lnTo>
                    <a:pt x="22289" y="8183"/>
                  </a:lnTo>
                  <a:lnTo>
                    <a:pt x="23653" y="10007"/>
                  </a:lnTo>
                  <a:cubicBezTo>
                    <a:pt x="23653" y="10007"/>
                    <a:pt x="23653" y="10007"/>
                    <a:pt x="23653" y="10007"/>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53" name="Google Shape;1453;p9"/>
          <p:cNvSpPr/>
          <p:nvPr/>
        </p:nvSpPr>
        <p:spPr>
          <a:xfrm>
            <a:off x="9799560" y="32979"/>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9"/>
          <p:cNvSpPr/>
          <p:nvPr/>
        </p:nvSpPr>
        <p:spPr>
          <a:xfrm>
            <a:off x="9496726" y="2317266"/>
            <a:ext cx="2142412" cy="216987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E2D8BD">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9"/>
          <p:cNvSpPr/>
          <p:nvPr/>
        </p:nvSpPr>
        <p:spPr>
          <a:xfrm>
            <a:off x="11546729" y="2513498"/>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56" name="Google Shape;1456;p9"/>
          <p:cNvSpPr/>
          <p:nvPr/>
        </p:nvSpPr>
        <p:spPr>
          <a:xfrm>
            <a:off x="11081148" y="4242838"/>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57" name="Google Shape;1457;p9"/>
          <p:cNvSpPr/>
          <p:nvPr/>
        </p:nvSpPr>
        <p:spPr>
          <a:xfrm>
            <a:off x="9342277" y="460088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58" name="Google Shape;1458;p9"/>
          <p:cNvSpPr/>
          <p:nvPr/>
        </p:nvSpPr>
        <p:spPr>
          <a:xfrm rot="2101268">
            <a:off x="10490716" y="5122793"/>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noFill/>
          <a:ln cap="flat" cmpd="sng" w="14825">
            <a:solidFill>
              <a:srgbClr val="E2D8B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459" name="Google Shape;1459;p9"/>
          <p:cNvSpPr/>
          <p:nvPr/>
        </p:nvSpPr>
        <p:spPr>
          <a:xfrm>
            <a:off x="2282116" y="5709429"/>
            <a:ext cx="165247" cy="165790"/>
          </a:xfrm>
          <a:custGeom>
            <a:rect b="b" l="l" r="r" t="t"/>
            <a:pathLst>
              <a:path extrusionOk="0" h="107656" w="107303">
                <a:moveTo>
                  <a:pt x="9" y="54028"/>
                </a:moveTo>
                <a:cubicBezTo>
                  <a:pt x="9" y="83756"/>
                  <a:pt x="24038" y="107856"/>
                  <a:pt x="53660" y="107856"/>
                </a:cubicBezTo>
                <a:cubicBezTo>
                  <a:pt x="83282" y="107856"/>
                  <a:pt x="107312" y="83756"/>
                  <a:pt x="107312" y="54028"/>
                </a:cubicBezTo>
                <a:cubicBezTo>
                  <a:pt x="107312" y="24299"/>
                  <a:pt x="83282" y="200"/>
                  <a:pt x="53660" y="200"/>
                </a:cubicBezTo>
                <a:cubicBezTo>
                  <a:pt x="24038" y="200"/>
                  <a:pt x="9" y="24299"/>
                  <a:pt x="9" y="54028"/>
                </a:cubicBezTo>
                <a:close/>
              </a:path>
            </a:pathLst>
          </a:custGeom>
          <a:solidFill>
            <a:srgbClr val="E2D8BD">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9"/>
          <p:cNvSpPr/>
          <p:nvPr/>
        </p:nvSpPr>
        <p:spPr>
          <a:xfrm>
            <a:off x="3023302" y="6135027"/>
            <a:ext cx="132337" cy="132773"/>
          </a:xfrm>
          <a:custGeom>
            <a:rect b="b" l="l" r="r" t="t"/>
            <a:pathLst>
              <a:path extrusionOk="0" h="86216" w="85933">
                <a:moveTo>
                  <a:pt x="9" y="43308"/>
                </a:moveTo>
                <a:cubicBezTo>
                  <a:pt x="9" y="67115"/>
                  <a:pt x="19242" y="86416"/>
                  <a:pt x="42975" y="86416"/>
                </a:cubicBezTo>
                <a:cubicBezTo>
                  <a:pt x="66709" y="86416"/>
                  <a:pt x="85942" y="67115"/>
                  <a:pt x="85942" y="43308"/>
                </a:cubicBezTo>
                <a:cubicBezTo>
                  <a:pt x="85942" y="19500"/>
                  <a:pt x="66709" y="200"/>
                  <a:pt x="42975" y="200"/>
                </a:cubicBezTo>
                <a:cubicBezTo>
                  <a:pt x="19242" y="200"/>
                  <a:pt x="9" y="19500"/>
                  <a:pt x="9" y="43308"/>
                </a:cubicBezTo>
                <a:close/>
              </a:path>
            </a:pathLst>
          </a:custGeom>
          <a:solidFill>
            <a:srgbClr val="D1BC94">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9"/>
          <p:cNvSpPr/>
          <p:nvPr/>
        </p:nvSpPr>
        <p:spPr>
          <a:xfrm>
            <a:off x="1033352" y="5752250"/>
            <a:ext cx="54615" cy="54795"/>
          </a:xfrm>
          <a:custGeom>
            <a:rect b="b" l="l" r="r" t="t"/>
            <a:pathLst>
              <a:path extrusionOk="0" h="35581" w="35464">
                <a:moveTo>
                  <a:pt x="9" y="17990"/>
                </a:moveTo>
                <a:cubicBezTo>
                  <a:pt x="9" y="27816"/>
                  <a:pt x="7943" y="35781"/>
                  <a:pt x="17741" y="35781"/>
                </a:cubicBezTo>
                <a:cubicBezTo>
                  <a:pt x="27539" y="35781"/>
                  <a:pt x="35473" y="27816"/>
                  <a:pt x="35473" y="17990"/>
                </a:cubicBezTo>
                <a:cubicBezTo>
                  <a:pt x="35473" y="8165"/>
                  <a:pt x="27539" y="200"/>
                  <a:pt x="17741" y="200"/>
                </a:cubicBezTo>
                <a:cubicBezTo>
                  <a:pt x="7943" y="200"/>
                  <a:pt x="9" y="8165"/>
                  <a:pt x="9" y="17990"/>
                </a:cubicBezTo>
                <a:close/>
              </a:path>
            </a:pathLst>
          </a:custGeom>
          <a:solidFill>
            <a:srgbClr val="E2D8BD">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9"/>
          <p:cNvSpPr/>
          <p:nvPr/>
        </p:nvSpPr>
        <p:spPr>
          <a:xfrm>
            <a:off x="3050980" y="5706204"/>
            <a:ext cx="32908" cy="33018"/>
          </a:xfrm>
          <a:custGeom>
            <a:rect b="b" l="l" r="r" t="t"/>
            <a:pathLst>
              <a:path extrusionOk="0" h="21440" w="21369">
                <a:moveTo>
                  <a:pt x="9" y="10920"/>
                </a:moveTo>
                <a:cubicBezTo>
                  <a:pt x="9" y="16841"/>
                  <a:pt x="4782" y="21640"/>
                  <a:pt x="10693" y="21640"/>
                </a:cubicBezTo>
                <a:cubicBezTo>
                  <a:pt x="16604" y="21640"/>
                  <a:pt x="21378" y="16841"/>
                  <a:pt x="21378" y="10920"/>
                </a:cubicBezTo>
                <a:cubicBezTo>
                  <a:pt x="21378" y="4999"/>
                  <a:pt x="16604" y="200"/>
                  <a:pt x="10693" y="200"/>
                </a:cubicBezTo>
                <a:cubicBezTo>
                  <a:pt x="4782" y="200"/>
                  <a:pt x="9" y="4999"/>
                  <a:pt x="9" y="1092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9"/>
          <p:cNvSpPr/>
          <p:nvPr/>
        </p:nvSpPr>
        <p:spPr>
          <a:xfrm>
            <a:off x="5243169" y="6422219"/>
            <a:ext cx="49014" cy="49174"/>
          </a:xfrm>
          <a:custGeom>
            <a:rect b="b" l="l" r="r" t="t"/>
            <a:pathLst>
              <a:path extrusionOk="0" h="31931" w="31827">
                <a:moveTo>
                  <a:pt x="9" y="16394"/>
                </a:moveTo>
                <a:cubicBezTo>
                  <a:pt x="9" y="25084"/>
                  <a:pt x="7033" y="32132"/>
                  <a:pt x="15695" y="32132"/>
                </a:cubicBezTo>
                <a:cubicBezTo>
                  <a:pt x="15763" y="32132"/>
                  <a:pt x="15854" y="32132"/>
                  <a:pt x="15922" y="32132"/>
                </a:cubicBezTo>
                <a:cubicBezTo>
                  <a:pt x="24629" y="32132"/>
                  <a:pt x="31722" y="25129"/>
                  <a:pt x="31836" y="16394"/>
                </a:cubicBezTo>
                <a:cubicBezTo>
                  <a:pt x="31836" y="7544"/>
                  <a:pt x="24743" y="314"/>
                  <a:pt x="15922" y="200"/>
                </a:cubicBezTo>
                <a:cubicBezTo>
                  <a:pt x="7124" y="200"/>
                  <a:pt x="9" y="7339"/>
                  <a:pt x="9" y="16166"/>
                </a:cubicBezTo>
                <a:cubicBezTo>
                  <a:pt x="9" y="16234"/>
                  <a:pt x="9" y="16325"/>
                  <a:pt x="9" y="16394"/>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9"/>
          <p:cNvSpPr/>
          <p:nvPr/>
        </p:nvSpPr>
        <p:spPr>
          <a:xfrm>
            <a:off x="1761531" y="6229077"/>
            <a:ext cx="44463" cy="44608"/>
          </a:xfrm>
          <a:custGeom>
            <a:rect b="b" l="l" r="r" t="t"/>
            <a:pathLst>
              <a:path extrusionOk="0" h="28966" w="28872">
                <a:moveTo>
                  <a:pt x="9" y="14797"/>
                </a:moveTo>
                <a:cubicBezTo>
                  <a:pt x="9" y="22735"/>
                  <a:pt x="6420" y="29167"/>
                  <a:pt x="14331" y="29167"/>
                </a:cubicBezTo>
                <a:cubicBezTo>
                  <a:pt x="22288" y="29167"/>
                  <a:pt x="28767" y="22780"/>
                  <a:pt x="28881" y="14797"/>
                </a:cubicBezTo>
                <a:cubicBezTo>
                  <a:pt x="28881" y="6746"/>
                  <a:pt x="22356" y="200"/>
                  <a:pt x="14331" y="200"/>
                </a:cubicBezTo>
                <a:cubicBezTo>
                  <a:pt x="6374" y="314"/>
                  <a:pt x="9" y="6814"/>
                  <a:pt x="9" y="14797"/>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9"/>
          <p:cNvSpPr/>
          <p:nvPr/>
        </p:nvSpPr>
        <p:spPr>
          <a:xfrm>
            <a:off x="542169" y="39059"/>
            <a:ext cx="257323" cy="258169"/>
          </a:xfrm>
          <a:custGeom>
            <a:rect b="b" l="l" r="r" t="t"/>
            <a:pathLst>
              <a:path extrusionOk="0" h="167642" w="167093">
                <a:moveTo>
                  <a:pt x="9" y="83907"/>
                </a:moveTo>
                <a:cubicBezTo>
                  <a:pt x="9" y="130186"/>
                  <a:pt x="37315" y="167706"/>
                  <a:pt x="83442" y="167842"/>
                </a:cubicBezTo>
                <a:cubicBezTo>
                  <a:pt x="129637" y="167842"/>
                  <a:pt x="167102" y="130254"/>
                  <a:pt x="167102" y="83907"/>
                </a:cubicBezTo>
                <a:cubicBezTo>
                  <a:pt x="167102" y="37674"/>
                  <a:pt x="129750" y="200"/>
                  <a:pt x="83669" y="200"/>
                </a:cubicBezTo>
                <a:cubicBezTo>
                  <a:pt x="83601" y="200"/>
                  <a:pt x="83510" y="200"/>
                  <a:pt x="83442" y="200"/>
                </a:cubicBezTo>
                <a:cubicBezTo>
                  <a:pt x="37360" y="200"/>
                  <a:pt x="9" y="37674"/>
                  <a:pt x="9" y="8390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9"/>
          <p:cNvSpPr/>
          <p:nvPr/>
        </p:nvSpPr>
        <p:spPr>
          <a:xfrm>
            <a:off x="893214" y="168411"/>
            <a:ext cx="34313" cy="34773"/>
          </a:xfrm>
          <a:custGeom>
            <a:rect b="b" l="l" r="r" t="t"/>
            <a:pathLst>
              <a:path extrusionOk="0" h="22580" w="22281">
                <a:moveTo>
                  <a:pt x="9" y="11604"/>
                </a:moveTo>
                <a:cubicBezTo>
                  <a:pt x="9" y="17785"/>
                  <a:pt x="4987" y="22780"/>
                  <a:pt x="11148" y="22780"/>
                </a:cubicBezTo>
                <a:cubicBezTo>
                  <a:pt x="17309" y="22780"/>
                  <a:pt x="22288" y="17785"/>
                  <a:pt x="22288" y="11604"/>
                </a:cubicBezTo>
                <a:cubicBezTo>
                  <a:pt x="22424" y="5423"/>
                  <a:pt x="17536" y="337"/>
                  <a:pt x="11375" y="200"/>
                </a:cubicBezTo>
                <a:cubicBezTo>
                  <a:pt x="11307" y="200"/>
                  <a:pt x="11216" y="200"/>
                  <a:pt x="11148" y="200"/>
                </a:cubicBezTo>
                <a:cubicBezTo>
                  <a:pt x="4987" y="200"/>
                  <a:pt x="9" y="5195"/>
                  <a:pt x="9" y="11376"/>
                </a:cubicBezTo>
                <a:cubicBezTo>
                  <a:pt x="9" y="11444"/>
                  <a:pt x="9" y="11536"/>
                  <a:pt x="9" y="11604"/>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9"/>
          <p:cNvSpPr/>
          <p:nvPr/>
        </p:nvSpPr>
        <p:spPr>
          <a:xfrm>
            <a:off x="335817" y="345211"/>
            <a:ext cx="49014" cy="49174"/>
          </a:xfrm>
          <a:custGeom>
            <a:rect b="b" l="l" r="r" t="t"/>
            <a:pathLst>
              <a:path extrusionOk="0" h="31931" w="31827">
                <a:moveTo>
                  <a:pt x="9" y="16166"/>
                </a:moveTo>
                <a:cubicBezTo>
                  <a:pt x="9" y="24993"/>
                  <a:pt x="7124" y="32132"/>
                  <a:pt x="15922" y="32132"/>
                </a:cubicBezTo>
                <a:cubicBezTo>
                  <a:pt x="24720" y="32132"/>
                  <a:pt x="31836" y="24993"/>
                  <a:pt x="31836" y="16166"/>
                </a:cubicBezTo>
                <a:cubicBezTo>
                  <a:pt x="31836" y="7339"/>
                  <a:pt x="24720" y="200"/>
                  <a:pt x="15922" y="200"/>
                </a:cubicBezTo>
                <a:cubicBezTo>
                  <a:pt x="7124" y="200"/>
                  <a:pt x="9" y="7339"/>
                  <a:pt x="9" y="16166"/>
                </a:cubicBezTo>
                <a:close/>
              </a:path>
            </a:pathLst>
          </a:custGeom>
          <a:solidFill>
            <a:srgbClr val="C5A57E">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9"/>
          <p:cNvSpPr/>
          <p:nvPr/>
        </p:nvSpPr>
        <p:spPr>
          <a:xfrm>
            <a:off x="126313" y="94245"/>
            <a:ext cx="155794" cy="156658"/>
          </a:xfrm>
          <a:custGeom>
            <a:rect b="b" l="l" r="r" t="t"/>
            <a:pathLst>
              <a:path extrusionOk="0" h="101726" w="101165">
                <a:moveTo>
                  <a:pt x="9" y="51063"/>
                </a:moveTo>
                <a:cubicBezTo>
                  <a:pt x="-127" y="79026"/>
                  <a:pt x="22379" y="101789"/>
                  <a:pt x="50251" y="101926"/>
                </a:cubicBezTo>
                <a:cubicBezTo>
                  <a:pt x="50319" y="101926"/>
                  <a:pt x="50410" y="101926"/>
                  <a:pt x="50478" y="101926"/>
                </a:cubicBezTo>
                <a:cubicBezTo>
                  <a:pt x="78486" y="101926"/>
                  <a:pt x="101175" y="79163"/>
                  <a:pt x="101175" y="51063"/>
                </a:cubicBezTo>
                <a:cubicBezTo>
                  <a:pt x="101175" y="22963"/>
                  <a:pt x="78486" y="200"/>
                  <a:pt x="50478" y="200"/>
                </a:cubicBezTo>
                <a:cubicBezTo>
                  <a:pt x="22607" y="200"/>
                  <a:pt x="9" y="22872"/>
                  <a:pt x="9" y="50835"/>
                </a:cubicBezTo>
                <a:cubicBezTo>
                  <a:pt x="9" y="50903"/>
                  <a:pt x="9" y="50994"/>
                  <a:pt x="9" y="51063"/>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9"/>
          <p:cNvSpPr/>
          <p:nvPr/>
        </p:nvSpPr>
        <p:spPr>
          <a:xfrm>
            <a:off x="1032651" y="5997943"/>
            <a:ext cx="110631" cy="110996"/>
          </a:xfrm>
          <a:custGeom>
            <a:rect b="b" l="l" r="r" t="t"/>
            <a:pathLst>
              <a:path extrusionOk="0" h="72075" w="71838">
                <a:moveTo>
                  <a:pt x="9" y="36238"/>
                </a:moveTo>
                <a:cubicBezTo>
                  <a:pt x="9" y="56141"/>
                  <a:pt x="16081" y="72275"/>
                  <a:pt x="35928" y="72275"/>
                </a:cubicBezTo>
                <a:cubicBezTo>
                  <a:pt x="55775" y="72275"/>
                  <a:pt x="71847" y="56138"/>
                  <a:pt x="71847" y="36236"/>
                </a:cubicBezTo>
                <a:cubicBezTo>
                  <a:pt x="71847" y="16422"/>
                  <a:pt x="55911" y="326"/>
                  <a:pt x="36155" y="201"/>
                </a:cubicBezTo>
                <a:cubicBezTo>
                  <a:pt x="16309" y="75"/>
                  <a:pt x="145" y="16107"/>
                  <a:pt x="9" y="36010"/>
                </a:cubicBezTo>
                <a:cubicBezTo>
                  <a:pt x="9" y="36085"/>
                  <a:pt x="9" y="36163"/>
                  <a:pt x="9" y="36238"/>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9"/>
          <p:cNvSpPr/>
          <p:nvPr/>
        </p:nvSpPr>
        <p:spPr>
          <a:xfrm>
            <a:off x="5647071" y="6283630"/>
            <a:ext cx="141789" cy="140522"/>
          </a:xfrm>
          <a:custGeom>
            <a:rect b="b" l="l" r="r" t="t"/>
            <a:pathLst>
              <a:path extrusionOk="0" h="91248" w="92071">
                <a:moveTo>
                  <a:pt x="9" y="45831"/>
                </a:moveTo>
                <a:cubicBezTo>
                  <a:pt x="622" y="71208"/>
                  <a:pt x="21310" y="91455"/>
                  <a:pt x="46613" y="91448"/>
                </a:cubicBezTo>
                <a:cubicBezTo>
                  <a:pt x="71734" y="91448"/>
                  <a:pt x="92081" y="71026"/>
                  <a:pt x="92081" y="45831"/>
                </a:cubicBezTo>
                <a:cubicBezTo>
                  <a:pt x="92081" y="20637"/>
                  <a:pt x="71734" y="214"/>
                  <a:pt x="46613" y="214"/>
                </a:cubicBezTo>
                <a:cubicBezTo>
                  <a:pt x="21515" y="-415"/>
                  <a:pt x="645" y="19492"/>
                  <a:pt x="31" y="44677"/>
                </a:cubicBezTo>
                <a:cubicBezTo>
                  <a:pt x="9" y="45060"/>
                  <a:pt x="9" y="45446"/>
                  <a:pt x="9" y="45831"/>
                </a:cubicBezTo>
                <a:close/>
              </a:path>
            </a:pathLst>
          </a:custGeom>
          <a:solidFill>
            <a:srgbClr val="ADA183">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9"/>
          <p:cNvSpPr/>
          <p:nvPr/>
        </p:nvSpPr>
        <p:spPr>
          <a:xfrm>
            <a:off x="4793909" y="6295139"/>
            <a:ext cx="38720" cy="39215"/>
          </a:xfrm>
          <a:custGeom>
            <a:rect b="b" l="l" r="r" t="t"/>
            <a:pathLst>
              <a:path extrusionOk="0" h="25464" w="25143">
                <a:moveTo>
                  <a:pt x="541" y="16746"/>
                </a:moveTo>
                <a:cubicBezTo>
                  <a:pt x="2405" y="23292"/>
                  <a:pt x="9202" y="27055"/>
                  <a:pt x="15727" y="25185"/>
                </a:cubicBezTo>
                <a:cubicBezTo>
                  <a:pt x="15977" y="25116"/>
                  <a:pt x="16204" y="25048"/>
                  <a:pt x="16454" y="24957"/>
                </a:cubicBezTo>
                <a:cubicBezTo>
                  <a:pt x="22933" y="22972"/>
                  <a:pt x="26593" y="16084"/>
                  <a:pt x="24616" y="9584"/>
                </a:cubicBezTo>
                <a:cubicBezTo>
                  <a:pt x="24547" y="9378"/>
                  <a:pt x="24479" y="9196"/>
                  <a:pt x="24411" y="8991"/>
                </a:cubicBezTo>
                <a:cubicBezTo>
                  <a:pt x="22342" y="2376"/>
                  <a:pt x="15317" y="-1296"/>
                  <a:pt x="8747" y="780"/>
                </a:cubicBezTo>
                <a:cubicBezTo>
                  <a:pt x="8725" y="780"/>
                  <a:pt x="8725" y="780"/>
                  <a:pt x="8725" y="780"/>
                </a:cubicBezTo>
                <a:cubicBezTo>
                  <a:pt x="2177" y="3060"/>
                  <a:pt x="-1415" y="10086"/>
                  <a:pt x="541" y="16746"/>
                </a:cubicBezTo>
                <a:close/>
              </a:path>
            </a:pathLst>
          </a:custGeom>
          <a:solidFill>
            <a:srgbClr val="C5A57E">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9"/>
          <p:cNvSpPr/>
          <p:nvPr/>
        </p:nvSpPr>
        <p:spPr>
          <a:xfrm>
            <a:off x="3776596" y="6261198"/>
            <a:ext cx="70801" cy="71022"/>
          </a:xfrm>
          <a:custGeom>
            <a:rect b="b" l="l" r="r" t="t"/>
            <a:pathLst>
              <a:path extrusionOk="0" h="46118" w="45975">
                <a:moveTo>
                  <a:pt x="1168" y="30330"/>
                </a:moveTo>
                <a:cubicBezTo>
                  <a:pt x="4919" y="42350"/>
                  <a:pt x="17673" y="49033"/>
                  <a:pt x="29653" y="45269"/>
                </a:cubicBezTo>
                <a:cubicBezTo>
                  <a:pt x="29789" y="45246"/>
                  <a:pt x="29903" y="45201"/>
                  <a:pt x="30040" y="45155"/>
                </a:cubicBezTo>
                <a:cubicBezTo>
                  <a:pt x="42020" y="41392"/>
                  <a:pt x="48704" y="28596"/>
                  <a:pt x="44930" y="16576"/>
                </a:cubicBezTo>
                <a:cubicBezTo>
                  <a:pt x="44908" y="16439"/>
                  <a:pt x="44862" y="16325"/>
                  <a:pt x="44817" y="16188"/>
                </a:cubicBezTo>
                <a:cubicBezTo>
                  <a:pt x="41065" y="4168"/>
                  <a:pt x="28312" y="-2515"/>
                  <a:pt x="16331" y="1249"/>
                </a:cubicBezTo>
                <a:cubicBezTo>
                  <a:pt x="16195" y="1272"/>
                  <a:pt x="16081" y="1317"/>
                  <a:pt x="15945" y="1363"/>
                </a:cubicBezTo>
                <a:cubicBezTo>
                  <a:pt x="3964" y="5126"/>
                  <a:pt x="-2697" y="17922"/>
                  <a:pt x="1054" y="29942"/>
                </a:cubicBezTo>
                <a:cubicBezTo>
                  <a:pt x="1077" y="30079"/>
                  <a:pt x="1122" y="30193"/>
                  <a:pt x="1168" y="30330"/>
                </a:cubicBezTo>
                <a:close/>
              </a:path>
            </a:pathLst>
          </a:custGeom>
          <a:solidFill>
            <a:srgbClr val="C5A57E">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9"/>
          <p:cNvSpPr/>
          <p:nvPr/>
        </p:nvSpPr>
        <p:spPr>
          <a:xfrm>
            <a:off x="526717" y="6156155"/>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9"/>
          <p:cNvSpPr/>
          <p:nvPr/>
        </p:nvSpPr>
        <p:spPr>
          <a:xfrm>
            <a:off x="1326418" y="2777035"/>
            <a:ext cx="22747" cy="22812"/>
          </a:xfrm>
          <a:custGeom>
            <a:rect b="b" l="l" r="r" t="t"/>
            <a:pathLst>
              <a:path extrusionOk="0" h="14813" w="14771">
                <a:moveTo>
                  <a:pt x="347" y="9887"/>
                </a:moveTo>
                <a:cubicBezTo>
                  <a:pt x="1643" y="13756"/>
                  <a:pt x="5780" y="15879"/>
                  <a:pt x="9668" y="14677"/>
                </a:cubicBezTo>
                <a:cubicBezTo>
                  <a:pt x="13532" y="13375"/>
                  <a:pt x="15647" y="9226"/>
                  <a:pt x="14442" y="5326"/>
                </a:cubicBezTo>
                <a:cubicBezTo>
                  <a:pt x="13146" y="1457"/>
                  <a:pt x="9008" y="-666"/>
                  <a:pt x="5121" y="536"/>
                </a:cubicBezTo>
                <a:cubicBezTo>
                  <a:pt x="1256" y="1838"/>
                  <a:pt x="-858" y="5987"/>
                  <a:pt x="347" y="988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5" name="Google Shape;1475;p9"/>
          <p:cNvSpPr/>
          <p:nvPr/>
        </p:nvSpPr>
        <p:spPr>
          <a:xfrm>
            <a:off x="599630" y="6557533"/>
            <a:ext cx="137342" cy="137787"/>
          </a:xfrm>
          <a:custGeom>
            <a:rect b="b" l="l" r="r" t="t"/>
            <a:pathLst>
              <a:path extrusionOk="0" h="89472" w="89183">
                <a:moveTo>
                  <a:pt x="1934" y="58486"/>
                </a:moveTo>
                <a:cubicBezTo>
                  <a:pt x="9731" y="81938"/>
                  <a:pt x="34738" y="94887"/>
                  <a:pt x="58313" y="87681"/>
                </a:cubicBezTo>
                <a:cubicBezTo>
                  <a:pt x="81593" y="79760"/>
                  <a:pt x="94392" y="54702"/>
                  <a:pt x="87185" y="31116"/>
                </a:cubicBezTo>
                <a:cubicBezTo>
                  <a:pt x="79297" y="7870"/>
                  <a:pt x="54471" y="-4935"/>
                  <a:pt x="31033" y="2149"/>
                </a:cubicBezTo>
                <a:cubicBezTo>
                  <a:pt x="7776" y="9975"/>
                  <a:pt x="-5114" y="34907"/>
                  <a:pt x="1934" y="58486"/>
                </a:cubicBezTo>
                <a:close/>
              </a:path>
            </a:pathLst>
          </a:custGeom>
          <a:solidFill>
            <a:srgbClr val="D1BC9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6" name="Google Shape;1476;p9"/>
          <p:cNvSpPr/>
          <p:nvPr/>
        </p:nvSpPr>
        <p:spPr>
          <a:xfrm>
            <a:off x="1005926" y="4060121"/>
            <a:ext cx="55865" cy="55762"/>
          </a:xfrm>
          <a:custGeom>
            <a:rect b="b" l="l" r="r" t="t"/>
            <a:pathLst>
              <a:path extrusionOk="0" h="36209" w="36276">
                <a:moveTo>
                  <a:pt x="983" y="23942"/>
                </a:moveTo>
                <a:cubicBezTo>
                  <a:pt x="3802" y="33223"/>
                  <a:pt x="13577" y="38464"/>
                  <a:pt x="22807" y="35647"/>
                </a:cubicBezTo>
                <a:cubicBezTo>
                  <a:pt x="23125" y="35556"/>
                  <a:pt x="23421" y="35456"/>
                  <a:pt x="23716" y="35346"/>
                </a:cubicBezTo>
                <a:cubicBezTo>
                  <a:pt x="33083" y="32479"/>
                  <a:pt x="38357" y="22539"/>
                  <a:pt x="35515" y="13140"/>
                </a:cubicBezTo>
                <a:cubicBezTo>
                  <a:pt x="35447" y="12939"/>
                  <a:pt x="35379" y="12739"/>
                  <a:pt x="35311" y="12538"/>
                </a:cubicBezTo>
                <a:cubicBezTo>
                  <a:pt x="32174" y="3095"/>
                  <a:pt x="22011" y="-2014"/>
                  <a:pt x="12600" y="1124"/>
                </a:cubicBezTo>
                <a:cubicBezTo>
                  <a:pt x="12600" y="1129"/>
                  <a:pt x="12577" y="1131"/>
                  <a:pt x="12577" y="1134"/>
                </a:cubicBezTo>
                <a:cubicBezTo>
                  <a:pt x="3211" y="4001"/>
                  <a:pt x="-2064" y="13941"/>
                  <a:pt x="778" y="23340"/>
                </a:cubicBezTo>
                <a:cubicBezTo>
                  <a:pt x="846" y="23541"/>
                  <a:pt x="915" y="23741"/>
                  <a:pt x="983" y="23942"/>
                </a:cubicBezTo>
                <a:close/>
              </a:path>
            </a:pathLst>
          </a:custGeom>
          <a:solidFill>
            <a:srgbClr val="D7CA91">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9"/>
          <p:cNvSpPr/>
          <p:nvPr/>
        </p:nvSpPr>
        <p:spPr>
          <a:xfrm>
            <a:off x="601935" y="3459307"/>
            <a:ext cx="35549" cy="35540"/>
          </a:xfrm>
          <a:custGeom>
            <a:rect b="b" l="l" r="r" t="t"/>
            <a:pathLst>
              <a:path extrusionOk="0" h="23078" w="23084">
                <a:moveTo>
                  <a:pt x="556" y="15347"/>
                </a:moveTo>
                <a:cubicBezTo>
                  <a:pt x="2466" y="21345"/>
                  <a:pt x="8877" y="24652"/>
                  <a:pt x="14856" y="22732"/>
                </a:cubicBezTo>
                <a:cubicBezTo>
                  <a:pt x="14924" y="22705"/>
                  <a:pt x="15015" y="22675"/>
                  <a:pt x="15106" y="22645"/>
                </a:cubicBezTo>
                <a:cubicBezTo>
                  <a:pt x="21062" y="20684"/>
                  <a:pt x="24404" y="14313"/>
                  <a:pt x="22608" y="8276"/>
                </a:cubicBezTo>
                <a:cubicBezTo>
                  <a:pt x="20653" y="2175"/>
                  <a:pt x="14151" y="-1192"/>
                  <a:pt x="8058" y="749"/>
                </a:cubicBezTo>
                <a:cubicBezTo>
                  <a:pt x="1966" y="2711"/>
                  <a:pt x="-1376" y="9238"/>
                  <a:pt x="556" y="15347"/>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9"/>
          <p:cNvSpPr/>
          <p:nvPr/>
        </p:nvSpPr>
        <p:spPr>
          <a:xfrm>
            <a:off x="652343" y="6326089"/>
            <a:ext cx="51815" cy="51984"/>
          </a:xfrm>
          <a:custGeom>
            <a:rect b="b" l="l" r="r" t="t"/>
            <a:pathLst>
              <a:path extrusionOk="0" h="33756" w="33646">
                <a:moveTo>
                  <a:pt x="33646" y="16878"/>
                </a:moveTo>
                <a:cubicBezTo>
                  <a:pt x="33646" y="26200"/>
                  <a:pt x="26114" y="33756"/>
                  <a:pt x="16823" y="33756"/>
                </a:cubicBezTo>
                <a:cubicBezTo>
                  <a:pt x="7532" y="33756"/>
                  <a:pt x="0" y="26200"/>
                  <a:pt x="0" y="16878"/>
                </a:cubicBezTo>
                <a:cubicBezTo>
                  <a:pt x="0" y="7557"/>
                  <a:pt x="7532" y="0"/>
                  <a:pt x="16823" y="0"/>
                </a:cubicBezTo>
                <a:cubicBezTo>
                  <a:pt x="26114" y="0"/>
                  <a:pt x="33646" y="7557"/>
                  <a:pt x="33646" y="16878"/>
                </a:cubicBezTo>
                <a:close/>
              </a:path>
            </a:pathLst>
          </a:custGeom>
          <a:solidFill>
            <a:srgbClr val="A0C3CA">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9"/>
          <p:cNvSpPr/>
          <p:nvPr/>
        </p:nvSpPr>
        <p:spPr>
          <a:xfrm>
            <a:off x="3594128" y="6397732"/>
            <a:ext cx="110580" cy="110849"/>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9"/>
          <p:cNvSpPr/>
          <p:nvPr/>
        </p:nvSpPr>
        <p:spPr>
          <a:xfrm>
            <a:off x="638245" y="1164860"/>
            <a:ext cx="158911" cy="159425"/>
          </a:xfrm>
          <a:custGeom>
            <a:rect b="b" l="l" r="r" t="t"/>
            <a:pathLst>
              <a:path extrusionOk="0" h="103523" w="103189">
                <a:moveTo>
                  <a:pt x="2456" y="67737"/>
                </a:moveTo>
                <a:cubicBezTo>
                  <a:pt x="11254" y="94948"/>
                  <a:pt x="40308" y="109933"/>
                  <a:pt x="67475" y="101266"/>
                </a:cubicBezTo>
                <a:cubicBezTo>
                  <a:pt x="94596" y="92462"/>
                  <a:pt x="109464" y="63267"/>
                  <a:pt x="100666" y="36056"/>
                </a:cubicBezTo>
                <a:cubicBezTo>
                  <a:pt x="100666" y="36056"/>
                  <a:pt x="100666" y="36033"/>
                  <a:pt x="100666" y="36033"/>
                </a:cubicBezTo>
                <a:cubicBezTo>
                  <a:pt x="92004" y="8914"/>
                  <a:pt x="63087" y="-6003"/>
                  <a:pt x="36056" y="2665"/>
                </a:cubicBezTo>
                <a:cubicBezTo>
                  <a:pt x="35988" y="2687"/>
                  <a:pt x="35943" y="2710"/>
                  <a:pt x="35875" y="2733"/>
                </a:cubicBezTo>
                <a:cubicBezTo>
                  <a:pt x="8776" y="11446"/>
                  <a:pt x="-6183" y="40527"/>
                  <a:pt x="2456" y="67737"/>
                </a:cubicBezTo>
                <a:close/>
              </a:path>
            </a:pathLst>
          </a:custGeom>
          <a:solidFill>
            <a:srgbClr val="C5A57E">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9"/>
          <p:cNvSpPr/>
          <p:nvPr/>
        </p:nvSpPr>
        <p:spPr>
          <a:xfrm>
            <a:off x="646583" y="2808477"/>
            <a:ext cx="173960" cy="174450"/>
          </a:xfrm>
          <a:custGeom>
            <a:rect b="b" l="l" r="r" t="t"/>
            <a:pathLst>
              <a:path extrusionOk="0" h="113279" w="112961">
                <a:moveTo>
                  <a:pt x="2730" y="74104"/>
                </a:moveTo>
                <a:cubicBezTo>
                  <a:pt x="12278" y="103830"/>
                  <a:pt x="43969" y="120236"/>
                  <a:pt x="73659" y="110825"/>
                </a:cubicBezTo>
                <a:cubicBezTo>
                  <a:pt x="103395" y="101239"/>
                  <a:pt x="119786" y="69289"/>
                  <a:pt x="110261" y="39435"/>
                </a:cubicBezTo>
                <a:cubicBezTo>
                  <a:pt x="100622" y="9681"/>
                  <a:pt x="68794" y="-6636"/>
                  <a:pt x="39104" y="2941"/>
                </a:cubicBezTo>
                <a:cubicBezTo>
                  <a:pt x="9482" y="12521"/>
                  <a:pt x="-6796" y="44375"/>
                  <a:pt x="2730" y="7410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9"/>
          <p:cNvSpPr/>
          <p:nvPr/>
        </p:nvSpPr>
        <p:spPr>
          <a:xfrm>
            <a:off x="4990622" y="6256466"/>
            <a:ext cx="134159" cy="135822"/>
          </a:xfrm>
          <a:custGeom>
            <a:rect b="b" l="l" r="r" t="t"/>
            <a:pathLst>
              <a:path extrusionOk="0" h="88196" w="87116">
                <a:moveTo>
                  <a:pt x="2222" y="57755"/>
                </a:moveTo>
                <a:cubicBezTo>
                  <a:pt x="9588" y="80915"/>
                  <a:pt x="34277" y="93694"/>
                  <a:pt x="57374" y="86297"/>
                </a:cubicBezTo>
                <a:cubicBezTo>
                  <a:pt x="57397" y="86286"/>
                  <a:pt x="57442" y="86277"/>
                  <a:pt x="57465" y="86266"/>
                </a:cubicBezTo>
                <a:cubicBezTo>
                  <a:pt x="80131" y="78376"/>
                  <a:pt x="92361" y="53748"/>
                  <a:pt x="84973" y="30841"/>
                </a:cubicBezTo>
                <a:cubicBezTo>
                  <a:pt x="77607" y="7681"/>
                  <a:pt x="52918" y="-5098"/>
                  <a:pt x="29821" y="2298"/>
                </a:cubicBezTo>
                <a:cubicBezTo>
                  <a:pt x="29798" y="2310"/>
                  <a:pt x="29753" y="2319"/>
                  <a:pt x="29730" y="2330"/>
                </a:cubicBezTo>
                <a:cubicBezTo>
                  <a:pt x="6973" y="10122"/>
                  <a:pt x="-5303" y="34839"/>
                  <a:pt x="2222" y="57755"/>
                </a:cubicBezTo>
                <a:close/>
              </a:path>
            </a:pathLst>
          </a:custGeom>
          <a:solidFill>
            <a:srgbClr val="C5A57E">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3" name="Google Shape;1483;p9"/>
          <p:cNvSpPr/>
          <p:nvPr/>
        </p:nvSpPr>
        <p:spPr>
          <a:xfrm>
            <a:off x="453278" y="100089"/>
            <a:ext cx="160354" cy="160654"/>
          </a:xfrm>
          <a:custGeom>
            <a:rect b="b" l="l" r="r" t="t"/>
            <a:pathLst>
              <a:path extrusionOk="0" h="104321" w="104126">
                <a:moveTo>
                  <a:pt x="2448" y="68255"/>
                </a:moveTo>
                <a:cubicBezTo>
                  <a:pt x="11246" y="95717"/>
                  <a:pt x="40550" y="110816"/>
                  <a:pt x="67921" y="102012"/>
                </a:cubicBezTo>
                <a:cubicBezTo>
                  <a:pt x="95225" y="93345"/>
                  <a:pt x="110343" y="64127"/>
                  <a:pt x="101704" y="36734"/>
                </a:cubicBezTo>
                <a:cubicBezTo>
                  <a:pt x="101659" y="36597"/>
                  <a:pt x="101613" y="36460"/>
                  <a:pt x="101568" y="36323"/>
                </a:cubicBezTo>
                <a:cubicBezTo>
                  <a:pt x="92815" y="8976"/>
                  <a:pt x="63625" y="-6078"/>
                  <a:pt x="36367" y="2704"/>
                </a:cubicBezTo>
                <a:cubicBezTo>
                  <a:pt x="36276" y="2726"/>
                  <a:pt x="36185" y="2772"/>
                  <a:pt x="36094" y="2795"/>
                </a:cubicBezTo>
                <a:cubicBezTo>
                  <a:pt x="8836" y="11622"/>
                  <a:pt x="-6191" y="40862"/>
                  <a:pt x="2448" y="68255"/>
                </a:cubicBezTo>
                <a:close/>
              </a:path>
            </a:pathLst>
          </a:custGeom>
          <a:solidFill>
            <a:srgbClr val="E2D8BD">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9"/>
          <p:cNvSpPr/>
          <p:nvPr/>
        </p:nvSpPr>
        <p:spPr>
          <a:xfrm>
            <a:off x="677146" y="632827"/>
            <a:ext cx="40610" cy="40909"/>
          </a:xfrm>
          <a:custGeom>
            <a:rect b="b" l="l" r="r" t="t"/>
            <a:pathLst>
              <a:path extrusionOk="0" h="26564" w="26370">
                <a:moveTo>
                  <a:pt x="630" y="17474"/>
                </a:moveTo>
                <a:cubicBezTo>
                  <a:pt x="2790" y="24453"/>
                  <a:pt x="10178" y="28330"/>
                  <a:pt x="17135" y="26164"/>
                </a:cubicBezTo>
                <a:cubicBezTo>
                  <a:pt x="17180" y="26164"/>
                  <a:pt x="17203" y="26141"/>
                  <a:pt x="17226" y="26141"/>
                </a:cubicBezTo>
                <a:cubicBezTo>
                  <a:pt x="24046" y="23769"/>
                  <a:pt x="27820" y="16470"/>
                  <a:pt x="25865" y="9491"/>
                </a:cubicBezTo>
                <a:cubicBezTo>
                  <a:pt x="23705" y="2511"/>
                  <a:pt x="16317" y="-1366"/>
                  <a:pt x="9360" y="801"/>
                </a:cubicBezTo>
                <a:cubicBezTo>
                  <a:pt x="9315" y="801"/>
                  <a:pt x="9292" y="824"/>
                  <a:pt x="9269" y="824"/>
                </a:cubicBezTo>
                <a:cubicBezTo>
                  <a:pt x="2312" y="2990"/>
                  <a:pt x="-1552" y="10403"/>
                  <a:pt x="607" y="17382"/>
                </a:cubicBezTo>
                <a:cubicBezTo>
                  <a:pt x="607" y="17428"/>
                  <a:pt x="630" y="17451"/>
                  <a:pt x="630" y="17474"/>
                </a:cubicBezTo>
                <a:close/>
              </a:path>
            </a:pathLst>
          </a:custGeom>
          <a:solidFill>
            <a:srgbClr val="A0C3CA">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9"/>
          <p:cNvSpPr/>
          <p:nvPr/>
        </p:nvSpPr>
        <p:spPr>
          <a:xfrm rot="-1083167">
            <a:off x="733639" y="1547707"/>
            <a:ext cx="49706" cy="49870"/>
          </a:xfrm>
          <a:custGeom>
            <a:rect b="b" l="l" r="r" t="t"/>
            <a:pathLst>
              <a:path extrusionOk="0" h="32365" w="32259">
                <a:moveTo>
                  <a:pt x="32267" y="16382"/>
                </a:moveTo>
                <a:cubicBezTo>
                  <a:pt x="32267" y="25319"/>
                  <a:pt x="25046" y="32564"/>
                  <a:pt x="16137" y="32564"/>
                </a:cubicBezTo>
                <a:cubicBezTo>
                  <a:pt x="7229" y="32564"/>
                  <a:pt x="7" y="25319"/>
                  <a:pt x="7" y="16382"/>
                </a:cubicBezTo>
                <a:cubicBezTo>
                  <a:pt x="7" y="7444"/>
                  <a:pt x="7229" y="199"/>
                  <a:pt x="16137" y="199"/>
                </a:cubicBezTo>
                <a:cubicBezTo>
                  <a:pt x="25045" y="199"/>
                  <a:pt x="32267" y="7444"/>
                  <a:pt x="32267" y="16382"/>
                </a:cubicBezTo>
                <a:close/>
              </a:path>
            </a:pathLst>
          </a:custGeom>
          <a:solidFill>
            <a:srgbClr val="E9E0D4">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9"/>
          <p:cNvSpPr/>
          <p:nvPr/>
        </p:nvSpPr>
        <p:spPr>
          <a:xfrm>
            <a:off x="1235730" y="6227147"/>
            <a:ext cx="55686" cy="56071"/>
          </a:xfrm>
          <a:custGeom>
            <a:rect b="b" l="l" r="r" t="t"/>
            <a:pathLst>
              <a:path extrusionOk="0" h="36410" w="36160">
                <a:moveTo>
                  <a:pt x="1076" y="24210"/>
                </a:moveTo>
                <a:cubicBezTo>
                  <a:pt x="4054" y="33573"/>
                  <a:pt x="14012" y="38748"/>
                  <a:pt x="23355" y="35767"/>
                </a:cubicBezTo>
                <a:cubicBezTo>
                  <a:pt x="23515" y="35720"/>
                  <a:pt x="23651" y="35667"/>
                  <a:pt x="23810" y="35615"/>
                </a:cubicBezTo>
                <a:cubicBezTo>
                  <a:pt x="33131" y="32636"/>
                  <a:pt x="38291" y="22630"/>
                  <a:pt x="35336" y="13267"/>
                </a:cubicBezTo>
                <a:cubicBezTo>
                  <a:pt x="35291" y="13112"/>
                  <a:pt x="35222" y="12959"/>
                  <a:pt x="35177" y="12806"/>
                </a:cubicBezTo>
                <a:cubicBezTo>
                  <a:pt x="32312" y="3409"/>
                  <a:pt x="22401" y="-1887"/>
                  <a:pt x="13034" y="978"/>
                </a:cubicBezTo>
                <a:cubicBezTo>
                  <a:pt x="12853" y="1039"/>
                  <a:pt x="12648" y="1105"/>
                  <a:pt x="12443" y="1174"/>
                </a:cubicBezTo>
                <a:cubicBezTo>
                  <a:pt x="3100" y="4114"/>
                  <a:pt x="-2106" y="14097"/>
                  <a:pt x="826" y="23471"/>
                </a:cubicBezTo>
                <a:cubicBezTo>
                  <a:pt x="895" y="23720"/>
                  <a:pt x="985" y="23966"/>
                  <a:pt x="1076" y="24210"/>
                </a:cubicBezTo>
                <a:close/>
              </a:path>
            </a:pathLst>
          </a:custGeom>
          <a:solidFill>
            <a:srgbClr val="ADA183">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9"/>
          <p:cNvSpPr/>
          <p:nvPr/>
        </p:nvSpPr>
        <p:spPr>
          <a:xfrm>
            <a:off x="2702792" y="6014980"/>
            <a:ext cx="27583" cy="27836"/>
          </a:xfrm>
          <a:custGeom>
            <a:rect b="b" l="l" r="r" t="t"/>
            <a:pathLst>
              <a:path extrusionOk="0" h="18075" w="17911">
                <a:moveTo>
                  <a:pt x="372" y="12075"/>
                </a:moveTo>
                <a:cubicBezTo>
                  <a:pt x="1849" y="16755"/>
                  <a:pt x="6851" y="19344"/>
                  <a:pt x="11511" y="17854"/>
                </a:cubicBezTo>
                <a:cubicBezTo>
                  <a:pt x="11580" y="17829"/>
                  <a:pt x="11670" y="17804"/>
                  <a:pt x="11738" y="17777"/>
                </a:cubicBezTo>
                <a:cubicBezTo>
                  <a:pt x="16308" y="16408"/>
                  <a:pt x="18923" y="11582"/>
                  <a:pt x="17559" y="6995"/>
                </a:cubicBezTo>
                <a:cubicBezTo>
                  <a:pt x="17513" y="6863"/>
                  <a:pt x="17468" y="6731"/>
                  <a:pt x="17422" y="6601"/>
                </a:cubicBezTo>
                <a:cubicBezTo>
                  <a:pt x="16172" y="1980"/>
                  <a:pt x="11420" y="-748"/>
                  <a:pt x="6828" y="504"/>
                </a:cubicBezTo>
                <a:cubicBezTo>
                  <a:pt x="6646" y="554"/>
                  <a:pt x="6464" y="609"/>
                  <a:pt x="6283" y="670"/>
                </a:cubicBezTo>
                <a:cubicBezTo>
                  <a:pt x="1599" y="2295"/>
                  <a:pt x="-992" y="7301"/>
                  <a:pt x="372" y="12075"/>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9"/>
          <p:cNvSpPr/>
          <p:nvPr/>
        </p:nvSpPr>
        <p:spPr>
          <a:xfrm>
            <a:off x="568248" y="1164972"/>
            <a:ext cx="41064" cy="40978"/>
          </a:xfrm>
          <a:custGeom>
            <a:rect b="b" l="l" r="r" t="t"/>
            <a:pathLst>
              <a:path extrusionOk="0" h="26609" w="26665">
                <a:moveTo>
                  <a:pt x="591" y="17713"/>
                </a:moveTo>
                <a:cubicBezTo>
                  <a:pt x="2955" y="24669"/>
                  <a:pt x="10457" y="28410"/>
                  <a:pt x="17413" y="26152"/>
                </a:cubicBezTo>
                <a:cubicBezTo>
                  <a:pt x="24370" y="23985"/>
                  <a:pt x="28235" y="16572"/>
                  <a:pt x="26075" y="9593"/>
                </a:cubicBezTo>
                <a:cubicBezTo>
                  <a:pt x="26075" y="9547"/>
                  <a:pt x="26052" y="9524"/>
                  <a:pt x="26052" y="9502"/>
                </a:cubicBezTo>
                <a:cubicBezTo>
                  <a:pt x="23779" y="2454"/>
                  <a:pt x="16254" y="-1401"/>
                  <a:pt x="9229" y="834"/>
                </a:cubicBezTo>
                <a:cubicBezTo>
                  <a:pt x="2296" y="3229"/>
                  <a:pt x="-1524" y="10665"/>
                  <a:pt x="591" y="17713"/>
                </a:cubicBezTo>
                <a:close/>
              </a:path>
            </a:pathLst>
          </a:custGeom>
          <a:solidFill>
            <a:srgbClr val="E9E0D4">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9"/>
          <p:cNvSpPr/>
          <p:nvPr/>
        </p:nvSpPr>
        <p:spPr>
          <a:xfrm>
            <a:off x="1178016" y="6470795"/>
            <a:ext cx="48151" cy="48527"/>
          </a:xfrm>
          <a:custGeom>
            <a:rect b="b" l="l" r="r" t="t"/>
            <a:pathLst>
              <a:path extrusionOk="0" h="31511" w="31267">
                <a:moveTo>
                  <a:pt x="789" y="20749"/>
                </a:moveTo>
                <a:cubicBezTo>
                  <a:pt x="3403" y="28969"/>
                  <a:pt x="12110" y="33547"/>
                  <a:pt x="20340" y="31013"/>
                </a:cubicBezTo>
                <a:cubicBezTo>
                  <a:pt x="28569" y="28292"/>
                  <a:pt x="33116" y="19474"/>
                  <a:pt x="30570" y="11169"/>
                </a:cubicBezTo>
                <a:cubicBezTo>
                  <a:pt x="27865" y="2920"/>
                  <a:pt x="19067" y="-1642"/>
                  <a:pt x="10791" y="906"/>
                </a:cubicBezTo>
                <a:cubicBezTo>
                  <a:pt x="2562" y="3620"/>
                  <a:pt x="-1894" y="12499"/>
                  <a:pt x="789" y="20749"/>
                </a:cubicBezTo>
                <a:close/>
              </a:path>
            </a:pathLst>
          </a:custGeom>
          <a:solidFill>
            <a:srgbClr val="D1BC94">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9"/>
          <p:cNvSpPr/>
          <p:nvPr/>
        </p:nvSpPr>
        <p:spPr>
          <a:xfrm>
            <a:off x="842155" y="692184"/>
            <a:ext cx="51464" cy="51750"/>
          </a:xfrm>
          <a:custGeom>
            <a:rect b="b" l="l" r="r" t="t"/>
            <a:pathLst>
              <a:path extrusionOk="0" h="33604" w="33418">
                <a:moveTo>
                  <a:pt x="859" y="22065"/>
                </a:moveTo>
                <a:cubicBezTo>
                  <a:pt x="3564" y="30846"/>
                  <a:pt x="12862" y="35773"/>
                  <a:pt x="21614" y="33058"/>
                </a:cubicBezTo>
                <a:cubicBezTo>
                  <a:pt x="21660" y="33058"/>
                  <a:pt x="21728" y="33035"/>
                  <a:pt x="21774" y="33013"/>
                </a:cubicBezTo>
                <a:cubicBezTo>
                  <a:pt x="30549" y="30070"/>
                  <a:pt x="35368" y="20673"/>
                  <a:pt x="32686" y="11801"/>
                </a:cubicBezTo>
                <a:cubicBezTo>
                  <a:pt x="30026" y="3134"/>
                  <a:pt x="20864" y="-1725"/>
                  <a:pt x="12225" y="921"/>
                </a:cubicBezTo>
                <a:cubicBezTo>
                  <a:pt x="12066" y="990"/>
                  <a:pt x="11930" y="1035"/>
                  <a:pt x="11771" y="1081"/>
                </a:cubicBezTo>
                <a:cubicBezTo>
                  <a:pt x="3086" y="3635"/>
                  <a:pt x="-1870" y="12759"/>
                  <a:pt x="676" y="21449"/>
                </a:cubicBezTo>
                <a:cubicBezTo>
                  <a:pt x="722" y="21654"/>
                  <a:pt x="790" y="21859"/>
                  <a:pt x="859" y="22065"/>
                </a:cubicBezTo>
                <a:close/>
              </a:path>
            </a:pathLst>
          </a:custGeom>
          <a:solidFill>
            <a:srgbClr val="C5A57E">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9"/>
          <p:cNvSpPr/>
          <p:nvPr/>
        </p:nvSpPr>
        <p:spPr>
          <a:xfrm>
            <a:off x="4113623" y="6311421"/>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2" name="Google Shape;1492;p9"/>
          <p:cNvSpPr/>
          <p:nvPr/>
        </p:nvSpPr>
        <p:spPr>
          <a:xfrm>
            <a:off x="1027333" y="2570904"/>
            <a:ext cx="76353" cy="76601"/>
          </a:xfrm>
          <a:custGeom>
            <a:rect b="b" l="l" r="r" t="t"/>
            <a:pathLst>
              <a:path extrusionOk="0" h="49741" w="49580">
                <a:moveTo>
                  <a:pt x="1186" y="32568"/>
                </a:moveTo>
                <a:cubicBezTo>
                  <a:pt x="5301" y="45660"/>
                  <a:pt x="19237" y="52918"/>
                  <a:pt x="32286" y="48778"/>
                </a:cubicBezTo>
                <a:cubicBezTo>
                  <a:pt x="32309" y="48771"/>
                  <a:pt x="32309" y="48767"/>
                  <a:pt x="32331" y="48762"/>
                </a:cubicBezTo>
                <a:cubicBezTo>
                  <a:pt x="45312" y="44513"/>
                  <a:pt x="52496" y="30604"/>
                  <a:pt x="48472" y="17515"/>
                </a:cubicBezTo>
                <a:cubicBezTo>
                  <a:pt x="44244" y="4491"/>
                  <a:pt x="30376" y="-2717"/>
                  <a:pt x="17327" y="1321"/>
                </a:cubicBezTo>
                <a:cubicBezTo>
                  <a:pt x="4278" y="5460"/>
                  <a:pt x="-2951" y="19428"/>
                  <a:pt x="1163" y="32520"/>
                </a:cubicBezTo>
                <a:cubicBezTo>
                  <a:pt x="1186" y="32536"/>
                  <a:pt x="1186" y="32552"/>
                  <a:pt x="1186" y="32568"/>
                </a:cubicBezTo>
                <a:close/>
              </a:path>
            </a:pathLst>
          </a:custGeom>
          <a:solidFill>
            <a:srgbClr val="D7CA91">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3" name="Google Shape;1493;p9"/>
          <p:cNvSpPr/>
          <p:nvPr/>
        </p:nvSpPr>
        <p:spPr>
          <a:xfrm>
            <a:off x="1311983" y="6617413"/>
            <a:ext cx="30575" cy="30661"/>
          </a:xfrm>
          <a:custGeom>
            <a:rect b="b" l="l" r="r" t="t"/>
            <a:pathLst>
              <a:path extrusionOk="0" h="19910" w="19854">
                <a:moveTo>
                  <a:pt x="473" y="13194"/>
                </a:moveTo>
                <a:cubicBezTo>
                  <a:pt x="2065" y="18369"/>
                  <a:pt x="7544" y="21270"/>
                  <a:pt x="12704" y="19671"/>
                </a:cubicBezTo>
                <a:cubicBezTo>
                  <a:pt x="12795" y="19642"/>
                  <a:pt x="12886" y="19612"/>
                  <a:pt x="12977" y="19580"/>
                </a:cubicBezTo>
                <a:cubicBezTo>
                  <a:pt x="18047" y="18104"/>
                  <a:pt x="20957" y="12790"/>
                  <a:pt x="19479" y="7708"/>
                </a:cubicBezTo>
                <a:cubicBezTo>
                  <a:pt x="19433" y="7560"/>
                  <a:pt x="19388" y="7412"/>
                  <a:pt x="19342" y="7263"/>
                </a:cubicBezTo>
                <a:cubicBezTo>
                  <a:pt x="17706" y="1976"/>
                  <a:pt x="12113" y="-984"/>
                  <a:pt x="6839" y="649"/>
                </a:cubicBezTo>
                <a:cubicBezTo>
                  <a:pt x="1656" y="2387"/>
                  <a:pt x="-1163" y="7970"/>
                  <a:pt x="473" y="13194"/>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9"/>
          <p:cNvSpPr/>
          <p:nvPr/>
        </p:nvSpPr>
        <p:spPr>
          <a:xfrm>
            <a:off x="5386436" y="6361003"/>
            <a:ext cx="41354" cy="41203"/>
          </a:xfrm>
          <a:custGeom>
            <a:rect b="b" l="l" r="r" t="t"/>
            <a:pathLst>
              <a:path extrusionOk="0" h="26755" w="26853">
                <a:moveTo>
                  <a:pt x="704" y="17797"/>
                </a:moveTo>
                <a:cubicBezTo>
                  <a:pt x="2955" y="24754"/>
                  <a:pt x="10389" y="28563"/>
                  <a:pt x="17300" y="26305"/>
                </a:cubicBezTo>
                <a:cubicBezTo>
                  <a:pt x="17391" y="26282"/>
                  <a:pt x="17459" y="26259"/>
                  <a:pt x="17527" y="26236"/>
                </a:cubicBezTo>
                <a:cubicBezTo>
                  <a:pt x="24484" y="24092"/>
                  <a:pt x="28417" y="16702"/>
                  <a:pt x="26280" y="9723"/>
                </a:cubicBezTo>
                <a:cubicBezTo>
                  <a:pt x="26235" y="9586"/>
                  <a:pt x="26212" y="9472"/>
                  <a:pt x="26166" y="9358"/>
                </a:cubicBezTo>
                <a:cubicBezTo>
                  <a:pt x="23915" y="2401"/>
                  <a:pt x="16482" y="-1408"/>
                  <a:pt x="9571" y="850"/>
                </a:cubicBezTo>
                <a:cubicBezTo>
                  <a:pt x="9479" y="873"/>
                  <a:pt x="9411" y="896"/>
                  <a:pt x="9343" y="919"/>
                </a:cubicBezTo>
                <a:cubicBezTo>
                  <a:pt x="2387" y="3063"/>
                  <a:pt x="-1546" y="10453"/>
                  <a:pt x="591" y="17432"/>
                </a:cubicBezTo>
                <a:cubicBezTo>
                  <a:pt x="636" y="17569"/>
                  <a:pt x="659" y="17683"/>
                  <a:pt x="704" y="1779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9"/>
          <p:cNvSpPr/>
          <p:nvPr/>
        </p:nvSpPr>
        <p:spPr>
          <a:xfrm>
            <a:off x="897873" y="1352348"/>
            <a:ext cx="98518" cy="98526"/>
          </a:xfrm>
          <a:custGeom>
            <a:rect b="b" l="l" r="r" t="t"/>
            <a:pathLst>
              <a:path extrusionOk="0" h="63978" w="63973">
                <a:moveTo>
                  <a:pt x="1532" y="42100"/>
                </a:moveTo>
                <a:cubicBezTo>
                  <a:pt x="7057" y="58864"/>
                  <a:pt x="25016" y="68033"/>
                  <a:pt x="41771" y="62627"/>
                </a:cubicBezTo>
                <a:cubicBezTo>
                  <a:pt x="58526" y="57290"/>
                  <a:pt x="67801" y="39340"/>
                  <a:pt x="62482" y="22530"/>
                </a:cubicBezTo>
                <a:cubicBezTo>
                  <a:pt x="62459" y="22507"/>
                  <a:pt x="62459" y="22507"/>
                  <a:pt x="62459" y="22484"/>
                </a:cubicBezTo>
                <a:cubicBezTo>
                  <a:pt x="57025" y="5629"/>
                  <a:pt x="39043" y="-3654"/>
                  <a:pt x="22220" y="1729"/>
                </a:cubicBezTo>
                <a:cubicBezTo>
                  <a:pt x="5420" y="7180"/>
                  <a:pt x="-3833" y="25221"/>
                  <a:pt x="1532" y="42100"/>
                </a:cubicBezTo>
                <a:close/>
              </a:path>
            </a:pathLst>
          </a:custGeom>
          <a:solidFill>
            <a:srgbClr val="E2D8B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9"/>
          <p:cNvSpPr/>
          <p:nvPr/>
        </p:nvSpPr>
        <p:spPr>
          <a:xfrm>
            <a:off x="881361" y="1141757"/>
            <a:ext cx="50806" cy="50974"/>
          </a:xfrm>
          <a:custGeom>
            <a:rect b="b" l="l" r="r" t="t"/>
            <a:pathLst>
              <a:path extrusionOk="0" h="33100" w="32991">
                <a:moveTo>
                  <a:pt x="879" y="21829"/>
                </a:moveTo>
                <a:cubicBezTo>
                  <a:pt x="3698" y="30474"/>
                  <a:pt x="12906" y="35240"/>
                  <a:pt x="21567" y="32549"/>
                </a:cubicBezTo>
                <a:cubicBezTo>
                  <a:pt x="30183" y="29721"/>
                  <a:pt x="34935" y="20483"/>
                  <a:pt x="32252" y="11793"/>
                </a:cubicBezTo>
                <a:cubicBezTo>
                  <a:pt x="29706" y="3217"/>
                  <a:pt x="20726" y="-1664"/>
                  <a:pt x="12178" y="868"/>
                </a:cubicBezTo>
                <a:cubicBezTo>
                  <a:pt x="11974" y="937"/>
                  <a:pt x="11769" y="1005"/>
                  <a:pt x="11564" y="1073"/>
                </a:cubicBezTo>
                <a:cubicBezTo>
                  <a:pt x="3016" y="3628"/>
                  <a:pt x="-1849" y="12637"/>
                  <a:pt x="675" y="21213"/>
                </a:cubicBezTo>
                <a:cubicBezTo>
                  <a:pt x="743" y="21419"/>
                  <a:pt x="811" y="21624"/>
                  <a:pt x="879" y="21829"/>
                </a:cubicBezTo>
                <a:close/>
              </a:path>
            </a:pathLst>
          </a:custGeom>
          <a:solidFill>
            <a:srgbClr val="D7CA91">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9"/>
          <p:cNvSpPr/>
          <p:nvPr/>
        </p:nvSpPr>
        <p:spPr>
          <a:xfrm>
            <a:off x="454364" y="2864657"/>
            <a:ext cx="145490" cy="145388"/>
          </a:xfrm>
          <a:custGeom>
            <a:rect b="b" l="l" r="r" t="t"/>
            <a:pathLst>
              <a:path extrusionOk="0" h="94408" w="94474">
                <a:moveTo>
                  <a:pt x="2198" y="61598"/>
                </a:moveTo>
                <a:cubicBezTo>
                  <a:pt x="10018" y="86464"/>
                  <a:pt x="36458" y="100257"/>
                  <a:pt x="61237" y="92404"/>
                </a:cubicBezTo>
                <a:cubicBezTo>
                  <a:pt x="61488" y="92326"/>
                  <a:pt x="61738" y="92244"/>
                  <a:pt x="61988" y="92162"/>
                </a:cubicBezTo>
                <a:cubicBezTo>
                  <a:pt x="86608" y="84113"/>
                  <a:pt x="100135" y="57607"/>
                  <a:pt x="92224" y="32860"/>
                </a:cubicBezTo>
                <a:cubicBezTo>
                  <a:pt x="84335" y="8149"/>
                  <a:pt x="57964" y="-5465"/>
                  <a:pt x="33343" y="2454"/>
                </a:cubicBezTo>
                <a:cubicBezTo>
                  <a:pt x="33252" y="2476"/>
                  <a:pt x="33184" y="2502"/>
                  <a:pt x="33116" y="2524"/>
                </a:cubicBezTo>
                <a:cubicBezTo>
                  <a:pt x="8381" y="10136"/>
                  <a:pt x="-5509" y="36418"/>
                  <a:pt x="2084" y="61227"/>
                </a:cubicBezTo>
                <a:cubicBezTo>
                  <a:pt x="2130" y="61350"/>
                  <a:pt x="2152" y="61475"/>
                  <a:pt x="2198" y="61598"/>
                </a:cubicBezTo>
                <a:close/>
              </a:path>
            </a:pathLst>
          </a:custGeom>
          <a:solidFill>
            <a:srgbClr val="E2D8BD">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9"/>
          <p:cNvSpPr/>
          <p:nvPr/>
        </p:nvSpPr>
        <p:spPr>
          <a:xfrm>
            <a:off x="575531" y="413035"/>
            <a:ext cx="30390" cy="30336"/>
          </a:xfrm>
          <a:custGeom>
            <a:rect b="b" l="l" r="r" t="t"/>
            <a:pathLst>
              <a:path extrusionOk="0" h="19699" w="19734">
                <a:moveTo>
                  <a:pt x="413" y="12983"/>
                </a:moveTo>
                <a:cubicBezTo>
                  <a:pt x="2005" y="18160"/>
                  <a:pt x="7483" y="21057"/>
                  <a:pt x="12644" y="19460"/>
                </a:cubicBezTo>
                <a:cubicBezTo>
                  <a:pt x="12735" y="19437"/>
                  <a:pt x="12826" y="19392"/>
                  <a:pt x="12917" y="19369"/>
                </a:cubicBezTo>
                <a:cubicBezTo>
                  <a:pt x="18054" y="17727"/>
                  <a:pt x="20919" y="12230"/>
                  <a:pt x="19282" y="7052"/>
                </a:cubicBezTo>
                <a:cubicBezTo>
                  <a:pt x="19282" y="7052"/>
                  <a:pt x="19282" y="7052"/>
                  <a:pt x="19282" y="7052"/>
                </a:cubicBezTo>
                <a:cubicBezTo>
                  <a:pt x="17554" y="1852"/>
                  <a:pt x="11985" y="-976"/>
                  <a:pt x="6778" y="666"/>
                </a:cubicBezTo>
                <a:cubicBezTo>
                  <a:pt x="1709" y="2400"/>
                  <a:pt x="-1087" y="7828"/>
                  <a:pt x="413" y="12983"/>
                </a:cubicBezTo>
                <a:close/>
              </a:path>
            </a:pathLst>
          </a:custGeom>
          <a:solidFill>
            <a:srgbClr val="A0C3CA">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9"/>
          <p:cNvSpPr/>
          <p:nvPr/>
        </p:nvSpPr>
        <p:spPr>
          <a:xfrm>
            <a:off x="405559" y="1649023"/>
            <a:ext cx="67204" cy="67641"/>
          </a:xfrm>
          <a:custGeom>
            <a:rect b="b" l="l" r="r" t="t"/>
            <a:pathLst>
              <a:path extrusionOk="0" h="43923" w="43639">
                <a:moveTo>
                  <a:pt x="903" y="28860"/>
                </a:moveTo>
                <a:cubicBezTo>
                  <a:pt x="4881" y="40267"/>
                  <a:pt x="17067" y="46571"/>
                  <a:pt x="28638" y="43230"/>
                </a:cubicBezTo>
                <a:cubicBezTo>
                  <a:pt x="39914" y="39138"/>
                  <a:pt x="46098" y="26956"/>
                  <a:pt x="42733" y="15404"/>
                </a:cubicBezTo>
                <a:cubicBezTo>
                  <a:pt x="38755" y="4109"/>
                  <a:pt x="26729" y="-2168"/>
                  <a:pt x="15225" y="1034"/>
                </a:cubicBezTo>
                <a:cubicBezTo>
                  <a:pt x="3858" y="5037"/>
                  <a:pt x="-2439" y="17242"/>
                  <a:pt x="903" y="28860"/>
                </a:cubicBezTo>
                <a:close/>
              </a:path>
            </a:pathLst>
          </a:custGeom>
          <a:solidFill>
            <a:srgbClr val="A0C3CA">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9"/>
          <p:cNvSpPr/>
          <p:nvPr/>
        </p:nvSpPr>
        <p:spPr>
          <a:xfrm>
            <a:off x="2803546" y="6169804"/>
            <a:ext cx="20162" cy="20099"/>
          </a:xfrm>
          <a:custGeom>
            <a:rect b="b" l="l" r="r" t="t"/>
            <a:pathLst>
              <a:path extrusionOk="0" h="13051" w="13092">
                <a:moveTo>
                  <a:pt x="238" y="8774"/>
                </a:moveTo>
                <a:cubicBezTo>
                  <a:pt x="1420" y="12232"/>
                  <a:pt x="5171" y="14075"/>
                  <a:pt x="8604" y="12894"/>
                </a:cubicBezTo>
                <a:cubicBezTo>
                  <a:pt x="8627" y="12889"/>
                  <a:pt x="8627" y="12884"/>
                  <a:pt x="8650" y="12880"/>
                </a:cubicBezTo>
                <a:cubicBezTo>
                  <a:pt x="11992" y="11819"/>
                  <a:pt x="13856" y="8234"/>
                  <a:pt x="12810" y="4869"/>
                </a:cubicBezTo>
                <a:cubicBezTo>
                  <a:pt x="12787" y="4803"/>
                  <a:pt x="12764" y="4735"/>
                  <a:pt x="12742" y="4669"/>
                </a:cubicBezTo>
                <a:cubicBezTo>
                  <a:pt x="11696" y="1304"/>
                  <a:pt x="8104" y="-564"/>
                  <a:pt x="4762" y="497"/>
                </a:cubicBezTo>
                <a:cubicBezTo>
                  <a:pt x="4694" y="518"/>
                  <a:pt x="4626" y="540"/>
                  <a:pt x="4558" y="563"/>
                </a:cubicBezTo>
                <a:cubicBezTo>
                  <a:pt x="1193" y="1751"/>
                  <a:pt x="-671" y="5326"/>
                  <a:pt x="238" y="8774"/>
                </a:cubicBezTo>
                <a:close/>
              </a:path>
            </a:pathLst>
          </a:custGeom>
          <a:solidFill>
            <a:srgbClr val="E2D8BD">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9"/>
          <p:cNvSpPr/>
          <p:nvPr/>
        </p:nvSpPr>
        <p:spPr>
          <a:xfrm>
            <a:off x="854573" y="1893948"/>
            <a:ext cx="51168" cy="51404"/>
          </a:xfrm>
          <a:custGeom>
            <a:rect b="b" l="l" r="r" t="t"/>
            <a:pathLst>
              <a:path extrusionOk="0" h="33379" w="33226">
                <a:moveTo>
                  <a:pt x="757" y="21834"/>
                </a:moveTo>
                <a:cubicBezTo>
                  <a:pt x="3462" y="30620"/>
                  <a:pt x="12760" y="35546"/>
                  <a:pt x="21513" y="32835"/>
                </a:cubicBezTo>
                <a:cubicBezTo>
                  <a:pt x="21559" y="32816"/>
                  <a:pt x="21627" y="32800"/>
                  <a:pt x="21672" y="32782"/>
                </a:cubicBezTo>
                <a:cubicBezTo>
                  <a:pt x="30311" y="30116"/>
                  <a:pt x="35153" y="20926"/>
                  <a:pt x="32516" y="12259"/>
                </a:cubicBezTo>
                <a:cubicBezTo>
                  <a:pt x="32448" y="12104"/>
                  <a:pt x="32402" y="11951"/>
                  <a:pt x="32357" y="11798"/>
                </a:cubicBezTo>
                <a:cubicBezTo>
                  <a:pt x="29697" y="3129"/>
                  <a:pt x="20536" y="-1736"/>
                  <a:pt x="11897" y="930"/>
                </a:cubicBezTo>
                <a:cubicBezTo>
                  <a:pt x="11737" y="975"/>
                  <a:pt x="11601" y="1026"/>
                  <a:pt x="11442" y="1078"/>
                </a:cubicBezTo>
                <a:cubicBezTo>
                  <a:pt x="2826" y="3909"/>
                  <a:pt x="-1925" y="13149"/>
                  <a:pt x="757" y="21834"/>
                </a:cubicBezTo>
                <a:close/>
              </a:path>
            </a:pathLst>
          </a:custGeom>
          <a:solidFill>
            <a:srgbClr val="E9E0D4">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9"/>
          <p:cNvSpPr/>
          <p:nvPr/>
        </p:nvSpPr>
        <p:spPr>
          <a:xfrm>
            <a:off x="1589711" y="6680600"/>
            <a:ext cx="64269" cy="64548"/>
          </a:xfrm>
          <a:custGeom>
            <a:rect b="b" l="l" r="r" t="t"/>
            <a:pathLst>
              <a:path extrusionOk="0" h="41914" w="41733">
                <a:moveTo>
                  <a:pt x="990" y="27617"/>
                </a:moveTo>
                <a:cubicBezTo>
                  <a:pt x="4559" y="38638"/>
                  <a:pt x="16358" y="44664"/>
                  <a:pt x="27361" y="41079"/>
                </a:cubicBezTo>
                <a:cubicBezTo>
                  <a:pt x="27361" y="41076"/>
                  <a:pt x="27361" y="41076"/>
                  <a:pt x="27361" y="41074"/>
                </a:cubicBezTo>
                <a:cubicBezTo>
                  <a:pt x="38228" y="37484"/>
                  <a:pt x="44207" y="25797"/>
                  <a:pt x="40774" y="14844"/>
                </a:cubicBezTo>
                <a:cubicBezTo>
                  <a:pt x="37182" y="3816"/>
                  <a:pt x="25451" y="-2280"/>
                  <a:pt x="14403" y="1159"/>
                </a:cubicBezTo>
                <a:cubicBezTo>
                  <a:pt x="3490" y="4847"/>
                  <a:pt x="-2466" y="16605"/>
                  <a:pt x="990" y="27617"/>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9"/>
          <p:cNvSpPr/>
          <p:nvPr/>
        </p:nvSpPr>
        <p:spPr>
          <a:xfrm>
            <a:off x="1751669" y="6603067"/>
            <a:ext cx="56028" cy="56153"/>
          </a:xfrm>
          <a:custGeom>
            <a:rect b="b" l="l" r="r" t="t"/>
            <a:pathLst>
              <a:path extrusionOk="0" h="36463" w="36382">
                <a:moveTo>
                  <a:pt x="696" y="23871"/>
                </a:moveTo>
                <a:cubicBezTo>
                  <a:pt x="3834" y="33344"/>
                  <a:pt x="13859" y="38665"/>
                  <a:pt x="23430" y="35960"/>
                </a:cubicBezTo>
                <a:cubicBezTo>
                  <a:pt x="32956" y="32897"/>
                  <a:pt x="38389" y="22827"/>
                  <a:pt x="35706" y="13151"/>
                </a:cubicBezTo>
                <a:cubicBezTo>
                  <a:pt x="32546" y="3667"/>
                  <a:pt x="22612" y="-1724"/>
                  <a:pt x="12973" y="835"/>
                </a:cubicBezTo>
                <a:cubicBezTo>
                  <a:pt x="3402" y="3998"/>
                  <a:pt x="-1986" y="14137"/>
                  <a:pt x="696" y="23871"/>
                </a:cubicBezTo>
                <a:close/>
              </a:path>
            </a:pathLst>
          </a:custGeom>
          <a:solidFill>
            <a:srgbClr val="D7CA91">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9"/>
          <p:cNvSpPr/>
          <p:nvPr/>
        </p:nvSpPr>
        <p:spPr>
          <a:xfrm>
            <a:off x="328050" y="731444"/>
            <a:ext cx="194540" cy="195163"/>
          </a:xfrm>
          <a:custGeom>
            <a:rect b="b" l="l" r="r" t="t"/>
            <a:pathLst>
              <a:path extrusionOk="0" h="126729" w="126325">
                <a:moveTo>
                  <a:pt x="3004" y="82806"/>
                </a:moveTo>
                <a:cubicBezTo>
                  <a:pt x="13620" y="116152"/>
                  <a:pt x="49199" y="134559"/>
                  <a:pt x="82436" y="123907"/>
                </a:cubicBezTo>
                <a:cubicBezTo>
                  <a:pt x="82481" y="123884"/>
                  <a:pt x="82526" y="123884"/>
                  <a:pt x="82572" y="123862"/>
                </a:cubicBezTo>
                <a:cubicBezTo>
                  <a:pt x="115695" y="113210"/>
                  <a:pt x="133928" y="77629"/>
                  <a:pt x="123311" y="44420"/>
                </a:cubicBezTo>
                <a:cubicBezTo>
                  <a:pt x="123288" y="44351"/>
                  <a:pt x="123288" y="44305"/>
                  <a:pt x="123265" y="44260"/>
                </a:cubicBezTo>
                <a:cubicBezTo>
                  <a:pt x="112626" y="10959"/>
                  <a:pt x="77139" y="-7401"/>
                  <a:pt x="43924" y="3205"/>
                </a:cubicBezTo>
                <a:cubicBezTo>
                  <a:pt x="10733" y="13879"/>
                  <a:pt x="-7568" y="49483"/>
                  <a:pt x="3004" y="82806"/>
                </a:cubicBezTo>
                <a:close/>
              </a:path>
            </a:pathLst>
          </a:custGeom>
          <a:solidFill>
            <a:srgbClr val="A0C3CA">
              <a:alpha val="7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5" name="Google Shape;1505;p9"/>
          <p:cNvSpPr/>
          <p:nvPr/>
        </p:nvSpPr>
        <p:spPr>
          <a:xfrm>
            <a:off x="289327" y="6416660"/>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6" name="Google Shape;1506;p9"/>
          <p:cNvSpPr/>
          <p:nvPr/>
        </p:nvSpPr>
        <p:spPr>
          <a:xfrm>
            <a:off x="1082751" y="3212963"/>
            <a:ext cx="31244" cy="31125"/>
          </a:xfrm>
          <a:custGeom>
            <a:rect b="b" l="l" r="r" t="t"/>
            <a:pathLst>
              <a:path extrusionOk="0" h="20211" w="20288">
                <a:moveTo>
                  <a:pt x="462" y="13488"/>
                </a:moveTo>
                <a:cubicBezTo>
                  <a:pt x="2167" y="18757"/>
                  <a:pt x="7828" y="21633"/>
                  <a:pt x="13079" y="19913"/>
                </a:cubicBezTo>
                <a:cubicBezTo>
                  <a:pt x="13125" y="19902"/>
                  <a:pt x="13147" y="19888"/>
                  <a:pt x="13193" y="19874"/>
                </a:cubicBezTo>
                <a:cubicBezTo>
                  <a:pt x="18376" y="18392"/>
                  <a:pt x="21400" y="12966"/>
                  <a:pt x="19922" y="7756"/>
                </a:cubicBezTo>
                <a:cubicBezTo>
                  <a:pt x="19877" y="7612"/>
                  <a:pt x="19831" y="7471"/>
                  <a:pt x="19786" y="7330"/>
                </a:cubicBezTo>
                <a:cubicBezTo>
                  <a:pt x="18194" y="2024"/>
                  <a:pt x="12602" y="-973"/>
                  <a:pt x="7305" y="633"/>
                </a:cubicBezTo>
                <a:cubicBezTo>
                  <a:pt x="7237" y="658"/>
                  <a:pt x="7146" y="685"/>
                  <a:pt x="7055" y="715"/>
                </a:cubicBezTo>
                <a:cubicBezTo>
                  <a:pt x="1758" y="2458"/>
                  <a:pt x="-1175" y="8139"/>
                  <a:pt x="462" y="13488"/>
                </a:cubicBezTo>
                <a:close/>
              </a:path>
            </a:pathLst>
          </a:custGeom>
          <a:solidFill>
            <a:srgbClr val="D1BC9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9"/>
          <p:cNvSpPr/>
          <p:nvPr/>
        </p:nvSpPr>
        <p:spPr>
          <a:xfrm>
            <a:off x="1648708" y="6252004"/>
            <a:ext cx="76627" cy="76838"/>
          </a:xfrm>
          <a:custGeom>
            <a:rect b="b" l="l" r="r" t="t"/>
            <a:pathLst>
              <a:path extrusionOk="0" h="49895" w="49758">
                <a:moveTo>
                  <a:pt x="1125" y="32715"/>
                </a:moveTo>
                <a:cubicBezTo>
                  <a:pt x="5354" y="45855"/>
                  <a:pt x="19381" y="53095"/>
                  <a:pt x="32498" y="48909"/>
                </a:cubicBezTo>
                <a:cubicBezTo>
                  <a:pt x="45502" y="44562"/>
                  <a:pt x="52686" y="30583"/>
                  <a:pt x="48639" y="17433"/>
                </a:cubicBezTo>
                <a:cubicBezTo>
                  <a:pt x="44434" y="4366"/>
                  <a:pt x="30475" y="-2809"/>
                  <a:pt x="17448" y="1408"/>
                </a:cubicBezTo>
                <a:cubicBezTo>
                  <a:pt x="17380" y="1429"/>
                  <a:pt x="17335" y="1447"/>
                  <a:pt x="17267" y="1467"/>
                </a:cubicBezTo>
                <a:cubicBezTo>
                  <a:pt x="4286" y="5717"/>
                  <a:pt x="-2898" y="19625"/>
                  <a:pt x="1125" y="32715"/>
                </a:cubicBezTo>
                <a:close/>
              </a:path>
            </a:pathLst>
          </a:custGeom>
          <a:solidFill>
            <a:srgbClr val="E2D8BD">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9"/>
          <p:cNvSpPr/>
          <p:nvPr/>
        </p:nvSpPr>
        <p:spPr>
          <a:xfrm>
            <a:off x="870355" y="2828153"/>
            <a:ext cx="106446" cy="106730"/>
          </a:xfrm>
          <a:custGeom>
            <a:rect b="b" l="l" r="r" t="t"/>
            <a:pathLst>
              <a:path extrusionOk="0" h="69305" w="69121">
                <a:moveTo>
                  <a:pt x="1657" y="45142"/>
                </a:moveTo>
                <a:cubicBezTo>
                  <a:pt x="7317" y="63391"/>
                  <a:pt x="26641" y="73596"/>
                  <a:pt x="44851" y="67951"/>
                </a:cubicBezTo>
                <a:cubicBezTo>
                  <a:pt x="63038" y="62264"/>
                  <a:pt x="73200" y="42877"/>
                  <a:pt x="67585" y="24614"/>
                </a:cubicBezTo>
                <a:cubicBezTo>
                  <a:pt x="62197" y="6511"/>
                  <a:pt x="43191" y="-3771"/>
                  <a:pt x="25141" y="1644"/>
                </a:cubicBezTo>
                <a:cubicBezTo>
                  <a:pt x="24959" y="1696"/>
                  <a:pt x="24800" y="1751"/>
                  <a:pt x="24618" y="1806"/>
                </a:cubicBezTo>
                <a:cubicBezTo>
                  <a:pt x="6522" y="7070"/>
                  <a:pt x="-3868" y="26049"/>
                  <a:pt x="1361" y="44196"/>
                </a:cubicBezTo>
                <a:cubicBezTo>
                  <a:pt x="1452" y="44512"/>
                  <a:pt x="1566" y="44827"/>
                  <a:pt x="1657" y="45142"/>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9" name="Google Shape;1509;p9"/>
          <p:cNvSpPr/>
          <p:nvPr/>
        </p:nvSpPr>
        <p:spPr>
          <a:xfrm>
            <a:off x="2342144" y="5974918"/>
            <a:ext cx="76310" cy="76647"/>
          </a:xfrm>
          <a:custGeom>
            <a:rect b="b" l="l" r="r" t="t"/>
            <a:pathLst>
              <a:path extrusionOk="0" h="49771" w="49552">
                <a:moveTo>
                  <a:pt x="1147" y="32598"/>
                </a:moveTo>
                <a:cubicBezTo>
                  <a:pt x="5262" y="45690"/>
                  <a:pt x="19198" y="52948"/>
                  <a:pt x="32247" y="48808"/>
                </a:cubicBezTo>
                <a:cubicBezTo>
                  <a:pt x="32270" y="48801"/>
                  <a:pt x="32270" y="48796"/>
                  <a:pt x="32293" y="48792"/>
                </a:cubicBezTo>
                <a:cubicBezTo>
                  <a:pt x="45297" y="44445"/>
                  <a:pt x="52480" y="30465"/>
                  <a:pt x="48434" y="17316"/>
                </a:cubicBezTo>
                <a:cubicBezTo>
                  <a:pt x="44001" y="4354"/>
                  <a:pt x="30110" y="-2723"/>
                  <a:pt x="17061" y="1350"/>
                </a:cubicBezTo>
                <a:cubicBezTo>
                  <a:pt x="4171" y="5693"/>
                  <a:pt x="-2899" y="19574"/>
                  <a:pt x="1147" y="32598"/>
                </a:cubicBezTo>
                <a:close/>
              </a:path>
            </a:pathLst>
          </a:custGeom>
          <a:solidFill>
            <a:srgbClr val="D7CA91">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0" name="Google Shape;1510;p9"/>
          <p:cNvSpPr/>
          <p:nvPr/>
        </p:nvSpPr>
        <p:spPr>
          <a:xfrm>
            <a:off x="428731" y="5565896"/>
            <a:ext cx="120465" cy="120861"/>
          </a:xfrm>
          <a:custGeom>
            <a:rect b="b" l="l" r="r" t="t"/>
            <a:pathLst>
              <a:path extrusionOk="0" h="78481" w="78224">
                <a:moveTo>
                  <a:pt x="2008" y="51787"/>
                </a:moveTo>
                <a:cubicBezTo>
                  <a:pt x="8805" y="72354"/>
                  <a:pt x="30925" y="83496"/>
                  <a:pt x="51431" y="76678"/>
                </a:cubicBezTo>
                <a:cubicBezTo>
                  <a:pt x="71936" y="69858"/>
                  <a:pt x="83031" y="47659"/>
                  <a:pt x="76233" y="27095"/>
                </a:cubicBezTo>
                <a:cubicBezTo>
                  <a:pt x="69504" y="6695"/>
                  <a:pt x="47657" y="-4465"/>
                  <a:pt x="27242" y="2065"/>
                </a:cubicBezTo>
                <a:cubicBezTo>
                  <a:pt x="6668" y="8647"/>
                  <a:pt x="-4699" y="30719"/>
                  <a:pt x="1871" y="51361"/>
                </a:cubicBezTo>
                <a:cubicBezTo>
                  <a:pt x="1917" y="51502"/>
                  <a:pt x="1962" y="51646"/>
                  <a:pt x="2008" y="51787"/>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9"/>
          <p:cNvSpPr/>
          <p:nvPr/>
        </p:nvSpPr>
        <p:spPr>
          <a:xfrm>
            <a:off x="706599" y="426527"/>
            <a:ext cx="26023" cy="26192"/>
          </a:xfrm>
          <a:custGeom>
            <a:rect b="b" l="l" r="r" t="t"/>
            <a:pathLst>
              <a:path extrusionOk="0" h="17008" w="16898">
                <a:moveTo>
                  <a:pt x="388" y="11300"/>
                </a:moveTo>
                <a:cubicBezTo>
                  <a:pt x="1774" y="15748"/>
                  <a:pt x="6503" y="18211"/>
                  <a:pt x="10936" y="16820"/>
                </a:cubicBezTo>
                <a:cubicBezTo>
                  <a:pt x="10981" y="16797"/>
                  <a:pt x="11027" y="16797"/>
                  <a:pt x="11073" y="16774"/>
                </a:cubicBezTo>
                <a:cubicBezTo>
                  <a:pt x="15460" y="15246"/>
                  <a:pt x="17892" y="10525"/>
                  <a:pt x="16528" y="6054"/>
                </a:cubicBezTo>
                <a:cubicBezTo>
                  <a:pt x="15005" y="1652"/>
                  <a:pt x="10299" y="-788"/>
                  <a:pt x="5844" y="580"/>
                </a:cubicBezTo>
                <a:cubicBezTo>
                  <a:pt x="1456" y="2108"/>
                  <a:pt x="-977" y="6830"/>
                  <a:pt x="388" y="11300"/>
                </a:cubicBezTo>
                <a:close/>
              </a:path>
            </a:pathLst>
          </a:custGeom>
          <a:solidFill>
            <a:srgbClr val="ADA183">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9"/>
          <p:cNvSpPr/>
          <p:nvPr/>
        </p:nvSpPr>
        <p:spPr>
          <a:xfrm>
            <a:off x="1158555" y="6205956"/>
            <a:ext cx="41953" cy="41976"/>
          </a:xfrm>
          <a:custGeom>
            <a:rect b="b" l="l" r="r" t="t"/>
            <a:pathLst>
              <a:path extrusionOk="0" h="27257" w="27242">
                <a:moveTo>
                  <a:pt x="713" y="17940"/>
                </a:moveTo>
                <a:cubicBezTo>
                  <a:pt x="2987" y="25101"/>
                  <a:pt x="10602" y="29070"/>
                  <a:pt x="17764" y="26835"/>
                </a:cubicBezTo>
                <a:cubicBezTo>
                  <a:pt x="24902" y="24554"/>
                  <a:pt x="28858" y="16913"/>
                  <a:pt x="26630" y="9728"/>
                </a:cubicBezTo>
                <a:cubicBezTo>
                  <a:pt x="24243" y="2544"/>
                  <a:pt x="16559" y="-1425"/>
                  <a:pt x="9352" y="833"/>
                </a:cubicBezTo>
                <a:cubicBezTo>
                  <a:pt x="2305" y="3091"/>
                  <a:pt x="-1606" y="10664"/>
                  <a:pt x="645" y="17734"/>
                </a:cubicBezTo>
                <a:cubicBezTo>
                  <a:pt x="668" y="17803"/>
                  <a:pt x="690" y="17871"/>
                  <a:pt x="713" y="17940"/>
                </a:cubicBezTo>
                <a:close/>
              </a:path>
            </a:pathLst>
          </a:custGeom>
          <a:solidFill>
            <a:srgbClr val="D7CA91">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9"/>
          <p:cNvSpPr/>
          <p:nvPr/>
        </p:nvSpPr>
        <p:spPr>
          <a:xfrm>
            <a:off x="406753" y="6362997"/>
            <a:ext cx="58816" cy="59010"/>
          </a:xfrm>
          <a:custGeom>
            <a:rect b="b" l="l" r="r" t="t"/>
            <a:pathLst>
              <a:path extrusionOk="0" h="38318" w="38192">
                <a:moveTo>
                  <a:pt x="38193" y="19159"/>
                </a:moveTo>
                <a:cubicBezTo>
                  <a:pt x="38193" y="29740"/>
                  <a:pt x="29643" y="38318"/>
                  <a:pt x="19096" y="38318"/>
                </a:cubicBezTo>
                <a:cubicBezTo>
                  <a:pt x="8550" y="38318"/>
                  <a:pt x="0" y="29740"/>
                  <a:pt x="0" y="19159"/>
                </a:cubicBezTo>
                <a:cubicBezTo>
                  <a:pt x="0" y="8578"/>
                  <a:pt x="8550" y="0"/>
                  <a:pt x="19096" y="0"/>
                </a:cubicBezTo>
                <a:cubicBezTo>
                  <a:pt x="29643" y="0"/>
                  <a:pt x="38193" y="8578"/>
                  <a:pt x="38193" y="19159"/>
                </a:cubicBezTo>
                <a:close/>
              </a:path>
            </a:pathLst>
          </a:custGeom>
          <a:solidFill>
            <a:srgbClr val="A0C3CA">
              <a:alpha val="8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9"/>
          <p:cNvSpPr/>
          <p:nvPr/>
        </p:nvSpPr>
        <p:spPr>
          <a:xfrm>
            <a:off x="554182" y="2193474"/>
            <a:ext cx="23955" cy="23939"/>
          </a:xfrm>
          <a:custGeom>
            <a:rect b="b" l="l" r="r" t="t"/>
            <a:pathLst>
              <a:path extrusionOk="0" h="15545" w="15555">
                <a:moveTo>
                  <a:pt x="398" y="10396"/>
                </a:moveTo>
                <a:cubicBezTo>
                  <a:pt x="1807" y="14417"/>
                  <a:pt x="6104" y="16627"/>
                  <a:pt x="10173" y="15414"/>
                </a:cubicBezTo>
                <a:cubicBezTo>
                  <a:pt x="14242" y="14116"/>
                  <a:pt x="16493" y="9755"/>
                  <a:pt x="15197" y="5672"/>
                </a:cubicBezTo>
                <a:cubicBezTo>
                  <a:pt x="15197" y="5651"/>
                  <a:pt x="15174" y="5629"/>
                  <a:pt x="15174" y="5606"/>
                </a:cubicBezTo>
                <a:cubicBezTo>
                  <a:pt x="13879" y="1525"/>
                  <a:pt x="9537" y="-733"/>
                  <a:pt x="5467" y="567"/>
                </a:cubicBezTo>
                <a:cubicBezTo>
                  <a:pt x="5445" y="574"/>
                  <a:pt x="5422" y="581"/>
                  <a:pt x="5399" y="588"/>
                </a:cubicBezTo>
                <a:cubicBezTo>
                  <a:pt x="1330" y="1886"/>
                  <a:pt x="-921" y="6247"/>
                  <a:pt x="375" y="10330"/>
                </a:cubicBezTo>
                <a:cubicBezTo>
                  <a:pt x="375" y="10350"/>
                  <a:pt x="398" y="10373"/>
                  <a:pt x="398" y="10396"/>
                </a:cubicBezTo>
                <a:close/>
              </a:path>
            </a:pathLst>
          </a:custGeom>
          <a:solidFill>
            <a:srgbClr val="A0C3CA">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9"/>
          <p:cNvSpPr/>
          <p:nvPr/>
        </p:nvSpPr>
        <p:spPr>
          <a:xfrm>
            <a:off x="263021" y="1217937"/>
            <a:ext cx="78974" cy="80262"/>
          </a:xfrm>
          <a:custGeom>
            <a:rect b="b" l="l" r="r" t="t"/>
            <a:pathLst>
              <a:path extrusionOk="0" h="52118" w="51282">
                <a:moveTo>
                  <a:pt x="1552" y="34435"/>
                </a:moveTo>
                <a:cubicBezTo>
                  <a:pt x="5780" y="47892"/>
                  <a:pt x="20080" y="55373"/>
                  <a:pt x="33493" y="51131"/>
                </a:cubicBezTo>
                <a:cubicBezTo>
                  <a:pt x="33538" y="51108"/>
                  <a:pt x="33561" y="51108"/>
                  <a:pt x="33606" y="51085"/>
                </a:cubicBezTo>
                <a:cubicBezTo>
                  <a:pt x="46997" y="46774"/>
                  <a:pt x="54363" y="32382"/>
                  <a:pt x="50066" y="18948"/>
                </a:cubicBezTo>
                <a:cubicBezTo>
                  <a:pt x="49975" y="18629"/>
                  <a:pt x="49861" y="18332"/>
                  <a:pt x="49748" y="18013"/>
                </a:cubicBezTo>
                <a:cubicBezTo>
                  <a:pt x="45406" y="4601"/>
                  <a:pt x="31129" y="-2811"/>
                  <a:pt x="17693" y="1362"/>
                </a:cubicBezTo>
                <a:cubicBezTo>
                  <a:pt x="4303" y="5673"/>
                  <a:pt x="-3063" y="20065"/>
                  <a:pt x="1234" y="33500"/>
                </a:cubicBezTo>
                <a:cubicBezTo>
                  <a:pt x="1324" y="33819"/>
                  <a:pt x="1438" y="34116"/>
                  <a:pt x="1552" y="34435"/>
                </a:cubicBezTo>
                <a:close/>
              </a:path>
            </a:pathLst>
          </a:custGeom>
          <a:solidFill>
            <a:srgbClr val="D7CA91">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9"/>
          <p:cNvSpPr/>
          <p:nvPr/>
        </p:nvSpPr>
        <p:spPr>
          <a:xfrm>
            <a:off x="1453577" y="6144895"/>
            <a:ext cx="87457" cy="86847"/>
          </a:xfrm>
          <a:custGeom>
            <a:rect b="b" l="l" r="r" t="t"/>
            <a:pathLst>
              <a:path extrusionOk="0" h="56394" w="56790">
                <a:moveTo>
                  <a:pt x="1120" y="36758"/>
                </a:moveTo>
                <a:cubicBezTo>
                  <a:pt x="6007" y="51771"/>
                  <a:pt x="22035" y="60023"/>
                  <a:pt x="37039" y="55233"/>
                </a:cubicBezTo>
                <a:cubicBezTo>
                  <a:pt x="51975" y="50439"/>
                  <a:pt x="60205" y="34413"/>
                  <a:pt x="55453" y="19424"/>
                </a:cubicBezTo>
                <a:cubicBezTo>
                  <a:pt x="50202" y="4448"/>
                  <a:pt x="33856" y="-3428"/>
                  <a:pt x="18943" y="1832"/>
                </a:cubicBezTo>
                <a:cubicBezTo>
                  <a:pt x="18897" y="1841"/>
                  <a:pt x="18875" y="1852"/>
                  <a:pt x="18852" y="1861"/>
                </a:cubicBezTo>
                <a:cubicBezTo>
                  <a:pt x="4734" y="7025"/>
                  <a:pt x="-3018" y="22259"/>
                  <a:pt x="1120" y="36758"/>
                </a:cubicBezTo>
                <a:close/>
              </a:path>
            </a:pathLst>
          </a:custGeom>
          <a:solidFill>
            <a:srgbClr val="A0C3CA">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9"/>
          <p:cNvSpPr/>
          <p:nvPr/>
        </p:nvSpPr>
        <p:spPr>
          <a:xfrm>
            <a:off x="2866417" y="6554002"/>
            <a:ext cx="31451" cy="31645"/>
          </a:xfrm>
          <a:custGeom>
            <a:rect b="b" l="l" r="r" t="t"/>
            <a:pathLst>
              <a:path extrusionOk="0" h="20549" w="20423">
                <a:moveTo>
                  <a:pt x="589" y="13553"/>
                </a:moveTo>
                <a:cubicBezTo>
                  <a:pt x="2022" y="18774"/>
                  <a:pt x="7410" y="21835"/>
                  <a:pt x="12616" y="20391"/>
                </a:cubicBezTo>
                <a:cubicBezTo>
                  <a:pt x="12843" y="20325"/>
                  <a:pt x="13093" y="20252"/>
                  <a:pt x="13320" y="20168"/>
                </a:cubicBezTo>
                <a:cubicBezTo>
                  <a:pt x="18617" y="18562"/>
                  <a:pt x="21595" y="12960"/>
                  <a:pt x="20004" y="7655"/>
                </a:cubicBezTo>
                <a:cubicBezTo>
                  <a:pt x="19959" y="7568"/>
                  <a:pt x="19936" y="7482"/>
                  <a:pt x="19913" y="7395"/>
                </a:cubicBezTo>
                <a:cubicBezTo>
                  <a:pt x="18481" y="2174"/>
                  <a:pt x="13093" y="-887"/>
                  <a:pt x="7887" y="557"/>
                </a:cubicBezTo>
                <a:cubicBezTo>
                  <a:pt x="7660" y="623"/>
                  <a:pt x="7410" y="696"/>
                  <a:pt x="7182" y="781"/>
                </a:cubicBezTo>
                <a:cubicBezTo>
                  <a:pt x="1976" y="2224"/>
                  <a:pt x="-1070" y="7628"/>
                  <a:pt x="362" y="12849"/>
                </a:cubicBezTo>
                <a:cubicBezTo>
                  <a:pt x="430" y="13086"/>
                  <a:pt x="499" y="13321"/>
                  <a:pt x="589" y="13553"/>
                </a:cubicBezTo>
                <a:close/>
              </a:path>
            </a:pathLst>
          </a:custGeom>
          <a:solidFill>
            <a:srgbClr val="E9E0D4">
              <a:alpha val="8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9"/>
          <p:cNvSpPr/>
          <p:nvPr/>
        </p:nvSpPr>
        <p:spPr>
          <a:xfrm>
            <a:off x="630468" y="2359969"/>
            <a:ext cx="130455" cy="130728"/>
          </a:xfrm>
          <a:custGeom>
            <a:rect b="b" l="l" r="r" t="t"/>
            <a:pathLst>
              <a:path extrusionOk="0" h="84888" w="84711">
                <a:moveTo>
                  <a:pt x="2048" y="55402"/>
                </a:moveTo>
                <a:cubicBezTo>
                  <a:pt x="8936" y="77656"/>
                  <a:pt x="32511" y="90091"/>
                  <a:pt x="54699" y="83178"/>
                </a:cubicBezTo>
                <a:cubicBezTo>
                  <a:pt x="54881" y="83119"/>
                  <a:pt x="55063" y="83059"/>
                  <a:pt x="55245" y="83000"/>
                </a:cubicBezTo>
                <a:cubicBezTo>
                  <a:pt x="77478" y="75808"/>
                  <a:pt x="89755" y="51978"/>
                  <a:pt x="82753" y="29628"/>
                </a:cubicBezTo>
                <a:cubicBezTo>
                  <a:pt x="75501" y="7305"/>
                  <a:pt x="51608" y="-4929"/>
                  <a:pt x="29328" y="2258"/>
                </a:cubicBezTo>
                <a:cubicBezTo>
                  <a:pt x="7185" y="9324"/>
                  <a:pt x="-5045" y="33054"/>
                  <a:pt x="2002" y="55260"/>
                </a:cubicBezTo>
                <a:cubicBezTo>
                  <a:pt x="2025" y="55308"/>
                  <a:pt x="2025" y="55356"/>
                  <a:pt x="2048" y="55402"/>
                </a:cubicBezTo>
                <a:close/>
              </a:path>
            </a:pathLst>
          </a:custGeom>
          <a:solidFill>
            <a:srgbClr val="C5A57E">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9"/>
          <p:cNvSpPr/>
          <p:nvPr/>
        </p:nvSpPr>
        <p:spPr>
          <a:xfrm>
            <a:off x="2850030" y="6120247"/>
            <a:ext cx="49576" cy="49523"/>
          </a:xfrm>
          <a:custGeom>
            <a:rect b="b" l="l" r="r" t="t"/>
            <a:pathLst>
              <a:path extrusionOk="0" h="32158" w="32192">
                <a:moveTo>
                  <a:pt x="765" y="21316"/>
                </a:moveTo>
                <a:cubicBezTo>
                  <a:pt x="3584" y="29714"/>
                  <a:pt x="12586" y="34287"/>
                  <a:pt x="20998" y="31580"/>
                </a:cubicBezTo>
                <a:cubicBezTo>
                  <a:pt x="29386" y="28968"/>
                  <a:pt x="34092" y="20023"/>
                  <a:pt x="31478" y="11602"/>
                </a:cubicBezTo>
                <a:cubicBezTo>
                  <a:pt x="31478" y="11570"/>
                  <a:pt x="31455" y="11540"/>
                  <a:pt x="31455" y="11508"/>
                </a:cubicBezTo>
                <a:cubicBezTo>
                  <a:pt x="28886" y="3074"/>
                  <a:pt x="19998" y="-1675"/>
                  <a:pt x="11586" y="900"/>
                </a:cubicBezTo>
                <a:cubicBezTo>
                  <a:pt x="11472" y="937"/>
                  <a:pt x="11336" y="975"/>
                  <a:pt x="11222" y="1016"/>
                </a:cubicBezTo>
                <a:cubicBezTo>
                  <a:pt x="2765" y="3742"/>
                  <a:pt x="-1918" y="12815"/>
                  <a:pt x="765" y="21316"/>
                </a:cubicBezTo>
                <a:close/>
              </a:path>
            </a:pathLst>
          </a:custGeom>
          <a:solidFill>
            <a:srgbClr val="D1BC94">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9"/>
          <p:cNvSpPr/>
          <p:nvPr/>
        </p:nvSpPr>
        <p:spPr>
          <a:xfrm>
            <a:off x="2408325" y="6520945"/>
            <a:ext cx="48150" cy="48484"/>
          </a:xfrm>
          <a:custGeom>
            <a:rect b="b" l="l" r="r" t="t"/>
            <a:pathLst>
              <a:path extrusionOk="0" h="31483" w="31266">
                <a:moveTo>
                  <a:pt x="715" y="20863"/>
                </a:moveTo>
                <a:cubicBezTo>
                  <a:pt x="3421" y="29108"/>
                  <a:pt x="12264" y="33599"/>
                  <a:pt x="20494" y="30898"/>
                </a:cubicBezTo>
                <a:cubicBezTo>
                  <a:pt x="28633" y="28303"/>
                  <a:pt x="33134" y="19581"/>
                  <a:pt x="30542" y="11418"/>
                </a:cubicBezTo>
                <a:cubicBezTo>
                  <a:pt x="30519" y="11372"/>
                  <a:pt x="30519" y="11329"/>
                  <a:pt x="30497" y="11283"/>
                </a:cubicBezTo>
                <a:cubicBezTo>
                  <a:pt x="28178" y="3168"/>
                  <a:pt x="19743" y="-1529"/>
                  <a:pt x="11673" y="793"/>
                </a:cubicBezTo>
                <a:cubicBezTo>
                  <a:pt x="11423" y="864"/>
                  <a:pt x="11173" y="937"/>
                  <a:pt x="10946" y="1019"/>
                </a:cubicBezTo>
                <a:cubicBezTo>
                  <a:pt x="2716" y="3740"/>
                  <a:pt x="-1831" y="12558"/>
                  <a:pt x="715" y="20863"/>
                </a:cubicBezTo>
                <a:close/>
              </a:path>
            </a:pathLst>
          </a:custGeom>
          <a:solidFill>
            <a:srgbClr val="D7CA91">
              <a:alpha val="9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9"/>
          <p:cNvSpPr/>
          <p:nvPr/>
        </p:nvSpPr>
        <p:spPr>
          <a:xfrm>
            <a:off x="5453123" y="6323179"/>
            <a:ext cx="27389" cy="27477"/>
          </a:xfrm>
          <a:custGeom>
            <a:rect b="b" l="l" r="r" t="t"/>
            <a:pathLst>
              <a:path extrusionOk="0" h="17842" w="17785">
                <a:moveTo>
                  <a:pt x="372" y="11958"/>
                </a:moveTo>
                <a:cubicBezTo>
                  <a:pt x="2076" y="16558"/>
                  <a:pt x="7055" y="19046"/>
                  <a:pt x="11738" y="17660"/>
                </a:cubicBezTo>
                <a:cubicBezTo>
                  <a:pt x="16285" y="16040"/>
                  <a:pt x="18786" y="11132"/>
                  <a:pt x="17422" y="6484"/>
                </a:cubicBezTo>
                <a:cubicBezTo>
                  <a:pt x="15899" y="1826"/>
                  <a:pt x="10988" y="-795"/>
                  <a:pt x="6283" y="553"/>
                </a:cubicBezTo>
                <a:cubicBezTo>
                  <a:pt x="1599" y="2179"/>
                  <a:pt x="-992" y="7184"/>
                  <a:pt x="372" y="11958"/>
                </a:cubicBezTo>
                <a:close/>
              </a:path>
            </a:pathLst>
          </a:custGeom>
          <a:solidFill>
            <a:srgbClr val="D1BC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9"/>
          <p:cNvSpPr/>
          <p:nvPr/>
        </p:nvSpPr>
        <p:spPr>
          <a:xfrm>
            <a:off x="1557612" y="6532365"/>
            <a:ext cx="99732" cy="100057"/>
          </a:xfrm>
          <a:custGeom>
            <a:rect b="b" l="l" r="r" t="t"/>
            <a:pathLst>
              <a:path extrusionOk="0" h="64972" w="64761">
                <a:moveTo>
                  <a:pt x="1585" y="42608"/>
                </a:moveTo>
                <a:cubicBezTo>
                  <a:pt x="6996" y="59650"/>
                  <a:pt x="25160" y="69066"/>
                  <a:pt x="42142" y="63635"/>
                </a:cubicBezTo>
                <a:cubicBezTo>
                  <a:pt x="42188" y="63621"/>
                  <a:pt x="42233" y="63605"/>
                  <a:pt x="42278" y="63592"/>
                </a:cubicBezTo>
                <a:cubicBezTo>
                  <a:pt x="59260" y="58161"/>
                  <a:pt x="68650" y="39944"/>
                  <a:pt x="63239" y="22899"/>
                </a:cubicBezTo>
                <a:cubicBezTo>
                  <a:pt x="63216" y="22856"/>
                  <a:pt x="63216" y="22810"/>
                  <a:pt x="63194" y="22764"/>
                </a:cubicBezTo>
                <a:cubicBezTo>
                  <a:pt x="57783" y="5722"/>
                  <a:pt x="39618" y="-3694"/>
                  <a:pt x="22636" y="1737"/>
                </a:cubicBezTo>
                <a:cubicBezTo>
                  <a:pt x="22591" y="1751"/>
                  <a:pt x="22546" y="1767"/>
                  <a:pt x="22500" y="1780"/>
                </a:cubicBezTo>
                <a:cubicBezTo>
                  <a:pt x="5518" y="7211"/>
                  <a:pt x="-3871" y="25428"/>
                  <a:pt x="1539" y="42473"/>
                </a:cubicBezTo>
                <a:cubicBezTo>
                  <a:pt x="1562" y="42516"/>
                  <a:pt x="1562" y="42562"/>
                  <a:pt x="1585" y="42608"/>
                </a:cubicBezTo>
                <a:close/>
              </a:path>
            </a:pathLst>
          </a:custGeom>
          <a:solidFill>
            <a:srgbClr val="A0C3CA">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9"/>
          <p:cNvSpPr/>
          <p:nvPr/>
        </p:nvSpPr>
        <p:spPr>
          <a:xfrm>
            <a:off x="381582" y="1994640"/>
            <a:ext cx="48803" cy="49172"/>
          </a:xfrm>
          <a:custGeom>
            <a:rect b="b" l="l" r="r" t="t"/>
            <a:pathLst>
              <a:path extrusionOk="0" h="31930" w="31690">
                <a:moveTo>
                  <a:pt x="776" y="21042"/>
                </a:moveTo>
                <a:cubicBezTo>
                  <a:pt x="3209" y="29251"/>
                  <a:pt x="11825" y="33927"/>
                  <a:pt x="20009" y="31482"/>
                </a:cubicBezTo>
                <a:cubicBezTo>
                  <a:pt x="20191" y="31427"/>
                  <a:pt x="20373" y="31368"/>
                  <a:pt x="20555" y="31306"/>
                </a:cubicBezTo>
                <a:cubicBezTo>
                  <a:pt x="28898" y="28580"/>
                  <a:pt x="33536" y="19665"/>
                  <a:pt x="31012" y="11235"/>
                </a:cubicBezTo>
                <a:cubicBezTo>
                  <a:pt x="28307" y="2868"/>
                  <a:pt x="19350" y="-1723"/>
                  <a:pt x="11007" y="971"/>
                </a:cubicBezTo>
                <a:cubicBezTo>
                  <a:pt x="2663" y="3692"/>
                  <a:pt x="-1906" y="12667"/>
                  <a:pt x="776" y="21042"/>
                </a:cubicBezTo>
                <a:close/>
              </a:path>
            </a:pathLst>
          </a:custGeom>
          <a:solidFill>
            <a:srgbClr val="C5A57E">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9"/>
          <p:cNvSpPr/>
          <p:nvPr/>
        </p:nvSpPr>
        <p:spPr>
          <a:xfrm>
            <a:off x="744300" y="2177540"/>
            <a:ext cx="31619" cy="31727"/>
          </a:xfrm>
          <a:custGeom>
            <a:rect b="b" l="l" r="r" t="t"/>
            <a:pathLst>
              <a:path extrusionOk="0" h="20602" w="20532">
                <a:moveTo>
                  <a:pt x="474" y="13665"/>
                </a:moveTo>
                <a:cubicBezTo>
                  <a:pt x="2202" y="19064"/>
                  <a:pt x="7954" y="22038"/>
                  <a:pt x="13342" y="20312"/>
                </a:cubicBezTo>
                <a:cubicBezTo>
                  <a:pt x="13364" y="20300"/>
                  <a:pt x="13410" y="20291"/>
                  <a:pt x="13433" y="20280"/>
                </a:cubicBezTo>
                <a:cubicBezTo>
                  <a:pt x="18820" y="18551"/>
                  <a:pt x="21776" y="12773"/>
                  <a:pt x="20048" y="7375"/>
                </a:cubicBezTo>
                <a:cubicBezTo>
                  <a:pt x="20048" y="7343"/>
                  <a:pt x="20025" y="7311"/>
                  <a:pt x="20025" y="7279"/>
                </a:cubicBezTo>
                <a:cubicBezTo>
                  <a:pt x="18184" y="1930"/>
                  <a:pt x="12455" y="-996"/>
                  <a:pt x="7067" y="664"/>
                </a:cubicBezTo>
                <a:cubicBezTo>
                  <a:pt x="1725" y="2505"/>
                  <a:pt x="-1185" y="8257"/>
                  <a:pt x="474" y="13665"/>
                </a:cubicBezTo>
                <a:close/>
              </a:path>
            </a:pathLst>
          </a:custGeom>
          <a:solidFill>
            <a:srgbClr val="C5A57E">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9"/>
          <p:cNvSpPr/>
          <p:nvPr/>
        </p:nvSpPr>
        <p:spPr>
          <a:xfrm>
            <a:off x="804737" y="2412139"/>
            <a:ext cx="27215" cy="27310"/>
          </a:xfrm>
          <a:custGeom>
            <a:rect b="b" l="l" r="r" t="t"/>
            <a:pathLst>
              <a:path extrusionOk="0" h="17734" w="17672">
                <a:moveTo>
                  <a:pt x="360" y="11741"/>
                </a:moveTo>
                <a:cubicBezTo>
                  <a:pt x="1724" y="16328"/>
                  <a:pt x="6543" y="18939"/>
                  <a:pt x="11113" y="17571"/>
                </a:cubicBezTo>
                <a:cubicBezTo>
                  <a:pt x="11249" y="17532"/>
                  <a:pt x="11363" y="17489"/>
                  <a:pt x="11499" y="17443"/>
                </a:cubicBezTo>
                <a:cubicBezTo>
                  <a:pt x="16069" y="16075"/>
                  <a:pt x="18683" y="11248"/>
                  <a:pt x="17319" y="6662"/>
                </a:cubicBezTo>
                <a:cubicBezTo>
                  <a:pt x="17274" y="6529"/>
                  <a:pt x="17228" y="6397"/>
                  <a:pt x="17183" y="6267"/>
                </a:cubicBezTo>
                <a:cubicBezTo>
                  <a:pt x="15660" y="1730"/>
                  <a:pt x="10840" y="-788"/>
                  <a:pt x="6271" y="565"/>
                </a:cubicBezTo>
                <a:cubicBezTo>
                  <a:pt x="1633" y="2091"/>
                  <a:pt x="-981" y="7027"/>
                  <a:pt x="360" y="11741"/>
                </a:cubicBezTo>
                <a:close/>
              </a:path>
            </a:pathLst>
          </a:custGeom>
          <a:solidFill>
            <a:srgbClr val="E9E0D4">
              <a:alpha val="9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6" name="Google Shape;1526;p9"/>
          <p:cNvSpPr/>
          <p:nvPr/>
        </p:nvSpPr>
        <p:spPr>
          <a:xfrm>
            <a:off x="388109" y="617357"/>
            <a:ext cx="43232" cy="43374"/>
          </a:xfrm>
          <a:custGeom>
            <a:rect b="b" l="l" r="r" t="t"/>
            <a:pathLst>
              <a:path extrusionOk="0" h="28165" w="28073">
                <a:moveTo>
                  <a:pt x="632" y="18616"/>
                </a:moveTo>
                <a:cubicBezTo>
                  <a:pt x="3110" y="25961"/>
                  <a:pt x="10976" y="29998"/>
                  <a:pt x="18365" y="27740"/>
                </a:cubicBezTo>
                <a:cubicBezTo>
                  <a:pt x="25685" y="25254"/>
                  <a:pt x="29709" y="17362"/>
                  <a:pt x="27458" y="9949"/>
                </a:cubicBezTo>
                <a:cubicBezTo>
                  <a:pt x="24980" y="2605"/>
                  <a:pt x="17114" y="-1432"/>
                  <a:pt x="9726" y="826"/>
                </a:cubicBezTo>
                <a:cubicBezTo>
                  <a:pt x="2406" y="3312"/>
                  <a:pt x="-1618" y="11204"/>
                  <a:pt x="632" y="18616"/>
                </a:cubicBezTo>
                <a:close/>
              </a:path>
            </a:pathLst>
          </a:custGeom>
          <a:solidFill>
            <a:srgbClr val="ADA183">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9"/>
          <p:cNvSpPr/>
          <p:nvPr/>
        </p:nvSpPr>
        <p:spPr>
          <a:xfrm>
            <a:off x="493906" y="2165921"/>
            <a:ext cx="28353" cy="28535"/>
          </a:xfrm>
          <a:custGeom>
            <a:rect b="b" l="l" r="r" t="t"/>
            <a:pathLst>
              <a:path extrusionOk="0" h="18529" w="18411">
                <a:moveTo>
                  <a:pt x="410" y="12309"/>
                </a:moveTo>
                <a:cubicBezTo>
                  <a:pt x="2024" y="17213"/>
                  <a:pt x="7298" y="19874"/>
                  <a:pt x="12186" y="18255"/>
                </a:cubicBezTo>
                <a:cubicBezTo>
                  <a:pt x="12209" y="18250"/>
                  <a:pt x="12209" y="18244"/>
                  <a:pt x="12232" y="18239"/>
                </a:cubicBezTo>
                <a:cubicBezTo>
                  <a:pt x="16983" y="16626"/>
                  <a:pt x="19552" y="11451"/>
                  <a:pt x="17938" y="6677"/>
                </a:cubicBezTo>
                <a:cubicBezTo>
                  <a:pt x="17938" y="6652"/>
                  <a:pt x="17915" y="6629"/>
                  <a:pt x="17915" y="6607"/>
                </a:cubicBezTo>
                <a:cubicBezTo>
                  <a:pt x="16551" y="1890"/>
                  <a:pt x="11618" y="-817"/>
                  <a:pt x="6912" y="558"/>
                </a:cubicBezTo>
                <a:cubicBezTo>
                  <a:pt x="6798" y="594"/>
                  <a:pt x="6662" y="635"/>
                  <a:pt x="6548" y="676"/>
                </a:cubicBezTo>
                <a:cubicBezTo>
                  <a:pt x="1660" y="2209"/>
                  <a:pt x="-1068" y="7398"/>
                  <a:pt x="410" y="12309"/>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8" name="Google Shape;1528;p9"/>
          <p:cNvSpPr/>
          <p:nvPr/>
        </p:nvSpPr>
        <p:spPr>
          <a:xfrm>
            <a:off x="308482" y="2816293"/>
            <a:ext cx="56028" cy="56233"/>
          </a:xfrm>
          <a:custGeom>
            <a:rect b="b" l="l" r="r" t="t"/>
            <a:pathLst>
              <a:path extrusionOk="0" h="36515" w="36382">
                <a:moveTo>
                  <a:pt x="696" y="23871"/>
                </a:moveTo>
                <a:cubicBezTo>
                  <a:pt x="3743" y="33426"/>
                  <a:pt x="13837" y="38790"/>
                  <a:pt x="23430" y="35960"/>
                </a:cubicBezTo>
                <a:cubicBezTo>
                  <a:pt x="32956" y="32897"/>
                  <a:pt x="38389" y="22827"/>
                  <a:pt x="35706" y="13151"/>
                </a:cubicBezTo>
                <a:cubicBezTo>
                  <a:pt x="32546" y="3667"/>
                  <a:pt x="22612" y="-1724"/>
                  <a:pt x="12972" y="835"/>
                </a:cubicBezTo>
                <a:cubicBezTo>
                  <a:pt x="3402" y="3998"/>
                  <a:pt x="-1986" y="14137"/>
                  <a:pt x="696" y="23871"/>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9"/>
          <p:cNvSpPr/>
          <p:nvPr/>
        </p:nvSpPr>
        <p:spPr>
          <a:xfrm>
            <a:off x="2568544" y="6248554"/>
            <a:ext cx="10965" cy="11103"/>
          </a:xfrm>
          <a:custGeom>
            <a:rect b="b" l="l" r="r" t="t"/>
            <a:pathLst>
              <a:path extrusionOk="0" h="7210" w="7120">
                <a:moveTo>
                  <a:pt x="187" y="4887"/>
                </a:moveTo>
                <a:cubicBezTo>
                  <a:pt x="687" y="6709"/>
                  <a:pt x="2551" y="7786"/>
                  <a:pt x="4370" y="7289"/>
                </a:cubicBezTo>
                <a:cubicBezTo>
                  <a:pt x="4506" y="7254"/>
                  <a:pt x="4620" y="7215"/>
                  <a:pt x="4733" y="7168"/>
                </a:cubicBezTo>
                <a:cubicBezTo>
                  <a:pt x="6530" y="6431"/>
                  <a:pt x="7484" y="4483"/>
                  <a:pt x="7007" y="2606"/>
                </a:cubicBezTo>
                <a:cubicBezTo>
                  <a:pt x="6280" y="811"/>
                  <a:pt x="4324" y="-163"/>
                  <a:pt x="2460" y="325"/>
                </a:cubicBezTo>
                <a:cubicBezTo>
                  <a:pt x="596" y="973"/>
                  <a:pt x="-427" y="2998"/>
                  <a:pt x="187" y="4887"/>
                </a:cubicBezTo>
                <a:close/>
              </a:path>
            </a:pathLst>
          </a:custGeom>
          <a:solidFill>
            <a:srgbClr val="A0C3CA">
              <a:alpha val="7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9"/>
          <p:cNvSpPr/>
          <p:nvPr/>
        </p:nvSpPr>
        <p:spPr>
          <a:xfrm>
            <a:off x="800522" y="4771081"/>
            <a:ext cx="49780" cy="49784"/>
          </a:xfrm>
          <a:custGeom>
            <a:rect b="b" l="l" r="r" t="t"/>
            <a:pathLst>
              <a:path extrusionOk="0" h="32327" w="32325">
                <a:moveTo>
                  <a:pt x="822" y="21278"/>
                </a:moveTo>
                <a:cubicBezTo>
                  <a:pt x="3527" y="29767"/>
                  <a:pt x="12575" y="34457"/>
                  <a:pt x="21055" y="31770"/>
                </a:cubicBezTo>
                <a:cubicBezTo>
                  <a:pt x="29557" y="29074"/>
                  <a:pt x="34263" y="19975"/>
                  <a:pt x="31580" y="11448"/>
                </a:cubicBezTo>
                <a:cubicBezTo>
                  <a:pt x="31558" y="11379"/>
                  <a:pt x="31535" y="11311"/>
                  <a:pt x="31512" y="11243"/>
                </a:cubicBezTo>
                <a:cubicBezTo>
                  <a:pt x="28693" y="2844"/>
                  <a:pt x="19691" y="-1729"/>
                  <a:pt x="11279" y="979"/>
                </a:cubicBezTo>
                <a:cubicBezTo>
                  <a:pt x="2868" y="3554"/>
                  <a:pt x="-1861" y="12476"/>
                  <a:pt x="708" y="20910"/>
                </a:cubicBezTo>
                <a:cubicBezTo>
                  <a:pt x="753" y="21034"/>
                  <a:pt x="776" y="21156"/>
                  <a:pt x="822" y="21278"/>
                </a:cubicBezTo>
                <a:close/>
              </a:path>
            </a:pathLst>
          </a:custGeom>
          <a:solidFill>
            <a:srgbClr val="D7CA91">
              <a:alpha val="929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9"/>
          <p:cNvSpPr/>
          <p:nvPr/>
        </p:nvSpPr>
        <p:spPr>
          <a:xfrm>
            <a:off x="528157" y="5263673"/>
            <a:ext cx="42011" cy="42150"/>
          </a:xfrm>
          <a:custGeom>
            <a:rect b="b" l="l" r="r" t="t"/>
            <a:pathLst>
              <a:path extrusionOk="0" h="27370" w="27280">
                <a:moveTo>
                  <a:pt x="27280" y="13685"/>
                </a:moveTo>
                <a:cubicBezTo>
                  <a:pt x="27280" y="21243"/>
                  <a:pt x="21173" y="27370"/>
                  <a:pt x="13640" y="27370"/>
                </a:cubicBezTo>
                <a:cubicBezTo>
                  <a:pt x="6107" y="27370"/>
                  <a:pt x="0" y="21243"/>
                  <a:pt x="0" y="13685"/>
                </a:cubicBezTo>
                <a:cubicBezTo>
                  <a:pt x="0" y="6127"/>
                  <a:pt x="6107" y="0"/>
                  <a:pt x="13640" y="0"/>
                </a:cubicBezTo>
                <a:cubicBezTo>
                  <a:pt x="21173" y="0"/>
                  <a:pt x="27280" y="6127"/>
                  <a:pt x="27280" y="13685"/>
                </a:cubicBezTo>
                <a:close/>
              </a:path>
            </a:pathLst>
          </a:custGeom>
          <a:solidFill>
            <a:srgbClr val="C5A57E">
              <a:alpha val="858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9"/>
          <p:cNvSpPr/>
          <p:nvPr/>
        </p:nvSpPr>
        <p:spPr>
          <a:xfrm>
            <a:off x="1218376" y="4903557"/>
            <a:ext cx="37973" cy="38429"/>
          </a:xfrm>
          <a:custGeom>
            <a:rect b="b" l="l" r="r" t="t"/>
            <a:pathLst>
              <a:path extrusionOk="0" h="24954" w="24658">
                <a:moveTo>
                  <a:pt x="663" y="16513"/>
                </a:moveTo>
                <a:cubicBezTo>
                  <a:pt x="2573" y="22912"/>
                  <a:pt x="9279" y="26554"/>
                  <a:pt x="15645" y="24648"/>
                </a:cubicBezTo>
                <a:cubicBezTo>
                  <a:pt x="15804" y="24601"/>
                  <a:pt x="15963" y="24550"/>
                  <a:pt x="16122" y="24496"/>
                </a:cubicBezTo>
                <a:cubicBezTo>
                  <a:pt x="22579" y="22430"/>
                  <a:pt x="26148" y="15501"/>
                  <a:pt x="24079" y="9021"/>
                </a:cubicBezTo>
                <a:cubicBezTo>
                  <a:pt x="24079" y="9009"/>
                  <a:pt x="24079" y="8998"/>
                  <a:pt x="24079" y="8986"/>
                </a:cubicBezTo>
                <a:cubicBezTo>
                  <a:pt x="22124" y="2470"/>
                  <a:pt x="15281" y="-1231"/>
                  <a:pt x="8802" y="721"/>
                </a:cubicBezTo>
                <a:cubicBezTo>
                  <a:pt x="8734" y="738"/>
                  <a:pt x="8688" y="757"/>
                  <a:pt x="8620" y="775"/>
                </a:cubicBezTo>
                <a:cubicBezTo>
                  <a:pt x="2141" y="2804"/>
                  <a:pt x="-1451" y="9711"/>
                  <a:pt x="572" y="16204"/>
                </a:cubicBezTo>
                <a:cubicBezTo>
                  <a:pt x="595" y="16308"/>
                  <a:pt x="618" y="16411"/>
                  <a:pt x="663" y="16513"/>
                </a:cubicBezTo>
                <a:close/>
              </a:path>
            </a:pathLst>
          </a:custGeom>
          <a:solidFill>
            <a:srgbClr val="ADA183">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9"/>
          <p:cNvSpPr/>
          <p:nvPr/>
        </p:nvSpPr>
        <p:spPr>
          <a:xfrm>
            <a:off x="856809" y="5304078"/>
            <a:ext cx="47427" cy="51462"/>
          </a:xfrm>
          <a:custGeom>
            <a:rect b="b" l="l" r="r" t="t"/>
            <a:pathLst>
              <a:path extrusionOk="0" h="33417" w="30797">
                <a:moveTo>
                  <a:pt x="1354" y="20510"/>
                </a:moveTo>
                <a:cubicBezTo>
                  <a:pt x="2309" y="28643"/>
                  <a:pt x="9629" y="34466"/>
                  <a:pt x="17745" y="33516"/>
                </a:cubicBezTo>
                <a:cubicBezTo>
                  <a:pt x="25861" y="32565"/>
                  <a:pt x="31658" y="25203"/>
                  <a:pt x="30703" y="17070"/>
                </a:cubicBezTo>
                <a:cubicBezTo>
                  <a:pt x="30521" y="15412"/>
                  <a:pt x="30044" y="13799"/>
                  <a:pt x="29317" y="12299"/>
                </a:cubicBezTo>
                <a:cubicBezTo>
                  <a:pt x="27816" y="4251"/>
                  <a:pt x="20087" y="-1051"/>
                  <a:pt x="12062" y="456"/>
                </a:cubicBezTo>
                <a:cubicBezTo>
                  <a:pt x="4059" y="1963"/>
                  <a:pt x="-1238" y="9709"/>
                  <a:pt x="263" y="17757"/>
                </a:cubicBezTo>
                <a:cubicBezTo>
                  <a:pt x="490" y="18943"/>
                  <a:pt x="854" y="20097"/>
                  <a:pt x="1354" y="21194"/>
                </a:cubicBezTo>
                <a:close/>
              </a:path>
            </a:pathLst>
          </a:custGeom>
          <a:solidFill>
            <a:srgbClr val="C5A57E">
              <a:alpha val="7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9"/>
          <p:cNvSpPr/>
          <p:nvPr/>
        </p:nvSpPr>
        <p:spPr>
          <a:xfrm>
            <a:off x="1045190" y="3665194"/>
            <a:ext cx="111652" cy="110674"/>
          </a:xfrm>
          <a:custGeom>
            <a:rect b="b" l="l" r="r" t="t"/>
            <a:pathLst>
              <a:path extrusionOk="0" h="71866" w="72501">
                <a:moveTo>
                  <a:pt x="1647" y="47565"/>
                </a:moveTo>
                <a:cubicBezTo>
                  <a:pt x="8217" y="66209"/>
                  <a:pt x="28314" y="76293"/>
                  <a:pt x="47115" y="70374"/>
                </a:cubicBezTo>
                <a:cubicBezTo>
                  <a:pt x="66075" y="64159"/>
                  <a:pt x="76646" y="43939"/>
                  <a:pt x="70985" y="24757"/>
                </a:cubicBezTo>
                <a:cubicBezTo>
                  <a:pt x="64529" y="6027"/>
                  <a:pt x="44341" y="-4098"/>
                  <a:pt x="25518" y="1948"/>
                </a:cubicBezTo>
                <a:cubicBezTo>
                  <a:pt x="6399" y="7961"/>
                  <a:pt x="-4286" y="28358"/>
                  <a:pt x="1647" y="47565"/>
                </a:cubicBezTo>
                <a:close/>
              </a:path>
            </a:pathLst>
          </a:custGeom>
          <a:solidFill>
            <a:srgbClr val="A0C3CA">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9"/>
          <p:cNvSpPr/>
          <p:nvPr/>
        </p:nvSpPr>
        <p:spPr>
          <a:xfrm>
            <a:off x="717120" y="4131731"/>
            <a:ext cx="68969" cy="69134"/>
          </a:xfrm>
          <a:custGeom>
            <a:rect b="b" l="l" r="r" t="t"/>
            <a:pathLst>
              <a:path extrusionOk="0" h="44892" w="44785">
                <a:moveTo>
                  <a:pt x="1062" y="29706"/>
                </a:moveTo>
                <a:cubicBezTo>
                  <a:pt x="5063" y="41341"/>
                  <a:pt x="17521" y="47700"/>
                  <a:pt x="29252" y="44076"/>
                </a:cubicBezTo>
                <a:cubicBezTo>
                  <a:pt x="40937" y="40162"/>
                  <a:pt x="47393" y="27619"/>
                  <a:pt x="43801" y="15793"/>
                </a:cubicBezTo>
                <a:cubicBezTo>
                  <a:pt x="39891" y="4067"/>
                  <a:pt x="27387" y="-2408"/>
                  <a:pt x="15611" y="1196"/>
                </a:cubicBezTo>
                <a:cubicBezTo>
                  <a:pt x="3812" y="5110"/>
                  <a:pt x="-2667" y="17809"/>
                  <a:pt x="1062" y="29706"/>
                </a:cubicBezTo>
                <a:close/>
              </a:path>
            </a:pathLst>
          </a:custGeom>
          <a:solidFill>
            <a:srgbClr val="C5A57E">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6" name="Google Shape;1536;p9"/>
          <p:cNvSpPr/>
          <p:nvPr/>
        </p:nvSpPr>
        <p:spPr>
          <a:xfrm>
            <a:off x="1011518" y="6426432"/>
            <a:ext cx="159603" cy="159940"/>
          </a:xfrm>
          <a:custGeom>
            <a:rect b="b" l="l" r="r" t="t"/>
            <a:pathLst>
              <a:path extrusionOk="0" h="103857" w="103638">
                <a:moveTo>
                  <a:pt x="2436" y="68011"/>
                </a:moveTo>
                <a:cubicBezTo>
                  <a:pt x="11097" y="95251"/>
                  <a:pt x="40128" y="110286"/>
                  <a:pt x="67295" y="101592"/>
                </a:cubicBezTo>
                <a:cubicBezTo>
                  <a:pt x="67341" y="101576"/>
                  <a:pt x="67409" y="101558"/>
                  <a:pt x="67454" y="101539"/>
                </a:cubicBezTo>
                <a:cubicBezTo>
                  <a:pt x="94553" y="93119"/>
                  <a:pt x="109739" y="64247"/>
                  <a:pt x="101328" y="37051"/>
                </a:cubicBezTo>
                <a:cubicBezTo>
                  <a:pt x="101260" y="36802"/>
                  <a:pt x="101191" y="36556"/>
                  <a:pt x="101100" y="36307"/>
                </a:cubicBezTo>
                <a:cubicBezTo>
                  <a:pt x="92598" y="9149"/>
                  <a:pt x="63749" y="-5950"/>
                  <a:pt x="36673" y="2585"/>
                </a:cubicBezTo>
                <a:cubicBezTo>
                  <a:pt x="36491" y="2648"/>
                  <a:pt x="36286" y="2712"/>
                  <a:pt x="36082" y="2779"/>
                </a:cubicBezTo>
                <a:cubicBezTo>
                  <a:pt x="8869" y="11501"/>
                  <a:pt x="-6180" y="40679"/>
                  <a:pt x="2436" y="68011"/>
                </a:cubicBezTo>
                <a:close/>
              </a:path>
            </a:pathLst>
          </a:custGeom>
          <a:solidFill>
            <a:srgbClr val="D1BC94">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7" name="Google Shape;1537;p9"/>
          <p:cNvSpPr/>
          <p:nvPr/>
        </p:nvSpPr>
        <p:spPr>
          <a:xfrm>
            <a:off x="628694" y="2565189"/>
            <a:ext cx="46275" cy="46602"/>
          </a:xfrm>
          <a:custGeom>
            <a:rect b="b" l="l" r="r" t="t"/>
            <a:pathLst>
              <a:path extrusionOk="0" h="30261" w="30049">
                <a:moveTo>
                  <a:pt x="697" y="20083"/>
                </a:moveTo>
                <a:cubicBezTo>
                  <a:pt x="3153" y="27893"/>
                  <a:pt x="11450" y="32231"/>
                  <a:pt x="19225" y="29774"/>
                </a:cubicBezTo>
                <a:cubicBezTo>
                  <a:pt x="19339" y="29738"/>
                  <a:pt x="19453" y="29701"/>
                  <a:pt x="19566" y="29663"/>
                </a:cubicBezTo>
                <a:cubicBezTo>
                  <a:pt x="27478" y="27158"/>
                  <a:pt x="31842" y="18703"/>
                  <a:pt x="29365" y="10775"/>
                </a:cubicBezTo>
                <a:cubicBezTo>
                  <a:pt x="29342" y="10759"/>
                  <a:pt x="29342" y="10745"/>
                  <a:pt x="29342" y="10732"/>
                </a:cubicBezTo>
                <a:cubicBezTo>
                  <a:pt x="26750" y="2755"/>
                  <a:pt x="18225" y="-1622"/>
                  <a:pt x="10245" y="924"/>
                </a:cubicBezTo>
                <a:cubicBezTo>
                  <a:pt x="2471" y="3725"/>
                  <a:pt x="-1735" y="12164"/>
                  <a:pt x="697" y="20083"/>
                </a:cubicBezTo>
                <a:close/>
              </a:path>
            </a:pathLst>
          </a:custGeom>
          <a:solidFill>
            <a:srgbClr val="ADA183">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9"/>
          <p:cNvSpPr/>
          <p:nvPr/>
        </p:nvSpPr>
        <p:spPr>
          <a:xfrm>
            <a:off x="314305" y="2379531"/>
            <a:ext cx="153402" cy="154117"/>
          </a:xfrm>
          <a:custGeom>
            <a:rect b="b" l="l" r="r" t="t"/>
            <a:pathLst>
              <a:path extrusionOk="0" h="100076" w="99612">
                <a:moveTo>
                  <a:pt x="2373" y="65516"/>
                </a:moveTo>
                <a:cubicBezTo>
                  <a:pt x="10830" y="91799"/>
                  <a:pt x="38883" y="106273"/>
                  <a:pt x="65118" y="97904"/>
                </a:cubicBezTo>
                <a:cubicBezTo>
                  <a:pt x="91285" y="89426"/>
                  <a:pt x="105653" y="61272"/>
                  <a:pt x="97196" y="35019"/>
                </a:cubicBezTo>
                <a:cubicBezTo>
                  <a:pt x="97196" y="34998"/>
                  <a:pt x="97173" y="34976"/>
                  <a:pt x="97173" y="34953"/>
                </a:cubicBezTo>
                <a:cubicBezTo>
                  <a:pt x="88807" y="8702"/>
                  <a:pt x="60822" y="-5792"/>
                  <a:pt x="34655" y="2565"/>
                </a:cubicBezTo>
                <a:cubicBezTo>
                  <a:pt x="8466" y="11059"/>
                  <a:pt x="-5970" y="39195"/>
                  <a:pt x="2373" y="65516"/>
                </a:cubicBezTo>
                <a:close/>
              </a:path>
            </a:pathLst>
          </a:custGeom>
          <a:solidFill>
            <a:srgbClr val="D7CA91">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9"/>
          <p:cNvSpPr/>
          <p:nvPr/>
        </p:nvSpPr>
        <p:spPr>
          <a:xfrm>
            <a:off x="2233396" y="6650611"/>
            <a:ext cx="104717" cy="104903"/>
          </a:xfrm>
          <a:custGeom>
            <a:rect b="b" l="l" r="r" t="t"/>
            <a:pathLst>
              <a:path extrusionOk="0" h="68119" w="67998">
                <a:moveTo>
                  <a:pt x="1467" y="43923"/>
                </a:moveTo>
                <a:cubicBezTo>
                  <a:pt x="6491" y="61739"/>
                  <a:pt x="24973" y="72090"/>
                  <a:pt x="42729" y="67040"/>
                </a:cubicBezTo>
                <a:cubicBezTo>
                  <a:pt x="43070" y="66942"/>
                  <a:pt x="43411" y="66839"/>
                  <a:pt x="43752" y="66732"/>
                </a:cubicBezTo>
                <a:cubicBezTo>
                  <a:pt x="61506" y="61645"/>
                  <a:pt x="71782" y="43091"/>
                  <a:pt x="66713" y="25284"/>
                </a:cubicBezTo>
                <a:cubicBezTo>
                  <a:pt x="66645" y="25036"/>
                  <a:pt x="66553" y="24785"/>
                  <a:pt x="66485" y="24536"/>
                </a:cubicBezTo>
                <a:cubicBezTo>
                  <a:pt x="61302" y="6636"/>
                  <a:pt x="42615" y="-3655"/>
                  <a:pt x="24769" y="1552"/>
                </a:cubicBezTo>
                <a:cubicBezTo>
                  <a:pt x="24587" y="1609"/>
                  <a:pt x="24382" y="1668"/>
                  <a:pt x="24201" y="1728"/>
                </a:cubicBezTo>
                <a:cubicBezTo>
                  <a:pt x="6377" y="6971"/>
                  <a:pt x="-3853" y="25724"/>
                  <a:pt x="1376" y="43615"/>
                </a:cubicBezTo>
                <a:cubicBezTo>
                  <a:pt x="1398" y="43718"/>
                  <a:pt x="1444" y="43821"/>
                  <a:pt x="1467" y="43923"/>
                </a:cubicBezTo>
                <a:close/>
              </a:path>
            </a:pathLst>
          </a:custGeom>
          <a:solidFill>
            <a:srgbClr val="E9E0D4">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9"/>
          <p:cNvSpPr/>
          <p:nvPr/>
        </p:nvSpPr>
        <p:spPr>
          <a:xfrm>
            <a:off x="1198916" y="6703544"/>
            <a:ext cx="107221" cy="107669"/>
          </a:xfrm>
          <a:custGeom>
            <a:rect b="b" l="l" r="r" t="t"/>
            <a:pathLst>
              <a:path extrusionOk="0" h="69915" w="69624">
                <a:moveTo>
                  <a:pt x="1577" y="45620"/>
                </a:moveTo>
                <a:cubicBezTo>
                  <a:pt x="7192" y="63922"/>
                  <a:pt x="26516" y="74202"/>
                  <a:pt x="44749" y="68577"/>
                </a:cubicBezTo>
                <a:cubicBezTo>
                  <a:pt x="44907" y="68529"/>
                  <a:pt x="45067" y="68479"/>
                  <a:pt x="45226" y="68429"/>
                </a:cubicBezTo>
                <a:cubicBezTo>
                  <a:pt x="63458" y="62804"/>
                  <a:pt x="73711" y="43408"/>
                  <a:pt x="68096" y="25106"/>
                </a:cubicBezTo>
                <a:cubicBezTo>
                  <a:pt x="68051" y="24949"/>
                  <a:pt x="68005" y="24792"/>
                  <a:pt x="67960" y="24636"/>
                </a:cubicBezTo>
                <a:cubicBezTo>
                  <a:pt x="62185" y="6251"/>
                  <a:pt x="42657" y="-3965"/>
                  <a:pt x="24333" y="1817"/>
                </a:cubicBezTo>
                <a:cubicBezTo>
                  <a:pt x="24333" y="1821"/>
                  <a:pt x="24311" y="1823"/>
                  <a:pt x="24311" y="1828"/>
                </a:cubicBezTo>
                <a:cubicBezTo>
                  <a:pt x="6055" y="7717"/>
                  <a:pt x="-4084" y="27239"/>
                  <a:pt x="1577" y="45620"/>
                </a:cubicBezTo>
                <a:close/>
              </a:path>
            </a:pathLst>
          </a:custGeom>
          <a:solidFill>
            <a:srgbClr val="ADA183">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9"/>
          <p:cNvSpPr/>
          <p:nvPr/>
        </p:nvSpPr>
        <p:spPr>
          <a:xfrm>
            <a:off x="2640640" y="6374932"/>
            <a:ext cx="66519" cy="66737"/>
          </a:xfrm>
          <a:custGeom>
            <a:rect b="b" l="l" r="r" t="t"/>
            <a:pathLst>
              <a:path extrusionOk="0" h="43336" w="43194">
                <a:moveTo>
                  <a:pt x="43194" y="21668"/>
                </a:moveTo>
                <a:cubicBezTo>
                  <a:pt x="43194" y="33635"/>
                  <a:pt x="33525" y="43336"/>
                  <a:pt x="21597" y="43336"/>
                </a:cubicBezTo>
                <a:cubicBezTo>
                  <a:pt x="9669" y="43336"/>
                  <a:pt x="0" y="33635"/>
                  <a:pt x="0" y="21668"/>
                </a:cubicBezTo>
                <a:cubicBezTo>
                  <a:pt x="0" y="9701"/>
                  <a:pt x="9669" y="0"/>
                  <a:pt x="21597" y="0"/>
                </a:cubicBezTo>
                <a:cubicBezTo>
                  <a:pt x="33525" y="0"/>
                  <a:pt x="43194" y="9701"/>
                  <a:pt x="43194" y="21668"/>
                </a:cubicBezTo>
                <a:close/>
              </a:path>
            </a:pathLst>
          </a:custGeom>
          <a:solidFill>
            <a:srgbClr val="C5A57E">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9"/>
          <p:cNvSpPr/>
          <p:nvPr/>
        </p:nvSpPr>
        <p:spPr>
          <a:xfrm>
            <a:off x="5191025" y="6349850"/>
            <a:ext cx="23605" cy="24007"/>
          </a:xfrm>
          <a:custGeom>
            <a:rect b="b" l="l" r="r" t="t"/>
            <a:pathLst>
              <a:path extrusionOk="0" h="15589" w="15328">
                <a:moveTo>
                  <a:pt x="398" y="10389"/>
                </a:moveTo>
                <a:cubicBezTo>
                  <a:pt x="1580" y="14376"/>
                  <a:pt x="5740" y="16655"/>
                  <a:pt x="9719" y="15480"/>
                </a:cubicBezTo>
                <a:cubicBezTo>
                  <a:pt x="9787" y="15457"/>
                  <a:pt x="9878" y="15432"/>
                  <a:pt x="9946" y="15407"/>
                </a:cubicBezTo>
                <a:cubicBezTo>
                  <a:pt x="14015" y="14110"/>
                  <a:pt x="16266" y="9749"/>
                  <a:pt x="14970" y="5666"/>
                </a:cubicBezTo>
                <a:cubicBezTo>
                  <a:pt x="14970" y="5645"/>
                  <a:pt x="14947" y="5622"/>
                  <a:pt x="14947" y="5600"/>
                </a:cubicBezTo>
                <a:cubicBezTo>
                  <a:pt x="13765" y="1613"/>
                  <a:pt x="9605" y="-666"/>
                  <a:pt x="5626" y="509"/>
                </a:cubicBezTo>
                <a:cubicBezTo>
                  <a:pt x="5558" y="531"/>
                  <a:pt x="5468" y="557"/>
                  <a:pt x="5399" y="582"/>
                </a:cubicBezTo>
                <a:cubicBezTo>
                  <a:pt x="1330" y="1880"/>
                  <a:pt x="-921" y="6241"/>
                  <a:pt x="375" y="10323"/>
                </a:cubicBezTo>
                <a:cubicBezTo>
                  <a:pt x="375" y="10344"/>
                  <a:pt x="398" y="10367"/>
                  <a:pt x="398" y="10389"/>
                </a:cubicBezTo>
                <a:close/>
              </a:path>
            </a:pathLst>
          </a:custGeom>
          <a:solidFill>
            <a:srgbClr val="ADA183">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9"/>
          <p:cNvSpPr/>
          <p:nvPr/>
        </p:nvSpPr>
        <p:spPr>
          <a:xfrm>
            <a:off x="1008804" y="6407760"/>
            <a:ext cx="38540" cy="38391"/>
          </a:xfrm>
          <a:custGeom>
            <a:rect b="b" l="l" r="r" t="t"/>
            <a:pathLst>
              <a:path extrusionOk="0" h="24929" w="25026">
                <a:moveTo>
                  <a:pt x="587" y="16542"/>
                </a:moveTo>
                <a:cubicBezTo>
                  <a:pt x="2746" y="23067"/>
                  <a:pt x="9748" y="26628"/>
                  <a:pt x="16273" y="24525"/>
                </a:cubicBezTo>
                <a:cubicBezTo>
                  <a:pt x="22866" y="22451"/>
                  <a:pt x="26526" y="15410"/>
                  <a:pt x="24457" y="8801"/>
                </a:cubicBezTo>
                <a:cubicBezTo>
                  <a:pt x="24457" y="8796"/>
                  <a:pt x="24457" y="8791"/>
                  <a:pt x="24457" y="8787"/>
                </a:cubicBezTo>
                <a:cubicBezTo>
                  <a:pt x="22297" y="2261"/>
                  <a:pt x="15295" y="-1299"/>
                  <a:pt x="8771" y="804"/>
                </a:cubicBezTo>
                <a:cubicBezTo>
                  <a:pt x="2178" y="2877"/>
                  <a:pt x="-1482" y="9918"/>
                  <a:pt x="587" y="16528"/>
                </a:cubicBezTo>
                <a:cubicBezTo>
                  <a:pt x="587" y="16533"/>
                  <a:pt x="587" y="16537"/>
                  <a:pt x="587" y="16542"/>
                </a:cubicBezTo>
                <a:close/>
              </a:path>
            </a:pathLst>
          </a:custGeom>
          <a:solidFill>
            <a:srgbClr val="E2D8BD">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9"/>
          <p:cNvSpPr/>
          <p:nvPr/>
        </p:nvSpPr>
        <p:spPr>
          <a:xfrm>
            <a:off x="829438" y="6573010"/>
            <a:ext cx="9448" cy="9268"/>
          </a:xfrm>
          <a:custGeom>
            <a:rect b="b" l="l" r="r" t="t"/>
            <a:pathLst>
              <a:path extrusionOk="0" h="6018" w="6135">
                <a:moveTo>
                  <a:pt x="126" y="4194"/>
                </a:moveTo>
                <a:cubicBezTo>
                  <a:pt x="648" y="5747"/>
                  <a:pt x="2308" y="6584"/>
                  <a:pt x="3877" y="6064"/>
                </a:cubicBezTo>
                <a:cubicBezTo>
                  <a:pt x="3899" y="6048"/>
                  <a:pt x="3945" y="6034"/>
                  <a:pt x="3990" y="6018"/>
                </a:cubicBezTo>
                <a:cubicBezTo>
                  <a:pt x="5559" y="5576"/>
                  <a:pt x="6468" y="3943"/>
                  <a:pt x="6036" y="2369"/>
                </a:cubicBezTo>
                <a:cubicBezTo>
                  <a:pt x="5491" y="765"/>
                  <a:pt x="3809" y="-135"/>
                  <a:pt x="2172" y="316"/>
                </a:cubicBezTo>
                <a:cubicBezTo>
                  <a:pt x="580" y="859"/>
                  <a:pt x="-329" y="2560"/>
                  <a:pt x="126" y="4194"/>
                </a:cubicBezTo>
                <a:close/>
              </a:path>
            </a:pathLst>
          </a:custGeom>
          <a:solidFill>
            <a:srgbClr val="C5A57E">
              <a:alpha val="7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9"/>
          <p:cNvSpPr/>
          <p:nvPr/>
        </p:nvSpPr>
        <p:spPr>
          <a:xfrm>
            <a:off x="1557585" y="5655772"/>
            <a:ext cx="287179" cy="287443"/>
          </a:xfrm>
          <a:custGeom>
            <a:rect b="b" l="l" r="r" t="t"/>
            <a:pathLst>
              <a:path extrusionOk="0" h="186651" w="186480">
                <a:moveTo>
                  <a:pt x="246" y="100377"/>
                </a:moveTo>
                <a:cubicBezTo>
                  <a:pt x="4111" y="151813"/>
                  <a:pt x="48783" y="190389"/>
                  <a:pt x="100048" y="186593"/>
                </a:cubicBezTo>
                <a:cubicBezTo>
                  <a:pt x="151267" y="182962"/>
                  <a:pt x="189869" y="138358"/>
                  <a:pt x="186254" y="86964"/>
                </a:cubicBezTo>
                <a:cubicBezTo>
                  <a:pt x="186232" y="86797"/>
                  <a:pt x="186232" y="86631"/>
                  <a:pt x="186209" y="86464"/>
                </a:cubicBezTo>
                <a:cubicBezTo>
                  <a:pt x="182344" y="35090"/>
                  <a:pt x="137695" y="-3411"/>
                  <a:pt x="86498" y="469"/>
                </a:cubicBezTo>
                <a:cubicBezTo>
                  <a:pt x="86453" y="471"/>
                  <a:pt x="86430" y="474"/>
                  <a:pt x="86407" y="476"/>
                </a:cubicBezTo>
                <a:cubicBezTo>
                  <a:pt x="35142" y="4244"/>
                  <a:pt x="-3391" y="48937"/>
                  <a:pt x="246" y="100377"/>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9"/>
          <p:cNvSpPr/>
          <p:nvPr/>
        </p:nvSpPr>
        <p:spPr>
          <a:xfrm>
            <a:off x="312600" y="3766273"/>
            <a:ext cx="68875" cy="69104"/>
          </a:xfrm>
          <a:custGeom>
            <a:rect b="b" l="l" r="r" t="t"/>
            <a:pathLst>
              <a:path extrusionOk="0" h="44873" w="44724">
                <a:moveTo>
                  <a:pt x="980" y="29416"/>
                </a:moveTo>
                <a:cubicBezTo>
                  <a:pt x="4890" y="41258"/>
                  <a:pt x="17530" y="47761"/>
                  <a:pt x="29397" y="44013"/>
                </a:cubicBezTo>
                <a:cubicBezTo>
                  <a:pt x="40991" y="40006"/>
                  <a:pt x="47334" y="27491"/>
                  <a:pt x="43719" y="15731"/>
                </a:cubicBezTo>
                <a:cubicBezTo>
                  <a:pt x="39809" y="4119"/>
                  <a:pt x="27464" y="-2327"/>
                  <a:pt x="15757" y="1133"/>
                </a:cubicBezTo>
                <a:cubicBezTo>
                  <a:pt x="3980" y="4951"/>
                  <a:pt x="-2589" y="17523"/>
                  <a:pt x="980" y="29416"/>
                </a:cubicBezTo>
                <a:close/>
              </a:path>
            </a:pathLst>
          </a:custGeom>
          <a:solidFill>
            <a:srgbClr val="E9E0D4">
              <a:alpha val="937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7" name="Google Shape;1547;p9"/>
          <p:cNvSpPr/>
          <p:nvPr/>
        </p:nvSpPr>
        <p:spPr>
          <a:xfrm>
            <a:off x="1236567" y="3448452"/>
            <a:ext cx="44116" cy="44349"/>
          </a:xfrm>
          <a:custGeom>
            <a:rect b="b" l="l" r="r" t="t"/>
            <a:pathLst>
              <a:path extrusionOk="0" h="28798" w="28647">
                <a:moveTo>
                  <a:pt x="680" y="18969"/>
                </a:moveTo>
                <a:cubicBezTo>
                  <a:pt x="3181" y="26553"/>
                  <a:pt x="11274" y="30718"/>
                  <a:pt x="18867" y="28321"/>
                </a:cubicBezTo>
                <a:cubicBezTo>
                  <a:pt x="26323" y="25725"/>
                  <a:pt x="30370" y="17624"/>
                  <a:pt x="27960" y="10074"/>
                </a:cubicBezTo>
                <a:cubicBezTo>
                  <a:pt x="25619" y="2629"/>
                  <a:pt x="17685" y="-1495"/>
                  <a:pt x="10274" y="864"/>
                </a:cubicBezTo>
                <a:cubicBezTo>
                  <a:pt x="10183" y="891"/>
                  <a:pt x="10092" y="921"/>
                  <a:pt x="10001" y="950"/>
                </a:cubicBezTo>
                <a:cubicBezTo>
                  <a:pt x="2476" y="3350"/>
                  <a:pt x="-1707" y="11413"/>
                  <a:pt x="680" y="18969"/>
                </a:cubicBezTo>
                <a:close/>
              </a:path>
            </a:pathLst>
          </a:custGeom>
          <a:solidFill>
            <a:srgbClr val="E9E0D4">
              <a:alpha val="7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8" name="Google Shape;1548;p9"/>
          <p:cNvSpPr/>
          <p:nvPr/>
        </p:nvSpPr>
        <p:spPr>
          <a:xfrm>
            <a:off x="2426223" y="6156410"/>
            <a:ext cx="85117" cy="85502"/>
          </a:xfrm>
          <a:custGeom>
            <a:rect b="b" l="l" r="r" t="t"/>
            <a:pathLst>
              <a:path extrusionOk="0" h="55521" w="55271">
                <a:moveTo>
                  <a:pt x="1377" y="36396"/>
                </a:moveTo>
                <a:cubicBezTo>
                  <a:pt x="6038" y="50987"/>
                  <a:pt x="21587" y="59043"/>
                  <a:pt x="36160" y="54415"/>
                </a:cubicBezTo>
                <a:cubicBezTo>
                  <a:pt x="50619" y="49760"/>
                  <a:pt x="58598" y="34220"/>
                  <a:pt x="53961" y="19707"/>
                </a:cubicBezTo>
                <a:cubicBezTo>
                  <a:pt x="53938" y="19643"/>
                  <a:pt x="53915" y="19582"/>
                  <a:pt x="53892" y="19518"/>
                </a:cubicBezTo>
                <a:cubicBezTo>
                  <a:pt x="49323" y="4980"/>
                  <a:pt x="33886" y="-3097"/>
                  <a:pt x="19382" y="1481"/>
                </a:cubicBezTo>
                <a:cubicBezTo>
                  <a:pt x="19382" y="1488"/>
                  <a:pt x="19360" y="1492"/>
                  <a:pt x="19337" y="1499"/>
                </a:cubicBezTo>
                <a:cubicBezTo>
                  <a:pt x="4833" y="6040"/>
                  <a:pt x="-3260" y="21516"/>
                  <a:pt x="1263" y="36066"/>
                </a:cubicBezTo>
                <a:cubicBezTo>
                  <a:pt x="1309" y="36177"/>
                  <a:pt x="1332" y="36287"/>
                  <a:pt x="1377" y="36396"/>
                </a:cubicBezTo>
                <a:close/>
              </a:path>
            </a:pathLst>
          </a:custGeom>
          <a:solidFill>
            <a:srgbClr val="ADA183">
              <a:alpha val="866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9"/>
          <p:cNvSpPr/>
          <p:nvPr/>
        </p:nvSpPr>
        <p:spPr>
          <a:xfrm>
            <a:off x="392694" y="1860809"/>
            <a:ext cx="6748" cy="6944"/>
          </a:xfrm>
          <a:custGeom>
            <a:rect b="b" l="l" r="r" t="t"/>
            <a:pathLst>
              <a:path extrusionOk="0" h="4509" w="4382">
                <a:moveTo>
                  <a:pt x="158" y="3195"/>
                </a:moveTo>
                <a:cubicBezTo>
                  <a:pt x="454" y="4290"/>
                  <a:pt x="1590" y="4933"/>
                  <a:pt x="2681" y="4637"/>
                </a:cubicBezTo>
                <a:cubicBezTo>
                  <a:pt x="2750" y="4616"/>
                  <a:pt x="2818" y="4591"/>
                  <a:pt x="2886" y="4564"/>
                </a:cubicBezTo>
                <a:cubicBezTo>
                  <a:pt x="3977" y="4265"/>
                  <a:pt x="4614" y="3138"/>
                  <a:pt x="4318" y="2044"/>
                </a:cubicBezTo>
                <a:cubicBezTo>
                  <a:pt x="4295" y="1971"/>
                  <a:pt x="4273" y="1898"/>
                  <a:pt x="4250" y="1827"/>
                </a:cubicBezTo>
                <a:cubicBezTo>
                  <a:pt x="3841" y="714"/>
                  <a:pt x="2704" y="46"/>
                  <a:pt x="1522" y="230"/>
                </a:cubicBezTo>
                <a:cubicBezTo>
                  <a:pt x="340" y="650"/>
                  <a:pt x="-274" y="1955"/>
                  <a:pt x="135" y="3143"/>
                </a:cubicBezTo>
                <a:cubicBezTo>
                  <a:pt x="135" y="3159"/>
                  <a:pt x="158" y="3177"/>
                  <a:pt x="158" y="3195"/>
                </a:cubicBezTo>
                <a:close/>
              </a:path>
            </a:pathLst>
          </a:custGeom>
          <a:solidFill>
            <a:srgbClr val="E9E0D4">
              <a:alpha val="8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0" name="Google Shape;1550;p9"/>
          <p:cNvSpPr/>
          <p:nvPr/>
        </p:nvSpPr>
        <p:spPr>
          <a:xfrm>
            <a:off x="1233395" y="6169757"/>
            <a:ext cx="31023" cy="31122"/>
          </a:xfrm>
          <a:custGeom>
            <a:rect b="b" l="l" r="r" t="t"/>
            <a:pathLst>
              <a:path extrusionOk="0" h="20209" w="20145">
                <a:moveTo>
                  <a:pt x="546" y="13553"/>
                </a:moveTo>
                <a:cubicBezTo>
                  <a:pt x="2274" y="18749"/>
                  <a:pt x="7844" y="21591"/>
                  <a:pt x="13050" y="19940"/>
                </a:cubicBezTo>
                <a:cubicBezTo>
                  <a:pt x="18233" y="18457"/>
                  <a:pt x="21257" y="13031"/>
                  <a:pt x="19779" y="7822"/>
                </a:cubicBezTo>
                <a:cubicBezTo>
                  <a:pt x="19734" y="7678"/>
                  <a:pt x="19688" y="7537"/>
                  <a:pt x="19643" y="7395"/>
                </a:cubicBezTo>
                <a:cubicBezTo>
                  <a:pt x="18211" y="2174"/>
                  <a:pt x="12823" y="-887"/>
                  <a:pt x="7616" y="557"/>
                </a:cubicBezTo>
                <a:cubicBezTo>
                  <a:pt x="7389" y="623"/>
                  <a:pt x="7139" y="696"/>
                  <a:pt x="6912" y="781"/>
                </a:cubicBezTo>
                <a:cubicBezTo>
                  <a:pt x="1660" y="2500"/>
                  <a:pt x="-1204" y="8166"/>
                  <a:pt x="501" y="13435"/>
                </a:cubicBezTo>
                <a:cubicBezTo>
                  <a:pt x="524" y="13476"/>
                  <a:pt x="524" y="13515"/>
                  <a:pt x="546" y="13553"/>
                </a:cubicBezTo>
                <a:close/>
              </a:path>
            </a:pathLst>
          </a:custGeom>
          <a:solidFill>
            <a:srgbClr val="ADA183">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9"/>
          <p:cNvSpPr/>
          <p:nvPr/>
        </p:nvSpPr>
        <p:spPr>
          <a:xfrm>
            <a:off x="163763" y="1648567"/>
            <a:ext cx="117534" cy="118343"/>
          </a:xfrm>
          <a:custGeom>
            <a:rect b="b" l="l" r="r" t="t"/>
            <a:pathLst>
              <a:path extrusionOk="0" h="76846" w="76321">
                <a:moveTo>
                  <a:pt x="1850" y="50369"/>
                </a:moveTo>
                <a:cubicBezTo>
                  <a:pt x="8261" y="70519"/>
                  <a:pt x="29722" y="81647"/>
                  <a:pt x="49818" y="75231"/>
                </a:cubicBezTo>
                <a:cubicBezTo>
                  <a:pt x="69801" y="68879"/>
                  <a:pt x="80873" y="47471"/>
                  <a:pt x="74553" y="27415"/>
                </a:cubicBezTo>
                <a:cubicBezTo>
                  <a:pt x="74485" y="27235"/>
                  <a:pt x="74439" y="27057"/>
                  <a:pt x="74371" y="26877"/>
                </a:cubicBezTo>
                <a:cubicBezTo>
                  <a:pt x="67960" y="6728"/>
                  <a:pt x="46499" y="-4401"/>
                  <a:pt x="26403" y="2016"/>
                </a:cubicBezTo>
                <a:cubicBezTo>
                  <a:pt x="6374" y="8644"/>
                  <a:pt x="-4584" y="30223"/>
                  <a:pt x="1850" y="50369"/>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9"/>
          <p:cNvSpPr/>
          <p:nvPr/>
        </p:nvSpPr>
        <p:spPr>
          <a:xfrm>
            <a:off x="2265069" y="5957227"/>
            <a:ext cx="73837" cy="73979"/>
          </a:xfrm>
          <a:custGeom>
            <a:rect b="b" l="l" r="r" t="t"/>
            <a:pathLst>
              <a:path extrusionOk="0" h="48038" w="47946">
                <a:moveTo>
                  <a:pt x="1403" y="31581"/>
                </a:moveTo>
                <a:cubicBezTo>
                  <a:pt x="5426" y="44171"/>
                  <a:pt x="18862" y="51128"/>
                  <a:pt x="31411" y="47091"/>
                </a:cubicBezTo>
                <a:cubicBezTo>
                  <a:pt x="43869" y="42962"/>
                  <a:pt x="50758" y="29574"/>
                  <a:pt x="46870" y="16984"/>
                </a:cubicBezTo>
                <a:cubicBezTo>
                  <a:pt x="43551" y="4827"/>
                  <a:pt x="31047" y="-2312"/>
                  <a:pt x="18931" y="1018"/>
                </a:cubicBezTo>
                <a:cubicBezTo>
                  <a:pt x="18226" y="1223"/>
                  <a:pt x="17544" y="1451"/>
                  <a:pt x="16862" y="1702"/>
                </a:cubicBezTo>
                <a:cubicBezTo>
                  <a:pt x="4744" y="4963"/>
                  <a:pt x="-2462" y="17463"/>
                  <a:pt x="789" y="29642"/>
                </a:cubicBezTo>
                <a:cubicBezTo>
                  <a:pt x="971" y="30304"/>
                  <a:pt x="1175" y="30942"/>
                  <a:pt x="1403" y="31581"/>
                </a:cubicBezTo>
                <a:close/>
              </a:path>
            </a:pathLst>
          </a:custGeom>
          <a:solidFill>
            <a:srgbClr val="E2D8BD">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9"/>
          <p:cNvSpPr/>
          <p:nvPr/>
        </p:nvSpPr>
        <p:spPr>
          <a:xfrm>
            <a:off x="557536" y="4208413"/>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9"/>
          <p:cNvSpPr/>
          <p:nvPr/>
        </p:nvSpPr>
        <p:spPr>
          <a:xfrm>
            <a:off x="402805" y="4925485"/>
            <a:ext cx="174351" cy="174922"/>
          </a:xfrm>
          <a:custGeom>
            <a:rect b="b" l="l" r="r" t="t"/>
            <a:pathLst>
              <a:path extrusionOk="0" h="113586" w="113215">
                <a:moveTo>
                  <a:pt x="9" y="56767"/>
                </a:moveTo>
                <a:cubicBezTo>
                  <a:pt x="-105" y="88133"/>
                  <a:pt x="25130" y="113661"/>
                  <a:pt x="56389" y="113786"/>
                </a:cubicBezTo>
                <a:cubicBezTo>
                  <a:pt x="87648" y="113912"/>
                  <a:pt x="113087" y="88585"/>
                  <a:pt x="113223" y="57219"/>
                </a:cubicBezTo>
                <a:cubicBezTo>
                  <a:pt x="113337" y="25855"/>
                  <a:pt x="88102" y="325"/>
                  <a:pt x="56843" y="200"/>
                </a:cubicBezTo>
                <a:cubicBezTo>
                  <a:pt x="56616" y="200"/>
                  <a:pt x="56389" y="200"/>
                  <a:pt x="56161" y="202"/>
                </a:cubicBezTo>
                <a:cubicBezTo>
                  <a:pt x="25107" y="328"/>
                  <a:pt x="9" y="25615"/>
                  <a:pt x="9" y="56767"/>
                </a:cubicBezTo>
                <a:close/>
              </a:path>
            </a:pathLst>
          </a:custGeom>
          <a:solidFill>
            <a:srgbClr val="D1BC94">
              <a:alpha val="8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9"/>
          <p:cNvSpPr/>
          <p:nvPr/>
        </p:nvSpPr>
        <p:spPr>
          <a:xfrm>
            <a:off x="466638" y="5553969"/>
            <a:ext cx="22470" cy="22553"/>
          </a:xfrm>
          <a:custGeom>
            <a:rect b="b" l="l" r="r" t="t"/>
            <a:pathLst>
              <a:path extrusionOk="0" h="14645" w="14591">
                <a:moveTo>
                  <a:pt x="371" y="9803"/>
                </a:moveTo>
                <a:cubicBezTo>
                  <a:pt x="1621" y="13644"/>
                  <a:pt x="5759" y="15738"/>
                  <a:pt x="9578" y="14479"/>
                </a:cubicBezTo>
                <a:cubicBezTo>
                  <a:pt x="13397" y="13220"/>
                  <a:pt x="15489" y="9083"/>
                  <a:pt x="14238" y="5242"/>
                </a:cubicBezTo>
                <a:cubicBezTo>
                  <a:pt x="12988" y="1401"/>
                  <a:pt x="8850" y="-693"/>
                  <a:pt x="5031" y="566"/>
                </a:cubicBezTo>
                <a:cubicBezTo>
                  <a:pt x="1212" y="1825"/>
                  <a:pt x="-879" y="5962"/>
                  <a:pt x="371" y="9803"/>
                </a:cubicBezTo>
                <a:close/>
              </a:path>
            </a:pathLst>
          </a:custGeom>
          <a:solidFill>
            <a:srgbClr val="C5A57E">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9"/>
          <p:cNvSpPr/>
          <p:nvPr/>
        </p:nvSpPr>
        <p:spPr>
          <a:xfrm>
            <a:off x="608399" y="1912543"/>
            <a:ext cx="25077" cy="25074"/>
          </a:xfrm>
          <a:custGeom>
            <a:rect b="b" l="l" r="r" t="t"/>
            <a:pathLst>
              <a:path extrusionOk="0" h="16282" w="16284">
                <a:moveTo>
                  <a:pt x="455" y="10908"/>
                </a:moveTo>
                <a:cubicBezTo>
                  <a:pt x="1955" y="15084"/>
                  <a:pt x="6434" y="17379"/>
                  <a:pt x="10685" y="16154"/>
                </a:cubicBezTo>
                <a:cubicBezTo>
                  <a:pt x="14936" y="14742"/>
                  <a:pt x="17255" y="10169"/>
                  <a:pt x="15913" y="5890"/>
                </a:cubicBezTo>
                <a:cubicBezTo>
                  <a:pt x="14640" y="1668"/>
                  <a:pt x="10207" y="-729"/>
                  <a:pt x="6002" y="539"/>
                </a:cubicBezTo>
                <a:cubicBezTo>
                  <a:pt x="5888" y="573"/>
                  <a:pt x="5797" y="608"/>
                  <a:pt x="5683" y="644"/>
                </a:cubicBezTo>
                <a:cubicBezTo>
                  <a:pt x="1478" y="1912"/>
                  <a:pt x="-909" y="6362"/>
                  <a:pt x="341" y="10586"/>
                </a:cubicBezTo>
                <a:cubicBezTo>
                  <a:pt x="386" y="10693"/>
                  <a:pt x="409" y="10801"/>
                  <a:pt x="455" y="10908"/>
                </a:cubicBezTo>
                <a:close/>
              </a:path>
            </a:pathLst>
          </a:custGeom>
          <a:solidFill>
            <a:srgbClr val="C5A57E">
              <a:alpha val="776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9"/>
          <p:cNvSpPr/>
          <p:nvPr/>
        </p:nvSpPr>
        <p:spPr>
          <a:xfrm>
            <a:off x="604180" y="3889679"/>
            <a:ext cx="141789" cy="144363"/>
          </a:xfrm>
          <a:custGeom>
            <a:rect b="b" l="l" r="r" t="t"/>
            <a:pathLst>
              <a:path extrusionOk="0" h="93742" w="92071">
                <a:moveTo>
                  <a:pt x="5911" y="12317"/>
                </a:moveTo>
                <a:lnTo>
                  <a:pt x="37511" y="21212"/>
                </a:lnTo>
                <a:lnTo>
                  <a:pt x="62746" y="0"/>
                </a:lnTo>
                <a:lnTo>
                  <a:pt x="64110" y="32844"/>
                </a:lnTo>
                <a:lnTo>
                  <a:pt x="92072" y="50407"/>
                </a:lnTo>
                <a:lnTo>
                  <a:pt x="61154" y="61811"/>
                </a:lnTo>
                <a:lnTo>
                  <a:pt x="53197" y="93743"/>
                </a:lnTo>
                <a:lnTo>
                  <a:pt x="32737" y="67970"/>
                </a:lnTo>
                <a:lnTo>
                  <a:pt x="0" y="70250"/>
                </a:lnTo>
                <a:lnTo>
                  <a:pt x="18187" y="42652"/>
                </a:lnTo>
                <a:lnTo>
                  <a:pt x="5911" y="12317"/>
                </a:lnTo>
                <a:close/>
              </a:path>
            </a:pathLst>
          </a:custGeom>
          <a:solidFill>
            <a:srgbClr val="FFFFFF">
              <a:alpha val="827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9"/>
          <p:cNvSpPr/>
          <p:nvPr/>
        </p:nvSpPr>
        <p:spPr>
          <a:xfrm>
            <a:off x="3159973" y="6505566"/>
            <a:ext cx="233516" cy="224449"/>
          </a:xfrm>
          <a:custGeom>
            <a:rect b="b" l="l" r="r" t="t"/>
            <a:pathLst>
              <a:path extrusionOk="0" h="145746" w="151634">
                <a:moveTo>
                  <a:pt x="25689" y="142325"/>
                </a:moveTo>
                <a:lnTo>
                  <a:pt x="36601" y="90550"/>
                </a:lnTo>
                <a:lnTo>
                  <a:pt x="0" y="52231"/>
                </a:lnTo>
                <a:lnTo>
                  <a:pt x="52743" y="46529"/>
                </a:lnTo>
                <a:lnTo>
                  <a:pt x="77977" y="0"/>
                </a:lnTo>
                <a:lnTo>
                  <a:pt x="99574" y="48354"/>
                </a:lnTo>
                <a:lnTo>
                  <a:pt x="151635" y="57934"/>
                </a:lnTo>
                <a:lnTo>
                  <a:pt x="112305" y="93515"/>
                </a:lnTo>
                <a:lnTo>
                  <a:pt x="119125" y="145746"/>
                </a:lnTo>
                <a:lnTo>
                  <a:pt x="73430" y="119517"/>
                </a:lnTo>
                <a:lnTo>
                  <a:pt x="25689" y="142325"/>
                </a:lnTo>
                <a:close/>
              </a:path>
            </a:pathLst>
          </a:custGeom>
          <a:solidFill>
            <a:srgbClr val="FFFFFF">
              <a:alpha val="6391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9"/>
          <p:cNvSpPr/>
          <p:nvPr/>
        </p:nvSpPr>
        <p:spPr>
          <a:xfrm>
            <a:off x="977648" y="3966658"/>
            <a:ext cx="213210" cy="212857"/>
          </a:xfrm>
          <a:custGeom>
            <a:rect b="b" l="l" r="r" t="t"/>
            <a:pathLst>
              <a:path extrusionOk="0" h="138219" w="138448">
                <a:moveTo>
                  <a:pt x="61609" y="0"/>
                </a:moveTo>
                <a:lnTo>
                  <a:pt x="89571" y="40143"/>
                </a:lnTo>
                <a:lnTo>
                  <a:pt x="138449" y="39915"/>
                </a:lnTo>
                <a:lnTo>
                  <a:pt x="108895" y="78918"/>
                </a:lnTo>
                <a:lnTo>
                  <a:pt x="124354" y="125219"/>
                </a:lnTo>
                <a:lnTo>
                  <a:pt x="78204" y="109253"/>
                </a:lnTo>
                <a:lnTo>
                  <a:pt x="38647" y="138219"/>
                </a:lnTo>
                <a:lnTo>
                  <a:pt x="39784" y="89409"/>
                </a:lnTo>
                <a:lnTo>
                  <a:pt x="0" y="60899"/>
                </a:lnTo>
                <a:lnTo>
                  <a:pt x="46832" y="46530"/>
                </a:lnTo>
                <a:lnTo>
                  <a:pt x="61609" y="0"/>
                </a:lnTo>
                <a:close/>
              </a:path>
            </a:pathLst>
          </a:custGeom>
          <a:solidFill>
            <a:srgbClr val="FFFFFF">
              <a:alpha val="917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9"/>
          <p:cNvSpPr/>
          <p:nvPr/>
        </p:nvSpPr>
        <p:spPr>
          <a:xfrm>
            <a:off x="1252667" y="3354354"/>
            <a:ext cx="238418" cy="230772"/>
          </a:xfrm>
          <a:custGeom>
            <a:rect b="b" l="l" r="r" t="t"/>
            <a:pathLst>
              <a:path extrusionOk="0" h="149852" w="154817">
                <a:moveTo>
                  <a:pt x="34555" y="0"/>
                </a:moveTo>
                <a:lnTo>
                  <a:pt x="81160" y="27826"/>
                </a:lnTo>
                <a:lnTo>
                  <a:pt x="130265" y="5474"/>
                </a:lnTo>
                <a:lnTo>
                  <a:pt x="118216" y="58162"/>
                </a:lnTo>
                <a:lnTo>
                  <a:pt x="154817" y="98077"/>
                </a:lnTo>
                <a:lnTo>
                  <a:pt x="100938" y="102867"/>
                </a:lnTo>
                <a:lnTo>
                  <a:pt x="74112" y="149852"/>
                </a:lnTo>
                <a:lnTo>
                  <a:pt x="52970" y="100129"/>
                </a:lnTo>
                <a:lnTo>
                  <a:pt x="0" y="89409"/>
                </a:lnTo>
                <a:lnTo>
                  <a:pt x="40921" y="53828"/>
                </a:lnTo>
                <a:lnTo>
                  <a:pt x="34555" y="0"/>
                </a:lnTo>
                <a:close/>
              </a:path>
            </a:pathLst>
          </a:custGeom>
          <a:solidFill>
            <a:srgbClr val="FFFFFF">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9"/>
          <p:cNvSpPr/>
          <p:nvPr/>
        </p:nvSpPr>
        <p:spPr>
          <a:xfrm>
            <a:off x="1404365" y="2444336"/>
            <a:ext cx="223363" cy="230068"/>
          </a:xfrm>
          <a:custGeom>
            <a:rect b="b" l="l" r="r" t="t"/>
            <a:pathLst>
              <a:path extrusionOk="0" h="149395" w="145041">
                <a:moveTo>
                  <a:pt x="5683" y="126359"/>
                </a:moveTo>
                <a:lnTo>
                  <a:pt x="27053" y="78689"/>
                </a:lnTo>
                <a:lnTo>
                  <a:pt x="0" y="33985"/>
                </a:lnTo>
                <a:lnTo>
                  <a:pt x="52060" y="39687"/>
                </a:lnTo>
                <a:lnTo>
                  <a:pt x="86161" y="0"/>
                </a:lnTo>
                <a:lnTo>
                  <a:pt x="96846" y="51091"/>
                </a:lnTo>
                <a:lnTo>
                  <a:pt x="145041" y="71391"/>
                </a:lnTo>
                <a:lnTo>
                  <a:pt x="99574" y="97392"/>
                </a:lnTo>
                <a:lnTo>
                  <a:pt x="95254" y="149396"/>
                </a:lnTo>
                <a:lnTo>
                  <a:pt x="56607" y="114271"/>
                </a:lnTo>
                <a:lnTo>
                  <a:pt x="5683" y="126359"/>
                </a:lnTo>
                <a:close/>
              </a:path>
            </a:pathLst>
          </a:custGeom>
          <a:solidFill>
            <a:srgbClr val="FFFFFF">
              <a:alpha val="6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9"/>
          <p:cNvSpPr/>
          <p:nvPr/>
        </p:nvSpPr>
        <p:spPr>
          <a:xfrm>
            <a:off x="1150482" y="5414423"/>
            <a:ext cx="237368" cy="244470"/>
          </a:xfrm>
          <a:custGeom>
            <a:rect b="b" l="l" r="r" t="t"/>
            <a:pathLst>
              <a:path extrusionOk="0" h="158747" w="154135">
                <a:moveTo>
                  <a:pt x="52970" y="158747"/>
                </a:moveTo>
                <a:lnTo>
                  <a:pt x="48196" y="103551"/>
                </a:lnTo>
                <a:lnTo>
                  <a:pt x="0" y="75952"/>
                </a:lnTo>
                <a:lnTo>
                  <a:pt x="51151" y="54284"/>
                </a:lnTo>
                <a:lnTo>
                  <a:pt x="62518" y="0"/>
                </a:lnTo>
                <a:lnTo>
                  <a:pt x="98892" y="41968"/>
                </a:lnTo>
                <a:lnTo>
                  <a:pt x="154135" y="35809"/>
                </a:lnTo>
                <a:lnTo>
                  <a:pt x="125491" y="83479"/>
                </a:lnTo>
                <a:lnTo>
                  <a:pt x="148225" y="134114"/>
                </a:lnTo>
                <a:lnTo>
                  <a:pt x="94118" y="121569"/>
                </a:lnTo>
                <a:lnTo>
                  <a:pt x="52970" y="158747"/>
                </a:lnTo>
                <a:close/>
              </a:path>
            </a:pathLst>
          </a:custGeom>
          <a:solidFill>
            <a:srgbClr val="FFFFFF">
              <a:alpha val="988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9"/>
          <p:cNvSpPr/>
          <p:nvPr/>
        </p:nvSpPr>
        <p:spPr>
          <a:xfrm>
            <a:off x="2161021" y="6405865"/>
            <a:ext cx="186603" cy="179489"/>
          </a:xfrm>
          <a:custGeom>
            <a:rect b="b" l="l" r="r" t="t"/>
            <a:pathLst>
              <a:path extrusionOk="0" h="116551" w="121171">
                <a:moveTo>
                  <a:pt x="59335" y="116551"/>
                </a:moveTo>
                <a:lnTo>
                  <a:pt x="41603" y="78005"/>
                </a:lnTo>
                <a:lnTo>
                  <a:pt x="0" y="70934"/>
                </a:lnTo>
                <a:lnTo>
                  <a:pt x="31145" y="41968"/>
                </a:lnTo>
                <a:lnTo>
                  <a:pt x="25235" y="0"/>
                </a:lnTo>
                <a:lnTo>
                  <a:pt x="62063" y="20756"/>
                </a:lnTo>
                <a:lnTo>
                  <a:pt x="100029" y="1825"/>
                </a:lnTo>
                <a:lnTo>
                  <a:pt x="91844" y="43564"/>
                </a:lnTo>
                <a:lnTo>
                  <a:pt x="121171" y="73900"/>
                </a:lnTo>
                <a:lnTo>
                  <a:pt x="79114" y="78918"/>
                </a:lnTo>
                <a:lnTo>
                  <a:pt x="59335" y="116551"/>
                </a:lnTo>
                <a:close/>
              </a:path>
            </a:pathLst>
          </a:custGeom>
          <a:solidFill>
            <a:srgbClr val="FFFFFF">
              <a:alpha val="8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9"/>
          <p:cNvSpPr/>
          <p:nvPr/>
        </p:nvSpPr>
        <p:spPr>
          <a:xfrm>
            <a:off x="3093750" y="6301860"/>
            <a:ext cx="17504" cy="14401"/>
          </a:xfrm>
          <a:custGeom>
            <a:rect b="b" l="l" r="r" t="t"/>
            <a:pathLst>
              <a:path extrusionOk="0" h="9351" w="11366">
                <a:moveTo>
                  <a:pt x="8867" y="3649"/>
                </a:moveTo>
                <a:lnTo>
                  <a:pt x="0" y="0"/>
                </a:lnTo>
                <a:lnTo>
                  <a:pt x="5683" y="8667"/>
                </a:lnTo>
                <a:lnTo>
                  <a:pt x="10230" y="9352"/>
                </a:lnTo>
                <a:lnTo>
                  <a:pt x="10685" y="9352"/>
                </a:lnTo>
                <a:lnTo>
                  <a:pt x="11140" y="9352"/>
                </a:lnTo>
                <a:lnTo>
                  <a:pt x="11367" y="9352"/>
                </a:lnTo>
                <a:lnTo>
                  <a:pt x="10685" y="7983"/>
                </a:lnTo>
                <a:lnTo>
                  <a:pt x="8867" y="3649"/>
                </a:lnTo>
                <a:close/>
              </a:path>
            </a:pathLst>
          </a:custGeom>
          <a:solidFill>
            <a:srgbClr val="FFFFFF">
              <a:alpha val="8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9"/>
          <p:cNvSpPr/>
          <p:nvPr/>
        </p:nvSpPr>
        <p:spPr>
          <a:xfrm>
            <a:off x="1328691" y="4961388"/>
            <a:ext cx="122884" cy="118371"/>
          </a:xfrm>
          <a:custGeom>
            <a:rect b="b" l="l" r="r" t="t"/>
            <a:pathLst>
              <a:path extrusionOk="0" h="76864" w="79795">
                <a:moveTo>
                  <a:pt x="41375" y="76865"/>
                </a:moveTo>
                <a:lnTo>
                  <a:pt x="27735" y="52688"/>
                </a:lnTo>
                <a:lnTo>
                  <a:pt x="0" y="49951"/>
                </a:lnTo>
                <a:lnTo>
                  <a:pt x="19096" y="29651"/>
                </a:lnTo>
                <a:lnTo>
                  <a:pt x="12958" y="2509"/>
                </a:lnTo>
                <a:lnTo>
                  <a:pt x="38193" y="14141"/>
                </a:lnTo>
                <a:lnTo>
                  <a:pt x="62290" y="0"/>
                </a:lnTo>
                <a:lnTo>
                  <a:pt x="58880" y="27598"/>
                </a:lnTo>
                <a:lnTo>
                  <a:pt x="79796" y="46073"/>
                </a:lnTo>
                <a:lnTo>
                  <a:pt x="52288" y="51319"/>
                </a:lnTo>
                <a:lnTo>
                  <a:pt x="41375" y="76865"/>
                </a:lnTo>
                <a:close/>
              </a:path>
            </a:pathLst>
          </a:custGeom>
          <a:solidFill>
            <a:srgbClr val="FFFFFF">
              <a:alpha val="709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9"/>
          <p:cNvSpPr/>
          <p:nvPr/>
        </p:nvSpPr>
        <p:spPr>
          <a:xfrm>
            <a:off x="1591096" y="5539243"/>
            <a:ext cx="59167" cy="59361"/>
          </a:xfrm>
          <a:custGeom>
            <a:rect b="b" l="l" r="r" t="t"/>
            <a:pathLst>
              <a:path extrusionOk="0" h="38546" w="38420">
                <a:moveTo>
                  <a:pt x="35010" y="4105"/>
                </a:moveTo>
                <a:lnTo>
                  <a:pt x="30464" y="16878"/>
                </a:lnTo>
                <a:lnTo>
                  <a:pt x="38420" y="28054"/>
                </a:lnTo>
                <a:lnTo>
                  <a:pt x="24780" y="27598"/>
                </a:lnTo>
                <a:lnTo>
                  <a:pt x="16596" y="38546"/>
                </a:lnTo>
                <a:lnTo>
                  <a:pt x="12731" y="25545"/>
                </a:lnTo>
                <a:lnTo>
                  <a:pt x="0" y="21212"/>
                </a:lnTo>
                <a:lnTo>
                  <a:pt x="11140" y="13457"/>
                </a:lnTo>
                <a:lnTo>
                  <a:pt x="11140" y="0"/>
                </a:lnTo>
                <a:lnTo>
                  <a:pt x="22052" y="8211"/>
                </a:lnTo>
                <a:lnTo>
                  <a:pt x="35010" y="4105"/>
                </a:lnTo>
                <a:close/>
              </a:path>
            </a:pathLst>
          </a:custGeom>
          <a:solidFill>
            <a:srgbClr val="FFFFFF">
              <a:alpha val="4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9"/>
          <p:cNvSpPr/>
          <p:nvPr/>
        </p:nvSpPr>
        <p:spPr>
          <a:xfrm>
            <a:off x="1254066" y="4879138"/>
            <a:ext cx="154043" cy="148578"/>
          </a:xfrm>
          <a:custGeom>
            <a:rect b="b" l="l" r="r" t="t"/>
            <a:pathLst>
              <a:path extrusionOk="0" h="96479" w="100028">
                <a:moveTo>
                  <a:pt x="48423" y="96480"/>
                </a:moveTo>
                <a:lnTo>
                  <a:pt x="34328" y="64548"/>
                </a:lnTo>
                <a:lnTo>
                  <a:pt x="0" y="57933"/>
                </a:lnTo>
                <a:lnTo>
                  <a:pt x="25917" y="34669"/>
                </a:lnTo>
                <a:lnTo>
                  <a:pt x="21597" y="0"/>
                </a:lnTo>
                <a:lnTo>
                  <a:pt x="51833" y="17563"/>
                </a:lnTo>
                <a:lnTo>
                  <a:pt x="83433" y="2509"/>
                </a:lnTo>
                <a:lnTo>
                  <a:pt x="76158" y="36722"/>
                </a:lnTo>
                <a:lnTo>
                  <a:pt x="100029" y="62267"/>
                </a:lnTo>
                <a:lnTo>
                  <a:pt x="65246" y="65689"/>
                </a:lnTo>
                <a:lnTo>
                  <a:pt x="48423" y="96480"/>
                </a:lnTo>
                <a:close/>
              </a:path>
            </a:pathLst>
          </a:custGeom>
          <a:solidFill>
            <a:srgbClr val="FFFFFF">
              <a:alpha val="6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9"/>
          <p:cNvSpPr/>
          <p:nvPr/>
        </p:nvSpPr>
        <p:spPr>
          <a:xfrm>
            <a:off x="2882367" y="5963208"/>
            <a:ext cx="64059" cy="85704"/>
          </a:xfrm>
          <a:custGeom>
            <a:rect b="b" l="l" r="r" t="t"/>
            <a:pathLst>
              <a:path extrusionOk="0" h="55652" w="41597">
                <a:moveTo>
                  <a:pt x="18349" y="200"/>
                </a:moveTo>
                <a:cubicBezTo>
                  <a:pt x="18235" y="569"/>
                  <a:pt x="18235" y="971"/>
                  <a:pt x="18349" y="1340"/>
                </a:cubicBezTo>
                <a:lnTo>
                  <a:pt x="18349" y="5218"/>
                </a:lnTo>
                <a:lnTo>
                  <a:pt x="18349" y="5218"/>
                </a:lnTo>
                <a:cubicBezTo>
                  <a:pt x="17849" y="4650"/>
                  <a:pt x="16985" y="4597"/>
                  <a:pt x="16417" y="5097"/>
                </a:cubicBezTo>
                <a:cubicBezTo>
                  <a:pt x="16371" y="5133"/>
                  <a:pt x="16349" y="5174"/>
                  <a:pt x="16303" y="5218"/>
                </a:cubicBezTo>
                <a:lnTo>
                  <a:pt x="16303" y="5218"/>
                </a:lnTo>
                <a:lnTo>
                  <a:pt x="16303" y="5218"/>
                </a:lnTo>
                <a:lnTo>
                  <a:pt x="16303" y="5218"/>
                </a:lnTo>
                <a:lnTo>
                  <a:pt x="19486" y="7955"/>
                </a:lnTo>
                <a:lnTo>
                  <a:pt x="19486" y="11376"/>
                </a:lnTo>
                <a:lnTo>
                  <a:pt x="16758" y="9095"/>
                </a:lnTo>
                <a:cubicBezTo>
                  <a:pt x="16258" y="8527"/>
                  <a:pt x="15394" y="8475"/>
                  <a:pt x="14825" y="8974"/>
                </a:cubicBezTo>
                <a:cubicBezTo>
                  <a:pt x="14780" y="9011"/>
                  <a:pt x="14757" y="9052"/>
                  <a:pt x="14712" y="9095"/>
                </a:cubicBezTo>
                <a:cubicBezTo>
                  <a:pt x="14552" y="9458"/>
                  <a:pt x="14552" y="9873"/>
                  <a:pt x="14712" y="10236"/>
                </a:cubicBezTo>
                <a:lnTo>
                  <a:pt x="14712" y="10236"/>
                </a:lnTo>
                <a:lnTo>
                  <a:pt x="14712" y="10236"/>
                </a:lnTo>
                <a:lnTo>
                  <a:pt x="19713" y="14569"/>
                </a:lnTo>
                <a:lnTo>
                  <a:pt x="19713" y="17762"/>
                </a:lnTo>
                <a:lnTo>
                  <a:pt x="16985" y="15482"/>
                </a:lnTo>
                <a:lnTo>
                  <a:pt x="16985" y="13429"/>
                </a:lnTo>
                <a:cubicBezTo>
                  <a:pt x="16985" y="13429"/>
                  <a:pt x="16985" y="13429"/>
                  <a:pt x="16985" y="13429"/>
                </a:cubicBezTo>
                <a:lnTo>
                  <a:pt x="15621" y="13429"/>
                </a:lnTo>
                <a:lnTo>
                  <a:pt x="15621" y="13429"/>
                </a:lnTo>
                <a:cubicBezTo>
                  <a:pt x="15189" y="13223"/>
                  <a:pt x="14689" y="13223"/>
                  <a:pt x="14257" y="13429"/>
                </a:cubicBezTo>
                <a:lnTo>
                  <a:pt x="14257" y="13429"/>
                </a:lnTo>
                <a:cubicBezTo>
                  <a:pt x="14053" y="13940"/>
                  <a:pt x="14053" y="14514"/>
                  <a:pt x="14257" y="15025"/>
                </a:cubicBezTo>
                <a:lnTo>
                  <a:pt x="14257" y="15025"/>
                </a:lnTo>
                <a:lnTo>
                  <a:pt x="16076" y="16622"/>
                </a:lnTo>
                <a:lnTo>
                  <a:pt x="17212" y="20727"/>
                </a:lnTo>
                <a:lnTo>
                  <a:pt x="13802" y="19131"/>
                </a:lnTo>
                <a:lnTo>
                  <a:pt x="11756" y="12973"/>
                </a:lnTo>
                <a:lnTo>
                  <a:pt x="11756" y="12973"/>
                </a:lnTo>
                <a:cubicBezTo>
                  <a:pt x="11233" y="12507"/>
                  <a:pt x="10461" y="12507"/>
                  <a:pt x="9938" y="12973"/>
                </a:cubicBezTo>
                <a:cubicBezTo>
                  <a:pt x="9938" y="12973"/>
                  <a:pt x="9938" y="12973"/>
                  <a:pt x="9938" y="14341"/>
                </a:cubicBezTo>
                <a:lnTo>
                  <a:pt x="9938" y="14341"/>
                </a:lnTo>
                <a:lnTo>
                  <a:pt x="11074" y="17534"/>
                </a:lnTo>
                <a:lnTo>
                  <a:pt x="7891" y="16166"/>
                </a:lnTo>
                <a:lnTo>
                  <a:pt x="7891" y="12516"/>
                </a:lnTo>
                <a:lnTo>
                  <a:pt x="7891" y="12516"/>
                </a:lnTo>
                <a:lnTo>
                  <a:pt x="7891" y="12516"/>
                </a:lnTo>
                <a:lnTo>
                  <a:pt x="6755" y="12516"/>
                </a:lnTo>
                <a:cubicBezTo>
                  <a:pt x="6096" y="12628"/>
                  <a:pt x="5618" y="13210"/>
                  <a:pt x="5618" y="13885"/>
                </a:cubicBezTo>
                <a:cubicBezTo>
                  <a:pt x="5618" y="13885"/>
                  <a:pt x="5618" y="13885"/>
                  <a:pt x="5618" y="13885"/>
                </a:cubicBezTo>
                <a:lnTo>
                  <a:pt x="5618" y="13885"/>
                </a:lnTo>
                <a:lnTo>
                  <a:pt x="2208" y="12288"/>
                </a:lnTo>
                <a:cubicBezTo>
                  <a:pt x="1708" y="11720"/>
                  <a:pt x="844" y="11668"/>
                  <a:pt x="276" y="12167"/>
                </a:cubicBezTo>
                <a:cubicBezTo>
                  <a:pt x="230" y="12204"/>
                  <a:pt x="208" y="12245"/>
                  <a:pt x="162" y="12288"/>
                </a:cubicBezTo>
                <a:lnTo>
                  <a:pt x="162" y="12288"/>
                </a:lnTo>
                <a:cubicBezTo>
                  <a:pt x="-43" y="12642"/>
                  <a:pt x="-43" y="13075"/>
                  <a:pt x="162" y="13429"/>
                </a:cubicBezTo>
                <a:lnTo>
                  <a:pt x="3800" y="15253"/>
                </a:lnTo>
                <a:lnTo>
                  <a:pt x="3800" y="15253"/>
                </a:lnTo>
                <a:cubicBezTo>
                  <a:pt x="3549" y="15757"/>
                  <a:pt x="3549" y="16346"/>
                  <a:pt x="3800" y="16850"/>
                </a:cubicBezTo>
                <a:lnTo>
                  <a:pt x="3800" y="16850"/>
                </a:lnTo>
                <a:cubicBezTo>
                  <a:pt x="3800" y="16850"/>
                  <a:pt x="3800" y="16850"/>
                  <a:pt x="3800" y="16850"/>
                </a:cubicBezTo>
                <a:lnTo>
                  <a:pt x="3800" y="16850"/>
                </a:lnTo>
                <a:lnTo>
                  <a:pt x="7437" y="15482"/>
                </a:lnTo>
                <a:lnTo>
                  <a:pt x="10620" y="17078"/>
                </a:lnTo>
                <a:lnTo>
                  <a:pt x="7209" y="18219"/>
                </a:lnTo>
                <a:cubicBezTo>
                  <a:pt x="6869" y="18695"/>
                  <a:pt x="6869" y="19338"/>
                  <a:pt x="7209" y="19815"/>
                </a:cubicBezTo>
                <a:lnTo>
                  <a:pt x="7209" y="19815"/>
                </a:lnTo>
                <a:cubicBezTo>
                  <a:pt x="7573" y="19936"/>
                  <a:pt x="7983" y="19936"/>
                  <a:pt x="8346" y="19815"/>
                </a:cubicBezTo>
                <a:lnTo>
                  <a:pt x="8346" y="19815"/>
                </a:lnTo>
                <a:lnTo>
                  <a:pt x="14484" y="17762"/>
                </a:lnTo>
                <a:lnTo>
                  <a:pt x="17440" y="19131"/>
                </a:lnTo>
                <a:lnTo>
                  <a:pt x="14257" y="20271"/>
                </a:lnTo>
                <a:lnTo>
                  <a:pt x="11984" y="20271"/>
                </a:lnTo>
                <a:cubicBezTo>
                  <a:pt x="11211" y="20276"/>
                  <a:pt x="10506" y="20718"/>
                  <a:pt x="10165" y="21412"/>
                </a:cubicBezTo>
                <a:lnTo>
                  <a:pt x="10165" y="21412"/>
                </a:lnTo>
                <a:cubicBezTo>
                  <a:pt x="10165" y="21412"/>
                  <a:pt x="10165" y="21412"/>
                  <a:pt x="10165" y="21412"/>
                </a:cubicBezTo>
                <a:cubicBezTo>
                  <a:pt x="10165" y="21412"/>
                  <a:pt x="10165" y="21412"/>
                  <a:pt x="10165" y="22780"/>
                </a:cubicBezTo>
                <a:lnTo>
                  <a:pt x="10165" y="22780"/>
                </a:lnTo>
                <a:cubicBezTo>
                  <a:pt x="10529" y="22922"/>
                  <a:pt x="10938" y="22922"/>
                  <a:pt x="11302" y="22780"/>
                </a:cubicBezTo>
                <a:lnTo>
                  <a:pt x="11302" y="22780"/>
                </a:lnTo>
                <a:lnTo>
                  <a:pt x="13575" y="22780"/>
                </a:lnTo>
                <a:lnTo>
                  <a:pt x="17667" y="23921"/>
                </a:lnTo>
                <a:lnTo>
                  <a:pt x="14712" y="25973"/>
                </a:lnTo>
                <a:lnTo>
                  <a:pt x="8346" y="24833"/>
                </a:lnTo>
                <a:lnTo>
                  <a:pt x="8346" y="24833"/>
                </a:lnTo>
                <a:cubicBezTo>
                  <a:pt x="8346" y="24833"/>
                  <a:pt x="8346" y="24833"/>
                  <a:pt x="8346" y="24833"/>
                </a:cubicBezTo>
                <a:lnTo>
                  <a:pt x="8346" y="24833"/>
                </a:lnTo>
                <a:lnTo>
                  <a:pt x="8346" y="24833"/>
                </a:lnTo>
                <a:cubicBezTo>
                  <a:pt x="8346" y="24833"/>
                  <a:pt x="8346" y="26201"/>
                  <a:pt x="9483" y="26201"/>
                </a:cubicBezTo>
                <a:lnTo>
                  <a:pt x="13121" y="26201"/>
                </a:lnTo>
                <a:lnTo>
                  <a:pt x="10165" y="28254"/>
                </a:lnTo>
                <a:lnTo>
                  <a:pt x="6528" y="28254"/>
                </a:lnTo>
                <a:lnTo>
                  <a:pt x="6528" y="28254"/>
                </a:lnTo>
                <a:cubicBezTo>
                  <a:pt x="6027" y="28008"/>
                  <a:pt x="5436" y="28008"/>
                  <a:pt x="4936" y="28254"/>
                </a:cubicBezTo>
                <a:lnTo>
                  <a:pt x="4936" y="28254"/>
                </a:lnTo>
                <a:cubicBezTo>
                  <a:pt x="4686" y="28679"/>
                  <a:pt x="4686" y="29199"/>
                  <a:pt x="4936" y="29623"/>
                </a:cubicBezTo>
                <a:lnTo>
                  <a:pt x="4936" y="29623"/>
                </a:lnTo>
                <a:lnTo>
                  <a:pt x="1754" y="31676"/>
                </a:lnTo>
                <a:cubicBezTo>
                  <a:pt x="1594" y="32118"/>
                  <a:pt x="1594" y="32602"/>
                  <a:pt x="1754" y="33044"/>
                </a:cubicBezTo>
                <a:lnTo>
                  <a:pt x="1754" y="33044"/>
                </a:lnTo>
                <a:cubicBezTo>
                  <a:pt x="2140" y="33548"/>
                  <a:pt x="2845" y="33651"/>
                  <a:pt x="3345" y="33272"/>
                </a:cubicBezTo>
                <a:cubicBezTo>
                  <a:pt x="3436" y="33208"/>
                  <a:pt x="3504" y="33131"/>
                  <a:pt x="3572" y="33044"/>
                </a:cubicBezTo>
                <a:lnTo>
                  <a:pt x="6982" y="30763"/>
                </a:lnTo>
                <a:lnTo>
                  <a:pt x="6982" y="44220"/>
                </a:lnTo>
                <a:lnTo>
                  <a:pt x="6982" y="44220"/>
                </a:lnTo>
                <a:cubicBezTo>
                  <a:pt x="6982" y="44895"/>
                  <a:pt x="7460" y="45477"/>
                  <a:pt x="8119" y="45589"/>
                </a:cubicBezTo>
                <a:lnTo>
                  <a:pt x="9483" y="45589"/>
                </a:lnTo>
                <a:lnTo>
                  <a:pt x="9483" y="45589"/>
                </a:lnTo>
                <a:lnTo>
                  <a:pt x="9483" y="41711"/>
                </a:lnTo>
                <a:lnTo>
                  <a:pt x="12211" y="39659"/>
                </a:lnTo>
                <a:lnTo>
                  <a:pt x="12211" y="43308"/>
                </a:lnTo>
                <a:lnTo>
                  <a:pt x="12211" y="43308"/>
                </a:lnTo>
                <a:cubicBezTo>
                  <a:pt x="12416" y="43965"/>
                  <a:pt x="12916" y="44478"/>
                  <a:pt x="13575" y="44676"/>
                </a:cubicBezTo>
                <a:lnTo>
                  <a:pt x="14939" y="44676"/>
                </a:lnTo>
                <a:lnTo>
                  <a:pt x="14939" y="44676"/>
                </a:lnTo>
                <a:lnTo>
                  <a:pt x="16076" y="38290"/>
                </a:lnTo>
                <a:lnTo>
                  <a:pt x="18804" y="36465"/>
                </a:lnTo>
                <a:lnTo>
                  <a:pt x="18804" y="39887"/>
                </a:lnTo>
                <a:lnTo>
                  <a:pt x="17440" y="41483"/>
                </a:lnTo>
                <a:cubicBezTo>
                  <a:pt x="17440" y="41483"/>
                  <a:pt x="17440" y="41483"/>
                  <a:pt x="17440" y="41483"/>
                </a:cubicBezTo>
                <a:cubicBezTo>
                  <a:pt x="17440" y="41483"/>
                  <a:pt x="17440" y="41483"/>
                  <a:pt x="17440" y="41483"/>
                </a:cubicBezTo>
                <a:lnTo>
                  <a:pt x="17440" y="41483"/>
                </a:lnTo>
                <a:lnTo>
                  <a:pt x="18576" y="41483"/>
                </a:lnTo>
                <a:lnTo>
                  <a:pt x="18576" y="41483"/>
                </a:lnTo>
                <a:lnTo>
                  <a:pt x="19940" y="41483"/>
                </a:lnTo>
                <a:lnTo>
                  <a:pt x="19940" y="41483"/>
                </a:lnTo>
                <a:lnTo>
                  <a:pt x="19940" y="39202"/>
                </a:lnTo>
                <a:lnTo>
                  <a:pt x="22896" y="36009"/>
                </a:lnTo>
                <a:lnTo>
                  <a:pt x="22896" y="39659"/>
                </a:lnTo>
                <a:lnTo>
                  <a:pt x="18576" y="44676"/>
                </a:lnTo>
                <a:lnTo>
                  <a:pt x="18576" y="44676"/>
                </a:lnTo>
                <a:lnTo>
                  <a:pt x="18576" y="44676"/>
                </a:lnTo>
                <a:cubicBezTo>
                  <a:pt x="18576" y="44676"/>
                  <a:pt x="18576" y="44676"/>
                  <a:pt x="18576" y="45817"/>
                </a:cubicBezTo>
                <a:cubicBezTo>
                  <a:pt x="19077" y="46385"/>
                  <a:pt x="19940" y="46437"/>
                  <a:pt x="20509" y="45938"/>
                </a:cubicBezTo>
                <a:cubicBezTo>
                  <a:pt x="20554" y="45901"/>
                  <a:pt x="20577" y="45860"/>
                  <a:pt x="20623" y="45817"/>
                </a:cubicBezTo>
                <a:lnTo>
                  <a:pt x="22896" y="43080"/>
                </a:lnTo>
                <a:lnTo>
                  <a:pt x="22896" y="46729"/>
                </a:lnTo>
                <a:lnTo>
                  <a:pt x="20395" y="49466"/>
                </a:lnTo>
                <a:lnTo>
                  <a:pt x="20395" y="49466"/>
                </a:lnTo>
                <a:cubicBezTo>
                  <a:pt x="20395" y="49466"/>
                  <a:pt x="20395" y="49466"/>
                  <a:pt x="20395" y="50607"/>
                </a:cubicBezTo>
                <a:cubicBezTo>
                  <a:pt x="20895" y="51175"/>
                  <a:pt x="21759" y="51227"/>
                  <a:pt x="22328" y="50727"/>
                </a:cubicBezTo>
                <a:cubicBezTo>
                  <a:pt x="22373" y="50691"/>
                  <a:pt x="22396" y="50650"/>
                  <a:pt x="22441" y="50607"/>
                </a:cubicBezTo>
                <a:lnTo>
                  <a:pt x="22441" y="50607"/>
                </a:lnTo>
                <a:lnTo>
                  <a:pt x="22441" y="54484"/>
                </a:lnTo>
                <a:cubicBezTo>
                  <a:pt x="22441" y="55239"/>
                  <a:pt x="23055" y="55853"/>
                  <a:pt x="23805" y="55853"/>
                </a:cubicBezTo>
                <a:lnTo>
                  <a:pt x="23805" y="55853"/>
                </a:lnTo>
                <a:cubicBezTo>
                  <a:pt x="23919" y="55481"/>
                  <a:pt x="23919" y="55084"/>
                  <a:pt x="23805" y="54712"/>
                </a:cubicBezTo>
                <a:lnTo>
                  <a:pt x="23805" y="50835"/>
                </a:lnTo>
                <a:lnTo>
                  <a:pt x="23805" y="50835"/>
                </a:lnTo>
                <a:cubicBezTo>
                  <a:pt x="24305" y="51403"/>
                  <a:pt x="25169" y="51455"/>
                  <a:pt x="25738" y="50956"/>
                </a:cubicBezTo>
                <a:cubicBezTo>
                  <a:pt x="25783" y="50919"/>
                  <a:pt x="25806" y="50878"/>
                  <a:pt x="25851" y="50835"/>
                </a:cubicBezTo>
                <a:lnTo>
                  <a:pt x="25851" y="50835"/>
                </a:lnTo>
                <a:lnTo>
                  <a:pt x="25851" y="50835"/>
                </a:lnTo>
                <a:lnTo>
                  <a:pt x="22896" y="48326"/>
                </a:lnTo>
                <a:lnTo>
                  <a:pt x="22896" y="44220"/>
                </a:lnTo>
                <a:lnTo>
                  <a:pt x="25624" y="46501"/>
                </a:lnTo>
                <a:cubicBezTo>
                  <a:pt x="26124" y="47069"/>
                  <a:pt x="26988" y="47121"/>
                  <a:pt x="27556" y="46622"/>
                </a:cubicBezTo>
                <a:cubicBezTo>
                  <a:pt x="27602" y="46585"/>
                  <a:pt x="27625" y="46544"/>
                  <a:pt x="27670" y="46501"/>
                </a:cubicBezTo>
                <a:cubicBezTo>
                  <a:pt x="27670" y="46501"/>
                  <a:pt x="27670" y="46501"/>
                  <a:pt x="27670" y="45361"/>
                </a:cubicBezTo>
                <a:lnTo>
                  <a:pt x="27670" y="45361"/>
                </a:lnTo>
                <a:lnTo>
                  <a:pt x="27670" y="45361"/>
                </a:lnTo>
                <a:lnTo>
                  <a:pt x="22669" y="41027"/>
                </a:lnTo>
                <a:lnTo>
                  <a:pt x="22669" y="37834"/>
                </a:lnTo>
                <a:lnTo>
                  <a:pt x="25397" y="40115"/>
                </a:lnTo>
                <a:lnTo>
                  <a:pt x="25397" y="42167"/>
                </a:lnTo>
                <a:cubicBezTo>
                  <a:pt x="25738" y="42861"/>
                  <a:pt x="26442" y="43303"/>
                  <a:pt x="27215" y="43308"/>
                </a:cubicBezTo>
                <a:lnTo>
                  <a:pt x="27215" y="43308"/>
                </a:lnTo>
                <a:lnTo>
                  <a:pt x="27215" y="43308"/>
                </a:lnTo>
                <a:cubicBezTo>
                  <a:pt x="27215" y="43308"/>
                  <a:pt x="27215" y="43308"/>
                  <a:pt x="28579" y="43308"/>
                </a:cubicBezTo>
                <a:lnTo>
                  <a:pt x="28579" y="43308"/>
                </a:lnTo>
                <a:cubicBezTo>
                  <a:pt x="28920" y="42831"/>
                  <a:pt x="28920" y="42188"/>
                  <a:pt x="28579" y="41711"/>
                </a:cubicBezTo>
                <a:lnTo>
                  <a:pt x="28579" y="41711"/>
                </a:lnTo>
                <a:lnTo>
                  <a:pt x="26533" y="40115"/>
                </a:lnTo>
                <a:lnTo>
                  <a:pt x="25397" y="36009"/>
                </a:lnTo>
                <a:lnTo>
                  <a:pt x="28807" y="37606"/>
                </a:lnTo>
                <a:lnTo>
                  <a:pt x="30852" y="43536"/>
                </a:lnTo>
                <a:lnTo>
                  <a:pt x="30852" y="43536"/>
                </a:lnTo>
                <a:lnTo>
                  <a:pt x="30852" y="43536"/>
                </a:lnTo>
                <a:lnTo>
                  <a:pt x="30852" y="43536"/>
                </a:lnTo>
                <a:cubicBezTo>
                  <a:pt x="30852" y="43536"/>
                  <a:pt x="31990" y="43536"/>
                  <a:pt x="30852" y="42167"/>
                </a:cubicBezTo>
                <a:lnTo>
                  <a:pt x="30852" y="42167"/>
                </a:lnTo>
                <a:lnTo>
                  <a:pt x="29716" y="38974"/>
                </a:lnTo>
                <a:lnTo>
                  <a:pt x="32898" y="40343"/>
                </a:lnTo>
                <a:lnTo>
                  <a:pt x="34263" y="43992"/>
                </a:lnTo>
                <a:lnTo>
                  <a:pt x="34263" y="43992"/>
                </a:lnTo>
                <a:cubicBezTo>
                  <a:pt x="34263" y="43992"/>
                  <a:pt x="34263" y="43992"/>
                  <a:pt x="36082" y="43992"/>
                </a:cubicBezTo>
                <a:cubicBezTo>
                  <a:pt x="36286" y="43559"/>
                  <a:pt x="36286" y="43057"/>
                  <a:pt x="36082" y="42624"/>
                </a:cubicBezTo>
                <a:lnTo>
                  <a:pt x="36082" y="42624"/>
                </a:lnTo>
                <a:lnTo>
                  <a:pt x="36082" y="42624"/>
                </a:lnTo>
                <a:lnTo>
                  <a:pt x="39719" y="44220"/>
                </a:lnTo>
                <a:cubicBezTo>
                  <a:pt x="39719" y="44220"/>
                  <a:pt x="41083" y="44220"/>
                  <a:pt x="41537" y="44220"/>
                </a:cubicBezTo>
                <a:lnTo>
                  <a:pt x="41537" y="44220"/>
                </a:lnTo>
                <a:cubicBezTo>
                  <a:pt x="41628" y="43846"/>
                  <a:pt x="41628" y="43454"/>
                  <a:pt x="41537" y="43080"/>
                </a:cubicBezTo>
                <a:lnTo>
                  <a:pt x="37900" y="41255"/>
                </a:lnTo>
                <a:lnTo>
                  <a:pt x="39037" y="41255"/>
                </a:lnTo>
                <a:cubicBezTo>
                  <a:pt x="39333" y="40760"/>
                  <a:pt x="39333" y="40153"/>
                  <a:pt x="39037" y="39659"/>
                </a:cubicBezTo>
                <a:lnTo>
                  <a:pt x="39037" y="39659"/>
                </a:lnTo>
                <a:cubicBezTo>
                  <a:pt x="38696" y="39456"/>
                  <a:pt x="38241" y="39456"/>
                  <a:pt x="37900" y="39659"/>
                </a:cubicBezTo>
                <a:lnTo>
                  <a:pt x="37900" y="39659"/>
                </a:lnTo>
                <a:lnTo>
                  <a:pt x="34036" y="41027"/>
                </a:lnTo>
                <a:lnTo>
                  <a:pt x="30852" y="39430"/>
                </a:lnTo>
                <a:lnTo>
                  <a:pt x="34490" y="38290"/>
                </a:lnTo>
                <a:cubicBezTo>
                  <a:pt x="34740" y="37786"/>
                  <a:pt x="34740" y="37198"/>
                  <a:pt x="34490" y="36693"/>
                </a:cubicBezTo>
                <a:lnTo>
                  <a:pt x="34490" y="36693"/>
                </a:lnTo>
                <a:cubicBezTo>
                  <a:pt x="34490" y="36693"/>
                  <a:pt x="34490" y="36693"/>
                  <a:pt x="33354" y="35553"/>
                </a:cubicBezTo>
                <a:lnTo>
                  <a:pt x="33354" y="35553"/>
                </a:lnTo>
                <a:lnTo>
                  <a:pt x="27215" y="37606"/>
                </a:lnTo>
                <a:lnTo>
                  <a:pt x="24260" y="36237"/>
                </a:lnTo>
                <a:lnTo>
                  <a:pt x="27670" y="35097"/>
                </a:lnTo>
                <a:lnTo>
                  <a:pt x="29716" y="35097"/>
                </a:lnTo>
                <a:cubicBezTo>
                  <a:pt x="30262" y="35478"/>
                  <a:pt x="30989" y="35478"/>
                  <a:pt x="31534" y="35097"/>
                </a:cubicBezTo>
                <a:lnTo>
                  <a:pt x="31534" y="35097"/>
                </a:lnTo>
                <a:lnTo>
                  <a:pt x="31534" y="35097"/>
                </a:lnTo>
                <a:cubicBezTo>
                  <a:pt x="31534" y="35097"/>
                  <a:pt x="31534" y="35097"/>
                  <a:pt x="31534" y="33728"/>
                </a:cubicBezTo>
                <a:lnTo>
                  <a:pt x="31534" y="33728"/>
                </a:lnTo>
                <a:cubicBezTo>
                  <a:pt x="31171" y="33587"/>
                  <a:pt x="30762" y="33587"/>
                  <a:pt x="30398" y="33728"/>
                </a:cubicBezTo>
                <a:lnTo>
                  <a:pt x="30398" y="33728"/>
                </a:lnTo>
                <a:lnTo>
                  <a:pt x="27897" y="33728"/>
                </a:lnTo>
                <a:lnTo>
                  <a:pt x="23805" y="32588"/>
                </a:lnTo>
                <a:lnTo>
                  <a:pt x="26988" y="30535"/>
                </a:lnTo>
                <a:lnTo>
                  <a:pt x="33126" y="31676"/>
                </a:lnTo>
                <a:lnTo>
                  <a:pt x="33126" y="31676"/>
                </a:lnTo>
                <a:cubicBezTo>
                  <a:pt x="33126" y="31676"/>
                  <a:pt x="34490" y="31676"/>
                  <a:pt x="34718" y="30535"/>
                </a:cubicBezTo>
                <a:lnTo>
                  <a:pt x="34718" y="30535"/>
                </a:lnTo>
                <a:cubicBezTo>
                  <a:pt x="34718" y="29860"/>
                  <a:pt x="34240" y="29278"/>
                  <a:pt x="33581" y="29167"/>
                </a:cubicBezTo>
                <a:lnTo>
                  <a:pt x="29943" y="29167"/>
                </a:lnTo>
                <a:lnTo>
                  <a:pt x="32898" y="27114"/>
                </a:lnTo>
                <a:lnTo>
                  <a:pt x="36764" y="27114"/>
                </a:lnTo>
                <a:lnTo>
                  <a:pt x="36764" y="27114"/>
                </a:lnTo>
                <a:cubicBezTo>
                  <a:pt x="36764" y="27114"/>
                  <a:pt x="38355" y="27114"/>
                  <a:pt x="38355" y="25745"/>
                </a:cubicBezTo>
                <a:lnTo>
                  <a:pt x="38355" y="25745"/>
                </a:lnTo>
                <a:cubicBezTo>
                  <a:pt x="38150" y="25088"/>
                  <a:pt x="37650" y="24575"/>
                  <a:pt x="36991" y="24377"/>
                </a:cubicBezTo>
                <a:lnTo>
                  <a:pt x="36991" y="24377"/>
                </a:lnTo>
                <a:lnTo>
                  <a:pt x="40173" y="22324"/>
                </a:lnTo>
                <a:cubicBezTo>
                  <a:pt x="40333" y="21882"/>
                  <a:pt x="40333" y="21398"/>
                  <a:pt x="40173" y="20956"/>
                </a:cubicBezTo>
                <a:cubicBezTo>
                  <a:pt x="40173" y="20956"/>
                  <a:pt x="40173" y="20956"/>
                  <a:pt x="40173" y="20956"/>
                </a:cubicBezTo>
                <a:cubicBezTo>
                  <a:pt x="39582" y="20458"/>
                  <a:pt x="38719" y="20458"/>
                  <a:pt x="38127" y="20956"/>
                </a:cubicBezTo>
                <a:lnTo>
                  <a:pt x="34945" y="23236"/>
                </a:lnTo>
                <a:lnTo>
                  <a:pt x="34945" y="22096"/>
                </a:lnTo>
                <a:lnTo>
                  <a:pt x="34945" y="22096"/>
                </a:lnTo>
                <a:cubicBezTo>
                  <a:pt x="34945" y="22096"/>
                  <a:pt x="34945" y="20727"/>
                  <a:pt x="33581" y="20727"/>
                </a:cubicBezTo>
                <a:cubicBezTo>
                  <a:pt x="32216" y="20727"/>
                  <a:pt x="33581" y="20727"/>
                  <a:pt x="32216" y="20727"/>
                </a:cubicBezTo>
                <a:lnTo>
                  <a:pt x="32216" y="20727"/>
                </a:lnTo>
                <a:lnTo>
                  <a:pt x="32216" y="24605"/>
                </a:lnTo>
                <a:lnTo>
                  <a:pt x="29261" y="26658"/>
                </a:lnTo>
                <a:lnTo>
                  <a:pt x="29261" y="23008"/>
                </a:lnTo>
                <a:lnTo>
                  <a:pt x="29261" y="23008"/>
                </a:lnTo>
                <a:cubicBezTo>
                  <a:pt x="29261" y="22333"/>
                  <a:pt x="28784" y="21752"/>
                  <a:pt x="28125" y="21640"/>
                </a:cubicBezTo>
                <a:cubicBezTo>
                  <a:pt x="27625" y="21425"/>
                  <a:pt x="27034" y="21425"/>
                  <a:pt x="26533" y="21640"/>
                </a:cubicBezTo>
                <a:cubicBezTo>
                  <a:pt x="26533" y="21640"/>
                  <a:pt x="26533" y="21640"/>
                  <a:pt x="26533" y="21640"/>
                </a:cubicBezTo>
                <a:lnTo>
                  <a:pt x="26533" y="28026"/>
                </a:lnTo>
                <a:lnTo>
                  <a:pt x="23805" y="29623"/>
                </a:lnTo>
                <a:lnTo>
                  <a:pt x="23805" y="26430"/>
                </a:lnTo>
                <a:lnTo>
                  <a:pt x="25397" y="24833"/>
                </a:lnTo>
                <a:lnTo>
                  <a:pt x="25397" y="24833"/>
                </a:lnTo>
                <a:cubicBezTo>
                  <a:pt x="25397" y="24833"/>
                  <a:pt x="25397" y="24833"/>
                  <a:pt x="25397" y="24833"/>
                </a:cubicBezTo>
                <a:lnTo>
                  <a:pt x="25397" y="24833"/>
                </a:lnTo>
                <a:lnTo>
                  <a:pt x="24260" y="24833"/>
                </a:lnTo>
                <a:cubicBezTo>
                  <a:pt x="24260" y="24833"/>
                  <a:pt x="24260" y="24833"/>
                  <a:pt x="24260" y="24833"/>
                </a:cubicBezTo>
                <a:lnTo>
                  <a:pt x="24260" y="27114"/>
                </a:lnTo>
                <a:lnTo>
                  <a:pt x="21305" y="30307"/>
                </a:lnTo>
                <a:lnTo>
                  <a:pt x="21305" y="26430"/>
                </a:lnTo>
                <a:lnTo>
                  <a:pt x="25397" y="21640"/>
                </a:lnTo>
                <a:lnTo>
                  <a:pt x="25397" y="21640"/>
                </a:lnTo>
                <a:cubicBezTo>
                  <a:pt x="25510" y="21270"/>
                  <a:pt x="25510" y="20869"/>
                  <a:pt x="25397" y="20499"/>
                </a:cubicBezTo>
                <a:cubicBezTo>
                  <a:pt x="24896" y="19931"/>
                  <a:pt x="24033" y="19879"/>
                  <a:pt x="23464" y="20379"/>
                </a:cubicBezTo>
                <a:cubicBezTo>
                  <a:pt x="23419" y="20415"/>
                  <a:pt x="23396" y="20456"/>
                  <a:pt x="23351" y="20499"/>
                </a:cubicBezTo>
                <a:lnTo>
                  <a:pt x="21077" y="23236"/>
                </a:lnTo>
                <a:lnTo>
                  <a:pt x="21077" y="19587"/>
                </a:lnTo>
                <a:lnTo>
                  <a:pt x="23805" y="16850"/>
                </a:lnTo>
                <a:lnTo>
                  <a:pt x="23805" y="16850"/>
                </a:lnTo>
                <a:cubicBezTo>
                  <a:pt x="23305" y="16282"/>
                  <a:pt x="22441" y="16230"/>
                  <a:pt x="21873" y="16729"/>
                </a:cubicBezTo>
                <a:cubicBezTo>
                  <a:pt x="21827" y="16766"/>
                  <a:pt x="21805" y="16807"/>
                  <a:pt x="21759" y="16850"/>
                </a:cubicBezTo>
                <a:lnTo>
                  <a:pt x="21759" y="16850"/>
                </a:lnTo>
                <a:lnTo>
                  <a:pt x="21759" y="12973"/>
                </a:lnTo>
                <a:cubicBezTo>
                  <a:pt x="21759" y="12973"/>
                  <a:pt x="21759" y="11604"/>
                  <a:pt x="20168" y="11604"/>
                </a:cubicBezTo>
                <a:close/>
              </a:path>
            </a:pathLst>
          </a:custGeom>
          <a:solidFill>
            <a:srgbClr val="FFFFFF">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9"/>
          <p:cNvSpPr/>
          <p:nvPr/>
        </p:nvSpPr>
        <p:spPr>
          <a:xfrm>
            <a:off x="25462" y="2731022"/>
            <a:ext cx="1617397" cy="152645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E2D8BD">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9"/>
          <p:cNvSpPr/>
          <p:nvPr/>
        </p:nvSpPr>
        <p:spPr>
          <a:xfrm>
            <a:off x="836577" y="431473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71" name="Google Shape;1571;p9"/>
          <p:cNvSpPr/>
          <p:nvPr/>
        </p:nvSpPr>
        <p:spPr>
          <a:xfrm>
            <a:off x="148247" y="228653"/>
            <a:ext cx="2241827" cy="22705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
        <p:nvSpPr>
          <p:cNvPr id="1572" name="Google Shape;1572;p9"/>
          <p:cNvSpPr txBox="1"/>
          <p:nvPr/>
        </p:nvSpPr>
        <p:spPr>
          <a:xfrm rot="5400000">
            <a:off x="-1007100" y="6099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latin typeface="Questrial"/>
                <a:ea typeface="Questrial"/>
                <a:cs typeface="Questrial"/>
                <a:sym typeface="Questrial"/>
              </a:rPr>
              <a:t>slidesmania.com</a:t>
            </a:r>
            <a:endParaRPr sz="1200">
              <a:solidFill>
                <a:schemeClr val="accent1"/>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573" name="Shape 1573"/>
        <p:cNvGrpSpPr/>
        <p:nvPr/>
      </p:nvGrpSpPr>
      <p:grpSpPr>
        <a:xfrm>
          <a:off x="0" y="0"/>
          <a:ext cx="0" cy="0"/>
          <a:chOff x="0" y="0"/>
          <a:chExt cx="0" cy="0"/>
        </a:xfrm>
      </p:grpSpPr>
      <p:sp>
        <p:nvSpPr>
          <p:cNvPr id="1574" name="Google Shape;1574;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575" name="Google Shape;1575;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1576" name="Google Shape;1576;p10"/>
          <p:cNvSpPr/>
          <p:nvPr/>
        </p:nvSpPr>
        <p:spPr>
          <a:xfrm>
            <a:off x="9773280" y="794516"/>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10"/>
          <p:cNvSpPr/>
          <p:nvPr/>
        </p:nvSpPr>
        <p:spPr>
          <a:xfrm>
            <a:off x="8938004" y="5148978"/>
            <a:ext cx="966893" cy="868709"/>
          </a:xfrm>
          <a:custGeom>
            <a:rect b="b" l="l" r="r" t="t"/>
            <a:pathLst>
              <a:path extrusionOk="0" h="860108" w="957320">
                <a:moveTo>
                  <a:pt x="6602" y="397752"/>
                </a:moveTo>
                <a:lnTo>
                  <a:pt x="107312" y="400033"/>
                </a:lnTo>
                <a:lnTo>
                  <a:pt x="50478" y="341643"/>
                </a:lnTo>
                <a:cubicBezTo>
                  <a:pt x="43135" y="334406"/>
                  <a:pt x="43021" y="322564"/>
                  <a:pt x="50250" y="315194"/>
                </a:cubicBezTo>
                <a:cubicBezTo>
                  <a:pt x="50319" y="315115"/>
                  <a:pt x="50387" y="315035"/>
                  <a:pt x="50478" y="314957"/>
                </a:cubicBezTo>
                <a:cubicBezTo>
                  <a:pt x="57844" y="307622"/>
                  <a:pt x="69711" y="307622"/>
                  <a:pt x="77077" y="314957"/>
                </a:cubicBezTo>
                <a:lnTo>
                  <a:pt x="161873" y="400717"/>
                </a:lnTo>
                <a:lnTo>
                  <a:pt x="230075" y="402314"/>
                </a:lnTo>
                <a:lnTo>
                  <a:pt x="102993" y="270709"/>
                </a:lnTo>
                <a:cubicBezTo>
                  <a:pt x="96991" y="264300"/>
                  <a:pt x="96991" y="254309"/>
                  <a:pt x="102993" y="247900"/>
                </a:cubicBezTo>
                <a:cubicBezTo>
                  <a:pt x="109426" y="241986"/>
                  <a:pt x="119293" y="241986"/>
                  <a:pt x="125726" y="247900"/>
                </a:cubicBezTo>
                <a:lnTo>
                  <a:pt x="277816" y="403682"/>
                </a:lnTo>
                <a:lnTo>
                  <a:pt x="348063" y="405279"/>
                </a:lnTo>
                <a:lnTo>
                  <a:pt x="235531" y="291236"/>
                </a:lnTo>
                <a:cubicBezTo>
                  <a:pt x="229052" y="282409"/>
                  <a:pt x="230938" y="269988"/>
                  <a:pt x="239737" y="263494"/>
                </a:cubicBezTo>
                <a:cubicBezTo>
                  <a:pt x="244488" y="260000"/>
                  <a:pt x="250513" y="258798"/>
                  <a:pt x="256218" y="260217"/>
                </a:cubicBezTo>
                <a:lnTo>
                  <a:pt x="404216" y="318835"/>
                </a:lnTo>
                <a:lnTo>
                  <a:pt x="375571" y="254971"/>
                </a:lnTo>
                <a:lnTo>
                  <a:pt x="173695" y="176738"/>
                </a:lnTo>
                <a:cubicBezTo>
                  <a:pt x="165238" y="173205"/>
                  <a:pt x="161237" y="163459"/>
                  <a:pt x="164738" y="154969"/>
                </a:cubicBezTo>
                <a:cubicBezTo>
                  <a:pt x="168148" y="146749"/>
                  <a:pt x="177401" y="142675"/>
                  <a:pt x="185744" y="145718"/>
                </a:cubicBezTo>
                <a:lnTo>
                  <a:pt x="356248" y="211863"/>
                </a:lnTo>
                <a:lnTo>
                  <a:pt x="328285" y="149367"/>
                </a:lnTo>
                <a:lnTo>
                  <a:pt x="216434" y="103750"/>
                </a:lnTo>
                <a:cubicBezTo>
                  <a:pt x="206773" y="99846"/>
                  <a:pt x="202090" y="88820"/>
                  <a:pt x="205977" y="79120"/>
                </a:cubicBezTo>
                <a:cubicBezTo>
                  <a:pt x="205977" y="79120"/>
                  <a:pt x="205977" y="79117"/>
                  <a:pt x="205977" y="79117"/>
                </a:cubicBezTo>
                <a:cubicBezTo>
                  <a:pt x="209864" y="69542"/>
                  <a:pt x="220709" y="64871"/>
                  <a:pt x="230302" y="68625"/>
                </a:cubicBezTo>
                <a:lnTo>
                  <a:pt x="306233" y="99189"/>
                </a:lnTo>
                <a:lnTo>
                  <a:pt x="265085" y="7955"/>
                </a:lnTo>
                <a:cubicBezTo>
                  <a:pt x="264175" y="5448"/>
                  <a:pt x="264175" y="2706"/>
                  <a:pt x="265085" y="200"/>
                </a:cubicBezTo>
                <a:cubicBezTo>
                  <a:pt x="267608" y="1071"/>
                  <a:pt x="269723" y="2862"/>
                  <a:pt x="270996" y="5218"/>
                </a:cubicBezTo>
                <a:lnTo>
                  <a:pt x="319418" y="93715"/>
                </a:lnTo>
                <a:lnTo>
                  <a:pt x="341016" y="14797"/>
                </a:lnTo>
                <a:cubicBezTo>
                  <a:pt x="343517" y="4645"/>
                  <a:pt x="353724" y="-1559"/>
                  <a:pt x="363840" y="941"/>
                </a:cubicBezTo>
                <a:cubicBezTo>
                  <a:pt x="373957" y="3441"/>
                  <a:pt x="380141" y="13698"/>
                  <a:pt x="377663" y="23850"/>
                </a:cubicBezTo>
                <a:cubicBezTo>
                  <a:pt x="377572" y="24181"/>
                  <a:pt x="377481" y="24507"/>
                  <a:pt x="377390" y="24833"/>
                </a:cubicBezTo>
                <a:lnTo>
                  <a:pt x="345563" y="141156"/>
                </a:lnTo>
                <a:lnTo>
                  <a:pt x="378299" y="201143"/>
                </a:lnTo>
                <a:lnTo>
                  <a:pt x="428769" y="25289"/>
                </a:lnTo>
                <a:cubicBezTo>
                  <a:pt x="431928" y="16658"/>
                  <a:pt x="441477" y="12231"/>
                  <a:pt x="450070" y="15404"/>
                </a:cubicBezTo>
                <a:cubicBezTo>
                  <a:pt x="457776" y="18248"/>
                  <a:pt x="462255" y="26334"/>
                  <a:pt x="460596" y="34413"/>
                </a:cubicBezTo>
                <a:lnTo>
                  <a:pt x="401033" y="242426"/>
                </a:lnTo>
                <a:lnTo>
                  <a:pt x="434906" y="304237"/>
                </a:lnTo>
                <a:lnTo>
                  <a:pt x="477646" y="149596"/>
                </a:lnTo>
                <a:cubicBezTo>
                  <a:pt x="482034" y="139560"/>
                  <a:pt x="493696" y="134998"/>
                  <a:pt x="503699" y="139402"/>
                </a:cubicBezTo>
                <a:cubicBezTo>
                  <a:pt x="509019" y="141743"/>
                  <a:pt x="513042" y="146302"/>
                  <a:pt x="514702" y="151876"/>
                </a:cubicBezTo>
                <a:lnTo>
                  <a:pt x="537436" y="311536"/>
                </a:lnTo>
                <a:lnTo>
                  <a:pt x="578584" y="254515"/>
                </a:lnTo>
                <a:lnTo>
                  <a:pt x="545166" y="40571"/>
                </a:lnTo>
                <a:cubicBezTo>
                  <a:pt x="543188" y="31593"/>
                  <a:pt x="548825" y="22700"/>
                  <a:pt x="557760" y="20705"/>
                </a:cubicBezTo>
                <a:cubicBezTo>
                  <a:pt x="566717" y="18709"/>
                  <a:pt x="575583" y="24368"/>
                  <a:pt x="577561" y="33343"/>
                </a:cubicBezTo>
                <a:cubicBezTo>
                  <a:pt x="577720" y="34073"/>
                  <a:pt x="577834" y="34809"/>
                  <a:pt x="577902" y="35553"/>
                </a:cubicBezTo>
                <a:lnTo>
                  <a:pt x="606092" y="216424"/>
                </a:lnTo>
                <a:lnTo>
                  <a:pt x="646331" y="159175"/>
                </a:lnTo>
                <a:lnTo>
                  <a:pt x="629280" y="39659"/>
                </a:lnTo>
                <a:cubicBezTo>
                  <a:pt x="627825" y="29392"/>
                  <a:pt x="634964" y="19895"/>
                  <a:pt x="645194" y="18447"/>
                </a:cubicBezTo>
                <a:cubicBezTo>
                  <a:pt x="655424" y="16998"/>
                  <a:pt x="664882" y="24146"/>
                  <a:pt x="666336" y="34413"/>
                </a:cubicBezTo>
                <a:lnTo>
                  <a:pt x="678158" y="115383"/>
                </a:lnTo>
                <a:lnTo>
                  <a:pt x="737039" y="33728"/>
                </a:lnTo>
                <a:cubicBezTo>
                  <a:pt x="738653" y="31541"/>
                  <a:pt x="740994" y="30004"/>
                  <a:pt x="743631" y="29395"/>
                </a:cubicBezTo>
                <a:cubicBezTo>
                  <a:pt x="744063" y="32061"/>
                  <a:pt x="743586" y="34796"/>
                  <a:pt x="742267" y="37150"/>
                </a:cubicBezTo>
                <a:lnTo>
                  <a:pt x="689980" y="123138"/>
                </a:lnTo>
                <a:lnTo>
                  <a:pt x="769093" y="102610"/>
                </a:lnTo>
                <a:cubicBezTo>
                  <a:pt x="779369" y="100808"/>
                  <a:pt x="789145" y="107699"/>
                  <a:pt x="790941" y="117997"/>
                </a:cubicBezTo>
                <a:cubicBezTo>
                  <a:pt x="792509" y="127100"/>
                  <a:pt x="787326" y="136020"/>
                  <a:pt x="778641" y="139104"/>
                </a:cubicBezTo>
                <a:lnTo>
                  <a:pt x="662017" y="169439"/>
                </a:lnTo>
                <a:lnTo>
                  <a:pt x="626552" y="228057"/>
                </a:lnTo>
                <a:lnTo>
                  <a:pt x="803876" y="182440"/>
                </a:lnTo>
                <a:cubicBezTo>
                  <a:pt x="812833" y="180417"/>
                  <a:pt x="821768" y="185859"/>
                  <a:pt x="824109" y="194756"/>
                </a:cubicBezTo>
                <a:cubicBezTo>
                  <a:pt x="826337" y="203547"/>
                  <a:pt x="821040" y="212483"/>
                  <a:pt x="812288" y="214721"/>
                </a:cubicBezTo>
                <a:cubicBezTo>
                  <a:pt x="812128" y="214757"/>
                  <a:pt x="811992" y="214794"/>
                  <a:pt x="811833" y="214828"/>
                </a:cubicBezTo>
                <a:lnTo>
                  <a:pt x="602000" y="267059"/>
                </a:lnTo>
                <a:lnTo>
                  <a:pt x="565626" y="327274"/>
                </a:lnTo>
                <a:lnTo>
                  <a:pt x="720671" y="287131"/>
                </a:lnTo>
                <a:cubicBezTo>
                  <a:pt x="731514" y="285785"/>
                  <a:pt x="741381" y="293513"/>
                  <a:pt x="742722" y="304390"/>
                </a:cubicBezTo>
                <a:cubicBezTo>
                  <a:pt x="743449" y="310252"/>
                  <a:pt x="741540" y="316132"/>
                  <a:pt x="737493" y="320431"/>
                </a:cubicBezTo>
                <a:lnTo>
                  <a:pt x="611548" y="419876"/>
                </a:lnTo>
                <a:lnTo>
                  <a:pt x="681568" y="427175"/>
                </a:lnTo>
                <a:lnTo>
                  <a:pt x="850026" y="290324"/>
                </a:lnTo>
                <a:cubicBezTo>
                  <a:pt x="857096" y="285069"/>
                  <a:pt x="867008" y="286161"/>
                  <a:pt x="872760" y="292833"/>
                </a:cubicBezTo>
                <a:cubicBezTo>
                  <a:pt x="878057" y="299949"/>
                  <a:pt x="876852" y="309987"/>
                  <a:pt x="870031" y="315641"/>
                </a:cubicBezTo>
                <a:lnTo>
                  <a:pt x="727718" y="429684"/>
                </a:lnTo>
                <a:lnTo>
                  <a:pt x="795919" y="436755"/>
                </a:lnTo>
                <a:lnTo>
                  <a:pt x="891628" y="366504"/>
                </a:lnTo>
                <a:cubicBezTo>
                  <a:pt x="900768" y="361484"/>
                  <a:pt x="912225" y="364851"/>
                  <a:pt x="917250" y="374022"/>
                </a:cubicBezTo>
                <a:cubicBezTo>
                  <a:pt x="921182" y="381243"/>
                  <a:pt x="920023" y="390189"/>
                  <a:pt x="914362" y="396155"/>
                </a:cubicBezTo>
                <a:lnTo>
                  <a:pt x="850253" y="446790"/>
                </a:lnTo>
                <a:lnTo>
                  <a:pt x="950281" y="457054"/>
                </a:lnTo>
                <a:cubicBezTo>
                  <a:pt x="952987" y="457362"/>
                  <a:pt x="955510" y="458660"/>
                  <a:pt x="957330" y="460704"/>
                </a:cubicBezTo>
                <a:cubicBezTo>
                  <a:pt x="955261" y="462330"/>
                  <a:pt x="952692" y="463213"/>
                  <a:pt x="950055" y="463213"/>
                </a:cubicBezTo>
                <a:lnTo>
                  <a:pt x="849344" y="460932"/>
                </a:lnTo>
                <a:lnTo>
                  <a:pt x="906860" y="519093"/>
                </a:lnTo>
                <a:cubicBezTo>
                  <a:pt x="914203" y="526330"/>
                  <a:pt x="914317" y="538173"/>
                  <a:pt x="907087" y="545542"/>
                </a:cubicBezTo>
                <a:cubicBezTo>
                  <a:pt x="907019" y="545622"/>
                  <a:pt x="906951" y="545702"/>
                  <a:pt x="906860" y="545779"/>
                </a:cubicBezTo>
                <a:cubicBezTo>
                  <a:pt x="899495" y="553114"/>
                  <a:pt x="887627" y="553114"/>
                  <a:pt x="880262" y="545779"/>
                </a:cubicBezTo>
                <a:lnTo>
                  <a:pt x="795464" y="459791"/>
                </a:lnTo>
                <a:lnTo>
                  <a:pt x="727263" y="458423"/>
                </a:lnTo>
                <a:lnTo>
                  <a:pt x="854345" y="590028"/>
                </a:lnTo>
                <a:cubicBezTo>
                  <a:pt x="860347" y="596437"/>
                  <a:pt x="860347" y="606427"/>
                  <a:pt x="854345" y="612836"/>
                </a:cubicBezTo>
                <a:cubicBezTo>
                  <a:pt x="847911" y="618750"/>
                  <a:pt x="838045" y="618750"/>
                  <a:pt x="831611" y="612836"/>
                </a:cubicBezTo>
                <a:lnTo>
                  <a:pt x="681113" y="457054"/>
                </a:lnTo>
                <a:lnTo>
                  <a:pt x="609502" y="455686"/>
                </a:lnTo>
                <a:lnTo>
                  <a:pt x="723171" y="569728"/>
                </a:lnTo>
                <a:cubicBezTo>
                  <a:pt x="729604" y="578747"/>
                  <a:pt x="727513" y="591282"/>
                  <a:pt x="718533" y="597728"/>
                </a:cubicBezTo>
                <a:cubicBezTo>
                  <a:pt x="713896" y="601056"/>
                  <a:pt x="708053" y="602237"/>
                  <a:pt x="702483" y="600976"/>
                </a:cubicBezTo>
                <a:lnTo>
                  <a:pt x="553577" y="541674"/>
                </a:lnTo>
                <a:lnTo>
                  <a:pt x="582222" y="605766"/>
                </a:lnTo>
                <a:lnTo>
                  <a:pt x="782961" y="683771"/>
                </a:lnTo>
                <a:cubicBezTo>
                  <a:pt x="791418" y="687256"/>
                  <a:pt x="795624" y="696815"/>
                  <a:pt x="792509" y="705439"/>
                </a:cubicBezTo>
                <a:cubicBezTo>
                  <a:pt x="789145" y="713992"/>
                  <a:pt x="779505" y="718193"/>
                  <a:pt x="770980" y="714818"/>
                </a:cubicBezTo>
                <a:cubicBezTo>
                  <a:pt x="770957" y="714809"/>
                  <a:pt x="770935" y="714799"/>
                  <a:pt x="770912" y="714790"/>
                </a:cubicBezTo>
                <a:lnTo>
                  <a:pt x="600408" y="648646"/>
                </a:lnTo>
                <a:lnTo>
                  <a:pt x="628371" y="711141"/>
                </a:lnTo>
                <a:lnTo>
                  <a:pt x="740221" y="756758"/>
                </a:lnTo>
                <a:cubicBezTo>
                  <a:pt x="749792" y="760542"/>
                  <a:pt x="754521" y="771401"/>
                  <a:pt x="750747" y="781012"/>
                </a:cubicBezTo>
                <a:cubicBezTo>
                  <a:pt x="750724" y="781063"/>
                  <a:pt x="750702" y="781113"/>
                  <a:pt x="750679" y="781163"/>
                </a:cubicBezTo>
                <a:cubicBezTo>
                  <a:pt x="746791" y="790738"/>
                  <a:pt x="735948" y="795409"/>
                  <a:pt x="726354" y="791655"/>
                </a:cubicBezTo>
                <a:lnTo>
                  <a:pt x="650423" y="761320"/>
                </a:lnTo>
                <a:lnTo>
                  <a:pt x="691571" y="852554"/>
                </a:lnTo>
                <a:cubicBezTo>
                  <a:pt x="692571" y="855040"/>
                  <a:pt x="692571" y="857822"/>
                  <a:pt x="691571" y="860308"/>
                </a:cubicBezTo>
                <a:cubicBezTo>
                  <a:pt x="689047" y="859437"/>
                  <a:pt x="686933" y="857647"/>
                  <a:pt x="685660" y="855291"/>
                </a:cubicBezTo>
                <a:lnTo>
                  <a:pt x="637237" y="767022"/>
                </a:lnTo>
                <a:lnTo>
                  <a:pt x="615640" y="845711"/>
                </a:lnTo>
                <a:cubicBezTo>
                  <a:pt x="612867" y="855560"/>
                  <a:pt x="602796" y="861419"/>
                  <a:pt x="592906" y="858940"/>
                </a:cubicBezTo>
                <a:cubicBezTo>
                  <a:pt x="583017" y="856267"/>
                  <a:pt x="577129" y="846078"/>
                  <a:pt x="579721" y="836132"/>
                </a:cubicBezTo>
                <a:lnTo>
                  <a:pt x="611548" y="719580"/>
                </a:lnTo>
                <a:lnTo>
                  <a:pt x="578811" y="660962"/>
                </a:lnTo>
                <a:lnTo>
                  <a:pt x="527888" y="835903"/>
                </a:lnTo>
                <a:cubicBezTo>
                  <a:pt x="525160" y="844653"/>
                  <a:pt x="516020" y="849684"/>
                  <a:pt x="507200" y="847308"/>
                </a:cubicBezTo>
                <a:cubicBezTo>
                  <a:pt x="498425" y="844767"/>
                  <a:pt x="493355" y="835596"/>
                  <a:pt x="495833" y="826780"/>
                </a:cubicBezTo>
                <a:lnTo>
                  <a:pt x="555395" y="618538"/>
                </a:lnTo>
                <a:lnTo>
                  <a:pt x="521522" y="556955"/>
                </a:lnTo>
                <a:lnTo>
                  <a:pt x="479010" y="711597"/>
                </a:lnTo>
                <a:cubicBezTo>
                  <a:pt x="476578" y="720045"/>
                  <a:pt x="468007" y="725141"/>
                  <a:pt x="459459" y="723229"/>
                </a:cubicBezTo>
                <a:cubicBezTo>
                  <a:pt x="450729" y="724044"/>
                  <a:pt x="442908" y="717808"/>
                  <a:pt x="441726" y="709088"/>
                </a:cubicBezTo>
                <a:lnTo>
                  <a:pt x="418992" y="549429"/>
                </a:lnTo>
                <a:lnTo>
                  <a:pt x="378072" y="606450"/>
                </a:lnTo>
                <a:lnTo>
                  <a:pt x="411263" y="820622"/>
                </a:lnTo>
                <a:cubicBezTo>
                  <a:pt x="412036" y="829784"/>
                  <a:pt x="405261" y="837842"/>
                  <a:pt x="396123" y="838618"/>
                </a:cubicBezTo>
                <a:cubicBezTo>
                  <a:pt x="387847" y="839320"/>
                  <a:pt x="380323" y="833775"/>
                  <a:pt x="378526" y="825640"/>
                </a:cubicBezTo>
                <a:lnTo>
                  <a:pt x="350337" y="644996"/>
                </a:lnTo>
                <a:lnTo>
                  <a:pt x="310325" y="700193"/>
                </a:lnTo>
                <a:lnTo>
                  <a:pt x="327603" y="819709"/>
                </a:lnTo>
                <a:cubicBezTo>
                  <a:pt x="328967" y="830078"/>
                  <a:pt x="321783" y="839619"/>
                  <a:pt x="311462" y="841149"/>
                </a:cubicBezTo>
                <a:cubicBezTo>
                  <a:pt x="301277" y="842632"/>
                  <a:pt x="291820" y="835545"/>
                  <a:pt x="290342" y="825323"/>
                </a:cubicBezTo>
                <a:cubicBezTo>
                  <a:pt x="290342" y="825277"/>
                  <a:pt x="290319" y="825229"/>
                  <a:pt x="290319" y="825183"/>
                </a:cubicBezTo>
                <a:lnTo>
                  <a:pt x="277816" y="744897"/>
                </a:lnTo>
                <a:lnTo>
                  <a:pt x="218708" y="826552"/>
                </a:lnTo>
                <a:cubicBezTo>
                  <a:pt x="217003" y="828648"/>
                  <a:pt x="214707" y="830162"/>
                  <a:pt x="212115" y="830885"/>
                </a:cubicBezTo>
                <a:cubicBezTo>
                  <a:pt x="211637" y="828219"/>
                  <a:pt x="212115" y="825471"/>
                  <a:pt x="213479" y="823131"/>
                </a:cubicBezTo>
                <a:lnTo>
                  <a:pt x="265767" y="736915"/>
                </a:lnTo>
                <a:lnTo>
                  <a:pt x="186653" y="757442"/>
                </a:lnTo>
                <a:cubicBezTo>
                  <a:pt x="176741" y="760054"/>
                  <a:pt x="166579" y="754144"/>
                  <a:pt x="163919" y="744213"/>
                </a:cubicBezTo>
                <a:cubicBezTo>
                  <a:pt x="161464" y="734216"/>
                  <a:pt x="167421" y="724083"/>
                  <a:pt x="177332" y="721405"/>
                </a:cubicBezTo>
                <a:lnTo>
                  <a:pt x="293957" y="690841"/>
                </a:lnTo>
                <a:lnTo>
                  <a:pt x="329421" y="632452"/>
                </a:lnTo>
                <a:lnTo>
                  <a:pt x="152098" y="676700"/>
                </a:lnTo>
                <a:cubicBezTo>
                  <a:pt x="143231" y="678990"/>
                  <a:pt x="134184" y="673625"/>
                  <a:pt x="131887" y="664721"/>
                </a:cubicBezTo>
                <a:cubicBezTo>
                  <a:pt x="131887" y="664685"/>
                  <a:pt x="131864" y="664648"/>
                  <a:pt x="131864" y="664612"/>
                </a:cubicBezTo>
                <a:cubicBezTo>
                  <a:pt x="129728" y="655668"/>
                  <a:pt x="135229" y="646682"/>
                  <a:pt x="144141" y="644540"/>
                </a:cubicBezTo>
                <a:cubicBezTo>
                  <a:pt x="144141" y="644540"/>
                  <a:pt x="144141" y="644540"/>
                  <a:pt x="144141" y="644540"/>
                </a:cubicBezTo>
                <a:lnTo>
                  <a:pt x="353974" y="592081"/>
                </a:lnTo>
                <a:lnTo>
                  <a:pt x="390348" y="531866"/>
                </a:lnTo>
                <a:lnTo>
                  <a:pt x="235304" y="572237"/>
                </a:lnTo>
                <a:cubicBezTo>
                  <a:pt x="226801" y="574484"/>
                  <a:pt x="218026" y="569680"/>
                  <a:pt x="215298" y="561289"/>
                </a:cubicBezTo>
                <a:cubicBezTo>
                  <a:pt x="210024" y="554029"/>
                  <a:pt x="211546" y="543868"/>
                  <a:pt x="218708" y="538481"/>
                </a:cubicBezTo>
                <a:lnTo>
                  <a:pt x="346017" y="439035"/>
                </a:lnTo>
                <a:lnTo>
                  <a:pt x="275088" y="432877"/>
                </a:lnTo>
                <a:lnTo>
                  <a:pt x="106630" y="568588"/>
                </a:lnTo>
                <a:cubicBezTo>
                  <a:pt x="99697" y="574196"/>
                  <a:pt x="89534" y="573095"/>
                  <a:pt x="83941" y="566127"/>
                </a:cubicBezTo>
                <a:cubicBezTo>
                  <a:pt x="83919" y="566111"/>
                  <a:pt x="83919" y="566095"/>
                  <a:pt x="83896" y="566079"/>
                </a:cubicBezTo>
                <a:cubicBezTo>
                  <a:pt x="78372" y="559115"/>
                  <a:pt x="79372" y="548998"/>
                  <a:pt x="86170" y="543270"/>
                </a:cubicBezTo>
                <a:lnTo>
                  <a:pt x="228711" y="429228"/>
                </a:lnTo>
                <a:lnTo>
                  <a:pt x="160509" y="422157"/>
                </a:lnTo>
                <a:lnTo>
                  <a:pt x="65710" y="496741"/>
                </a:lnTo>
                <a:cubicBezTo>
                  <a:pt x="56570" y="501761"/>
                  <a:pt x="45113" y="498395"/>
                  <a:pt x="40088" y="489223"/>
                </a:cubicBezTo>
                <a:cubicBezTo>
                  <a:pt x="36155" y="482002"/>
                  <a:pt x="37315" y="473057"/>
                  <a:pt x="42976" y="467090"/>
                </a:cubicBezTo>
                <a:lnTo>
                  <a:pt x="107085" y="416683"/>
                </a:lnTo>
                <a:lnTo>
                  <a:pt x="7056" y="406191"/>
                </a:lnTo>
                <a:cubicBezTo>
                  <a:pt x="4373" y="405965"/>
                  <a:pt x="1850" y="404745"/>
                  <a:pt x="9" y="402770"/>
                </a:cubicBezTo>
                <a:cubicBezTo>
                  <a:pt x="1554" y="400368"/>
                  <a:pt x="3874" y="398591"/>
                  <a:pt x="6602" y="397752"/>
                </a:cubicBezTo>
                <a:close/>
                <a:moveTo>
                  <a:pt x="415810" y="491039"/>
                </a:moveTo>
                <a:lnTo>
                  <a:pt x="436952" y="455686"/>
                </a:lnTo>
                <a:lnTo>
                  <a:pt x="418310" y="460475"/>
                </a:lnTo>
                <a:lnTo>
                  <a:pt x="433542" y="448615"/>
                </a:lnTo>
                <a:lnTo>
                  <a:pt x="391485" y="444053"/>
                </a:lnTo>
                <a:lnTo>
                  <a:pt x="292366" y="524111"/>
                </a:lnTo>
                <a:close/>
                <a:moveTo>
                  <a:pt x="499698" y="515216"/>
                </a:moveTo>
                <a:lnTo>
                  <a:pt x="479692" y="478722"/>
                </a:lnTo>
                <a:lnTo>
                  <a:pt x="474463" y="497197"/>
                </a:lnTo>
                <a:lnTo>
                  <a:pt x="471735" y="478038"/>
                </a:lnTo>
                <a:lnTo>
                  <a:pt x="447183" y="511795"/>
                </a:lnTo>
                <a:lnTo>
                  <a:pt x="465597" y="637926"/>
                </a:lnTo>
                <a:close/>
                <a:moveTo>
                  <a:pt x="561988" y="455686"/>
                </a:moveTo>
                <a:lnTo>
                  <a:pt x="520386" y="455686"/>
                </a:lnTo>
                <a:lnTo>
                  <a:pt x="534025" y="469371"/>
                </a:lnTo>
                <a:lnTo>
                  <a:pt x="516066" y="462300"/>
                </a:lnTo>
                <a:lnTo>
                  <a:pt x="533117" y="500162"/>
                </a:lnTo>
                <a:lnTo>
                  <a:pt x="651332" y="547376"/>
                </a:lnTo>
                <a:close/>
                <a:moveTo>
                  <a:pt x="541073" y="370838"/>
                </a:moveTo>
                <a:lnTo>
                  <a:pt x="519476" y="406647"/>
                </a:lnTo>
                <a:lnTo>
                  <a:pt x="538118" y="401630"/>
                </a:lnTo>
                <a:lnTo>
                  <a:pt x="522886" y="413718"/>
                </a:lnTo>
                <a:lnTo>
                  <a:pt x="564489" y="418052"/>
                </a:lnTo>
                <a:lnTo>
                  <a:pt x="664290" y="337994"/>
                </a:lnTo>
                <a:close/>
                <a:moveTo>
                  <a:pt x="457413" y="346889"/>
                </a:moveTo>
                <a:lnTo>
                  <a:pt x="477419" y="383383"/>
                </a:lnTo>
                <a:lnTo>
                  <a:pt x="482420" y="364452"/>
                </a:lnTo>
                <a:lnTo>
                  <a:pt x="485148" y="383611"/>
                </a:lnTo>
                <a:lnTo>
                  <a:pt x="509701" y="349854"/>
                </a:lnTo>
                <a:lnTo>
                  <a:pt x="491286" y="223723"/>
                </a:lnTo>
                <a:close/>
                <a:moveTo>
                  <a:pt x="394668" y="407332"/>
                </a:moveTo>
                <a:lnTo>
                  <a:pt x="436270" y="407332"/>
                </a:lnTo>
                <a:lnTo>
                  <a:pt x="422630" y="393418"/>
                </a:lnTo>
                <a:lnTo>
                  <a:pt x="440590" y="400717"/>
                </a:lnTo>
                <a:lnTo>
                  <a:pt x="423539" y="362627"/>
                </a:lnTo>
                <a:lnTo>
                  <a:pt x="305323" y="315641"/>
                </a:lnTo>
                <a:close/>
              </a:path>
            </a:pathLst>
          </a:custGeom>
          <a:solidFill>
            <a:srgbClr val="FFFFFF">
              <a:alpha val="42750"/>
            </a:srgbClr>
          </a:solid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10"/>
          <p:cNvSpPr/>
          <p:nvPr/>
        </p:nvSpPr>
        <p:spPr>
          <a:xfrm>
            <a:off x="11282090" y="1455722"/>
            <a:ext cx="645273" cy="589633"/>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10"/>
          <p:cNvSpPr/>
          <p:nvPr/>
        </p:nvSpPr>
        <p:spPr>
          <a:xfrm>
            <a:off x="-54684" y="6015591"/>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solidFill>
            <a:srgbClr val="FFFFFF">
              <a:alpha val="42750"/>
            </a:srgbClr>
          </a:solid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10"/>
          <p:cNvSpPr/>
          <p:nvPr/>
        </p:nvSpPr>
        <p:spPr>
          <a:xfrm>
            <a:off x="9778414" y="4245113"/>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alpha val="42750"/>
            </a:srgbClr>
          </a:solid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10"/>
          <p:cNvSpPr/>
          <p:nvPr/>
        </p:nvSpPr>
        <p:spPr>
          <a:xfrm>
            <a:off x="11059149" y="4150616"/>
            <a:ext cx="786024" cy="738770"/>
          </a:xfrm>
          <a:custGeom>
            <a:rect b="b" l="l" r="r" t="t"/>
            <a:pathLst>
              <a:path extrusionOk="0" h="731455" w="778242">
                <a:moveTo>
                  <a:pt x="255888" y="730699"/>
                </a:moveTo>
                <a:cubicBezTo>
                  <a:pt x="260845" y="728683"/>
                  <a:pt x="264801" y="724732"/>
                  <a:pt x="266800" y="719751"/>
                </a:cubicBezTo>
                <a:lnTo>
                  <a:pt x="287716" y="669572"/>
                </a:lnTo>
                <a:lnTo>
                  <a:pt x="293626" y="683486"/>
                </a:lnTo>
                <a:cubicBezTo>
                  <a:pt x="298015" y="693704"/>
                  <a:pt x="309767" y="698484"/>
                  <a:pt x="319998" y="694206"/>
                </a:cubicBezTo>
                <a:cubicBezTo>
                  <a:pt x="324999" y="692260"/>
                  <a:pt x="328978" y="688284"/>
                  <a:pt x="330910" y="683257"/>
                </a:cubicBezTo>
                <a:cubicBezTo>
                  <a:pt x="331796" y="681323"/>
                  <a:pt x="332251" y="679225"/>
                  <a:pt x="332274" y="677099"/>
                </a:cubicBezTo>
                <a:cubicBezTo>
                  <a:pt x="332593" y="673917"/>
                  <a:pt x="332138" y="670701"/>
                  <a:pt x="330910" y="667748"/>
                </a:cubicBezTo>
                <a:lnTo>
                  <a:pt x="309312" y="617341"/>
                </a:lnTo>
                <a:lnTo>
                  <a:pt x="327954" y="571724"/>
                </a:lnTo>
                <a:lnTo>
                  <a:pt x="347960" y="617341"/>
                </a:lnTo>
                <a:cubicBezTo>
                  <a:pt x="352348" y="627559"/>
                  <a:pt x="364102" y="632340"/>
                  <a:pt x="374332" y="628061"/>
                </a:cubicBezTo>
                <a:cubicBezTo>
                  <a:pt x="379447" y="626093"/>
                  <a:pt x="383516" y="622028"/>
                  <a:pt x="385471" y="616885"/>
                </a:cubicBezTo>
                <a:cubicBezTo>
                  <a:pt x="386153" y="614971"/>
                  <a:pt x="386630" y="612980"/>
                  <a:pt x="386835" y="610955"/>
                </a:cubicBezTo>
                <a:cubicBezTo>
                  <a:pt x="387085" y="607752"/>
                  <a:pt x="386540" y="604541"/>
                  <a:pt x="385244" y="601603"/>
                </a:cubicBezTo>
                <a:lnTo>
                  <a:pt x="349779" y="518352"/>
                </a:lnTo>
                <a:lnTo>
                  <a:pt x="366830" y="477069"/>
                </a:lnTo>
                <a:lnTo>
                  <a:pt x="385925" y="521317"/>
                </a:lnTo>
                <a:lnTo>
                  <a:pt x="379788" y="553477"/>
                </a:lnTo>
                <a:cubicBezTo>
                  <a:pt x="377855" y="564120"/>
                  <a:pt x="384880" y="574322"/>
                  <a:pt x="395474" y="576286"/>
                </a:cubicBezTo>
                <a:cubicBezTo>
                  <a:pt x="397066" y="576454"/>
                  <a:pt x="398657" y="576454"/>
                  <a:pt x="400248" y="576286"/>
                </a:cubicBezTo>
                <a:lnTo>
                  <a:pt x="400248" y="576286"/>
                </a:lnTo>
                <a:cubicBezTo>
                  <a:pt x="403431" y="576026"/>
                  <a:pt x="406546" y="575093"/>
                  <a:pt x="409342" y="573549"/>
                </a:cubicBezTo>
                <a:cubicBezTo>
                  <a:pt x="415185" y="578427"/>
                  <a:pt x="423233" y="579657"/>
                  <a:pt x="430256" y="576742"/>
                </a:cubicBezTo>
                <a:lnTo>
                  <a:pt x="430256" y="576742"/>
                </a:lnTo>
                <a:cubicBezTo>
                  <a:pt x="436690" y="573685"/>
                  <a:pt x="441010" y="567431"/>
                  <a:pt x="441623" y="560320"/>
                </a:cubicBezTo>
                <a:cubicBezTo>
                  <a:pt x="441919" y="557042"/>
                  <a:pt x="441373" y="553746"/>
                  <a:pt x="440032" y="550740"/>
                </a:cubicBezTo>
                <a:lnTo>
                  <a:pt x="426620" y="519036"/>
                </a:lnTo>
                <a:lnTo>
                  <a:pt x="438442" y="461103"/>
                </a:lnTo>
                <a:lnTo>
                  <a:pt x="469813" y="501930"/>
                </a:lnTo>
                <a:lnTo>
                  <a:pt x="457537" y="590199"/>
                </a:lnTo>
                <a:lnTo>
                  <a:pt x="457537" y="590199"/>
                </a:lnTo>
                <a:cubicBezTo>
                  <a:pt x="456333" y="601343"/>
                  <a:pt x="464335" y="611367"/>
                  <a:pt x="475452" y="612585"/>
                </a:cubicBezTo>
                <a:cubicBezTo>
                  <a:pt x="484454" y="613575"/>
                  <a:pt x="493025" y="608436"/>
                  <a:pt x="496412" y="600006"/>
                </a:cubicBezTo>
                <a:cubicBezTo>
                  <a:pt x="497117" y="598503"/>
                  <a:pt x="497503" y="596875"/>
                  <a:pt x="497549" y="595217"/>
                </a:cubicBezTo>
                <a:lnTo>
                  <a:pt x="504596" y="546406"/>
                </a:lnTo>
                <a:lnTo>
                  <a:pt x="534150" y="584953"/>
                </a:lnTo>
                <a:lnTo>
                  <a:pt x="526875" y="638097"/>
                </a:lnTo>
                <a:lnTo>
                  <a:pt x="526875" y="638097"/>
                </a:lnTo>
                <a:cubicBezTo>
                  <a:pt x="526308" y="643133"/>
                  <a:pt x="527694" y="648192"/>
                  <a:pt x="530741" y="652238"/>
                </a:cubicBezTo>
                <a:cubicBezTo>
                  <a:pt x="533990" y="656524"/>
                  <a:pt x="538833" y="659318"/>
                  <a:pt x="544153" y="659993"/>
                </a:cubicBezTo>
                <a:cubicBezTo>
                  <a:pt x="553747" y="661783"/>
                  <a:pt x="563250" y="656533"/>
                  <a:pt x="566887" y="647448"/>
                </a:cubicBezTo>
                <a:cubicBezTo>
                  <a:pt x="567046" y="645856"/>
                  <a:pt x="567046" y="644250"/>
                  <a:pt x="566887" y="642658"/>
                </a:cubicBezTo>
                <a:lnTo>
                  <a:pt x="568933" y="629201"/>
                </a:lnTo>
                <a:lnTo>
                  <a:pt x="601443" y="671625"/>
                </a:lnTo>
                <a:cubicBezTo>
                  <a:pt x="608285" y="680477"/>
                  <a:pt x="620925" y="682201"/>
                  <a:pt x="629860" y="675503"/>
                </a:cubicBezTo>
                <a:cubicBezTo>
                  <a:pt x="632770" y="673473"/>
                  <a:pt x="635134" y="670724"/>
                  <a:pt x="636680" y="667520"/>
                </a:cubicBezTo>
                <a:cubicBezTo>
                  <a:pt x="639362" y="660814"/>
                  <a:pt x="638317" y="653191"/>
                  <a:pt x="633952" y="647448"/>
                </a:cubicBezTo>
                <a:lnTo>
                  <a:pt x="600760" y="604112"/>
                </a:lnTo>
                <a:lnTo>
                  <a:pt x="615765" y="605937"/>
                </a:lnTo>
                <a:cubicBezTo>
                  <a:pt x="624790" y="607216"/>
                  <a:pt x="633542" y="602128"/>
                  <a:pt x="636907" y="593620"/>
                </a:cubicBezTo>
                <a:cubicBezTo>
                  <a:pt x="637680" y="592051"/>
                  <a:pt x="638135" y="590347"/>
                  <a:pt x="638271" y="588602"/>
                </a:cubicBezTo>
                <a:cubicBezTo>
                  <a:pt x="639226" y="581146"/>
                  <a:pt x="635975" y="573774"/>
                  <a:pt x="629860" y="569443"/>
                </a:cubicBezTo>
                <a:cubicBezTo>
                  <a:pt x="627108" y="567659"/>
                  <a:pt x="624017" y="566492"/>
                  <a:pt x="620766" y="566022"/>
                </a:cubicBezTo>
                <a:lnTo>
                  <a:pt x="566205" y="559179"/>
                </a:lnTo>
                <a:lnTo>
                  <a:pt x="536424" y="520405"/>
                </a:lnTo>
                <a:lnTo>
                  <a:pt x="586893" y="526791"/>
                </a:lnTo>
                <a:cubicBezTo>
                  <a:pt x="595963" y="527870"/>
                  <a:pt x="604602" y="522733"/>
                  <a:pt x="608035" y="514246"/>
                </a:cubicBezTo>
                <a:cubicBezTo>
                  <a:pt x="608694" y="512638"/>
                  <a:pt x="609149" y="510953"/>
                  <a:pt x="609399" y="509229"/>
                </a:cubicBezTo>
                <a:cubicBezTo>
                  <a:pt x="610353" y="501718"/>
                  <a:pt x="607012" y="494310"/>
                  <a:pt x="600760" y="490069"/>
                </a:cubicBezTo>
                <a:cubicBezTo>
                  <a:pt x="598146" y="488181"/>
                  <a:pt x="595100" y="487002"/>
                  <a:pt x="591895" y="486648"/>
                </a:cubicBezTo>
                <a:lnTo>
                  <a:pt x="500960" y="475244"/>
                </a:lnTo>
                <a:lnTo>
                  <a:pt x="473679" y="439891"/>
                </a:lnTo>
                <a:lnTo>
                  <a:pt x="521647" y="445821"/>
                </a:lnTo>
                <a:lnTo>
                  <a:pt x="544381" y="465892"/>
                </a:lnTo>
                <a:cubicBezTo>
                  <a:pt x="552770" y="473290"/>
                  <a:pt x="565501" y="472580"/>
                  <a:pt x="573025" y="464296"/>
                </a:cubicBezTo>
                <a:cubicBezTo>
                  <a:pt x="574048" y="463047"/>
                  <a:pt x="574889" y="461666"/>
                  <a:pt x="575526" y="460190"/>
                </a:cubicBezTo>
                <a:lnTo>
                  <a:pt x="575526" y="460190"/>
                </a:lnTo>
                <a:cubicBezTo>
                  <a:pt x="576912" y="457341"/>
                  <a:pt x="577686" y="454233"/>
                  <a:pt x="577799" y="451067"/>
                </a:cubicBezTo>
                <a:cubicBezTo>
                  <a:pt x="584846" y="448288"/>
                  <a:pt x="589870" y="441936"/>
                  <a:pt x="590985" y="434417"/>
                </a:cubicBezTo>
                <a:lnTo>
                  <a:pt x="590985" y="434417"/>
                </a:lnTo>
                <a:cubicBezTo>
                  <a:pt x="591621" y="427148"/>
                  <a:pt x="588325" y="420095"/>
                  <a:pt x="582346" y="415942"/>
                </a:cubicBezTo>
                <a:cubicBezTo>
                  <a:pt x="579663" y="414043"/>
                  <a:pt x="576526" y="412866"/>
                  <a:pt x="573253" y="412521"/>
                </a:cubicBezTo>
                <a:lnTo>
                  <a:pt x="538925" y="408187"/>
                </a:lnTo>
                <a:lnTo>
                  <a:pt x="494821" y="368956"/>
                </a:lnTo>
                <a:lnTo>
                  <a:pt x="545744" y="362342"/>
                </a:lnTo>
                <a:lnTo>
                  <a:pt x="618038" y="416626"/>
                </a:lnTo>
                <a:lnTo>
                  <a:pt x="618038" y="416626"/>
                </a:lnTo>
                <a:cubicBezTo>
                  <a:pt x="622084" y="419617"/>
                  <a:pt x="627132" y="420925"/>
                  <a:pt x="632133" y="420275"/>
                </a:cubicBezTo>
                <a:cubicBezTo>
                  <a:pt x="637475" y="419848"/>
                  <a:pt x="642385" y="417099"/>
                  <a:pt x="645546" y="412749"/>
                </a:cubicBezTo>
                <a:cubicBezTo>
                  <a:pt x="646796" y="411246"/>
                  <a:pt x="647797" y="409552"/>
                  <a:pt x="648502" y="407731"/>
                </a:cubicBezTo>
                <a:cubicBezTo>
                  <a:pt x="651479" y="399545"/>
                  <a:pt x="648911" y="390366"/>
                  <a:pt x="642136" y="384922"/>
                </a:cubicBezTo>
                <a:lnTo>
                  <a:pt x="603715" y="355043"/>
                </a:lnTo>
                <a:lnTo>
                  <a:pt x="652139" y="348201"/>
                </a:lnTo>
                <a:lnTo>
                  <a:pt x="694423" y="381273"/>
                </a:lnTo>
                <a:lnTo>
                  <a:pt x="694423" y="381273"/>
                </a:lnTo>
                <a:cubicBezTo>
                  <a:pt x="703222" y="387446"/>
                  <a:pt x="715293" y="385643"/>
                  <a:pt x="721931" y="377167"/>
                </a:cubicBezTo>
                <a:cubicBezTo>
                  <a:pt x="723205" y="375768"/>
                  <a:pt x="724204" y="374144"/>
                  <a:pt x="724887" y="372378"/>
                </a:cubicBezTo>
                <a:cubicBezTo>
                  <a:pt x="727797" y="364189"/>
                  <a:pt x="725251" y="355053"/>
                  <a:pt x="718521" y="349569"/>
                </a:cubicBezTo>
                <a:lnTo>
                  <a:pt x="707609" y="341130"/>
                </a:lnTo>
                <a:lnTo>
                  <a:pt x="760579" y="334287"/>
                </a:lnTo>
                <a:cubicBezTo>
                  <a:pt x="767763" y="333204"/>
                  <a:pt x="773878" y="328454"/>
                  <a:pt x="776719" y="321743"/>
                </a:cubicBezTo>
                <a:cubicBezTo>
                  <a:pt x="778061" y="318503"/>
                  <a:pt x="778538" y="314961"/>
                  <a:pt x="778083" y="311479"/>
                </a:cubicBezTo>
                <a:cubicBezTo>
                  <a:pt x="776561" y="300406"/>
                  <a:pt x="766399" y="292657"/>
                  <a:pt x="755349" y="294144"/>
                </a:cubicBezTo>
                <a:lnTo>
                  <a:pt x="700789" y="301215"/>
                </a:lnTo>
                <a:lnTo>
                  <a:pt x="710109" y="289127"/>
                </a:lnTo>
                <a:cubicBezTo>
                  <a:pt x="711088" y="287684"/>
                  <a:pt x="711906" y="286157"/>
                  <a:pt x="712611" y="284565"/>
                </a:cubicBezTo>
                <a:cubicBezTo>
                  <a:pt x="715611" y="276333"/>
                  <a:pt x="712951" y="267099"/>
                  <a:pt x="706018" y="261756"/>
                </a:cubicBezTo>
                <a:cubicBezTo>
                  <a:pt x="700016" y="257105"/>
                  <a:pt x="691900" y="256308"/>
                  <a:pt x="685103" y="259704"/>
                </a:cubicBezTo>
                <a:cubicBezTo>
                  <a:pt x="682261" y="261089"/>
                  <a:pt x="679761" y="263119"/>
                  <a:pt x="677828" y="265634"/>
                </a:cubicBezTo>
                <a:lnTo>
                  <a:pt x="645774" y="308970"/>
                </a:lnTo>
                <a:lnTo>
                  <a:pt x="597123" y="315128"/>
                </a:lnTo>
                <a:lnTo>
                  <a:pt x="627813" y="274757"/>
                </a:lnTo>
                <a:cubicBezTo>
                  <a:pt x="628859" y="273368"/>
                  <a:pt x="629700" y="271831"/>
                  <a:pt x="630314" y="270195"/>
                </a:cubicBezTo>
                <a:cubicBezTo>
                  <a:pt x="633451" y="262016"/>
                  <a:pt x="630860" y="252746"/>
                  <a:pt x="623949" y="247387"/>
                </a:cubicBezTo>
                <a:cubicBezTo>
                  <a:pt x="617856" y="242748"/>
                  <a:pt x="609672" y="241954"/>
                  <a:pt x="602807" y="245334"/>
                </a:cubicBezTo>
                <a:cubicBezTo>
                  <a:pt x="599965" y="246720"/>
                  <a:pt x="597464" y="248750"/>
                  <a:pt x="595532" y="251264"/>
                </a:cubicBezTo>
                <a:lnTo>
                  <a:pt x="540970" y="323339"/>
                </a:lnTo>
                <a:lnTo>
                  <a:pt x="495502" y="329041"/>
                </a:lnTo>
                <a:lnTo>
                  <a:pt x="524375" y="290723"/>
                </a:lnTo>
                <a:lnTo>
                  <a:pt x="553928" y="279775"/>
                </a:lnTo>
                <a:cubicBezTo>
                  <a:pt x="559635" y="277992"/>
                  <a:pt x="564227" y="273716"/>
                  <a:pt x="566432" y="268143"/>
                </a:cubicBezTo>
                <a:cubicBezTo>
                  <a:pt x="568137" y="263741"/>
                  <a:pt x="568137" y="258860"/>
                  <a:pt x="566432" y="254458"/>
                </a:cubicBezTo>
                <a:cubicBezTo>
                  <a:pt x="565864" y="252848"/>
                  <a:pt x="565113" y="251316"/>
                  <a:pt x="564159" y="249896"/>
                </a:cubicBezTo>
                <a:lnTo>
                  <a:pt x="564159" y="249896"/>
                </a:lnTo>
                <a:cubicBezTo>
                  <a:pt x="562272" y="247241"/>
                  <a:pt x="559885" y="244992"/>
                  <a:pt x="557111" y="243281"/>
                </a:cubicBezTo>
                <a:cubicBezTo>
                  <a:pt x="558453" y="235802"/>
                  <a:pt x="555452" y="228210"/>
                  <a:pt x="549381" y="223666"/>
                </a:cubicBezTo>
                <a:lnTo>
                  <a:pt x="549381" y="223666"/>
                </a:lnTo>
                <a:cubicBezTo>
                  <a:pt x="543402" y="219533"/>
                  <a:pt x="535696" y="218924"/>
                  <a:pt x="529149" y="222070"/>
                </a:cubicBezTo>
                <a:cubicBezTo>
                  <a:pt x="526262" y="223392"/>
                  <a:pt x="523761" y="225434"/>
                  <a:pt x="521874" y="228000"/>
                </a:cubicBezTo>
                <a:lnTo>
                  <a:pt x="500277" y="255598"/>
                </a:lnTo>
                <a:lnTo>
                  <a:pt x="443897" y="274073"/>
                </a:lnTo>
                <a:lnTo>
                  <a:pt x="463676" y="226631"/>
                </a:lnTo>
                <a:lnTo>
                  <a:pt x="546427" y="193331"/>
                </a:lnTo>
                <a:lnTo>
                  <a:pt x="546427" y="193331"/>
                </a:lnTo>
                <a:cubicBezTo>
                  <a:pt x="551155" y="191248"/>
                  <a:pt x="554907" y="187406"/>
                  <a:pt x="556884" y="182611"/>
                </a:cubicBezTo>
                <a:cubicBezTo>
                  <a:pt x="558703" y="177758"/>
                  <a:pt x="558703" y="172410"/>
                  <a:pt x="556884" y="167557"/>
                </a:cubicBezTo>
                <a:cubicBezTo>
                  <a:pt x="552678" y="157166"/>
                  <a:pt x="540925" y="152088"/>
                  <a:pt x="530513" y="156153"/>
                </a:cubicBezTo>
                <a:lnTo>
                  <a:pt x="485046" y="174856"/>
                </a:lnTo>
                <a:lnTo>
                  <a:pt x="503914" y="129239"/>
                </a:lnTo>
                <a:lnTo>
                  <a:pt x="553701" y="109396"/>
                </a:lnTo>
                <a:lnTo>
                  <a:pt x="553701" y="109396"/>
                </a:lnTo>
                <a:cubicBezTo>
                  <a:pt x="558316" y="107227"/>
                  <a:pt x="561976" y="103404"/>
                  <a:pt x="563931" y="98676"/>
                </a:cubicBezTo>
                <a:cubicBezTo>
                  <a:pt x="565954" y="93786"/>
                  <a:pt x="565954" y="88284"/>
                  <a:pt x="563931" y="83394"/>
                </a:cubicBezTo>
                <a:cubicBezTo>
                  <a:pt x="559635" y="73092"/>
                  <a:pt x="547927" y="68126"/>
                  <a:pt x="537561" y="72218"/>
                </a:cubicBezTo>
                <a:lnTo>
                  <a:pt x="524602" y="77464"/>
                </a:lnTo>
                <a:lnTo>
                  <a:pt x="545289" y="27969"/>
                </a:lnTo>
                <a:cubicBezTo>
                  <a:pt x="549359" y="17641"/>
                  <a:pt x="544381" y="5954"/>
                  <a:pt x="534150" y="1739"/>
                </a:cubicBezTo>
                <a:cubicBezTo>
                  <a:pt x="529194" y="-313"/>
                  <a:pt x="523648" y="-313"/>
                  <a:pt x="518691" y="1739"/>
                </a:cubicBezTo>
                <a:cubicBezTo>
                  <a:pt x="513735" y="3756"/>
                  <a:pt x="509780" y="7706"/>
                  <a:pt x="507779" y="12687"/>
                </a:cubicBezTo>
                <a:lnTo>
                  <a:pt x="486863" y="63094"/>
                </a:lnTo>
                <a:lnTo>
                  <a:pt x="480954" y="48953"/>
                </a:lnTo>
                <a:cubicBezTo>
                  <a:pt x="476475" y="38829"/>
                  <a:pt x="464812" y="34085"/>
                  <a:pt x="454582" y="38233"/>
                </a:cubicBezTo>
                <a:cubicBezTo>
                  <a:pt x="449557" y="40279"/>
                  <a:pt x="445601" y="44327"/>
                  <a:pt x="443670" y="49409"/>
                </a:cubicBezTo>
                <a:cubicBezTo>
                  <a:pt x="442805" y="51277"/>
                  <a:pt x="442260" y="53284"/>
                  <a:pt x="442078" y="55339"/>
                </a:cubicBezTo>
                <a:cubicBezTo>
                  <a:pt x="441942" y="58534"/>
                  <a:pt x="442488" y="61720"/>
                  <a:pt x="443670" y="64691"/>
                </a:cubicBezTo>
                <a:lnTo>
                  <a:pt x="465040" y="115326"/>
                </a:lnTo>
                <a:lnTo>
                  <a:pt x="446398" y="160943"/>
                </a:lnTo>
                <a:lnTo>
                  <a:pt x="426620" y="113957"/>
                </a:lnTo>
                <a:cubicBezTo>
                  <a:pt x="422232" y="103739"/>
                  <a:pt x="410478" y="98959"/>
                  <a:pt x="400248" y="103237"/>
                </a:cubicBezTo>
                <a:cubicBezTo>
                  <a:pt x="395201" y="105322"/>
                  <a:pt x="391177" y="109346"/>
                  <a:pt x="389108" y="114413"/>
                </a:cubicBezTo>
                <a:cubicBezTo>
                  <a:pt x="388427" y="116327"/>
                  <a:pt x="387950" y="118319"/>
                  <a:pt x="387744" y="120344"/>
                </a:cubicBezTo>
                <a:cubicBezTo>
                  <a:pt x="387472" y="123546"/>
                  <a:pt x="388018" y="126764"/>
                  <a:pt x="389336" y="129695"/>
                </a:cubicBezTo>
                <a:lnTo>
                  <a:pt x="426164" y="211350"/>
                </a:lnTo>
                <a:lnTo>
                  <a:pt x="409342" y="253545"/>
                </a:lnTo>
                <a:lnTo>
                  <a:pt x="390472" y="209297"/>
                </a:lnTo>
                <a:lnTo>
                  <a:pt x="396611" y="179646"/>
                </a:lnTo>
                <a:cubicBezTo>
                  <a:pt x="398292" y="169060"/>
                  <a:pt x="391382" y="159018"/>
                  <a:pt x="380924" y="156837"/>
                </a:cubicBezTo>
                <a:cubicBezTo>
                  <a:pt x="379197" y="156510"/>
                  <a:pt x="377424" y="156510"/>
                  <a:pt x="375696" y="156837"/>
                </a:cubicBezTo>
                <a:cubicBezTo>
                  <a:pt x="372513" y="156968"/>
                  <a:pt x="369398" y="157826"/>
                  <a:pt x="366602" y="159346"/>
                </a:cubicBezTo>
                <a:cubicBezTo>
                  <a:pt x="360759" y="154468"/>
                  <a:pt x="352711" y="153238"/>
                  <a:pt x="345687" y="156153"/>
                </a:cubicBezTo>
                <a:lnTo>
                  <a:pt x="345687" y="156153"/>
                </a:lnTo>
                <a:cubicBezTo>
                  <a:pt x="339117" y="159172"/>
                  <a:pt x="334752" y="165573"/>
                  <a:pt x="334320" y="172803"/>
                </a:cubicBezTo>
                <a:cubicBezTo>
                  <a:pt x="334001" y="176007"/>
                  <a:pt x="334548" y="179236"/>
                  <a:pt x="335912" y="182155"/>
                </a:cubicBezTo>
                <a:lnTo>
                  <a:pt x="349324" y="214087"/>
                </a:lnTo>
                <a:lnTo>
                  <a:pt x="336139" y="271108"/>
                </a:lnTo>
                <a:lnTo>
                  <a:pt x="304767" y="230281"/>
                </a:lnTo>
                <a:lnTo>
                  <a:pt x="317042" y="142924"/>
                </a:lnTo>
                <a:cubicBezTo>
                  <a:pt x="317498" y="137897"/>
                  <a:pt x="316110" y="132877"/>
                  <a:pt x="313178" y="128783"/>
                </a:cubicBezTo>
                <a:cubicBezTo>
                  <a:pt x="309835" y="124607"/>
                  <a:pt x="305039" y="121840"/>
                  <a:pt x="299765" y="121028"/>
                </a:cubicBezTo>
                <a:cubicBezTo>
                  <a:pt x="290193" y="118914"/>
                  <a:pt x="280509" y="124154"/>
                  <a:pt x="277031" y="133344"/>
                </a:cubicBezTo>
                <a:cubicBezTo>
                  <a:pt x="276372" y="134874"/>
                  <a:pt x="275916" y="136484"/>
                  <a:pt x="275667" y="138134"/>
                </a:cubicBezTo>
                <a:lnTo>
                  <a:pt x="268847" y="187173"/>
                </a:lnTo>
                <a:lnTo>
                  <a:pt x="239066" y="148398"/>
                </a:lnTo>
                <a:lnTo>
                  <a:pt x="246568" y="95254"/>
                </a:lnTo>
                <a:lnTo>
                  <a:pt x="246568" y="95254"/>
                </a:lnTo>
                <a:cubicBezTo>
                  <a:pt x="248158" y="84285"/>
                  <a:pt x="240589" y="74096"/>
                  <a:pt x="229654" y="72496"/>
                </a:cubicBezTo>
                <a:cubicBezTo>
                  <a:pt x="229540" y="72478"/>
                  <a:pt x="229404" y="72461"/>
                  <a:pt x="229290" y="72446"/>
                </a:cubicBezTo>
                <a:cubicBezTo>
                  <a:pt x="220082" y="71145"/>
                  <a:pt x="211148" y="76322"/>
                  <a:pt x="207693" y="84990"/>
                </a:cubicBezTo>
                <a:cubicBezTo>
                  <a:pt x="207034" y="86520"/>
                  <a:pt x="206579" y="88130"/>
                  <a:pt x="206329" y="89780"/>
                </a:cubicBezTo>
                <a:lnTo>
                  <a:pt x="204510" y="103465"/>
                </a:lnTo>
                <a:lnTo>
                  <a:pt x="171773" y="61041"/>
                </a:lnTo>
                <a:cubicBezTo>
                  <a:pt x="165135" y="52173"/>
                  <a:pt x="152608" y="50375"/>
                  <a:pt x="143765" y="57025"/>
                </a:cubicBezTo>
                <a:cubicBezTo>
                  <a:pt x="143697" y="57071"/>
                  <a:pt x="143651" y="57118"/>
                  <a:pt x="143583" y="57164"/>
                </a:cubicBezTo>
                <a:cubicBezTo>
                  <a:pt x="140719" y="59371"/>
                  <a:pt x="138445" y="62275"/>
                  <a:pt x="136991" y="65603"/>
                </a:cubicBezTo>
                <a:cubicBezTo>
                  <a:pt x="134445" y="72249"/>
                  <a:pt x="135468" y="79739"/>
                  <a:pt x="139719" y="85447"/>
                </a:cubicBezTo>
                <a:lnTo>
                  <a:pt x="173137" y="128783"/>
                </a:lnTo>
                <a:lnTo>
                  <a:pt x="159270" y="125133"/>
                </a:lnTo>
                <a:cubicBezTo>
                  <a:pt x="150199" y="123911"/>
                  <a:pt x="141424" y="128963"/>
                  <a:pt x="137900" y="137450"/>
                </a:cubicBezTo>
                <a:cubicBezTo>
                  <a:pt x="137195" y="139200"/>
                  <a:pt x="136718" y="141043"/>
                  <a:pt x="136536" y="142924"/>
                </a:cubicBezTo>
                <a:cubicBezTo>
                  <a:pt x="135422" y="150403"/>
                  <a:pt x="138695" y="157857"/>
                  <a:pt x="144947" y="162083"/>
                </a:cubicBezTo>
                <a:cubicBezTo>
                  <a:pt x="147629" y="163982"/>
                  <a:pt x="150767" y="165159"/>
                  <a:pt x="154041" y="165504"/>
                </a:cubicBezTo>
                <a:lnTo>
                  <a:pt x="208602" y="172347"/>
                </a:lnTo>
                <a:lnTo>
                  <a:pt x="238838" y="211350"/>
                </a:lnTo>
                <a:lnTo>
                  <a:pt x="188370" y="205191"/>
                </a:lnTo>
                <a:cubicBezTo>
                  <a:pt x="179344" y="203996"/>
                  <a:pt x="170659" y="209057"/>
                  <a:pt x="167226" y="217508"/>
                </a:cubicBezTo>
                <a:cubicBezTo>
                  <a:pt x="166591" y="219123"/>
                  <a:pt x="166135" y="220806"/>
                  <a:pt x="165862" y="222526"/>
                </a:cubicBezTo>
                <a:cubicBezTo>
                  <a:pt x="164885" y="230105"/>
                  <a:pt x="168204" y="237598"/>
                  <a:pt x="174501" y="241913"/>
                </a:cubicBezTo>
                <a:cubicBezTo>
                  <a:pt x="177161" y="243713"/>
                  <a:pt x="180184" y="244883"/>
                  <a:pt x="183368" y="245334"/>
                </a:cubicBezTo>
                <a:lnTo>
                  <a:pt x="272939" y="256967"/>
                </a:lnTo>
                <a:lnTo>
                  <a:pt x="300447" y="292320"/>
                </a:lnTo>
                <a:lnTo>
                  <a:pt x="252478" y="286390"/>
                </a:lnTo>
                <a:lnTo>
                  <a:pt x="229744" y="266546"/>
                </a:lnTo>
                <a:cubicBezTo>
                  <a:pt x="221606" y="259047"/>
                  <a:pt x="208943" y="259585"/>
                  <a:pt x="201486" y="267749"/>
                </a:cubicBezTo>
                <a:cubicBezTo>
                  <a:pt x="201418" y="267804"/>
                  <a:pt x="201373" y="267859"/>
                  <a:pt x="201327" y="267915"/>
                </a:cubicBezTo>
                <a:cubicBezTo>
                  <a:pt x="200100" y="269262"/>
                  <a:pt x="199100" y="270803"/>
                  <a:pt x="198371" y="272476"/>
                </a:cubicBezTo>
                <a:cubicBezTo>
                  <a:pt x="196917" y="275303"/>
                  <a:pt x="196144" y="278424"/>
                  <a:pt x="196098" y="281600"/>
                </a:cubicBezTo>
                <a:cubicBezTo>
                  <a:pt x="188891" y="284166"/>
                  <a:pt x="183777" y="290628"/>
                  <a:pt x="182912" y="298250"/>
                </a:cubicBezTo>
                <a:cubicBezTo>
                  <a:pt x="182527" y="305396"/>
                  <a:pt x="185892" y="312224"/>
                  <a:pt x="191779" y="316269"/>
                </a:cubicBezTo>
                <a:cubicBezTo>
                  <a:pt x="194393" y="318158"/>
                  <a:pt x="197440" y="319337"/>
                  <a:pt x="200645" y="319690"/>
                </a:cubicBezTo>
                <a:lnTo>
                  <a:pt x="234974" y="324024"/>
                </a:lnTo>
                <a:lnTo>
                  <a:pt x="279305" y="363254"/>
                </a:lnTo>
                <a:lnTo>
                  <a:pt x="228380" y="369869"/>
                </a:lnTo>
                <a:lnTo>
                  <a:pt x="159270" y="314672"/>
                </a:lnTo>
                <a:lnTo>
                  <a:pt x="159270" y="314672"/>
                </a:lnTo>
                <a:cubicBezTo>
                  <a:pt x="150381" y="308393"/>
                  <a:pt x="138173" y="310087"/>
                  <a:pt x="131308" y="318549"/>
                </a:cubicBezTo>
                <a:cubicBezTo>
                  <a:pt x="130170" y="320092"/>
                  <a:pt x="129261" y="321780"/>
                  <a:pt x="128580" y="323567"/>
                </a:cubicBezTo>
                <a:cubicBezTo>
                  <a:pt x="125601" y="331753"/>
                  <a:pt x="128170" y="340932"/>
                  <a:pt x="134944" y="346376"/>
                </a:cubicBezTo>
                <a:lnTo>
                  <a:pt x="174047" y="376711"/>
                </a:lnTo>
                <a:lnTo>
                  <a:pt x="125624" y="383098"/>
                </a:lnTo>
                <a:lnTo>
                  <a:pt x="83112" y="350025"/>
                </a:lnTo>
                <a:lnTo>
                  <a:pt x="83112" y="350025"/>
                </a:lnTo>
                <a:cubicBezTo>
                  <a:pt x="74200" y="343942"/>
                  <a:pt x="62152" y="345728"/>
                  <a:pt x="55376" y="354131"/>
                </a:cubicBezTo>
                <a:cubicBezTo>
                  <a:pt x="54308" y="355625"/>
                  <a:pt x="53375" y="357231"/>
                  <a:pt x="52648" y="358921"/>
                </a:cubicBezTo>
                <a:cubicBezTo>
                  <a:pt x="49602" y="367103"/>
                  <a:pt x="52171" y="376326"/>
                  <a:pt x="59014" y="381729"/>
                </a:cubicBezTo>
                <a:lnTo>
                  <a:pt x="69926" y="390396"/>
                </a:lnTo>
                <a:lnTo>
                  <a:pt x="16728" y="397239"/>
                </a:lnTo>
                <a:cubicBezTo>
                  <a:pt x="9545" y="398148"/>
                  <a:pt x="3384" y="402846"/>
                  <a:pt x="588" y="409555"/>
                </a:cubicBezTo>
                <a:cubicBezTo>
                  <a:pt x="-185" y="412932"/>
                  <a:pt x="-185" y="416442"/>
                  <a:pt x="588" y="419819"/>
                </a:cubicBezTo>
                <a:cubicBezTo>
                  <a:pt x="1974" y="430816"/>
                  <a:pt x="12000" y="438600"/>
                  <a:pt x="22958" y="437204"/>
                </a:cubicBezTo>
                <a:cubicBezTo>
                  <a:pt x="23071" y="437188"/>
                  <a:pt x="23208" y="437172"/>
                  <a:pt x="23322" y="437154"/>
                </a:cubicBezTo>
                <a:lnTo>
                  <a:pt x="77655" y="430311"/>
                </a:lnTo>
                <a:lnTo>
                  <a:pt x="68562" y="442172"/>
                </a:lnTo>
                <a:cubicBezTo>
                  <a:pt x="67562" y="443718"/>
                  <a:pt x="66653" y="445317"/>
                  <a:pt x="65834" y="446961"/>
                </a:cubicBezTo>
                <a:cubicBezTo>
                  <a:pt x="63106" y="455247"/>
                  <a:pt x="65834" y="464362"/>
                  <a:pt x="72654" y="469770"/>
                </a:cubicBezTo>
                <a:cubicBezTo>
                  <a:pt x="78701" y="474318"/>
                  <a:pt x="86771" y="475109"/>
                  <a:pt x="93569" y="471823"/>
                </a:cubicBezTo>
                <a:cubicBezTo>
                  <a:pt x="96388" y="470374"/>
                  <a:pt x="98866" y="468355"/>
                  <a:pt x="100844" y="465892"/>
                </a:cubicBezTo>
                <a:lnTo>
                  <a:pt x="134036" y="422100"/>
                </a:lnTo>
                <a:lnTo>
                  <a:pt x="179048" y="416626"/>
                </a:lnTo>
                <a:lnTo>
                  <a:pt x="148358" y="457225"/>
                </a:lnTo>
                <a:cubicBezTo>
                  <a:pt x="147220" y="458557"/>
                  <a:pt x="146379" y="460110"/>
                  <a:pt x="145856" y="461787"/>
                </a:cubicBezTo>
                <a:cubicBezTo>
                  <a:pt x="142651" y="469962"/>
                  <a:pt x="145243" y="479281"/>
                  <a:pt x="152222" y="484595"/>
                </a:cubicBezTo>
                <a:cubicBezTo>
                  <a:pt x="158247" y="489169"/>
                  <a:pt x="166271" y="490047"/>
                  <a:pt x="173137" y="486876"/>
                </a:cubicBezTo>
                <a:cubicBezTo>
                  <a:pt x="176116" y="485487"/>
                  <a:pt x="178685" y="483370"/>
                  <a:pt x="180640" y="480718"/>
                </a:cubicBezTo>
                <a:lnTo>
                  <a:pt x="235201" y="408643"/>
                </a:lnTo>
                <a:lnTo>
                  <a:pt x="280669" y="402941"/>
                </a:lnTo>
                <a:lnTo>
                  <a:pt x="250205" y="442172"/>
                </a:lnTo>
                <a:lnTo>
                  <a:pt x="221788" y="451751"/>
                </a:lnTo>
                <a:cubicBezTo>
                  <a:pt x="211353" y="454956"/>
                  <a:pt x="205464" y="466049"/>
                  <a:pt x="208648" y="476529"/>
                </a:cubicBezTo>
                <a:cubicBezTo>
                  <a:pt x="208716" y="476710"/>
                  <a:pt x="208761" y="476890"/>
                  <a:pt x="208829" y="477069"/>
                </a:cubicBezTo>
                <a:cubicBezTo>
                  <a:pt x="209352" y="478697"/>
                  <a:pt x="210125" y="480236"/>
                  <a:pt x="211103" y="481630"/>
                </a:cubicBezTo>
                <a:cubicBezTo>
                  <a:pt x="212945" y="484316"/>
                  <a:pt x="215354" y="486571"/>
                  <a:pt x="218151" y="488245"/>
                </a:cubicBezTo>
                <a:cubicBezTo>
                  <a:pt x="217150" y="496052"/>
                  <a:pt x="220809" y="503720"/>
                  <a:pt x="227471" y="507860"/>
                </a:cubicBezTo>
                <a:lnTo>
                  <a:pt x="227471" y="507860"/>
                </a:lnTo>
                <a:cubicBezTo>
                  <a:pt x="233382" y="511906"/>
                  <a:pt x="240997" y="512513"/>
                  <a:pt x="247477" y="509457"/>
                </a:cubicBezTo>
                <a:cubicBezTo>
                  <a:pt x="250455" y="508068"/>
                  <a:pt x="253025" y="505951"/>
                  <a:pt x="254980" y="503298"/>
                </a:cubicBezTo>
                <a:lnTo>
                  <a:pt x="275894" y="475928"/>
                </a:lnTo>
                <a:lnTo>
                  <a:pt x="332046" y="457453"/>
                </a:lnTo>
                <a:lnTo>
                  <a:pt x="312495" y="504667"/>
                </a:lnTo>
                <a:lnTo>
                  <a:pt x="229518" y="538195"/>
                </a:lnTo>
                <a:lnTo>
                  <a:pt x="229518" y="538195"/>
                </a:lnTo>
                <a:cubicBezTo>
                  <a:pt x="219787" y="542659"/>
                  <a:pt x="215286" y="554015"/>
                  <a:pt x="219287" y="563969"/>
                </a:cubicBezTo>
                <a:cubicBezTo>
                  <a:pt x="223493" y="574242"/>
                  <a:pt x="235132" y="579221"/>
                  <a:pt x="245430" y="575145"/>
                </a:cubicBezTo>
                <a:lnTo>
                  <a:pt x="290898" y="556670"/>
                </a:lnTo>
                <a:lnTo>
                  <a:pt x="272256" y="602287"/>
                </a:lnTo>
                <a:lnTo>
                  <a:pt x="222470" y="622131"/>
                </a:lnTo>
                <a:lnTo>
                  <a:pt x="222470" y="622131"/>
                </a:lnTo>
                <a:cubicBezTo>
                  <a:pt x="217832" y="624391"/>
                  <a:pt x="214195" y="628289"/>
                  <a:pt x="212240" y="633079"/>
                </a:cubicBezTo>
                <a:cubicBezTo>
                  <a:pt x="210193" y="637887"/>
                  <a:pt x="210193" y="643324"/>
                  <a:pt x="212240" y="648132"/>
                </a:cubicBezTo>
                <a:cubicBezTo>
                  <a:pt x="216446" y="658405"/>
                  <a:pt x="228084" y="663384"/>
                  <a:pt x="238383" y="659309"/>
                </a:cubicBezTo>
                <a:lnTo>
                  <a:pt x="251569" y="654063"/>
                </a:lnTo>
                <a:lnTo>
                  <a:pt x="230882" y="703557"/>
                </a:lnTo>
                <a:cubicBezTo>
                  <a:pt x="226788" y="713823"/>
                  <a:pt x="231655" y="725483"/>
                  <a:pt x="241794" y="729787"/>
                </a:cubicBezTo>
                <a:cubicBezTo>
                  <a:pt x="246203" y="731910"/>
                  <a:pt x="251251" y="732236"/>
                  <a:pt x="255888" y="730699"/>
                </a:cubicBezTo>
                <a:close/>
              </a:path>
            </a:pathLst>
          </a:custGeom>
          <a:solidFill>
            <a:srgbClr val="FFFFFF">
              <a:alpha val="42750"/>
            </a:srgbClr>
          </a:solid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10"/>
          <p:cNvSpPr/>
          <p:nvPr/>
        </p:nvSpPr>
        <p:spPr>
          <a:xfrm rot="2101268">
            <a:off x="10869317" y="4795257"/>
            <a:ext cx="1602423" cy="1622966"/>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10"/>
          <p:cNvSpPr/>
          <p:nvPr/>
        </p:nvSpPr>
        <p:spPr>
          <a:xfrm>
            <a:off x="-152400" y="149474"/>
            <a:ext cx="2299859" cy="2170548"/>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10"/>
          <p:cNvSpPr/>
          <p:nvPr/>
        </p:nvSpPr>
        <p:spPr>
          <a:xfrm>
            <a:off x="11318609" y="2817287"/>
            <a:ext cx="937503" cy="842909"/>
          </a:xfrm>
          <a:custGeom>
            <a:rect b="b" l="l" r="r" t="t"/>
            <a:pathLst>
              <a:path extrusionOk="0" h="834563" w="928221">
                <a:moveTo>
                  <a:pt x="5692" y="386120"/>
                </a:moveTo>
                <a:lnTo>
                  <a:pt x="103449" y="388173"/>
                </a:lnTo>
                <a:lnTo>
                  <a:pt x="47750" y="331607"/>
                </a:lnTo>
                <a:cubicBezTo>
                  <a:pt x="40657" y="324653"/>
                  <a:pt x="40521" y="313244"/>
                  <a:pt x="47455" y="306126"/>
                </a:cubicBezTo>
                <a:cubicBezTo>
                  <a:pt x="47545" y="306028"/>
                  <a:pt x="47659" y="305930"/>
                  <a:pt x="47750" y="305834"/>
                </a:cubicBezTo>
                <a:cubicBezTo>
                  <a:pt x="54684" y="298718"/>
                  <a:pt x="66051" y="298585"/>
                  <a:pt x="73144" y="305542"/>
                </a:cubicBezTo>
                <a:cubicBezTo>
                  <a:pt x="73234" y="305638"/>
                  <a:pt x="73348" y="305736"/>
                  <a:pt x="73440" y="305834"/>
                </a:cubicBezTo>
                <a:lnTo>
                  <a:pt x="155736" y="389085"/>
                </a:lnTo>
                <a:lnTo>
                  <a:pt x="222118" y="390681"/>
                </a:lnTo>
                <a:lnTo>
                  <a:pt x="98674" y="263182"/>
                </a:lnTo>
                <a:cubicBezTo>
                  <a:pt x="92422" y="256869"/>
                  <a:pt x="92422" y="246687"/>
                  <a:pt x="98674" y="240373"/>
                </a:cubicBezTo>
                <a:cubicBezTo>
                  <a:pt x="104835" y="234076"/>
                  <a:pt x="114906" y="233971"/>
                  <a:pt x="121180" y="240143"/>
                </a:cubicBezTo>
                <a:cubicBezTo>
                  <a:pt x="121248" y="240218"/>
                  <a:pt x="121340" y="240296"/>
                  <a:pt x="121408" y="240373"/>
                </a:cubicBezTo>
                <a:lnTo>
                  <a:pt x="267358" y="391594"/>
                </a:lnTo>
                <a:lnTo>
                  <a:pt x="335560" y="393190"/>
                </a:lnTo>
                <a:lnTo>
                  <a:pt x="226438" y="282113"/>
                </a:lnTo>
                <a:cubicBezTo>
                  <a:pt x="220163" y="275941"/>
                  <a:pt x="220049" y="265832"/>
                  <a:pt x="226210" y="259535"/>
                </a:cubicBezTo>
                <a:cubicBezTo>
                  <a:pt x="226278" y="259457"/>
                  <a:pt x="226370" y="259380"/>
                  <a:pt x="226438" y="259304"/>
                </a:cubicBezTo>
                <a:cubicBezTo>
                  <a:pt x="230052" y="251595"/>
                  <a:pt x="239055" y="248080"/>
                  <a:pt x="246899" y="251321"/>
                </a:cubicBezTo>
                <a:lnTo>
                  <a:pt x="391485" y="308799"/>
                </a:lnTo>
                <a:lnTo>
                  <a:pt x="363523" y="246532"/>
                </a:lnTo>
                <a:lnTo>
                  <a:pt x="167784" y="170579"/>
                </a:lnTo>
                <a:cubicBezTo>
                  <a:pt x="159441" y="167402"/>
                  <a:pt x="155259" y="158051"/>
                  <a:pt x="158418" y="149689"/>
                </a:cubicBezTo>
                <a:cubicBezTo>
                  <a:pt x="158442" y="149659"/>
                  <a:pt x="158442" y="149627"/>
                  <a:pt x="158464" y="149596"/>
                </a:cubicBezTo>
                <a:cubicBezTo>
                  <a:pt x="161737" y="141289"/>
                  <a:pt x="171081" y="137206"/>
                  <a:pt x="179379" y="140472"/>
                </a:cubicBezTo>
                <a:lnTo>
                  <a:pt x="344881" y="204564"/>
                </a:lnTo>
                <a:lnTo>
                  <a:pt x="317601" y="144121"/>
                </a:lnTo>
                <a:lnTo>
                  <a:pt x="209160" y="100557"/>
                </a:lnTo>
                <a:cubicBezTo>
                  <a:pt x="200271" y="96864"/>
                  <a:pt x="195792" y="86870"/>
                  <a:pt x="198929" y="77749"/>
                </a:cubicBezTo>
                <a:cubicBezTo>
                  <a:pt x="202613" y="68835"/>
                  <a:pt x="212570" y="64337"/>
                  <a:pt x="221663" y="67485"/>
                </a:cubicBezTo>
                <a:lnTo>
                  <a:pt x="295322" y="97136"/>
                </a:lnTo>
                <a:lnTo>
                  <a:pt x="257811" y="7727"/>
                </a:lnTo>
                <a:cubicBezTo>
                  <a:pt x="256788" y="5323"/>
                  <a:pt x="256788" y="2604"/>
                  <a:pt x="257811" y="200"/>
                </a:cubicBezTo>
                <a:cubicBezTo>
                  <a:pt x="260175" y="1128"/>
                  <a:pt x="262176" y="2811"/>
                  <a:pt x="263494" y="4990"/>
                </a:cubicBezTo>
                <a:lnTo>
                  <a:pt x="310553" y="90750"/>
                </a:lnTo>
                <a:lnTo>
                  <a:pt x="331468" y="14341"/>
                </a:lnTo>
                <a:cubicBezTo>
                  <a:pt x="334060" y="4606"/>
                  <a:pt x="344041" y="-1169"/>
                  <a:pt x="353747" y="1438"/>
                </a:cubicBezTo>
                <a:cubicBezTo>
                  <a:pt x="353906" y="1479"/>
                  <a:pt x="354042" y="1523"/>
                  <a:pt x="354202" y="1568"/>
                </a:cubicBezTo>
                <a:cubicBezTo>
                  <a:pt x="364001" y="4333"/>
                  <a:pt x="369684" y="14535"/>
                  <a:pt x="366933" y="24359"/>
                </a:cubicBezTo>
                <a:cubicBezTo>
                  <a:pt x="366933" y="24363"/>
                  <a:pt x="366933" y="24370"/>
                  <a:pt x="366933" y="24377"/>
                </a:cubicBezTo>
                <a:lnTo>
                  <a:pt x="336015" y="138419"/>
                </a:lnTo>
                <a:lnTo>
                  <a:pt x="367843" y="196809"/>
                </a:lnTo>
                <a:lnTo>
                  <a:pt x="416720" y="25973"/>
                </a:lnTo>
                <a:cubicBezTo>
                  <a:pt x="419130" y="17493"/>
                  <a:pt x="427927" y="12576"/>
                  <a:pt x="436384" y="14993"/>
                </a:cubicBezTo>
                <a:cubicBezTo>
                  <a:pt x="436430" y="15003"/>
                  <a:pt x="436452" y="15014"/>
                  <a:pt x="436498" y="15025"/>
                </a:cubicBezTo>
                <a:cubicBezTo>
                  <a:pt x="444887" y="17167"/>
                  <a:pt x="449979" y="25732"/>
                  <a:pt x="447843" y="34155"/>
                </a:cubicBezTo>
                <a:cubicBezTo>
                  <a:pt x="447775" y="34394"/>
                  <a:pt x="447707" y="34631"/>
                  <a:pt x="447637" y="34869"/>
                </a:cubicBezTo>
                <a:lnTo>
                  <a:pt x="389894" y="236952"/>
                </a:lnTo>
                <a:lnTo>
                  <a:pt x="422631" y="296710"/>
                </a:lnTo>
                <a:lnTo>
                  <a:pt x="462415" y="145034"/>
                </a:lnTo>
                <a:cubicBezTo>
                  <a:pt x="464643" y="136773"/>
                  <a:pt x="472963" y="131743"/>
                  <a:pt x="481284" y="133630"/>
                </a:cubicBezTo>
                <a:cubicBezTo>
                  <a:pt x="489741" y="132932"/>
                  <a:pt x="497288" y="138910"/>
                  <a:pt x="498562" y="147315"/>
                </a:cubicBezTo>
                <a:lnTo>
                  <a:pt x="521296" y="301500"/>
                </a:lnTo>
                <a:lnTo>
                  <a:pt x="561080" y="246304"/>
                </a:lnTo>
                <a:lnTo>
                  <a:pt x="528570" y="38746"/>
                </a:lnTo>
                <a:cubicBezTo>
                  <a:pt x="527343" y="29965"/>
                  <a:pt x="533276" y="21786"/>
                  <a:pt x="541983" y="20271"/>
                </a:cubicBezTo>
                <a:cubicBezTo>
                  <a:pt x="550644" y="18796"/>
                  <a:pt x="558874" y="24646"/>
                  <a:pt x="560329" y="33338"/>
                </a:cubicBezTo>
                <a:cubicBezTo>
                  <a:pt x="560352" y="33468"/>
                  <a:pt x="560375" y="33598"/>
                  <a:pt x="560397" y="33728"/>
                </a:cubicBezTo>
                <a:lnTo>
                  <a:pt x="587906" y="209354"/>
                </a:lnTo>
                <a:lnTo>
                  <a:pt x="626780" y="155070"/>
                </a:lnTo>
                <a:lnTo>
                  <a:pt x="609957" y="39202"/>
                </a:lnTo>
                <a:cubicBezTo>
                  <a:pt x="608479" y="29235"/>
                  <a:pt x="615345" y="19952"/>
                  <a:pt x="625280" y="18467"/>
                </a:cubicBezTo>
                <a:cubicBezTo>
                  <a:pt x="625326" y="18460"/>
                  <a:pt x="625371" y="18453"/>
                  <a:pt x="625416" y="18447"/>
                </a:cubicBezTo>
                <a:cubicBezTo>
                  <a:pt x="635351" y="16964"/>
                  <a:pt x="644603" y="23841"/>
                  <a:pt x="646081" y="33808"/>
                </a:cubicBezTo>
                <a:cubicBezTo>
                  <a:pt x="646081" y="33858"/>
                  <a:pt x="646104" y="33906"/>
                  <a:pt x="646104" y="33956"/>
                </a:cubicBezTo>
                <a:lnTo>
                  <a:pt x="657471" y="112418"/>
                </a:lnTo>
                <a:lnTo>
                  <a:pt x="714760" y="33272"/>
                </a:lnTo>
                <a:cubicBezTo>
                  <a:pt x="716237" y="31101"/>
                  <a:pt x="718534" y="29623"/>
                  <a:pt x="721126" y="29167"/>
                </a:cubicBezTo>
                <a:cubicBezTo>
                  <a:pt x="721581" y="31685"/>
                  <a:pt x="721080" y="34280"/>
                  <a:pt x="719762" y="36465"/>
                </a:cubicBezTo>
                <a:lnTo>
                  <a:pt x="669066" y="120173"/>
                </a:lnTo>
                <a:lnTo>
                  <a:pt x="745679" y="100101"/>
                </a:lnTo>
                <a:cubicBezTo>
                  <a:pt x="755476" y="97357"/>
                  <a:pt x="765639" y="103100"/>
                  <a:pt x="768367" y="112929"/>
                </a:cubicBezTo>
                <a:cubicBezTo>
                  <a:pt x="768389" y="112988"/>
                  <a:pt x="768389" y="113045"/>
                  <a:pt x="768412" y="113102"/>
                </a:cubicBezTo>
                <a:cubicBezTo>
                  <a:pt x="771230" y="122773"/>
                  <a:pt x="765707" y="132909"/>
                  <a:pt x="756067" y="135742"/>
                </a:cubicBezTo>
                <a:cubicBezTo>
                  <a:pt x="755863" y="135801"/>
                  <a:pt x="755658" y="135858"/>
                  <a:pt x="755454" y="135911"/>
                </a:cubicBezTo>
                <a:lnTo>
                  <a:pt x="641785" y="165561"/>
                </a:lnTo>
                <a:lnTo>
                  <a:pt x="607457" y="222355"/>
                </a:lnTo>
                <a:lnTo>
                  <a:pt x="780688" y="179019"/>
                </a:lnTo>
                <a:cubicBezTo>
                  <a:pt x="789327" y="177000"/>
                  <a:pt x="798012" y="182262"/>
                  <a:pt x="800239" y="190879"/>
                </a:cubicBezTo>
                <a:cubicBezTo>
                  <a:pt x="802240" y="199551"/>
                  <a:pt x="797011" y="208252"/>
                  <a:pt x="788418" y="210494"/>
                </a:cubicBezTo>
                <a:lnTo>
                  <a:pt x="583814" y="261129"/>
                </a:lnTo>
                <a:lnTo>
                  <a:pt x="548575" y="319519"/>
                </a:lnTo>
                <a:lnTo>
                  <a:pt x="699073" y="280516"/>
                </a:lnTo>
                <a:cubicBezTo>
                  <a:pt x="707326" y="278418"/>
                  <a:pt x="715784" y="283110"/>
                  <a:pt x="718398" y="291236"/>
                </a:cubicBezTo>
                <a:cubicBezTo>
                  <a:pt x="723854" y="297985"/>
                  <a:pt x="722831" y="307896"/>
                  <a:pt x="716101" y="313374"/>
                </a:cubicBezTo>
                <a:cubicBezTo>
                  <a:pt x="715806" y="313607"/>
                  <a:pt x="715510" y="313833"/>
                  <a:pt x="715215" y="314045"/>
                </a:cubicBezTo>
                <a:lnTo>
                  <a:pt x="593134" y="410753"/>
                </a:lnTo>
                <a:lnTo>
                  <a:pt x="661336" y="417595"/>
                </a:lnTo>
                <a:lnTo>
                  <a:pt x="824792" y="285762"/>
                </a:lnTo>
                <a:cubicBezTo>
                  <a:pt x="831725" y="280154"/>
                  <a:pt x="841888" y="281255"/>
                  <a:pt x="847480" y="288223"/>
                </a:cubicBezTo>
                <a:cubicBezTo>
                  <a:pt x="847503" y="288239"/>
                  <a:pt x="847503" y="288255"/>
                  <a:pt x="847526" y="288271"/>
                </a:cubicBezTo>
                <a:cubicBezTo>
                  <a:pt x="853187" y="295189"/>
                  <a:pt x="852163" y="305391"/>
                  <a:pt x="845275" y="311061"/>
                </a:cubicBezTo>
                <a:cubicBezTo>
                  <a:pt x="845275" y="311068"/>
                  <a:pt x="845253" y="311073"/>
                  <a:pt x="845253" y="311080"/>
                </a:cubicBezTo>
                <a:lnTo>
                  <a:pt x="707031" y="422385"/>
                </a:lnTo>
                <a:lnTo>
                  <a:pt x="772958" y="429228"/>
                </a:lnTo>
                <a:lnTo>
                  <a:pt x="863893" y="356925"/>
                </a:lnTo>
                <a:cubicBezTo>
                  <a:pt x="871737" y="350618"/>
                  <a:pt x="883172" y="351877"/>
                  <a:pt x="889469" y="359735"/>
                </a:cubicBezTo>
                <a:cubicBezTo>
                  <a:pt x="889492" y="359787"/>
                  <a:pt x="889538" y="359837"/>
                  <a:pt x="889583" y="359890"/>
                </a:cubicBezTo>
                <a:cubicBezTo>
                  <a:pt x="895789" y="367848"/>
                  <a:pt x="894471" y="379327"/>
                  <a:pt x="886627" y="385664"/>
                </a:cubicBezTo>
                <a:lnTo>
                  <a:pt x="824337" y="434702"/>
                </a:lnTo>
                <a:lnTo>
                  <a:pt x="921410" y="444738"/>
                </a:lnTo>
                <a:cubicBezTo>
                  <a:pt x="924025" y="444977"/>
                  <a:pt x="926457" y="446197"/>
                  <a:pt x="928230" y="448159"/>
                </a:cubicBezTo>
                <a:cubicBezTo>
                  <a:pt x="926253" y="449819"/>
                  <a:pt x="923753" y="450711"/>
                  <a:pt x="921183" y="450668"/>
                </a:cubicBezTo>
                <a:lnTo>
                  <a:pt x="823428" y="448387"/>
                </a:lnTo>
                <a:lnTo>
                  <a:pt x="879126" y="504952"/>
                </a:lnTo>
                <a:cubicBezTo>
                  <a:pt x="886219" y="511906"/>
                  <a:pt x="886355" y="523315"/>
                  <a:pt x="879421" y="530434"/>
                </a:cubicBezTo>
                <a:cubicBezTo>
                  <a:pt x="879330" y="530532"/>
                  <a:pt x="879216" y="530630"/>
                  <a:pt x="879126" y="530726"/>
                </a:cubicBezTo>
                <a:cubicBezTo>
                  <a:pt x="872033" y="537831"/>
                  <a:pt x="860530" y="537831"/>
                  <a:pt x="853437" y="530726"/>
                </a:cubicBezTo>
                <a:lnTo>
                  <a:pt x="771140" y="447247"/>
                </a:lnTo>
                <a:lnTo>
                  <a:pt x="704757" y="445878"/>
                </a:lnTo>
                <a:lnTo>
                  <a:pt x="828202" y="573606"/>
                </a:lnTo>
                <a:cubicBezTo>
                  <a:pt x="834453" y="579919"/>
                  <a:pt x="834453" y="590101"/>
                  <a:pt x="828202" y="596414"/>
                </a:cubicBezTo>
                <a:cubicBezTo>
                  <a:pt x="821904" y="602677"/>
                  <a:pt x="811765" y="602677"/>
                  <a:pt x="805469" y="596414"/>
                </a:cubicBezTo>
                <a:lnTo>
                  <a:pt x="659517" y="445194"/>
                </a:lnTo>
                <a:lnTo>
                  <a:pt x="591315" y="443825"/>
                </a:lnTo>
                <a:lnTo>
                  <a:pt x="700437" y="554675"/>
                </a:lnTo>
                <a:cubicBezTo>
                  <a:pt x="706712" y="560847"/>
                  <a:pt x="706825" y="570955"/>
                  <a:pt x="700665" y="577253"/>
                </a:cubicBezTo>
                <a:cubicBezTo>
                  <a:pt x="700597" y="577330"/>
                  <a:pt x="700506" y="577408"/>
                  <a:pt x="700437" y="577483"/>
                </a:cubicBezTo>
                <a:cubicBezTo>
                  <a:pt x="696914" y="585281"/>
                  <a:pt x="687889" y="588903"/>
                  <a:pt x="679978" y="585694"/>
                </a:cubicBezTo>
                <a:lnTo>
                  <a:pt x="535617" y="528217"/>
                </a:lnTo>
                <a:lnTo>
                  <a:pt x="563353" y="588431"/>
                </a:lnTo>
                <a:lnTo>
                  <a:pt x="759091" y="664384"/>
                </a:lnTo>
                <a:cubicBezTo>
                  <a:pt x="767344" y="667440"/>
                  <a:pt x="771550" y="676620"/>
                  <a:pt x="768503" y="684893"/>
                </a:cubicBezTo>
                <a:cubicBezTo>
                  <a:pt x="768480" y="684975"/>
                  <a:pt x="768435" y="685057"/>
                  <a:pt x="768412" y="685139"/>
                </a:cubicBezTo>
                <a:cubicBezTo>
                  <a:pt x="765251" y="693501"/>
                  <a:pt x="755931" y="697702"/>
                  <a:pt x="747588" y="694527"/>
                </a:cubicBezTo>
                <a:cubicBezTo>
                  <a:pt x="747566" y="694516"/>
                  <a:pt x="747520" y="694502"/>
                  <a:pt x="747496" y="694491"/>
                </a:cubicBezTo>
                <a:lnTo>
                  <a:pt x="581995" y="630171"/>
                </a:lnTo>
                <a:lnTo>
                  <a:pt x="609276" y="690841"/>
                </a:lnTo>
                <a:lnTo>
                  <a:pt x="717715" y="734406"/>
                </a:lnTo>
                <a:cubicBezTo>
                  <a:pt x="726604" y="738098"/>
                  <a:pt x="731083" y="748093"/>
                  <a:pt x="727946" y="757214"/>
                </a:cubicBezTo>
                <a:cubicBezTo>
                  <a:pt x="724263" y="766125"/>
                  <a:pt x="714238" y="770548"/>
                  <a:pt x="705212" y="767250"/>
                </a:cubicBezTo>
                <a:lnTo>
                  <a:pt x="631554" y="737827"/>
                </a:lnTo>
                <a:lnTo>
                  <a:pt x="671339" y="827236"/>
                </a:lnTo>
                <a:cubicBezTo>
                  <a:pt x="672247" y="829663"/>
                  <a:pt x="672247" y="832336"/>
                  <a:pt x="671339" y="834763"/>
                </a:cubicBezTo>
                <a:cubicBezTo>
                  <a:pt x="668815" y="833892"/>
                  <a:pt x="666701" y="832101"/>
                  <a:pt x="665428" y="829745"/>
                </a:cubicBezTo>
                <a:lnTo>
                  <a:pt x="618368" y="743985"/>
                </a:lnTo>
                <a:lnTo>
                  <a:pt x="597454" y="820622"/>
                </a:lnTo>
                <a:cubicBezTo>
                  <a:pt x="594590" y="830368"/>
                  <a:pt x="584495" y="836038"/>
                  <a:pt x="574720" y="833395"/>
                </a:cubicBezTo>
                <a:cubicBezTo>
                  <a:pt x="565012" y="830523"/>
                  <a:pt x="559351" y="820396"/>
                  <a:pt x="561989" y="810586"/>
                </a:cubicBezTo>
                <a:lnTo>
                  <a:pt x="592907" y="696543"/>
                </a:lnTo>
                <a:lnTo>
                  <a:pt x="561080" y="638382"/>
                </a:lnTo>
                <a:lnTo>
                  <a:pt x="512202" y="809217"/>
                </a:lnTo>
                <a:cubicBezTo>
                  <a:pt x="509678" y="817773"/>
                  <a:pt x="500721" y="822668"/>
                  <a:pt x="492196" y="820166"/>
                </a:cubicBezTo>
                <a:cubicBezTo>
                  <a:pt x="483671" y="817634"/>
                  <a:pt x="478782" y="808659"/>
                  <a:pt x="481284" y="800094"/>
                </a:cubicBezTo>
                <a:lnTo>
                  <a:pt x="539028" y="598239"/>
                </a:lnTo>
                <a:lnTo>
                  <a:pt x="506291" y="538481"/>
                </a:lnTo>
                <a:lnTo>
                  <a:pt x="464915" y="688332"/>
                </a:lnTo>
                <a:cubicBezTo>
                  <a:pt x="462483" y="696550"/>
                  <a:pt x="454185" y="701518"/>
                  <a:pt x="445820" y="699737"/>
                </a:cubicBezTo>
                <a:cubicBezTo>
                  <a:pt x="437339" y="700551"/>
                  <a:pt x="429724" y="694518"/>
                  <a:pt x="428542" y="686052"/>
                </a:cubicBezTo>
                <a:lnTo>
                  <a:pt x="405808" y="532094"/>
                </a:lnTo>
                <a:lnTo>
                  <a:pt x="366251" y="588431"/>
                </a:lnTo>
                <a:lnTo>
                  <a:pt x="398533" y="796217"/>
                </a:lnTo>
                <a:cubicBezTo>
                  <a:pt x="399761" y="804998"/>
                  <a:pt x="393826" y="813177"/>
                  <a:pt x="385119" y="814691"/>
                </a:cubicBezTo>
                <a:cubicBezTo>
                  <a:pt x="376299" y="815921"/>
                  <a:pt x="368115" y="809838"/>
                  <a:pt x="366705" y="801006"/>
                </a:cubicBezTo>
                <a:lnTo>
                  <a:pt x="339198" y="625609"/>
                </a:lnTo>
                <a:lnTo>
                  <a:pt x="300550" y="679665"/>
                </a:lnTo>
                <a:lnTo>
                  <a:pt x="317145" y="795532"/>
                </a:lnTo>
                <a:cubicBezTo>
                  <a:pt x="318509" y="805525"/>
                  <a:pt x="311622" y="814762"/>
                  <a:pt x="301687" y="816288"/>
                </a:cubicBezTo>
                <a:cubicBezTo>
                  <a:pt x="291729" y="817650"/>
                  <a:pt x="282522" y="810746"/>
                  <a:pt x="280999" y="800778"/>
                </a:cubicBezTo>
                <a:lnTo>
                  <a:pt x="269633" y="722089"/>
                </a:lnTo>
                <a:lnTo>
                  <a:pt x="212343" y="801919"/>
                </a:lnTo>
                <a:cubicBezTo>
                  <a:pt x="210911" y="804092"/>
                  <a:pt x="208728" y="805641"/>
                  <a:pt x="206204" y="806252"/>
                </a:cubicBezTo>
                <a:cubicBezTo>
                  <a:pt x="205318" y="803823"/>
                  <a:pt x="205318" y="801155"/>
                  <a:pt x="206204" y="798726"/>
                </a:cubicBezTo>
                <a:lnTo>
                  <a:pt x="257811" y="715018"/>
                </a:lnTo>
                <a:lnTo>
                  <a:pt x="180970" y="735090"/>
                </a:lnTo>
                <a:cubicBezTo>
                  <a:pt x="171490" y="738012"/>
                  <a:pt x="161442" y="732670"/>
                  <a:pt x="158532" y="723156"/>
                </a:cubicBezTo>
                <a:cubicBezTo>
                  <a:pt x="158418" y="722805"/>
                  <a:pt x="158328" y="722447"/>
                  <a:pt x="158236" y="722089"/>
                </a:cubicBezTo>
                <a:cubicBezTo>
                  <a:pt x="155508" y="712261"/>
                  <a:pt x="161238" y="702070"/>
                  <a:pt x="171013" y="699328"/>
                </a:cubicBezTo>
                <a:cubicBezTo>
                  <a:pt x="171081" y="699312"/>
                  <a:pt x="171149" y="699296"/>
                  <a:pt x="171195" y="699280"/>
                </a:cubicBezTo>
                <a:lnTo>
                  <a:pt x="284864" y="669858"/>
                </a:lnTo>
                <a:lnTo>
                  <a:pt x="319192" y="613064"/>
                </a:lnTo>
                <a:lnTo>
                  <a:pt x="147552" y="656857"/>
                </a:lnTo>
                <a:cubicBezTo>
                  <a:pt x="139049" y="659126"/>
                  <a:pt x="130342" y="654056"/>
                  <a:pt x="128092" y="645535"/>
                </a:cubicBezTo>
                <a:cubicBezTo>
                  <a:pt x="128046" y="645432"/>
                  <a:pt x="128024" y="645329"/>
                  <a:pt x="128000" y="645224"/>
                </a:cubicBezTo>
                <a:cubicBezTo>
                  <a:pt x="125863" y="636541"/>
                  <a:pt x="131137" y="627762"/>
                  <a:pt x="139800" y="625616"/>
                </a:cubicBezTo>
                <a:cubicBezTo>
                  <a:pt x="139800" y="625614"/>
                  <a:pt x="139822" y="625611"/>
                  <a:pt x="139822" y="625609"/>
                </a:cubicBezTo>
                <a:lnTo>
                  <a:pt x="344426" y="574746"/>
                </a:lnTo>
                <a:lnTo>
                  <a:pt x="379663" y="516356"/>
                </a:lnTo>
                <a:lnTo>
                  <a:pt x="229166" y="555587"/>
                </a:lnTo>
                <a:cubicBezTo>
                  <a:pt x="220936" y="557567"/>
                  <a:pt x="212547" y="552918"/>
                  <a:pt x="209843" y="544867"/>
                </a:cubicBezTo>
                <a:cubicBezTo>
                  <a:pt x="204523" y="537666"/>
                  <a:pt x="205932" y="527516"/>
                  <a:pt x="213026" y="522058"/>
                </a:cubicBezTo>
                <a:lnTo>
                  <a:pt x="335106" y="425578"/>
                </a:lnTo>
                <a:lnTo>
                  <a:pt x="266905" y="418508"/>
                </a:lnTo>
                <a:lnTo>
                  <a:pt x="103449" y="550341"/>
                </a:lnTo>
                <a:cubicBezTo>
                  <a:pt x="96855" y="555988"/>
                  <a:pt x="86966" y="555211"/>
                  <a:pt x="81328" y="548605"/>
                </a:cubicBezTo>
                <a:cubicBezTo>
                  <a:pt x="81124" y="548354"/>
                  <a:pt x="80919" y="548097"/>
                  <a:pt x="80715" y="547832"/>
                </a:cubicBezTo>
                <a:cubicBezTo>
                  <a:pt x="75053" y="541094"/>
                  <a:pt x="75894" y="531020"/>
                  <a:pt x="82602" y="525334"/>
                </a:cubicBezTo>
                <a:cubicBezTo>
                  <a:pt x="82738" y="525229"/>
                  <a:pt x="82852" y="525124"/>
                  <a:pt x="82988" y="525024"/>
                </a:cubicBezTo>
                <a:lnTo>
                  <a:pt x="221209" y="413718"/>
                </a:lnTo>
                <a:lnTo>
                  <a:pt x="155281" y="406875"/>
                </a:lnTo>
                <a:lnTo>
                  <a:pt x="64346" y="479178"/>
                </a:lnTo>
                <a:cubicBezTo>
                  <a:pt x="56389" y="485277"/>
                  <a:pt x="45045" y="483968"/>
                  <a:pt x="38656" y="476213"/>
                </a:cubicBezTo>
                <a:cubicBezTo>
                  <a:pt x="32587" y="468221"/>
                  <a:pt x="33883" y="456837"/>
                  <a:pt x="41612" y="450440"/>
                </a:cubicBezTo>
                <a:lnTo>
                  <a:pt x="103902" y="401401"/>
                </a:lnTo>
                <a:lnTo>
                  <a:pt x="6830" y="391366"/>
                </a:lnTo>
                <a:cubicBezTo>
                  <a:pt x="4238" y="391030"/>
                  <a:pt x="1828" y="389824"/>
                  <a:pt x="9" y="387944"/>
                </a:cubicBezTo>
                <a:cubicBezTo>
                  <a:pt x="1668" y="386742"/>
                  <a:pt x="3647" y="386104"/>
                  <a:pt x="5692" y="386120"/>
                </a:cubicBezTo>
                <a:close/>
                <a:moveTo>
                  <a:pt x="402625" y="477354"/>
                </a:moveTo>
                <a:lnTo>
                  <a:pt x="423539" y="442913"/>
                </a:lnTo>
                <a:lnTo>
                  <a:pt x="405353" y="447475"/>
                </a:lnTo>
                <a:lnTo>
                  <a:pt x="420130" y="435842"/>
                </a:lnTo>
                <a:lnTo>
                  <a:pt x="380119" y="431737"/>
                </a:lnTo>
                <a:lnTo>
                  <a:pt x="283045" y="508373"/>
                </a:lnTo>
                <a:close/>
                <a:moveTo>
                  <a:pt x="484012" y="500162"/>
                </a:moveTo>
                <a:lnTo>
                  <a:pt x="464461" y="464581"/>
                </a:lnTo>
                <a:lnTo>
                  <a:pt x="459459" y="482828"/>
                </a:lnTo>
                <a:lnTo>
                  <a:pt x="456731" y="464125"/>
                </a:lnTo>
                <a:lnTo>
                  <a:pt x="433998" y="496969"/>
                </a:lnTo>
                <a:lnTo>
                  <a:pt x="451957" y="619223"/>
                </a:lnTo>
                <a:close/>
                <a:moveTo>
                  <a:pt x="544711" y="441544"/>
                </a:moveTo>
                <a:lnTo>
                  <a:pt x="504472" y="441544"/>
                </a:lnTo>
                <a:lnTo>
                  <a:pt x="517658" y="454773"/>
                </a:lnTo>
                <a:lnTo>
                  <a:pt x="500152" y="447931"/>
                </a:lnTo>
                <a:lnTo>
                  <a:pt x="516521" y="484881"/>
                </a:lnTo>
                <a:lnTo>
                  <a:pt x="631554" y="530498"/>
                </a:lnTo>
                <a:close/>
                <a:moveTo>
                  <a:pt x="524478" y="359206"/>
                </a:moveTo>
                <a:lnTo>
                  <a:pt x="503335" y="393875"/>
                </a:lnTo>
                <a:lnTo>
                  <a:pt x="521750" y="389085"/>
                </a:lnTo>
                <a:lnTo>
                  <a:pt x="506974" y="400717"/>
                </a:lnTo>
                <a:lnTo>
                  <a:pt x="546984" y="404823"/>
                </a:lnTo>
                <a:lnTo>
                  <a:pt x="644285" y="327958"/>
                </a:lnTo>
                <a:close/>
                <a:moveTo>
                  <a:pt x="443092" y="336397"/>
                </a:moveTo>
                <a:lnTo>
                  <a:pt x="462642" y="371750"/>
                </a:lnTo>
                <a:lnTo>
                  <a:pt x="467643" y="353732"/>
                </a:lnTo>
                <a:lnTo>
                  <a:pt x="470371" y="372207"/>
                </a:lnTo>
                <a:lnTo>
                  <a:pt x="493105" y="339590"/>
                </a:lnTo>
                <a:lnTo>
                  <a:pt x="475146" y="217109"/>
                </a:lnTo>
                <a:close/>
                <a:moveTo>
                  <a:pt x="382391" y="395015"/>
                </a:moveTo>
                <a:lnTo>
                  <a:pt x="422631" y="395015"/>
                </a:lnTo>
                <a:lnTo>
                  <a:pt x="409445" y="381558"/>
                </a:lnTo>
                <a:lnTo>
                  <a:pt x="426950" y="388629"/>
                </a:lnTo>
                <a:lnTo>
                  <a:pt x="410581" y="351679"/>
                </a:lnTo>
                <a:lnTo>
                  <a:pt x="295548" y="306062"/>
                </a:lnTo>
                <a:close/>
              </a:path>
            </a:pathLst>
          </a:custGeom>
          <a:noFill/>
          <a:ln cap="flat" cmpd="sng" w="14825">
            <a:solidFill>
              <a:srgbClr val="92B1D0">
                <a:alpha val="32940"/>
              </a:srgb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10"/>
          <p:cNvSpPr/>
          <p:nvPr/>
        </p:nvSpPr>
        <p:spPr>
          <a:xfrm>
            <a:off x="-152400" y="4348715"/>
            <a:ext cx="1953521" cy="1978564"/>
          </a:xfrm>
          <a:custGeom>
            <a:rect b="b" l="l" r="r" t="t"/>
            <a:pathLst>
              <a:path extrusionOk="0" h="2013806" w="1988317">
                <a:moveTo>
                  <a:pt x="1709274" y="284735"/>
                </a:moveTo>
                <a:cubicBezTo>
                  <a:pt x="1695191" y="284050"/>
                  <a:pt x="1681428" y="289084"/>
                  <a:pt x="1671111" y="298693"/>
                </a:cubicBezTo>
                <a:lnTo>
                  <a:pt x="1566124" y="395513"/>
                </a:lnTo>
                <a:lnTo>
                  <a:pt x="1567312" y="355567"/>
                </a:lnTo>
                <a:cubicBezTo>
                  <a:pt x="1567979" y="326348"/>
                  <a:pt x="1544995" y="302039"/>
                  <a:pt x="1515784" y="301069"/>
                </a:cubicBezTo>
                <a:cubicBezTo>
                  <a:pt x="1501585" y="300691"/>
                  <a:pt x="1487830" y="306042"/>
                  <a:pt x="1477621" y="315919"/>
                </a:cubicBezTo>
                <a:cubicBezTo>
                  <a:pt x="1473783" y="319651"/>
                  <a:pt x="1470484" y="323899"/>
                  <a:pt x="1467820" y="328541"/>
                </a:cubicBezTo>
                <a:cubicBezTo>
                  <a:pt x="1463764" y="335990"/>
                  <a:pt x="1461478" y="344271"/>
                  <a:pt x="1461138" y="352746"/>
                </a:cubicBezTo>
                <a:lnTo>
                  <a:pt x="1456980" y="496490"/>
                </a:lnTo>
                <a:lnTo>
                  <a:pt x="1362982" y="582617"/>
                </a:lnTo>
                <a:lnTo>
                  <a:pt x="1366843" y="448971"/>
                </a:lnTo>
                <a:cubicBezTo>
                  <a:pt x="1367429" y="419864"/>
                  <a:pt x="1344556" y="395670"/>
                  <a:pt x="1315463" y="394622"/>
                </a:cubicBezTo>
                <a:cubicBezTo>
                  <a:pt x="1301158" y="394145"/>
                  <a:pt x="1287276" y="399506"/>
                  <a:pt x="1277003" y="409471"/>
                </a:cubicBezTo>
                <a:cubicBezTo>
                  <a:pt x="1273215" y="413154"/>
                  <a:pt x="1269965" y="417353"/>
                  <a:pt x="1267350" y="421945"/>
                </a:cubicBezTo>
                <a:cubicBezTo>
                  <a:pt x="1263246" y="429365"/>
                  <a:pt x="1261005" y="437672"/>
                  <a:pt x="1260817" y="446150"/>
                </a:cubicBezTo>
                <a:lnTo>
                  <a:pt x="1253986" y="683000"/>
                </a:lnTo>
                <a:lnTo>
                  <a:pt x="1167710" y="762297"/>
                </a:lnTo>
                <a:lnTo>
                  <a:pt x="1171422" y="636076"/>
                </a:lnTo>
                <a:lnTo>
                  <a:pt x="1218198" y="572817"/>
                </a:lnTo>
                <a:cubicBezTo>
                  <a:pt x="1226505" y="561555"/>
                  <a:pt x="1229980" y="547445"/>
                  <a:pt x="1227851" y="533614"/>
                </a:cubicBezTo>
                <a:cubicBezTo>
                  <a:pt x="1225718" y="519689"/>
                  <a:pt x="1218130" y="507187"/>
                  <a:pt x="1206764" y="498866"/>
                </a:cubicBezTo>
                <a:cubicBezTo>
                  <a:pt x="1203304" y="496445"/>
                  <a:pt x="1199565" y="494451"/>
                  <a:pt x="1195627" y="492926"/>
                </a:cubicBezTo>
                <a:lnTo>
                  <a:pt x="1194736" y="492926"/>
                </a:lnTo>
                <a:cubicBezTo>
                  <a:pt x="1186927" y="489769"/>
                  <a:pt x="1178470" y="488547"/>
                  <a:pt x="1170086" y="489362"/>
                </a:cubicBezTo>
                <a:cubicBezTo>
                  <a:pt x="1161517" y="471177"/>
                  <a:pt x="1143544" y="459271"/>
                  <a:pt x="1123458" y="458475"/>
                </a:cubicBezTo>
                <a:lnTo>
                  <a:pt x="1120785" y="458475"/>
                </a:lnTo>
                <a:cubicBezTo>
                  <a:pt x="1102011" y="458978"/>
                  <a:pt x="1084852" y="469217"/>
                  <a:pt x="1075494" y="485501"/>
                </a:cubicBezTo>
                <a:cubicBezTo>
                  <a:pt x="1071342" y="492964"/>
                  <a:pt x="1069051" y="501317"/>
                  <a:pt x="1068812" y="509854"/>
                </a:cubicBezTo>
                <a:lnTo>
                  <a:pt x="1066287" y="600140"/>
                </a:lnTo>
                <a:lnTo>
                  <a:pt x="974517" y="724282"/>
                </a:lnTo>
                <a:lnTo>
                  <a:pt x="944817" y="592715"/>
                </a:lnTo>
                <a:lnTo>
                  <a:pt x="1070890" y="396255"/>
                </a:lnTo>
                <a:lnTo>
                  <a:pt x="1071781" y="394919"/>
                </a:lnTo>
                <a:cubicBezTo>
                  <a:pt x="1086520" y="370389"/>
                  <a:pt x="1078930" y="338576"/>
                  <a:pt x="1054704" y="323344"/>
                </a:cubicBezTo>
                <a:cubicBezTo>
                  <a:pt x="1034289" y="309926"/>
                  <a:pt x="1007310" y="312389"/>
                  <a:pt x="989663" y="329283"/>
                </a:cubicBezTo>
                <a:cubicBezTo>
                  <a:pt x="986587" y="332184"/>
                  <a:pt x="983847" y="335422"/>
                  <a:pt x="981496" y="338936"/>
                </a:cubicBezTo>
                <a:lnTo>
                  <a:pt x="911703" y="447932"/>
                </a:lnTo>
                <a:lnTo>
                  <a:pt x="882449" y="323047"/>
                </a:lnTo>
                <a:lnTo>
                  <a:pt x="958182" y="204250"/>
                </a:lnTo>
                <a:lnTo>
                  <a:pt x="959370" y="202616"/>
                </a:lnTo>
                <a:cubicBezTo>
                  <a:pt x="966107" y="191105"/>
                  <a:pt x="968229" y="177467"/>
                  <a:pt x="965310" y="164453"/>
                </a:cubicBezTo>
                <a:cubicBezTo>
                  <a:pt x="962130" y="150769"/>
                  <a:pt x="953774" y="138848"/>
                  <a:pt x="941996" y="131190"/>
                </a:cubicBezTo>
                <a:cubicBezTo>
                  <a:pt x="921539" y="117940"/>
                  <a:pt x="894674" y="120393"/>
                  <a:pt x="876955" y="137130"/>
                </a:cubicBezTo>
                <a:cubicBezTo>
                  <a:pt x="873864" y="140112"/>
                  <a:pt x="871078" y="143395"/>
                  <a:pt x="868639" y="146931"/>
                </a:cubicBezTo>
                <a:lnTo>
                  <a:pt x="849186" y="178263"/>
                </a:lnTo>
                <a:lnTo>
                  <a:pt x="817705" y="41350"/>
                </a:lnTo>
                <a:cubicBezTo>
                  <a:pt x="811216" y="12817"/>
                  <a:pt x="782835" y="-5062"/>
                  <a:pt x="754297" y="1405"/>
                </a:cubicBezTo>
                <a:cubicBezTo>
                  <a:pt x="745061" y="3481"/>
                  <a:pt x="736550" y="7993"/>
                  <a:pt x="729647" y="14472"/>
                </a:cubicBezTo>
                <a:cubicBezTo>
                  <a:pt x="716149" y="27268"/>
                  <a:pt x="710344" y="46204"/>
                  <a:pt x="714352" y="64367"/>
                </a:cubicBezTo>
                <a:lnTo>
                  <a:pt x="746279" y="203656"/>
                </a:lnTo>
                <a:lnTo>
                  <a:pt x="712570" y="183164"/>
                </a:lnTo>
                <a:cubicBezTo>
                  <a:pt x="692076" y="170543"/>
                  <a:pt x="665668" y="173220"/>
                  <a:pt x="648123" y="189697"/>
                </a:cubicBezTo>
                <a:cubicBezTo>
                  <a:pt x="644860" y="192834"/>
                  <a:pt x="642015" y="196377"/>
                  <a:pt x="639659" y="200241"/>
                </a:cubicBezTo>
                <a:cubicBezTo>
                  <a:pt x="629249" y="217022"/>
                  <a:pt x="629249" y="238254"/>
                  <a:pt x="639659" y="255035"/>
                </a:cubicBezTo>
                <a:cubicBezTo>
                  <a:pt x="643891" y="262061"/>
                  <a:pt x="649746" y="267970"/>
                  <a:pt x="656736" y="272261"/>
                </a:cubicBezTo>
                <a:lnTo>
                  <a:pt x="779542" y="348588"/>
                </a:lnTo>
                <a:lnTo>
                  <a:pt x="808350" y="473324"/>
                </a:lnTo>
                <a:lnTo>
                  <a:pt x="694751" y="402937"/>
                </a:lnTo>
                <a:cubicBezTo>
                  <a:pt x="674361" y="390312"/>
                  <a:pt x="648026" y="392994"/>
                  <a:pt x="630600" y="409471"/>
                </a:cubicBezTo>
                <a:cubicBezTo>
                  <a:pt x="627290" y="412805"/>
                  <a:pt x="624488" y="416608"/>
                  <a:pt x="622285" y="420757"/>
                </a:cubicBezTo>
                <a:cubicBezTo>
                  <a:pt x="611732" y="437498"/>
                  <a:pt x="611732" y="458810"/>
                  <a:pt x="622285" y="475552"/>
                </a:cubicBezTo>
                <a:cubicBezTo>
                  <a:pt x="626542" y="482993"/>
                  <a:pt x="632623" y="489228"/>
                  <a:pt x="639956" y="493668"/>
                </a:cubicBezTo>
                <a:lnTo>
                  <a:pt x="842504" y="619147"/>
                </a:lnTo>
                <a:lnTo>
                  <a:pt x="867748" y="733489"/>
                </a:lnTo>
                <a:lnTo>
                  <a:pt x="760386" y="666666"/>
                </a:lnTo>
                <a:lnTo>
                  <a:pt x="728311" y="594348"/>
                </a:lnTo>
                <a:cubicBezTo>
                  <a:pt x="716392" y="567561"/>
                  <a:pt x="685124" y="555373"/>
                  <a:pt x="658221" y="567025"/>
                </a:cubicBezTo>
                <a:cubicBezTo>
                  <a:pt x="654443" y="568724"/>
                  <a:pt x="650940" y="570977"/>
                  <a:pt x="647826" y="573708"/>
                </a:cubicBezTo>
                <a:lnTo>
                  <a:pt x="647083" y="573708"/>
                </a:lnTo>
                <a:cubicBezTo>
                  <a:pt x="640674" y="578996"/>
                  <a:pt x="635588" y="585708"/>
                  <a:pt x="632234" y="593309"/>
                </a:cubicBezTo>
                <a:cubicBezTo>
                  <a:pt x="612228" y="591356"/>
                  <a:pt x="592862" y="600982"/>
                  <a:pt x="582339" y="618108"/>
                </a:cubicBezTo>
                <a:cubicBezTo>
                  <a:pt x="582005" y="618631"/>
                  <a:pt x="581707" y="619177"/>
                  <a:pt x="581448" y="619741"/>
                </a:cubicBezTo>
                <a:cubicBezTo>
                  <a:pt x="571956" y="636244"/>
                  <a:pt x="571956" y="656549"/>
                  <a:pt x="581448" y="673051"/>
                </a:cubicBezTo>
                <a:cubicBezTo>
                  <a:pt x="585897" y="680276"/>
                  <a:pt x="592006" y="686334"/>
                  <a:pt x="599268" y="690722"/>
                </a:cubicBezTo>
                <a:lnTo>
                  <a:pt x="676337" y="738686"/>
                </a:lnTo>
                <a:lnTo>
                  <a:pt x="739002" y="881094"/>
                </a:lnTo>
                <a:lnTo>
                  <a:pt x="610108" y="840852"/>
                </a:lnTo>
                <a:lnTo>
                  <a:pt x="502003" y="632957"/>
                </a:lnTo>
                <a:cubicBezTo>
                  <a:pt x="501534" y="632362"/>
                  <a:pt x="501134" y="631714"/>
                  <a:pt x="500815" y="631027"/>
                </a:cubicBezTo>
                <a:cubicBezTo>
                  <a:pt x="494336" y="619490"/>
                  <a:pt x="483722" y="610840"/>
                  <a:pt x="471116" y="606822"/>
                </a:cubicBezTo>
                <a:cubicBezTo>
                  <a:pt x="457809" y="602443"/>
                  <a:pt x="443300" y="603622"/>
                  <a:pt x="430873" y="610089"/>
                </a:cubicBezTo>
                <a:cubicBezTo>
                  <a:pt x="426417" y="612426"/>
                  <a:pt x="422276" y="615321"/>
                  <a:pt x="418548" y="618702"/>
                </a:cubicBezTo>
                <a:cubicBezTo>
                  <a:pt x="401633" y="634935"/>
                  <a:pt x="397349" y="660334"/>
                  <a:pt x="408005" y="681219"/>
                </a:cubicBezTo>
                <a:lnTo>
                  <a:pt x="467403" y="796600"/>
                </a:lnTo>
                <a:lnTo>
                  <a:pt x="345191" y="758436"/>
                </a:lnTo>
                <a:lnTo>
                  <a:pt x="280744" y="633106"/>
                </a:lnTo>
                <a:cubicBezTo>
                  <a:pt x="280397" y="632262"/>
                  <a:pt x="279948" y="631465"/>
                  <a:pt x="279408" y="630730"/>
                </a:cubicBezTo>
                <a:cubicBezTo>
                  <a:pt x="265069" y="606438"/>
                  <a:pt x="234321" y="597467"/>
                  <a:pt x="209169" y="610238"/>
                </a:cubicBezTo>
                <a:cubicBezTo>
                  <a:pt x="204750" y="612489"/>
                  <a:pt x="200696" y="615392"/>
                  <a:pt x="197141" y="618850"/>
                </a:cubicBezTo>
                <a:cubicBezTo>
                  <a:pt x="179994" y="634962"/>
                  <a:pt x="175683" y="660524"/>
                  <a:pt x="186598" y="681367"/>
                </a:cubicBezTo>
                <a:lnTo>
                  <a:pt x="203378" y="713591"/>
                </a:lnTo>
                <a:lnTo>
                  <a:pt x="69732" y="671715"/>
                </a:lnTo>
                <a:cubicBezTo>
                  <a:pt x="51415" y="665996"/>
                  <a:pt x="31437" y="670594"/>
                  <a:pt x="17461" y="683743"/>
                </a:cubicBezTo>
                <a:cubicBezTo>
                  <a:pt x="10541" y="689828"/>
                  <a:pt x="5409" y="697682"/>
                  <a:pt x="2611" y="706463"/>
                </a:cubicBezTo>
                <a:cubicBezTo>
                  <a:pt x="-5989" y="734465"/>
                  <a:pt x="9681" y="764149"/>
                  <a:pt x="37657" y="772840"/>
                </a:cubicBezTo>
                <a:lnTo>
                  <a:pt x="174718" y="815607"/>
                </a:lnTo>
                <a:lnTo>
                  <a:pt x="139673" y="834318"/>
                </a:lnTo>
                <a:cubicBezTo>
                  <a:pt x="135546" y="836496"/>
                  <a:pt x="131746" y="839245"/>
                  <a:pt x="128387" y="842485"/>
                </a:cubicBezTo>
                <a:cubicBezTo>
                  <a:pt x="111079" y="858848"/>
                  <a:pt x="106934" y="884805"/>
                  <a:pt x="118290" y="905744"/>
                </a:cubicBezTo>
                <a:cubicBezTo>
                  <a:pt x="127551" y="923258"/>
                  <a:pt x="145851" y="934099"/>
                  <a:pt x="165660" y="933810"/>
                </a:cubicBezTo>
                <a:cubicBezTo>
                  <a:pt x="174158" y="933697"/>
                  <a:pt x="182507" y="931559"/>
                  <a:pt x="190013" y="927573"/>
                </a:cubicBezTo>
                <a:lnTo>
                  <a:pt x="316829" y="860008"/>
                </a:lnTo>
                <a:lnTo>
                  <a:pt x="439783" y="898319"/>
                </a:lnTo>
                <a:lnTo>
                  <a:pt x="322472" y="960985"/>
                </a:lnTo>
                <a:cubicBezTo>
                  <a:pt x="318334" y="963087"/>
                  <a:pt x="314531" y="965789"/>
                  <a:pt x="311186" y="969003"/>
                </a:cubicBezTo>
                <a:cubicBezTo>
                  <a:pt x="293729" y="985279"/>
                  <a:pt x="289513" y="1011310"/>
                  <a:pt x="300940" y="1032263"/>
                </a:cubicBezTo>
                <a:cubicBezTo>
                  <a:pt x="310197" y="1049891"/>
                  <a:pt x="328549" y="1060845"/>
                  <a:pt x="348458" y="1060625"/>
                </a:cubicBezTo>
                <a:cubicBezTo>
                  <a:pt x="356952" y="1060354"/>
                  <a:pt x="365277" y="1058171"/>
                  <a:pt x="372812" y="1054240"/>
                </a:cubicBezTo>
                <a:lnTo>
                  <a:pt x="581894" y="942720"/>
                </a:lnTo>
                <a:lnTo>
                  <a:pt x="694454" y="978062"/>
                </a:lnTo>
                <a:lnTo>
                  <a:pt x="583379" y="1037460"/>
                </a:lnTo>
                <a:lnTo>
                  <a:pt x="504676" y="1028550"/>
                </a:lnTo>
                <a:cubicBezTo>
                  <a:pt x="489171" y="1026716"/>
                  <a:pt x="473657" y="1031887"/>
                  <a:pt x="462355" y="1042657"/>
                </a:cubicBezTo>
                <a:cubicBezTo>
                  <a:pt x="453457" y="1050964"/>
                  <a:pt x="447689" y="1062081"/>
                  <a:pt x="446020" y="1074139"/>
                </a:cubicBezTo>
                <a:cubicBezTo>
                  <a:pt x="445240" y="1078460"/>
                  <a:pt x="445240" y="1082885"/>
                  <a:pt x="446020" y="1087206"/>
                </a:cubicBezTo>
                <a:lnTo>
                  <a:pt x="446020" y="1087206"/>
                </a:lnTo>
                <a:cubicBezTo>
                  <a:pt x="447183" y="1095955"/>
                  <a:pt x="450613" y="1104248"/>
                  <a:pt x="455969" y="1111262"/>
                </a:cubicBezTo>
                <a:cubicBezTo>
                  <a:pt x="444522" y="1127699"/>
                  <a:pt x="443314" y="1149185"/>
                  <a:pt x="452851" y="1166800"/>
                </a:cubicBezTo>
                <a:cubicBezTo>
                  <a:pt x="452851" y="1166800"/>
                  <a:pt x="453742" y="1168285"/>
                  <a:pt x="453890" y="1168730"/>
                </a:cubicBezTo>
                <a:cubicBezTo>
                  <a:pt x="463746" y="1184953"/>
                  <a:pt x="481389" y="1194817"/>
                  <a:pt x="500369" y="1194717"/>
                </a:cubicBezTo>
                <a:cubicBezTo>
                  <a:pt x="508863" y="1194570"/>
                  <a:pt x="517204" y="1192434"/>
                  <a:pt x="524723" y="1188480"/>
                </a:cubicBezTo>
                <a:lnTo>
                  <a:pt x="604317" y="1146010"/>
                </a:lnTo>
                <a:lnTo>
                  <a:pt x="758901" y="1163236"/>
                </a:lnTo>
                <a:lnTo>
                  <a:pt x="660003" y="1254264"/>
                </a:lnTo>
                <a:lnTo>
                  <a:pt x="425825" y="1242681"/>
                </a:lnTo>
                <a:lnTo>
                  <a:pt x="423746" y="1242681"/>
                </a:lnTo>
                <a:cubicBezTo>
                  <a:pt x="409976" y="1242727"/>
                  <a:pt x="396746" y="1248040"/>
                  <a:pt x="386770" y="1257531"/>
                </a:cubicBezTo>
                <a:cubicBezTo>
                  <a:pt x="376626" y="1266760"/>
                  <a:pt x="370543" y="1279623"/>
                  <a:pt x="369842" y="1293318"/>
                </a:cubicBezTo>
                <a:cubicBezTo>
                  <a:pt x="368584" y="1322715"/>
                  <a:pt x="391381" y="1347571"/>
                  <a:pt x="420776" y="1348856"/>
                </a:cubicBezTo>
                <a:lnTo>
                  <a:pt x="551007" y="1355241"/>
                </a:lnTo>
                <a:lnTo>
                  <a:pt x="457009" y="1441814"/>
                </a:lnTo>
                <a:lnTo>
                  <a:pt x="316383" y="1434686"/>
                </a:lnTo>
                <a:lnTo>
                  <a:pt x="313710" y="1434686"/>
                </a:lnTo>
                <a:cubicBezTo>
                  <a:pt x="300193" y="1434890"/>
                  <a:pt x="287250" y="1440194"/>
                  <a:pt x="277477" y="1449536"/>
                </a:cubicBezTo>
                <a:cubicBezTo>
                  <a:pt x="267396" y="1458841"/>
                  <a:pt x="261414" y="1471764"/>
                  <a:pt x="260846" y="1485472"/>
                </a:cubicBezTo>
                <a:cubicBezTo>
                  <a:pt x="259832" y="1514641"/>
                  <a:pt x="282340" y="1539262"/>
                  <a:pt x="311483" y="1540861"/>
                </a:cubicBezTo>
                <a:lnTo>
                  <a:pt x="348013" y="1542643"/>
                </a:lnTo>
                <a:lnTo>
                  <a:pt x="244066" y="1637829"/>
                </a:lnTo>
                <a:cubicBezTo>
                  <a:pt x="222886" y="1657644"/>
                  <a:pt x="221756" y="1690868"/>
                  <a:pt x="241541" y="1712076"/>
                </a:cubicBezTo>
                <a:cubicBezTo>
                  <a:pt x="251030" y="1722562"/>
                  <a:pt x="264381" y="1728729"/>
                  <a:pt x="278517" y="1729154"/>
                </a:cubicBezTo>
                <a:cubicBezTo>
                  <a:pt x="292536" y="1729889"/>
                  <a:pt x="306253" y="1724905"/>
                  <a:pt x="316532" y="1715343"/>
                </a:cubicBezTo>
                <a:lnTo>
                  <a:pt x="421667" y="1618673"/>
                </a:lnTo>
                <a:lnTo>
                  <a:pt x="420479" y="1658321"/>
                </a:lnTo>
                <a:cubicBezTo>
                  <a:pt x="419980" y="1687677"/>
                  <a:pt x="443251" y="1711941"/>
                  <a:pt x="472601" y="1712670"/>
                </a:cubicBezTo>
                <a:cubicBezTo>
                  <a:pt x="486794" y="1713015"/>
                  <a:pt x="500536" y="1707668"/>
                  <a:pt x="510764" y="1697821"/>
                </a:cubicBezTo>
                <a:cubicBezTo>
                  <a:pt x="514722" y="1694199"/>
                  <a:pt x="518036" y="1689931"/>
                  <a:pt x="520565" y="1685199"/>
                </a:cubicBezTo>
                <a:cubicBezTo>
                  <a:pt x="524744" y="1677801"/>
                  <a:pt x="527038" y="1669488"/>
                  <a:pt x="527247" y="1660994"/>
                </a:cubicBezTo>
                <a:lnTo>
                  <a:pt x="531405" y="1517399"/>
                </a:lnTo>
                <a:lnTo>
                  <a:pt x="625403" y="1430528"/>
                </a:lnTo>
                <a:lnTo>
                  <a:pt x="622285" y="1564175"/>
                </a:lnTo>
                <a:cubicBezTo>
                  <a:pt x="621618" y="1593313"/>
                  <a:pt x="644535" y="1617554"/>
                  <a:pt x="673664" y="1618524"/>
                </a:cubicBezTo>
                <a:cubicBezTo>
                  <a:pt x="687932" y="1619047"/>
                  <a:pt x="701788" y="1613677"/>
                  <a:pt x="711976" y="1603675"/>
                </a:cubicBezTo>
                <a:cubicBezTo>
                  <a:pt x="715890" y="1600048"/>
                  <a:pt x="719154" y="1595779"/>
                  <a:pt x="721628" y="1591052"/>
                </a:cubicBezTo>
                <a:cubicBezTo>
                  <a:pt x="725920" y="1583702"/>
                  <a:pt x="728223" y="1575359"/>
                  <a:pt x="728311" y="1566848"/>
                </a:cubicBezTo>
                <a:lnTo>
                  <a:pt x="735141" y="1329997"/>
                </a:lnTo>
                <a:lnTo>
                  <a:pt x="821269" y="1250552"/>
                </a:lnTo>
                <a:lnTo>
                  <a:pt x="817705" y="1376624"/>
                </a:lnTo>
                <a:lnTo>
                  <a:pt x="770780" y="1440478"/>
                </a:lnTo>
                <a:cubicBezTo>
                  <a:pt x="753383" y="1464026"/>
                  <a:pt x="758370" y="1497219"/>
                  <a:pt x="781919" y="1514617"/>
                </a:cubicBezTo>
                <a:cubicBezTo>
                  <a:pt x="781968" y="1514653"/>
                  <a:pt x="782017" y="1514690"/>
                  <a:pt x="782066" y="1514726"/>
                </a:cubicBezTo>
                <a:cubicBezTo>
                  <a:pt x="785745" y="1517474"/>
                  <a:pt x="789862" y="1519583"/>
                  <a:pt x="794243" y="1520962"/>
                </a:cubicBezTo>
                <a:cubicBezTo>
                  <a:pt x="802038" y="1524176"/>
                  <a:pt x="810497" y="1525450"/>
                  <a:pt x="818893" y="1524675"/>
                </a:cubicBezTo>
                <a:cubicBezTo>
                  <a:pt x="827435" y="1542548"/>
                  <a:pt x="845136" y="1554254"/>
                  <a:pt x="864927" y="1555116"/>
                </a:cubicBezTo>
                <a:lnTo>
                  <a:pt x="867303" y="1555116"/>
                </a:lnTo>
                <a:cubicBezTo>
                  <a:pt x="886359" y="1554919"/>
                  <a:pt x="903833" y="1544480"/>
                  <a:pt x="913039" y="1527793"/>
                </a:cubicBezTo>
                <a:cubicBezTo>
                  <a:pt x="916874" y="1520708"/>
                  <a:pt x="919009" y="1512828"/>
                  <a:pt x="919276" y="1504776"/>
                </a:cubicBezTo>
                <a:lnTo>
                  <a:pt x="921801" y="1414342"/>
                </a:lnTo>
                <a:lnTo>
                  <a:pt x="1013571" y="1290051"/>
                </a:lnTo>
                <a:lnTo>
                  <a:pt x="1043270" y="1421619"/>
                </a:lnTo>
                <a:lnTo>
                  <a:pt x="917940" y="1617336"/>
                </a:lnTo>
                <a:cubicBezTo>
                  <a:pt x="917940" y="1617336"/>
                  <a:pt x="917940" y="1618524"/>
                  <a:pt x="916900" y="1618970"/>
                </a:cubicBezTo>
                <a:cubicBezTo>
                  <a:pt x="910086" y="1630399"/>
                  <a:pt x="907958" y="1644021"/>
                  <a:pt x="910960" y="1656985"/>
                </a:cubicBezTo>
                <a:cubicBezTo>
                  <a:pt x="916764" y="1685681"/>
                  <a:pt x="944733" y="1704240"/>
                  <a:pt x="973430" y="1698437"/>
                </a:cubicBezTo>
                <a:cubicBezTo>
                  <a:pt x="983486" y="1696403"/>
                  <a:pt x="992736" y="1691495"/>
                  <a:pt x="1000058" y="1684308"/>
                </a:cubicBezTo>
                <a:cubicBezTo>
                  <a:pt x="1003206" y="1681421"/>
                  <a:pt x="1005953" y="1678124"/>
                  <a:pt x="1008225" y="1674507"/>
                </a:cubicBezTo>
                <a:lnTo>
                  <a:pt x="1078167" y="1565511"/>
                </a:lnTo>
                <a:lnTo>
                  <a:pt x="1106826" y="1690396"/>
                </a:lnTo>
                <a:lnTo>
                  <a:pt x="1031094" y="1809193"/>
                </a:lnTo>
                <a:cubicBezTo>
                  <a:pt x="1030609" y="1809861"/>
                  <a:pt x="1030164" y="1810554"/>
                  <a:pt x="1029757" y="1811272"/>
                </a:cubicBezTo>
                <a:cubicBezTo>
                  <a:pt x="1015617" y="1837003"/>
                  <a:pt x="1025014" y="1869325"/>
                  <a:pt x="1050744" y="1883464"/>
                </a:cubicBezTo>
                <a:cubicBezTo>
                  <a:pt x="1070742" y="1894453"/>
                  <a:pt x="1095521" y="1891456"/>
                  <a:pt x="1112321" y="1876016"/>
                </a:cubicBezTo>
                <a:cubicBezTo>
                  <a:pt x="1115435" y="1873095"/>
                  <a:pt x="1118177" y="1869804"/>
                  <a:pt x="1120488" y="1866215"/>
                </a:cubicBezTo>
                <a:lnTo>
                  <a:pt x="1140090" y="1835625"/>
                </a:lnTo>
                <a:lnTo>
                  <a:pt x="1171422" y="1972538"/>
                </a:lnTo>
                <a:cubicBezTo>
                  <a:pt x="1177987" y="2001030"/>
                  <a:pt x="1206276" y="2018916"/>
                  <a:pt x="1234830" y="2012632"/>
                </a:cubicBezTo>
                <a:cubicBezTo>
                  <a:pt x="1244155" y="2010595"/>
                  <a:pt x="1252737" y="2006021"/>
                  <a:pt x="1259629" y="1999416"/>
                </a:cubicBezTo>
                <a:cubicBezTo>
                  <a:pt x="1273044" y="1986512"/>
                  <a:pt x="1278684" y="1967504"/>
                  <a:pt x="1274478" y="1949373"/>
                </a:cubicBezTo>
                <a:lnTo>
                  <a:pt x="1242403" y="1809935"/>
                </a:lnTo>
                <a:lnTo>
                  <a:pt x="1275666" y="1830428"/>
                </a:lnTo>
                <a:cubicBezTo>
                  <a:pt x="1296123" y="1843207"/>
                  <a:pt x="1322637" y="1840519"/>
                  <a:pt x="1340113" y="1823894"/>
                </a:cubicBezTo>
                <a:cubicBezTo>
                  <a:pt x="1343453" y="1820845"/>
                  <a:pt x="1346352" y="1817347"/>
                  <a:pt x="1348726" y="1813499"/>
                </a:cubicBezTo>
                <a:cubicBezTo>
                  <a:pt x="1359136" y="1796718"/>
                  <a:pt x="1359136" y="1775486"/>
                  <a:pt x="1348726" y="1758704"/>
                </a:cubicBezTo>
                <a:cubicBezTo>
                  <a:pt x="1344403" y="1751363"/>
                  <a:pt x="1338398" y="1745152"/>
                  <a:pt x="1331204" y="1740588"/>
                </a:cubicBezTo>
                <a:lnTo>
                  <a:pt x="1208843" y="1664409"/>
                </a:lnTo>
                <a:lnTo>
                  <a:pt x="1180183" y="1539524"/>
                </a:lnTo>
                <a:lnTo>
                  <a:pt x="1293783" y="1609911"/>
                </a:lnTo>
                <a:cubicBezTo>
                  <a:pt x="1314144" y="1622458"/>
                  <a:pt x="1340369" y="1619908"/>
                  <a:pt x="1357933" y="1603675"/>
                </a:cubicBezTo>
                <a:cubicBezTo>
                  <a:pt x="1361176" y="1600442"/>
                  <a:pt x="1364109" y="1596912"/>
                  <a:pt x="1366694" y="1593131"/>
                </a:cubicBezTo>
                <a:cubicBezTo>
                  <a:pt x="1376952" y="1576200"/>
                  <a:pt x="1376952" y="1554971"/>
                  <a:pt x="1366694" y="1538039"/>
                </a:cubicBezTo>
                <a:cubicBezTo>
                  <a:pt x="1362691" y="1530622"/>
                  <a:pt x="1356929" y="1524299"/>
                  <a:pt x="1349914" y="1519626"/>
                </a:cubicBezTo>
                <a:lnTo>
                  <a:pt x="1146772" y="1394592"/>
                </a:lnTo>
                <a:lnTo>
                  <a:pt x="1120637" y="1280102"/>
                </a:lnTo>
                <a:lnTo>
                  <a:pt x="1228148" y="1346777"/>
                </a:lnTo>
                <a:lnTo>
                  <a:pt x="1260817" y="1419243"/>
                </a:lnTo>
                <a:cubicBezTo>
                  <a:pt x="1272493" y="1445947"/>
                  <a:pt x="1303534" y="1458217"/>
                  <a:pt x="1330313" y="1446714"/>
                </a:cubicBezTo>
                <a:cubicBezTo>
                  <a:pt x="1334629" y="1444863"/>
                  <a:pt x="1338636" y="1442358"/>
                  <a:pt x="1342192" y="1439290"/>
                </a:cubicBezTo>
                <a:cubicBezTo>
                  <a:pt x="1348557" y="1434018"/>
                  <a:pt x="1353635" y="1427365"/>
                  <a:pt x="1357042" y="1419837"/>
                </a:cubicBezTo>
                <a:cubicBezTo>
                  <a:pt x="1376926" y="1421549"/>
                  <a:pt x="1396107" y="1412045"/>
                  <a:pt x="1406788" y="1395186"/>
                </a:cubicBezTo>
                <a:lnTo>
                  <a:pt x="1408124" y="1392811"/>
                </a:lnTo>
                <a:cubicBezTo>
                  <a:pt x="1421745" y="1368112"/>
                  <a:pt x="1413576" y="1337070"/>
                  <a:pt x="1389562" y="1322275"/>
                </a:cubicBezTo>
                <a:lnTo>
                  <a:pt x="1311899" y="1274459"/>
                </a:lnTo>
                <a:lnTo>
                  <a:pt x="1249382" y="1132497"/>
                </a:lnTo>
                <a:lnTo>
                  <a:pt x="1378277" y="1172740"/>
                </a:lnTo>
                <a:lnTo>
                  <a:pt x="1486530" y="1380634"/>
                </a:lnTo>
                <a:cubicBezTo>
                  <a:pt x="1486857" y="1381213"/>
                  <a:pt x="1487154" y="1381807"/>
                  <a:pt x="1487421" y="1382416"/>
                </a:cubicBezTo>
                <a:cubicBezTo>
                  <a:pt x="1501368" y="1407247"/>
                  <a:pt x="1532407" y="1416675"/>
                  <a:pt x="1557808" y="1403799"/>
                </a:cubicBezTo>
                <a:cubicBezTo>
                  <a:pt x="1562181" y="1401475"/>
                  <a:pt x="1566226" y="1398578"/>
                  <a:pt x="1569836" y="1395186"/>
                </a:cubicBezTo>
                <a:cubicBezTo>
                  <a:pt x="1586873" y="1378965"/>
                  <a:pt x="1591221" y="1353474"/>
                  <a:pt x="1580528" y="1332521"/>
                </a:cubicBezTo>
                <a:lnTo>
                  <a:pt x="1521130" y="1217288"/>
                </a:lnTo>
                <a:lnTo>
                  <a:pt x="1643342" y="1255452"/>
                </a:lnTo>
                <a:lnTo>
                  <a:pt x="1708383" y="1380485"/>
                </a:lnTo>
                <a:cubicBezTo>
                  <a:pt x="1708873" y="1381201"/>
                  <a:pt x="1709319" y="1381945"/>
                  <a:pt x="1709719" y="1382713"/>
                </a:cubicBezTo>
                <a:cubicBezTo>
                  <a:pt x="1723987" y="1407469"/>
                  <a:pt x="1755271" y="1416519"/>
                  <a:pt x="1780552" y="1403205"/>
                </a:cubicBezTo>
                <a:cubicBezTo>
                  <a:pt x="1806171" y="1390441"/>
                  <a:pt x="1816589" y="1359324"/>
                  <a:pt x="1803824" y="1333706"/>
                </a:cubicBezTo>
                <a:cubicBezTo>
                  <a:pt x="1803551" y="1333158"/>
                  <a:pt x="1803267" y="1332614"/>
                  <a:pt x="1802975" y="1332076"/>
                </a:cubicBezTo>
                <a:lnTo>
                  <a:pt x="1785601" y="1299852"/>
                </a:lnTo>
                <a:lnTo>
                  <a:pt x="1919247" y="1341728"/>
                </a:lnTo>
                <a:cubicBezTo>
                  <a:pt x="1937515" y="1347519"/>
                  <a:pt x="1957486" y="1342910"/>
                  <a:pt x="1971369" y="1329700"/>
                </a:cubicBezTo>
                <a:cubicBezTo>
                  <a:pt x="1978216" y="1323612"/>
                  <a:pt x="1983339" y="1315827"/>
                  <a:pt x="1986219" y="1307128"/>
                </a:cubicBezTo>
                <a:cubicBezTo>
                  <a:pt x="1994812" y="1279164"/>
                  <a:pt x="1979128" y="1249524"/>
                  <a:pt x="1951174" y="1240899"/>
                </a:cubicBezTo>
                <a:lnTo>
                  <a:pt x="1813815" y="1197984"/>
                </a:lnTo>
                <a:lnTo>
                  <a:pt x="1848860" y="1179422"/>
                </a:lnTo>
                <a:cubicBezTo>
                  <a:pt x="1853006" y="1177214"/>
                  <a:pt x="1856809" y="1174413"/>
                  <a:pt x="1860146" y="1171106"/>
                </a:cubicBezTo>
                <a:cubicBezTo>
                  <a:pt x="1877579" y="1154768"/>
                  <a:pt x="1881845" y="1128748"/>
                  <a:pt x="1870540" y="1107699"/>
                </a:cubicBezTo>
                <a:cubicBezTo>
                  <a:pt x="1861038" y="1090292"/>
                  <a:pt x="1842703" y="1079554"/>
                  <a:pt x="1822873" y="1079781"/>
                </a:cubicBezTo>
                <a:cubicBezTo>
                  <a:pt x="1814403" y="1079967"/>
                  <a:pt x="1806081" y="1082047"/>
                  <a:pt x="1798520" y="1085870"/>
                </a:cubicBezTo>
                <a:lnTo>
                  <a:pt x="1671705" y="1153584"/>
                </a:lnTo>
                <a:lnTo>
                  <a:pt x="1548750" y="1115272"/>
                </a:lnTo>
                <a:lnTo>
                  <a:pt x="1666359" y="1052458"/>
                </a:lnTo>
                <a:cubicBezTo>
                  <a:pt x="1670426" y="1050315"/>
                  <a:pt x="1674174" y="1047617"/>
                  <a:pt x="1677496" y="1044439"/>
                </a:cubicBezTo>
                <a:cubicBezTo>
                  <a:pt x="1694808" y="1028087"/>
                  <a:pt x="1699007" y="1002161"/>
                  <a:pt x="1687742" y="981180"/>
                </a:cubicBezTo>
                <a:cubicBezTo>
                  <a:pt x="1678405" y="963668"/>
                  <a:pt x="1660068" y="952838"/>
                  <a:pt x="1640223" y="953114"/>
                </a:cubicBezTo>
                <a:cubicBezTo>
                  <a:pt x="1631688" y="953159"/>
                  <a:pt x="1623286" y="955247"/>
                  <a:pt x="1615722" y="959203"/>
                </a:cubicBezTo>
                <a:lnTo>
                  <a:pt x="1406640" y="1070872"/>
                </a:lnTo>
                <a:lnTo>
                  <a:pt x="1294080" y="1035678"/>
                </a:lnTo>
                <a:lnTo>
                  <a:pt x="1405303" y="976280"/>
                </a:lnTo>
                <a:lnTo>
                  <a:pt x="1483560" y="985041"/>
                </a:lnTo>
                <a:cubicBezTo>
                  <a:pt x="1499035" y="986853"/>
                  <a:pt x="1514520" y="981744"/>
                  <a:pt x="1525882" y="971082"/>
                </a:cubicBezTo>
                <a:cubicBezTo>
                  <a:pt x="1535197" y="962877"/>
                  <a:pt x="1541255" y="951600"/>
                  <a:pt x="1542959" y="939304"/>
                </a:cubicBezTo>
                <a:cubicBezTo>
                  <a:pt x="1543789" y="934389"/>
                  <a:pt x="1543789" y="929370"/>
                  <a:pt x="1542959" y="924455"/>
                </a:cubicBezTo>
                <a:cubicBezTo>
                  <a:pt x="1541643" y="916167"/>
                  <a:pt x="1538443" y="908292"/>
                  <a:pt x="1533603" y="901438"/>
                </a:cubicBezTo>
                <a:cubicBezTo>
                  <a:pt x="1545005" y="885053"/>
                  <a:pt x="1546267" y="863661"/>
                  <a:pt x="1536870" y="846049"/>
                </a:cubicBezTo>
                <a:lnTo>
                  <a:pt x="1535682" y="844118"/>
                </a:lnTo>
                <a:cubicBezTo>
                  <a:pt x="1526003" y="827842"/>
                  <a:pt x="1508436" y="817900"/>
                  <a:pt x="1489500" y="817983"/>
                </a:cubicBezTo>
                <a:cubicBezTo>
                  <a:pt x="1480919" y="818304"/>
                  <a:pt x="1472508" y="820484"/>
                  <a:pt x="1464850" y="824369"/>
                </a:cubicBezTo>
                <a:lnTo>
                  <a:pt x="1384068" y="867581"/>
                </a:lnTo>
                <a:lnTo>
                  <a:pt x="1229484" y="849761"/>
                </a:lnTo>
                <a:lnTo>
                  <a:pt x="1328531" y="758733"/>
                </a:lnTo>
                <a:lnTo>
                  <a:pt x="1562709" y="770465"/>
                </a:lnTo>
                <a:lnTo>
                  <a:pt x="1565233" y="770465"/>
                </a:lnTo>
                <a:cubicBezTo>
                  <a:pt x="1578875" y="770442"/>
                  <a:pt x="1591974" y="765117"/>
                  <a:pt x="1601763" y="755615"/>
                </a:cubicBezTo>
                <a:cubicBezTo>
                  <a:pt x="1611702" y="746283"/>
                  <a:pt x="1617615" y="733446"/>
                  <a:pt x="1618246" y="719827"/>
                </a:cubicBezTo>
                <a:cubicBezTo>
                  <a:pt x="1619427" y="690544"/>
                  <a:pt x="1596872" y="665741"/>
                  <a:pt x="1567609" y="664142"/>
                </a:cubicBezTo>
                <a:lnTo>
                  <a:pt x="1437527" y="658350"/>
                </a:lnTo>
                <a:lnTo>
                  <a:pt x="1531376" y="571777"/>
                </a:lnTo>
                <a:lnTo>
                  <a:pt x="1672002" y="578905"/>
                </a:lnTo>
                <a:lnTo>
                  <a:pt x="1674526" y="578905"/>
                </a:lnTo>
                <a:cubicBezTo>
                  <a:pt x="1688153" y="578805"/>
                  <a:pt x="1701226" y="573492"/>
                  <a:pt x="1711056" y="564055"/>
                </a:cubicBezTo>
                <a:cubicBezTo>
                  <a:pt x="1721096" y="554736"/>
                  <a:pt x="1727025" y="541809"/>
                  <a:pt x="1727539" y="528119"/>
                </a:cubicBezTo>
                <a:cubicBezTo>
                  <a:pt x="1728461" y="498950"/>
                  <a:pt x="1705759" y="474462"/>
                  <a:pt x="1676605" y="473176"/>
                </a:cubicBezTo>
                <a:lnTo>
                  <a:pt x="1640075" y="471245"/>
                </a:lnTo>
                <a:lnTo>
                  <a:pt x="1744022" y="376060"/>
                </a:lnTo>
                <a:cubicBezTo>
                  <a:pt x="1764921" y="356096"/>
                  <a:pt x="1765977" y="323070"/>
                  <a:pt x="1746398" y="301812"/>
                </a:cubicBezTo>
                <a:cubicBezTo>
                  <a:pt x="1736802" y="291387"/>
                  <a:pt x="1723433" y="285238"/>
                  <a:pt x="1709274" y="284735"/>
                </a:cubicBezTo>
                <a:close/>
              </a:path>
            </a:pathLst>
          </a:custGeom>
          <a:solidFill>
            <a:srgbClr val="92B1D0">
              <a:alpha val="678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10"/>
          <p:cNvSpPr/>
          <p:nvPr/>
        </p:nvSpPr>
        <p:spPr>
          <a:xfrm flipH="1">
            <a:off x="-272655" y="5332230"/>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10"/>
          <p:cNvSpPr/>
          <p:nvPr/>
        </p:nvSpPr>
        <p:spPr>
          <a:xfrm>
            <a:off x="-243638" y="5570670"/>
            <a:ext cx="1282304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10"/>
          <p:cNvSpPr/>
          <p:nvPr/>
        </p:nvSpPr>
        <p:spPr>
          <a:xfrm rot="10800000">
            <a:off x="-283288" y="-345152"/>
            <a:ext cx="1242232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CBEDF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10"/>
          <p:cNvSpPr/>
          <p:nvPr/>
        </p:nvSpPr>
        <p:spPr>
          <a:xfrm flipH="1" rot="10800000">
            <a:off x="-261361" y="-496573"/>
            <a:ext cx="12823042" cy="1597580"/>
          </a:xfrm>
          <a:custGeom>
            <a:rect b="b" l="l" r="r" t="t"/>
            <a:pathLst>
              <a:path extrusionOk="0" h="1426411" w="11449145">
                <a:moveTo>
                  <a:pt x="-82" y="538057"/>
                </a:moveTo>
                <a:cubicBezTo>
                  <a:pt x="406312" y="475573"/>
                  <a:pt x="820621" y="486336"/>
                  <a:pt x="1223214" y="569871"/>
                </a:cubicBezTo>
                <a:cubicBezTo>
                  <a:pt x="1234196" y="434902"/>
                  <a:pt x="1352516" y="334413"/>
                  <a:pt x="1487466" y="345367"/>
                </a:cubicBezTo>
                <a:cubicBezTo>
                  <a:pt x="1570724" y="352129"/>
                  <a:pt x="1644800" y="400897"/>
                  <a:pt x="1684034" y="474621"/>
                </a:cubicBezTo>
                <a:cubicBezTo>
                  <a:pt x="1654601" y="377561"/>
                  <a:pt x="1698511" y="276215"/>
                  <a:pt x="1779284" y="236496"/>
                </a:cubicBezTo>
                <a:cubicBezTo>
                  <a:pt x="1883011" y="185156"/>
                  <a:pt x="2008360" y="254117"/>
                  <a:pt x="2049412" y="347748"/>
                </a:cubicBezTo>
                <a:cubicBezTo>
                  <a:pt x="2079893" y="417280"/>
                  <a:pt x="2057223" y="485670"/>
                  <a:pt x="2049412" y="506625"/>
                </a:cubicBezTo>
                <a:cubicBezTo>
                  <a:pt x="2114106" y="453094"/>
                  <a:pt x="2190173" y="414994"/>
                  <a:pt x="2271821" y="395373"/>
                </a:cubicBezTo>
                <a:cubicBezTo>
                  <a:pt x="2388731" y="368512"/>
                  <a:pt x="2511156" y="379657"/>
                  <a:pt x="2621294" y="427186"/>
                </a:cubicBezTo>
                <a:cubicBezTo>
                  <a:pt x="3027973" y="258785"/>
                  <a:pt x="3488812" y="282121"/>
                  <a:pt x="3876403" y="490719"/>
                </a:cubicBezTo>
                <a:cubicBezTo>
                  <a:pt x="4113385" y="274405"/>
                  <a:pt x="4306647" y="482146"/>
                  <a:pt x="4306647" y="482146"/>
                </a:cubicBezTo>
                <a:cubicBezTo>
                  <a:pt x="4306647" y="482146"/>
                  <a:pt x="4395325" y="224971"/>
                  <a:pt x="4589921" y="242592"/>
                </a:cubicBezTo>
                <a:cubicBezTo>
                  <a:pt x="4701363" y="252689"/>
                  <a:pt x="4762037" y="292979"/>
                  <a:pt x="4797851" y="363560"/>
                </a:cubicBezTo>
                <a:cubicBezTo>
                  <a:pt x="4823093" y="335842"/>
                  <a:pt x="4905579" y="251926"/>
                  <a:pt x="5035976" y="236496"/>
                </a:cubicBezTo>
                <a:cubicBezTo>
                  <a:pt x="5181423" y="219351"/>
                  <a:pt x="5328775" y="293646"/>
                  <a:pt x="5416976" y="426996"/>
                </a:cubicBezTo>
                <a:cubicBezTo>
                  <a:pt x="5520380" y="374894"/>
                  <a:pt x="5634547" y="347653"/>
                  <a:pt x="5750351" y="347557"/>
                </a:cubicBezTo>
                <a:cubicBezTo>
                  <a:pt x="6000382" y="348130"/>
                  <a:pt x="6173166" y="478145"/>
                  <a:pt x="6226601" y="522246"/>
                </a:cubicBezTo>
                <a:cubicBezTo>
                  <a:pt x="6287390" y="440331"/>
                  <a:pt x="6362790" y="370322"/>
                  <a:pt x="6449010" y="315744"/>
                </a:cubicBezTo>
                <a:cubicBezTo>
                  <a:pt x="6931547" y="13040"/>
                  <a:pt x="7563435" y="345748"/>
                  <a:pt x="7624681" y="379275"/>
                </a:cubicBezTo>
                <a:cubicBezTo>
                  <a:pt x="7651732" y="338605"/>
                  <a:pt x="7814419" y="101907"/>
                  <a:pt x="8113599" y="59998"/>
                </a:cubicBezTo>
                <a:cubicBezTo>
                  <a:pt x="8396587" y="20279"/>
                  <a:pt x="8687385" y="170773"/>
                  <a:pt x="8844357" y="440998"/>
                </a:cubicBezTo>
                <a:cubicBezTo>
                  <a:pt x="8873979" y="358416"/>
                  <a:pt x="8940178" y="296027"/>
                  <a:pt x="9019141" y="282121"/>
                </a:cubicBezTo>
                <a:cubicBezTo>
                  <a:pt x="9129821" y="262594"/>
                  <a:pt x="9252122" y="340795"/>
                  <a:pt x="9289270" y="472621"/>
                </a:cubicBezTo>
                <a:cubicBezTo>
                  <a:pt x="9365279" y="402326"/>
                  <a:pt x="9458434" y="353082"/>
                  <a:pt x="9559303" y="329746"/>
                </a:cubicBezTo>
                <a:cubicBezTo>
                  <a:pt x="9803048" y="274786"/>
                  <a:pt x="9997453" y="399183"/>
                  <a:pt x="10035553" y="424996"/>
                </a:cubicBezTo>
                <a:cubicBezTo>
                  <a:pt x="10072224" y="354035"/>
                  <a:pt x="10184048" y="161248"/>
                  <a:pt x="10416553" y="59617"/>
                </a:cubicBezTo>
                <a:cubicBezTo>
                  <a:pt x="10792696" y="-104689"/>
                  <a:pt x="11145216" y="116767"/>
                  <a:pt x="11179125" y="139055"/>
                </a:cubicBezTo>
                <a:cubicBezTo>
                  <a:pt x="11273899" y="201349"/>
                  <a:pt x="11354957" y="282407"/>
                  <a:pt x="11417250" y="377180"/>
                </a:cubicBezTo>
                <a:cubicBezTo>
                  <a:pt x="11427823" y="726462"/>
                  <a:pt x="11438491" y="1075934"/>
                  <a:pt x="11449064" y="1425787"/>
                </a:cubicBezTo>
                <a:lnTo>
                  <a:pt x="27922" y="1425787"/>
                </a:lnTo>
                <a:close/>
              </a:path>
            </a:pathLst>
          </a:custGeom>
          <a:solidFill>
            <a:srgbClr val="E6F6F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1B91D4"/>
            </a:gs>
            <a:gs pos="43000">
              <a:srgbClr val="275E98"/>
            </a:gs>
            <a:gs pos="65000">
              <a:srgbClr val="2A538B"/>
            </a:gs>
            <a:gs pos="89000">
              <a:srgbClr val="362657"/>
            </a:gs>
            <a:gs pos="100000">
              <a:srgbClr val="362657"/>
            </a:gs>
          </a:gsLst>
          <a:path path="circle">
            <a:fillToRect b="50%" l="50%" r="50%" t="50%"/>
          </a:path>
          <a:tileRect/>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1pPr>
            <a:lvl2pPr lvl="1">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2pPr>
            <a:lvl3pPr lvl="2">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3pPr>
            <a:lvl4pPr lvl="3">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4pPr>
            <a:lvl5pPr lvl="4">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5pPr>
            <a:lvl6pPr lvl="5">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6pPr>
            <a:lvl7pPr lvl="6">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7pPr>
            <a:lvl8pPr lvl="7">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8pPr>
            <a:lvl9pPr lvl="8">
              <a:spcBef>
                <a:spcPts val="0"/>
              </a:spcBef>
              <a:spcAft>
                <a:spcPts val="0"/>
              </a:spcAft>
              <a:buClr>
                <a:schemeClr val="lt1"/>
              </a:buClr>
              <a:buSzPts val="4000"/>
              <a:buFont typeface="Mystery Quest"/>
              <a:buNone/>
              <a:defRPr sz="4000">
                <a:solidFill>
                  <a:schemeClr val="lt1"/>
                </a:solidFill>
                <a:latin typeface="Mystery Quest"/>
                <a:ea typeface="Mystery Quest"/>
                <a:cs typeface="Mystery Quest"/>
                <a:sym typeface="Mystery Quest"/>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1pPr>
            <a:lvl2pPr indent="-349250" lvl="1" marL="9144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2pPr>
            <a:lvl3pPr indent="-349250" lvl="2" marL="13716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3pPr>
            <a:lvl4pPr indent="-349250" lvl="3" marL="18288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4pPr>
            <a:lvl5pPr indent="-349250" lvl="4" marL="22860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5pPr>
            <a:lvl6pPr indent="-349250" lvl="5" marL="27432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6pPr>
            <a:lvl7pPr indent="-349250" lvl="6" marL="32004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7pPr>
            <a:lvl8pPr indent="-349250" lvl="7" marL="3657600">
              <a:lnSpc>
                <a:spcPct val="115000"/>
              </a:lnSpc>
              <a:spcBef>
                <a:spcPts val="2100"/>
              </a:spcBef>
              <a:spcAft>
                <a:spcPts val="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8pPr>
            <a:lvl9pPr indent="-349250" lvl="8" marL="4114800">
              <a:lnSpc>
                <a:spcPct val="115000"/>
              </a:lnSpc>
              <a:spcBef>
                <a:spcPts val="2100"/>
              </a:spcBef>
              <a:spcAft>
                <a:spcPts val="2100"/>
              </a:spcAft>
              <a:buClr>
                <a:schemeClr val="lt1"/>
              </a:buClr>
              <a:buSzPts val="1900"/>
              <a:buFont typeface="Comfortaa Medium"/>
              <a:buChar char="■"/>
              <a:defRPr sz="1900">
                <a:solidFill>
                  <a:schemeClr val="lt1"/>
                </a:solidFill>
                <a:latin typeface="Comfortaa Medium"/>
                <a:ea typeface="Comfortaa Medium"/>
                <a:cs typeface="Comfortaa Medium"/>
                <a:sym typeface="Comfortaa Medium"/>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1007100" y="6099250"/>
            <a:ext cx="23877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latin typeface="Questrial"/>
                <a:ea typeface="Questrial"/>
                <a:cs typeface="Questrial"/>
                <a:sym typeface="Questrial"/>
              </a:rPr>
              <a:t>slidesmania.com</a:t>
            </a:r>
            <a:endParaRPr sz="1200">
              <a:solidFill>
                <a:schemeClr val="lt1"/>
              </a:solidFill>
              <a:latin typeface="Questrial"/>
              <a:ea typeface="Questrial"/>
              <a:cs typeface="Questrial"/>
              <a:sym typeface="Quest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9" name="Shape 4209"/>
        <p:cNvGrpSpPr/>
        <p:nvPr/>
      </p:nvGrpSpPr>
      <p:grpSpPr>
        <a:xfrm>
          <a:off x="0" y="0"/>
          <a:ext cx="0" cy="0"/>
          <a:chOff x="0" y="0"/>
          <a:chExt cx="0" cy="0"/>
        </a:xfrm>
      </p:grpSpPr>
      <p:sp>
        <p:nvSpPr>
          <p:cNvPr id="4210" name="Google Shape;4210;p24"/>
          <p:cNvSpPr txBox="1"/>
          <p:nvPr>
            <p:ph type="title"/>
          </p:nvPr>
        </p:nvSpPr>
        <p:spPr>
          <a:xfrm>
            <a:off x="2518200" y="1051875"/>
            <a:ext cx="7031700" cy="3713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0"/>
              <a:t>Happy Winter!</a:t>
            </a:r>
            <a:endParaRPr sz="1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4" name="Shape 4284"/>
        <p:cNvGrpSpPr/>
        <p:nvPr/>
      </p:nvGrpSpPr>
      <p:grpSpPr>
        <a:xfrm>
          <a:off x="0" y="0"/>
          <a:ext cx="0" cy="0"/>
          <a:chOff x="0" y="0"/>
          <a:chExt cx="0" cy="0"/>
        </a:xfrm>
      </p:grpSpPr>
      <p:sp>
        <p:nvSpPr>
          <p:cNvPr id="4285" name="Google Shape;4285;p33"/>
          <p:cNvSpPr txBox="1"/>
          <p:nvPr>
            <p:ph idx="2" type="title"/>
          </p:nvPr>
        </p:nvSpPr>
        <p:spPr>
          <a:xfrm>
            <a:off x="1195800" y="1202975"/>
            <a:ext cx="9800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Some facts about my cats. </a:t>
            </a:r>
            <a:endParaRPr sz="5000"/>
          </a:p>
        </p:txBody>
      </p:sp>
      <p:sp>
        <p:nvSpPr>
          <p:cNvPr id="4286" name="Google Shape;4286;p33"/>
          <p:cNvSpPr txBox="1"/>
          <p:nvPr>
            <p:ph idx="5" type="body"/>
          </p:nvPr>
        </p:nvSpPr>
        <p:spPr>
          <a:xfrm>
            <a:off x="4616107" y="410943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4287" name="Google Shape;4287;p33"/>
          <p:cNvSpPr txBox="1"/>
          <p:nvPr>
            <p:ph idx="6" type="body"/>
          </p:nvPr>
        </p:nvSpPr>
        <p:spPr>
          <a:xfrm>
            <a:off x="1195788" y="410943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4288" name="Google Shape;4288;p33"/>
          <p:cNvSpPr txBox="1"/>
          <p:nvPr>
            <p:ph type="title"/>
          </p:nvPr>
        </p:nvSpPr>
        <p:spPr>
          <a:xfrm>
            <a:off x="1195788" y="28790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4289" name="Google Shape;4289;p33"/>
          <p:cNvSpPr txBox="1"/>
          <p:nvPr>
            <p:ph idx="3" type="title"/>
          </p:nvPr>
        </p:nvSpPr>
        <p:spPr>
          <a:xfrm>
            <a:off x="4616098" y="28790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4290" name="Google Shape;4290;p33"/>
          <p:cNvSpPr txBox="1"/>
          <p:nvPr>
            <p:ph idx="4" type="title"/>
          </p:nvPr>
        </p:nvSpPr>
        <p:spPr>
          <a:xfrm>
            <a:off x="8047816" y="2879013"/>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4291" name="Google Shape;4291;p33"/>
          <p:cNvSpPr txBox="1"/>
          <p:nvPr>
            <p:ph idx="1" type="body"/>
          </p:nvPr>
        </p:nvSpPr>
        <p:spPr>
          <a:xfrm>
            <a:off x="8047809" y="4120588"/>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5" name="Shape 4295"/>
        <p:cNvGrpSpPr/>
        <p:nvPr/>
      </p:nvGrpSpPr>
      <p:grpSpPr>
        <a:xfrm>
          <a:off x="0" y="0"/>
          <a:ext cx="0" cy="0"/>
          <a:chOff x="0" y="0"/>
          <a:chExt cx="0" cy="0"/>
        </a:xfrm>
      </p:grpSpPr>
      <p:sp>
        <p:nvSpPr>
          <p:cNvPr id="4296" name="Google Shape;4296;p34"/>
          <p:cNvSpPr txBox="1"/>
          <p:nvPr>
            <p:ph type="title"/>
          </p:nvPr>
        </p:nvSpPr>
        <p:spPr>
          <a:xfrm>
            <a:off x="720400" y="898175"/>
            <a:ext cx="9754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4297" name="Google Shape;4297;p34"/>
          <p:cNvSpPr txBox="1"/>
          <p:nvPr>
            <p:ph idx="1" type="subTitle"/>
          </p:nvPr>
        </p:nvSpPr>
        <p:spPr>
          <a:xfrm>
            <a:off x="720400" y="2163600"/>
            <a:ext cx="2905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4298" name="Google Shape;4298;p34"/>
          <p:cNvSpPr txBox="1"/>
          <p:nvPr>
            <p:ph idx="8" type="body"/>
          </p:nvPr>
        </p:nvSpPr>
        <p:spPr>
          <a:xfrm>
            <a:off x="7569407" y="4190000"/>
            <a:ext cx="2905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4299" name="Google Shape;4299;p34"/>
          <p:cNvSpPr txBox="1"/>
          <p:nvPr>
            <p:ph idx="2" type="subTitle"/>
          </p:nvPr>
        </p:nvSpPr>
        <p:spPr>
          <a:xfrm>
            <a:off x="720400" y="3791725"/>
            <a:ext cx="2905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4300" name="Google Shape;4300;p34"/>
          <p:cNvSpPr txBox="1"/>
          <p:nvPr>
            <p:ph idx="13" type="body"/>
          </p:nvPr>
        </p:nvSpPr>
        <p:spPr>
          <a:xfrm>
            <a:off x="720400" y="2589800"/>
            <a:ext cx="2905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4301" name="Google Shape;4301;p34"/>
          <p:cNvSpPr txBox="1"/>
          <p:nvPr>
            <p:ph idx="3" type="subTitle"/>
          </p:nvPr>
        </p:nvSpPr>
        <p:spPr>
          <a:xfrm>
            <a:off x="7569407" y="2172980"/>
            <a:ext cx="2905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4302" name="Google Shape;4302;p34"/>
          <p:cNvSpPr txBox="1"/>
          <p:nvPr>
            <p:ph idx="15" type="body"/>
          </p:nvPr>
        </p:nvSpPr>
        <p:spPr>
          <a:xfrm>
            <a:off x="720400" y="4190000"/>
            <a:ext cx="2905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4303" name="Google Shape;4303;p34"/>
          <p:cNvSpPr txBox="1"/>
          <p:nvPr>
            <p:ph idx="4" type="subTitle"/>
          </p:nvPr>
        </p:nvSpPr>
        <p:spPr>
          <a:xfrm>
            <a:off x="4163403" y="2180950"/>
            <a:ext cx="2905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4304" name="Google Shape;4304;p34"/>
          <p:cNvSpPr txBox="1"/>
          <p:nvPr>
            <p:ph idx="5" type="subTitle"/>
          </p:nvPr>
        </p:nvSpPr>
        <p:spPr>
          <a:xfrm>
            <a:off x="4163403" y="3791725"/>
            <a:ext cx="2905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4305" name="Google Shape;4305;p34"/>
          <p:cNvSpPr txBox="1"/>
          <p:nvPr>
            <p:ph idx="6" type="subTitle"/>
          </p:nvPr>
        </p:nvSpPr>
        <p:spPr>
          <a:xfrm>
            <a:off x="7569407" y="3773180"/>
            <a:ext cx="2905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4306" name="Google Shape;4306;p34"/>
          <p:cNvSpPr txBox="1"/>
          <p:nvPr>
            <p:ph idx="7" type="body"/>
          </p:nvPr>
        </p:nvSpPr>
        <p:spPr>
          <a:xfrm>
            <a:off x="4163403" y="2589800"/>
            <a:ext cx="2905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4307" name="Google Shape;4307;p34"/>
          <p:cNvSpPr txBox="1"/>
          <p:nvPr>
            <p:ph idx="9" type="body"/>
          </p:nvPr>
        </p:nvSpPr>
        <p:spPr>
          <a:xfrm>
            <a:off x="4163403" y="4190000"/>
            <a:ext cx="2905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4308" name="Google Shape;4308;p34"/>
          <p:cNvSpPr txBox="1"/>
          <p:nvPr>
            <p:ph idx="14" type="body"/>
          </p:nvPr>
        </p:nvSpPr>
        <p:spPr>
          <a:xfrm>
            <a:off x="7569407" y="2589800"/>
            <a:ext cx="29058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2" name="Shape 4312"/>
        <p:cNvGrpSpPr/>
        <p:nvPr/>
      </p:nvGrpSpPr>
      <p:grpSpPr>
        <a:xfrm>
          <a:off x="0" y="0"/>
          <a:ext cx="0" cy="0"/>
          <a:chOff x="0" y="0"/>
          <a:chExt cx="0" cy="0"/>
        </a:xfrm>
      </p:grpSpPr>
      <p:sp>
        <p:nvSpPr>
          <p:cNvPr id="4313" name="Google Shape;4313;p35"/>
          <p:cNvSpPr txBox="1"/>
          <p:nvPr>
            <p:ph type="title"/>
          </p:nvPr>
        </p:nvSpPr>
        <p:spPr>
          <a:xfrm>
            <a:off x="1189050" y="8981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4314" name="Google Shape;4314;p35"/>
          <p:cNvSpPr txBox="1"/>
          <p:nvPr>
            <p:ph idx="1" type="subTitle"/>
          </p:nvPr>
        </p:nvSpPr>
        <p:spPr>
          <a:xfrm>
            <a:off x="1431125" y="3487275"/>
            <a:ext cx="2521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2100"/>
              </a:spcAft>
              <a:buNone/>
            </a:pPr>
            <a:r>
              <a:rPr b="0" lang="en" sz="2600">
                <a:solidFill>
                  <a:schemeClr val="accent2"/>
                </a:solidFill>
                <a:latin typeface="Mystery Quest"/>
                <a:ea typeface="Mystery Quest"/>
                <a:cs typeface="Mystery Quest"/>
                <a:sym typeface="Mystery Quest"/>
              </a:rPr>
              <a:t>Erika V.</a:t>
            </a:r>
            <a:endParaRPr b="0" sz="2600">
              <a:solidFill>
                <a:schemeClr val="accent2"/>
              </a:solidFill>
              <a:latin typeface="Mystery Quest"/>
              <a:ea typeface="Mystery Quest"/>
              <a:cs typeface="Mystery Quest"/>
              <a:sym typeface="Mystery Quest"/>
            </a:endParaRPr>
          </a:p>
        </p:txBody>
      </p:sp>
      <p:sp>
        <p:nvSpPr>
          <p:cNvPr id="4315" name="Google Shape;4315;p35"/>
          <p:cNvSpPr txBox="1"/>
          <p:nvPr>
            <p:ph idx="3" type="subTitle"/>
          </p:nvPr>
        </p:nvSpPr>
        <p:spPr>
          <a:xfrm>
            <a:off x="4773401" y="3487275"/>
            <a:ext cx="25215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2100"/>
              </a:spcAft>
              <a:buNone/>
            </a:pPr>
            <a:r>
              <a:rPr b="0" lang="en" sz="2600">
                <a:solidFill>
                  <a:schemeClr val="accent2"/>
                </a:solidFill>
                <a:latin typeface="Mystery Quest"/>
                <a:ea typeface="Mystery Quest"/>
                <a:cs typeface="Mystery Quest"/>
                <a:sym typeface="Mystery Quest"/>
              </a:rPr>
              <a:t>John S.</a:t>
            </a:r>
            <a:endParaRPr b="0" sz="2600">
              <a:solidFill>
                <a:schemeClr val="accent2"/>
              </a:solidFill>
              <a:latin typeface="Mystery Quest"/>
              <a:ea typeface="Mystery Quest"/>
              <a:cs typeface="Mystery Quest"/>
              <a:sym typeface="Mystery Quest"/>
            </a:endParaRPr>
          </a:p>
        </p:txBody>
      </p:sp>
      <p:sp>
        <p:nvSpPr>
          <p:cNvPr id="4316" name="Google Shape;4316;p35"/>
          <p:cNvSpPr txBox="1"/>
          <p:nvPr>
            <p:ph idx="4" type="subTitle"/>
          </p:nvPr>
        </p:nvSpPr>
        <p:spPr>
          <a:xfrm>
            <a:off x="8115677" y="3487275"/>
            <a:ext cx="25212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2100"/>
              </a:spcAft>
              <a:buNone/>
            </a:pPr>
            <a:r>
              <a:rPr b="0" lang="en" sz="2600">
                <a:solidFill>
                  <a:schemeClr val="accent2"/>
                </a:solidFill>
                <a:latin typeface="Mystery Quest"/>
                <a:ea typeface="Mystery Quest"/>
                <a:cs typeface="Mystery Quest"/>
                <a:sym typeface="Mystery Quest"/>
              </a:rPr>
              <a:t>Marie M.</a:t>
            </a:r>
            <a:endParaRPr b="0" sz="2600">
              <a:solidFill>
                <a:schemeClr val="accent2"/>
              </a:solidFill>
              <a:latin typeface="Mystery Quest"/>
              <a:ea typeface="Mystery Quest"/>
              <a:cs typeface="Mystery Quest"/>
              <a:sym typeface="Mystery Quest"/>
            </a:endParaRPr>
          </a:p>
        </p:txBody>
      </p:sp>
      <p:sp>
        <p:nvSpPr>
          <p:cNvPr id="4317" name="Google Shape;4317;p35"/>
          <p:cNvSpPr txBox="1"/>
          <p:nvPr>
            <p:ph idx="2" type="body"/>
          </p:nvPr>
        </p:nvSpPr>
        <p:spPr>
          <a:xfrm>
            <a:off x="1431125" y="4001433"/>
            <a:ext cx="25215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Lorem ipsum dolor sit amet, consectetuer adipiscing elit. Aenean commodo ligula eget dolor.</a:t>
            </a:r>
            <a:endParaRPr sz="1500"/>
          </a:p>
        </p:txBody>
      </p:sp>
      <p:sp>
        <p:nvSpPr>
          <p:cNvPr id="4318" name="Google Shape;4318;p35"/>
          <p:cNvSpPr txBox="1"/>
          <p:nvPr>
            <p:ph idx="5" type="body"/>
          </p:nvPr>
        </p:nvSpPr>
        <p:spPr>
          <a:xfrm>
            <a:off x="4773314" y="3990004"/>
            <a:ext cx="25215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Lorem ipsum dolor sit amet, consectetuer adipiscing elit. Aenean commodo ligula eget dolor.</a:t>
            </a:r>
            <a:endParaRPr sz="1500"/>
          </a:p>
        </p:txBody>
      </p:sp>
      <p:sp>
        <p:nvSpPr>
          <p:cNvPr id="4319" name="Google Shape;4319;p35"/>
          <p:cNvSpPr txBox="1"/>
          <p:nvPr>
            <p:ph idx="6" type="body"/>
          </p:nvPr>
        </p:nvSpPr>
        <p:spPr>
          <a:xfrm>
            <a:off x="8115502" y="3976775"/>
            <a:ext cx="25215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500"/>
              <a:t>Lorem ipsum dolor sit amet, consectetuer adipiscing elit. Aenean commodo ligula eget dolor.</a:t>
            </a:r>
            <a:endParaRPr sz="1500"/>
          </a:p>
        </p:txBody>
      </p:sp>
      <p:sp>
        <p:nvSpPr>
          <p:cNvPr id="4320" name="Google Shape;4320;p35"/>
          <p:cNvSpPr/>
          <p:nvPr/>
        </p:nvSpPr>
        <p:spPr>
          <a:xfrm>
            <a:off x="2027242" y="1957238"/>
            <a:ext cx="1393200" cy="1393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35"/>
          <p:cNvSpPr/>
          <p:nvPr/>
        </p:nvSpPr>
        <p:spPr>
          <a:xfrm>
            <a:off x="532371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35"/>
          <p:cNvSpPr/>
          <p:nvPr/>
        </p:nvSpPr>
        <p:spPr>
          <a:xfrm>
            <a:off x="8694742" y="1985984"/>
            <a:ext cx="1393200" cy="1393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23" name="Google Shape;4323;p35"/>
          <p:cNvPicPr preferRelativeResize="0"/>
          <p:nvPr/>
        </p:nvPicPr>
        <p:blipFill rotWithShape="1">
          <a:blip r:embed="rId3">
            <a:alphaModFix/>
          </a:blip>
          <a:srcRect b="61743" l="33004" r="25212" t="8689"/>
          <a:stretch/>
        </p:blipFill>
        <p:spPr>
          <a:xfrm>
            <a:off x="2027999" y="1993825"/>
            <a:ext cx="1393200" cy="1389900"/>
          </a:xfrm>
          <a:prstGeom prst="ellipse">
            <a:avLst/>
          </a:prstGeom>
          <a:noFill/>
          <a:ln>
            <a:noFill/>
          </a:ln>
        </p:spPr>
      </p:pic>
      <p:pic>
        <p:nvPicPr>
          <p:cNvPr id="4324" name="Google Shape;4324;p35"/>
          <p:cNvPicPr preferRelativeResize="0"/>
          <p:nvPr/>
        </p:nvPicPr>
        <p:blipFill rotWithShape="1">
          <a:blip r:embed="rId4">
            <a:alphaModFix/>
          </a:blip>
          <a:srcRect b="14540" l="32897" r="25727" t="19488"/>
          <a:stretch/>
        </p:blipFill>
        <p:spPr>
          <a:xfrm>
            <a:off x="5353875" y="1987600"/>
            <a:ext cx="1393200" cy="1389900"/>
          </a:xfrm>
          <a:prstGeom prst="ellipse">
            <a:avLst/>
          </a:prstGeom>
          <a:noFill/>
          <a:ln>
            <a:noFill/>
          </a:ln>
        </p:spPr>
      </p:pic>
      <p:pic>
        <p:nvPicPr>
          <p:cNvPr id="4325" name="Google Shape;4325;p35"/>
          <p:cNvPicPr preferRelativeResize="0"/>
          <p:nvPr/>
        </p:nvPicPr>
        <p:blipFill rotWithShape="1">
          <a:blip r:embed="rId5">
            <a:alphaModFix/>
          </a:blip>
          <a:srcRect b="50920" l="24173" r="0" t="0"/>
          <a:stretch/>
        </p:blipFill>
        <p:spPr>
          <a:xfrm>
            <a:off x="8711950" y="1987625"/>
            <a:ext cx="13761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9" name="Shape 4329"/>
        <p:cNvGrpSpPr/>
        <p:nvPr/>
      </p:nvGrpSpPr>
      <p:grpSpPr>
        <a:xfrm>
          <a:off x="0" y="0"/>
          <a:ext cx="0" cy="0"/>
          <a:chOff x="0" y="0"/>
          <a:chExt cx="0" cy="0"/>
        </a:xfrm>
      </p:grpSpPr>
      <p:sp>
        <p:nvSpPr>
          <p:cNvPr id="4330" name="Google Shape;4330;p36"/>
          <p:cNvSpPr txBox="1"/>
          <p:nvPr>
            <p:ph type="title"/>
          </p:nvPr>
        </p:nvSpPr>
        <p:spPr>
          <a:xfrm>
            <a:off x="2036575" y="593375"/>
            <a:ext cx="9739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This is an editable world map.</a:t>
            </a:r>
            <a:endParaRPr sz="5000"/>
          </a:p>
        </p:txBody>
      </p:sp>
      <p:sp>
        <p:nvSpPr>
          <p:cNvPr id="4331" name="Google Shape;4331;p36"/>
          <p:cNvSpPr txBox="1"/>
          <p:nvPr>
            <p:ph idx="2" type="subTitle"/>
          </p:nvPr>
        </p:nvSpPr>
        <p:spPr>
          <a:xfrm>
            <a:off x="8378500" y="1882375"/>
            <a:ext cx="33978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Showcase places</a:t>
            </a:r>
            <a:endParaRPr>
              <a:solidFill>
                <a:schemeClr val="accent3"/>
              </a:solidFill>
            </a:endParaRPr>
          </a:p>
        </p:txBody>
      </p:sp>
      <p:sp>
        <p:nvSpPr>
          <p:cNvPr id="4332" name="Google Shape;4332;p36"/>
          <p:cNvSpPr txBox="1"/>
          <p:nvPr>
            <p:ph idx="4" type="subTitle"/>
          </p:nvPr>
        </p:nvSpPr>
        <p:spPr>
          <a:xfrm>
            <a:off x="8378500" y="4102757"/>
            <a:ext cx="33978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100% Editable</a:t>
            </a:r>
            <a:endParaRPr>
              <a:solidFill>
                <a:schemeClr val="accent3"/>
              </a:solidFill>
            </a:endParaRPr>
          </a:p>
        </p:txBody>
      </p:sp>
      <p:grpSp>
        <p:nvGrpSpPr>
          <p:cNvPr id="4333" name="Google Shape;4333;p36"/>
          <p:cNvGrpSpPr/>
          <p:nvPr/>
        </p:nvGrpSpPr>
        <p:grpSpPr>
          <a:xfrm>
            <a:off x="95072" y="1992388"/>
            <a:ext cx="7944879" cy="3615709"/>
            <a:chOff x="275475" y="1342375"/>
            <a:chExt cx="7012250" cy="3021400"/>
          </a:xfrm>
        </p:grpSpPr>
        <p:sp>
          <p:nvSpPr>
            <p:cNvPr id="4334" name="Google Shape;4334;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5" name="Google Shape;4335;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6" name="Google Shape;4336;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7" name="Google Shape;4337;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8" name="Google Shape;4338;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39" name="Google Shape;4339;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0" name="Google Shape;4340;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1" name="Google Shape;4341;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2" name="Google Shape;4342;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3" name="Google Shape;4343;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4" name="Google Shape;4344;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5" name="Google Shape;4345;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6" name="Google Shape;4346;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7" name="Google Shape;4347;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8" name="Google Shape;4348;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49" name="Google Shape;4349;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0" name="Google Shape;4350;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1" name="Google Shape;4351;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2" name="Google Shape;4352;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3" name="Google Shape;4353;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4" name="Google Shape;4354;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5" name="Google Shape;4355;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6" name="Google Shape;4356;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7" name="Google Shape;4357;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8" name="Google Shape;4358;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59" name="Google Shape;4359;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0" name="Google Shape;4360;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1" name="Google Shape;4361;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2" name="Google Shape;4362;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3" name="Google Shape;4363;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4" name="Google Shape;4364;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5" name="Google Shape;4365;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6" name="Google Shape;4366;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7" name="Google Shape;4367;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8" name="Google Shape;4368;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69" name="Google Shape;4369;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0" name="Google Shape;4370;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1" name="Google Shape;4371;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2" name="Google Shape;4372;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3" name="Google Shape;4373;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4" name="Google Shape;4374;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5" name="Google Shape;4375;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6" name="Google Shape;4376;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7" name="Google Shape;4377;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8" name="Google Shape;4378;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79" name="Google Shape;4379;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0" name="Google Shape;4380;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1" name="Google Shape;4381;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2" name="Google Shape;4382;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3" name="Google Shape;4383;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4" name="Google Shape;4384;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5" name="Google Shape;4385;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6" name="Google Shape;4386;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7" name="Google Shape;4387;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8" name="Google Shape;4388;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89" name="Google Shape;4389;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0" name="Google Shape;4390;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1" name="Google Shape;4391;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2" name="Google Shape;4392;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3" name="Google Shape;4393;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4" name="Google Shape;4394;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5" name="Google Shape;4395;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6" name="Google Shape;4396;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7" name="Google Shape;4397;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8" name="Google Shape;4398;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399" name="Google Shape;4399;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0" name="Google Shape;4400;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1" name="Google Shape;4401;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2" name="Google Shape;4402;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3" name="Google Shape;4403;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4" name="Google Shape;4404;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5" name="Google Shape;4405;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6" name="Google Shape;4406;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7" name="Google Shape;4407;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8" name="Google Shape;4408;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09" name="Google Shape;4409;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0" name="Google Shape;4410;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1" name="Google Shape;4411;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2" name="Google Shape;4412;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3" name="Google Shape;4413;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4" name="Google Shape;4414;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5" name="Google Shape;4415;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6" name="Google Shape;4416;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7" name="Google Shape;4417;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8" name="Google Shape;4418;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19" name="Google Shape;4419;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0" name="Google Shape;4420;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1" name="Google Shape;4421;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2" name="Google Shape;4422;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3" name="Google Shape;4423;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4" name="Google Shape;4424;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5" name="Google Shape;4425;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6" name="Google Shape;4426;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7" name="Google Shape;4427;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8" name="Google Shape;4428;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29" name="Google Shape;4429;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0" name="Google Shape;4430;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1" name="Google Shape;4431;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2" name="Google Shape;4432;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3" name="Google Shape;4433;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4" name="Google Shape;4434;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5" name="Google Shape;4435;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6" name="Google Shape;4436;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7" name="Google Shape;4437;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8" name="Google Shape;4438;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39" name="Google Shape;4439;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0" name="Google Shape;4440;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1" name="Google Shape;4441;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2" name="Google Shape;4442;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3" name="Google Shape;4443;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4" name="Google Shape;4444;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5" name="Google Shape;4445;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6" name="Google Shape;4446;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7" name="Google Shape;4447;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8" name="Google Shape;4448;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49" name="Google Shape;4449;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0" name="Google Shape;4450;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1" name="Google Shape;4451;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2" name="Google Shape;4452;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3" name="Google Shape;4453;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4" name="Google Shape;4454;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5" name="Google Shape;4455;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6" name="Google Shape;4456;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7" name="Google Shape;4457;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8" name="Google Shape;4458;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59" name="Google Shape;4459;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0" name="Google Shape;4460;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1" name="Google Shape;4461;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2" name="Google Shape;4462;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3" name="Google Shape;4463;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4" name="Google Shape;4464;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5" name="Google Shape;4465;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6" name="Google Shape;4466;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7" name="Google Shape;4467;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8" name="Google Shape;4468;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69" name="Google Shape;4469;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0" name="Google Shape;4470;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1" name="Google Shape;4471;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2" name="Google Shape;4472;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3" name="Google Shape;4473;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4" name="Google Shape;4474;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5" name="Google Shape;4475;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6" name="Google Shape;4476;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7" name="Google Shape;4477;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8" name="Google Shape;4478;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79" name="Google Shape;4479;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0" name="Google Shape;4480;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1" name="Google Shape;4481;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2" name="Google Shape;4482;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3" name="Google Shape;4483;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4" name="Google Shape;4484;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5" name="Google Shape;4485;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6" name="Google Shape;4486;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7" name="Google Shape;4487;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8" name="Google Shape;4488;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89" name="Google Shape;4489;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0" name="Google Shape;4490;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1" name="Google Shape;4491;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2" name="Google Shape;4492;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3" name="Google Shape;4493;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4" name="Google Shape;4494;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5" name="Google Shape;4495;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6" name="Google Shape;4496;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7" name="Google Shape;4497;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8" name="Google Shape;4498;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499" name="Google Shape;4499;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0" name="Google Shape;4500;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1" name="Google Shape;4501;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2" name="Google Shape;4502;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3" name="Google Shape;4503;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4" name="Google Shape;4504;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5" name="Google Shape;4505;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6" name="Google Shape;4506;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7" name="Google Shape;4507;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8" name="Google Shape;4508;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09" name="Google Shape;4509;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0" name="Google Shape;4510;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1" name="Google Shape;4511;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2" name="Google Shape;4512;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3" name="Google Shape;4513;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4" name="Google Shape;4514;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5" name="Google Shape;4515;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6" name="Google Shape;4516;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7" name="Google Shape;4517;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8" name="Google Shape;4518;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19" name="Google Shape;4519;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0" name="Google Shape;4520;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1" name="Google Shape;4521;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2" name="Google Shape;4522;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3" name="Google Shape;4523;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4" name="Google Shape;4524;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5" name="Google Shape;4525;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6" name="Google Shape;4526;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7" name="Google Shape;4527;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8" name="Google Shape;4528;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29" name="Google Shape;4529;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0" name="Google Shape;4530;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1" name="Google Shape;4531;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2" name="Google Shape;4532;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3" name="Google Shape;4533;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4" name="Google Shape;4534;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5" name="Google Shape;4535;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6" name="Google Shape;4536;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7" name="Google Shape;4537;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8" name="Google Shape;4538;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39" name="Google Shape;4539;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40" name="Google Shape;4540;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41" name="Google Shape;4541;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42" name="Google Shape;4542;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43" name="Google Shape;4543;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4544" name="Google Shape;4544;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4545" name="Google Shape;4545;p36"/>
          <p:cNvSpPr txBox="1"/>
          <p:nvPr>
            <p:ph idx="1"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4546" name="Google Shape;4546;p36"/>
          <p:cNvSpPr txBox="1"/>
          <p:nvPr>
            <p:ph idx="3"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0" name="Shape 4550"/>
        <p:cNvGrpSpPr/>
        <p:nvPr/>
      </p:nvGrpSpPr>
      <p:grpSpPr>
        <a:xfrm>
          <a:off x="0" y="0"/>
          <a:ext cx="0" cy="0"/>
          <a:chOff x="0" y="0"/>
          <a:chExt cx="0" cy="0"/>
        </a:xfrm>
      </p:grpSpPr>
      <p:sp>
        <p:nvSpPr>
          <p:cNvPr id="4551" name="Google Shape;4551;p37"/>
          <p:cNvSpPr txBox="1"/>
          <p:nvPr>
            <p:ph type="title"/>
          </p:nvPr>
        </p:nvSpPr>
        <p:spPr>
          <a:xfrm>
            <a:off x="415600" y="8219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And this is a timeline or process</a:t>
            </a:r>
            <a:endParaRPr sz="5000"/>
          </a:p>
        </p:txBody>
      </p:sp>
      <p:sp>
        <p:nvSpPr>
          <p:cNvPr id="4552" name="Google Shape;4552;p37"/>
          <p:cNvSpPr txBox="1"/>
          <p:nvPr>
            <p:ph idx="1" type="subTitle"/>
          </p:nvPr>
        </p:nvSpPr>
        <p:spPr>
          <a:xfrm>
            <a:off x="415600"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4553" name="Google Shape;4553;p37"/>
          <p:cNvSpPr txBox="1"/>
          <p:nvPr>
            <p:ph idx="7" type="body"/>
          </p:nvPr>
        </p:nvSpPr>
        <p:spPr>
          <a:xfrm>
            <a:off x="2746075" y="3314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54" name="Google Shape;4554;p37"/>
          <p:cNvSpPr txBox="1"/>
          <p:nvPr>
            <p:ph idx="2" type="subTitle"/>
          </p:nvPr>
        </p:nvSpPr>
        <p:spPr>
          <a:xfrm>
            <a:off x="2775377"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4555" name="Google Shape;4555;p37"/>
          <p:cNvSpPr txBox="1"/>
          <p:nvPr>
            <p:ph idx="8" type="body"/>
          </p:nvPr>
        </p:nvSpPr>
        <p:spPr>
          <a:xfrm>
            <a:off x="5135150" y="3314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56" name="Google Shape;4556;p37"/>
          <p:cNvSpPr txBox="1"/>
          <p:nvPr>
            <p:ph idx="3" type="subTitle"/>
          </p:nvPr>
        </p:nvSpPr>
        <p:spPr>
          <a:xfrm>
            <a:off x="5135153" y="2418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4557" name="Google Shape;4557;p37"/>
          <p:cNvSpPr txBox="1"/>
          <p:nvPr>
            <p:ph idx="9" type="body"/>
          </p:nvPr>
        </p:nvSpPr>
        <p:spPr>
          <a:xfrm>
            <a:off x="7494925" y="3314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58" name="Google Shape;4558;p37"/>
          <p:cNvSpPr txBox="1"/>
          <p:nvPr>
            <p:ph idx="4" type="subTitle"/>
          </p:nvPr>
        </p:nvSpPr>
        <p:spPr>
          <a:xfrm>
            <a:off x="7494930" y="2418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4559" name="Google Shape;4559;p37"/>
          <p:cNvSpPr txBox="1"/>
          <p:nvPr>
            <p:ph idx="5" type="subTitle"/>
          </p:nvPr>
        </p:nvSpPr>
        <p:spPr>
          <a:xfrm>
            <a:off x="9854707" y="2392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4560" name="Google Shape;4560;p37"/>
          <p:cNvSpPr txBox="1"/>
          <p:nvPr>
            <p:ph idx="6" type="body"/>
          </p:nvPr>
        </p:nvSpPr>
        <p:spPr>
          <a:xfrm>
            <a:off x="386300" y="3314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4561" name="Google Shape;4561;p37"/>
          <p:cNvSpPr txBox="1"/>
          <p:nvPr>
            <p:ph idx="13" type="body"/>
          </p:nvPr>
        </p:nvSpPr>
        <p:spPr>
          <a:xfrm>
            <a:off x="9854700" y="33148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cxnSp>
        <p:nvCxnSpPr>
          <p:cNvPr id="4562" name="Google Shape;4562;p37"/>
          <p:cNvCxnSpPr/>
          <p:nvPr/>
        </p:nvCxnSpPr>
        <p:spPr>
          <a:xfrm flipH="1" rot="10800000">
            <a:off x="-58325" y="3082275"/>
            <a:ext cx="12277800" cy="7500"/>
          </a:xfrm>
          <a:prstGeom prst="straightConnector1">
            <a:avLst/>
          </a:prstGeom>
          <a:noFill/>
          <a:ln cap="flat" cmpd="sng" w="19050">
            <a:solidFill>
              <a:schemeClr val="lt1"/>
            </a:solidFill>
            <a:prstDash val="solid"/>
            <a:round/>
            <a:headEnd len="med" w="med" type="none"/>
            <a:tailEnd len="med" w="med" type="none"/>
          </a:ln>
          <a:effectLst>
            <a:outerShdw blurRad="57150" rotWithShape="0" algn="bl" dir="5400000" dist="19050">
              <a:srgbClr val="000000">
                <a:alpha val="50000"/>
              </a:srgbClr>
            </a:outerShdw>
          </a:effectLst>
        </p:spPr>
      </p:cxnSp>
      <p:sp>
        <p:nvSpPr>
          <p:cNvPr id="4563" name="Google Shape;4563;p37"/>
          <p:cNvSpPr/>
          <p:nvPr/>
        </p:nvSpPr>
        <p:spPr>
          <a:xfrm flipH="1" rot="10800000">
            <a:off x="7494916" y="2605450"/>
            <a:ext cx="231212" cy="231776"/>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A0C3CA">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4" name="Google Shape;4564;p37"/>
          <p:cNvSpPr/>
          <p:nvPr/>
        </p:nvSpPr>
        <p:spPr>
          <a:xfrm flipH="1" rot="10800000">
            <a:off x="2613698" y="2447257"/>
            <a:ext cx="388687" cy="389977"/>
          </a:xfrm>
          <a:custGeom>
            <a:rect b="b" l="l" r="r" t="t"/>
            <a:pathLst>
              <a:path extrusionOk="0" h="253232" w="252394">
                <a:moveTo>
                  <a:pt x="6427" y="166245"/>
                </a:moveTo>
                <a:cubicBezTo>
                  <a:pt x="27887" y="232495"/>
                  <a:pt x="98817" y="268751"/>
                  <a:pt x="164836" y="247225"/>
                </a:cubicBezTo>
                <a:cubicBezTo>
                  <a:pt x="165086" y="247147"/>
                  <a:pt x="165313" y="247067"/>
                  <a:pt x="165563" y="246987"/>
                </a:cubicBezTo>
                <a:cubicBezTo>
                  <a:pt x="231673" y="225301"/>
                  <a:pt x="267752" y="153949"/>
                  <a:pt x="246132" y="87617"/>
                </a:cubicBezTo>
                <a:cubicBezTo>
                  <a:pt x="246109" y="87522"/>
                  <a:pt x="246064" y="87424"/>
                  <a:pt x="246041" y="87328"/>
                </a:cubicBezTo>
                <a:cubicBezTo>
                  <a:pt x="224421" y="20996"/>
                  <a:pt x="153310" y="-15196"/>
                  <a:pt x="87200" y="6490"/>
                </a:cubicBezTo>
                <a:cubicBezTo>
                  <a:pt x="87086" y="6522"/>
                  <a:pt x="86995" y="6554"/>
                  <a:pt x="86904" y="6586"/>
                </a:cubicBezTo>
                <a:cubicBezTo>
                  <a:pt x="20863" y="28112"/>
                  <a:pt x="-15261" y="99270"/>
                  <a:pt x="6199" y="165520"/>
                </a:cubicBezTo>
                <a:cubicBezTo>
                  <a:pt x="6268" y="165762"/>
                  <a:pt x="6336" y="166003"/>
                  <a:pt x="6427" y="166245"/>
                </a:cubicBezTo>
                <a:close/>
              </a:path>
            </a:pathLst>
          </a:custGeom>
          <a:solidFill>
            <a:srgbClr val="ADA183">
              <a:alpha val="9569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5" name="Google Shape;4565;p37"/>
          <p:cNvSpPr/>
          <p:nvPr/>
        </p:nvSpPr>
        <p:spPr>
          <a:xfrm flipH="1" rot="10800000">
            <a:off x="415611" y="2549425"/>
            <a:ext cx="286802" cy="287792"/>
          </a:xfrm>
          <a:custGeom>
            <a:rect b="b" l="l" r="r" t="t"/>
            <a:pathLst>
              <a:path extrusionOk="0" h="186878" w="186235">
                <a:moveTo>
                  <a:pt x="268" y="100605"/>
                </a:moveTo>
                <a:cubicBezTo>
                  <a:pt x="4019" y="151988"/>
                  <a:pt x="48577" y="190589"/>
                  <a:pt x="99797" y="186825"/>
                </a:cubicBezTo>
                <a:cubicBezTo>
                  <a:pt x="99819" y="186823"/>
                  <a:pt x="99819" y="186823"/>
                  <a:pt x="99842" y="186821"/>
                </a:cubicBezTo>
                <a:cubicBezTo>
                  <a:pt x="151129" y="182932"/>
                  <a:pt x="189663" y="138175"/>
                  <a:pt x="186003" y="86691"/>
                </a:cubicBezTo>
                <a:cubicBezTo>
                  <a:pt x="182138" y="35190"/>
                  <a:pt x="137376" y="-3411"/>
                  <a:pt x="86043" y="468"/>
                </a:cubicBezTo>
                <a:cubicBezTo>
                  <a:pt x="86020" y="471"/>
                  <a:pt x="85997" y="473"/>
                  <a:pt x="85974" y="475"/>
                </a:cubicBezTo>
                <a:cubicBezTo>
                  <a:pt x="34801" y="4480"/>
                  <a:pt x="-3528" y="49244"/>
                  <a:pt x="268" y="100605"/>
                </a:cubicBezTo>
                <a:close/>
              </a:path>
            </a:pathLst>
          </a:custGeom>
          <a:solidFill>
            <a:srgbClr val="D7CA91">
              <a:alpha val="9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6" name="Google Shape;4566;p37"/>
          <p:cNvSpPr/>
          <p:nvPr/>
        </p:nvSpPr>
        <p:spPr>
          <a:xfrm flipH="1" rot="10800000">
            <a:off x="4969829" y="2610149"/>
            <a:ext cx="165333" cy="166351"/>
          </a:xfrm>
          <a:custGeom>
            <a:rect b="b" l="l" r="r" t="t"/>
            <a:pathLst>
              <a:path extrusionOk="0" h="108020" w="107359">
                <a:moveTo>
                  <a:pt x="2870" y="71012"/>
                </a:moveTo>
                <a:cubicBezTo>
                  <a:pt x="11872" y="99135"/>
                  <a:pt x="41881" y="114640"/>
                  <a:pt x="69934" y="105681"/>
                </a:cubicBezTo>
                <a:cubicBezTo>
                  <a:pt x="98079" y="96809"/>
                  <a:pt x="113742" y="66724"/>
                  <a:pt x="104899" y="38487"/>
                </a:cubicBezTo>
                <a:cubicBezTo>
                  <a:pt x="104762" y="38077"/>
                  <a:pt x="104626" y="37666"/>
                  <a:pt x="104490" y="37256"/>
                </a:cubicBezTo>
                <a:cubicBezTo>
                  <a:pt x="95510" y="9201"/>
                  <a:pt x="65547" y="-6240"/>
                  <a:pt x="37561" y="2769"/>
                </a:cubicBezTo>
                <a:cubicBezTo>
                  <a:pt x="37516" y="2792"/>
                  <a:pt x="37471" y="2792"/>
                  <a:pt x="37425" y="2815"/>
                </a:cubicBezTo>
                <a:cubicBezTo>
                  <a:pt x="9371" y="11573"/>
                  <a:pt x="-6292" y="41475"/>
                  <a:pt x="2415" y="69621"/>
                </a:cubicBezTo>
                <a:cubicBezTo>
                  <a:pt x="2552" y="70100"/>
                  <a:pt x="2710" y="70556"/>
                  <a:pt x="2870" y="71012"/>
                </a:cubicBezTo>
                <a:close/>
              </a:path>
            </a:pathLst>
          </a:custGeom>
          <a:solidFill>
            <a:srgbClr val="E9E0D4">
              <a:alpha val="819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7" name="Google Shape;4567;p37"/>
          <p:cNvSpPr/>
          <p:nvPr/>
        </p:nvSpPr>
        <p:spPr>
          <a:xfrm flipH="1" rot="10800000">
            <a:off x="9972891" y="2526350"/>
            <a:ext cx="231212" cy="231776"/>
          </a:xfrm>
          <a:custGeom>
            <a:rect b="b" l="l" r="r" t="t"/>
            <a:pathLst>
              <a:path extrusionOk="0" h="71980" w="71805">
                <a:moveTo>
                  <a:pt x="1811" y="47564"/>
                </a:moveTo>
                <a:cubicBezTo>
                  <a:pt x="8176" y="66381"/>
                  <a:pt x="28455" y="76554"/>
                  <a:pt x="47278" y="70373"/>
                </a:cubicBezTo>
                <a:cubicBezTo>
                  <a:pt x="66034" y="63986"/>
                  <a:pt x="76173" y="43641"/>
                  <a:pt x="70012" y="24756"/>
                </a:cubicBezTo>
                <a:cubicBezTo>
                  <a:pt x="63556" y="6030"/>
                  <a:pt x="43368" y="-4097"/>
                  <a:pt x="24544" y="1947"/>
                </a:cubicBezTo>
                <a:cubicBezTo>
                  <a:pt x="5789" y="8333"/>
                  <a:pt x="-4350" y="28679"/>
                  <a:pt x="1811" y="47564"/>
                </a:cubicBezTo>
                <a:close/>
              </a:path>
            </a:pathLst>
          </a:custGeom>
          <a:solidFill>
            <a:srgbClr val="E9E0D4">
              <a:alpha val="7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8" name="Google Shape;4568;p37"/>
          <p:cNvSpPr/>
          <p:nvPr/>
        </p:nvSpPr>
        <p:spPr>
          <a:xfrm>
            <a:off x="183827" y="6258913"/>
            <a:ext cx="32349" cy="32160"/>
          </a:xfrm>
          <a:custGeom>
            <a:rect b="b" l="l" r="r" t="t"/>
            <a:pathLst>
              <a:path extrusionOk="0" h="20883" w="21006">
                <a:moveTo>
                  <a:pt x="505" y="13731"/>
                </a:moveTo>
                <a:cubicBezTo>
                  <a:pt x="2233" y="19260"/>
                  <a:pt x="8098" y="22335"/>
                  <a:pt x="13622" y="20599"/>
                </a:cubicBezTo>
                <a:cubicBezTo>
                  <a:pt x="13645" y="20590"/>
                  <a:pt x="13668" y="20583"/>
                  <a:pt x="13690" y="20574"/>
                </a:cubicBezTo>
                <a:cubicBezTo>
                  <a:pt x="19192" y="18838"/>
                  <a:pt x="22261" y="12949"/>
                  <a:pt x="20533" y="7420"/>
                </a:cubicBezTo>
                <a:cubicBezTo>
                  <a:pt x="20533" y="7395"/>
                  <a:pt x="20511" y="7370"/>
                  <a:pt x="20511" y="7345"/>
                </a:cubicBezTo>
                <a:cubicBezTo>
                  <a:pt x="18669" y="1878"/>
                  <a:pt x="12781" y="-1076"/>
                  <a:pt x="7325" y="730"/>
                </a:cubicBezTo>
                <a:cubicBezTo>
                  <a:pt x="1914" y="2345"/>
                  <a:pt x="-1177" y="8059"/>
                  <a:pt x="437" y="13492"/>
                </a:cubicBezTo>
                <a:cubicBezTo>
                  <a:pt x="459" y="13572"/>
                  <a:pt x="482" y="13651"/>
                  <a:pt x="505" y="13731"/>
                </a:cubicBezTo>
                <a:close/>
              </a:path>
            </a:pathLst>
          </a:custGeom>
          <a:solidFill>
            <a:srgbClr val="D7CA91">
              <a:alpha val="8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2" name="Shape 4572"/>
        <p:cNvGrpSpPr/>
        <p:nvPr/>
      </p:nvGrpSpPr>
      <p:grpSpPr>
        <a:xfrm>
          <a:off x="0" y="0"/>
          <a:ext cx="0" cy="0"/>
          <a:chOff x="0" y="0"/>
          <a:chExt cx="0" cy="0"/>
        </a:xfrm>
      </p:grpSpPr>
      <p:sp>
        <p:nvSpPr>
          <p:cNvPr id="4573" name="Google Shape;4573;p38"/>
          <p:cNvSpPr/>
          <p:nvPr/>
        </p:nvSpPr>
        <p:spPr>
          <a:xfrm rot="-646231">
            <a:off x="9708415" y="1679240"/>
            <a:ext cx="2300945" cy="2171573"/>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4" name="Google Shape;4574;p38"/>
          <p:cNvSpPr/>
          <p:nvPr/>
        </p:nvSpPr>
        <p:spPr>
          <a:xfrm>
            <a:off x="10419052" y="10313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5" name="Google Shape;4575;p38"/>
          <p:cNvSpPr/>
          <p:nvPr/>
        </p:nvSpPr>
        <p:spPr>
          <a:xfrm>
            <a:off x="11132434" y="1193410"/>
            <a:ext cx="937562" cy="856719"/>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6" name="Google Shape;4576;p38"/>
          <p:cNvSpPr txBox="1"/>
          <p:nvPr>
            <p:ph type="title"/>
          </p:nvPr>
        </p:nvSpPr>
        <p:spPr>
          <a:xfrm>
            <a:off x="1527451" y="1964975"/>
            <a:ext cx="46983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 or an app?</a:t>
            </a:r>
            <a:endParaRPr/>
          </a:p>
        </p:txBody>
      </p:sp>
      <p:sp>
        <p:nvSpPr>
          <p:cNvPr id="4577" name="Google Shape;4577;p38"/>
          <p:cNvSpPr txBox="1"/>
          <p:nvPr>
            <p:ph idx="1" type="body"/>
          </p:nvPr>
        </p:nvSpPr>
        <p:spPr>
          <a:xfrm>
            <a:off x="1651275" y="3393100"/>
            <a:ext cx="45744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4578" name="Google Shape;4578;p38"/>
          <p:cNvGrpSpPr/>
          <p:nvPr/>
        </p:nvGrpSpPr>
        <p:grpSpPr>
          <a:xfrm rot="5400000">
            <a:off x="5990140" y="1334044"/>
            <a:ext cx="5778042" cy="3955122"/>
            <a:chOff x="2345366" y="140711"/>
            <a:chExt cx="6483441" cy="4437974"/>
          </a:xfrm>
        </p:grpSpPr>
        <p:sp>
          <p:nvSpPr>
            <p:cNvPr id="4579" name="Google Shape;4579;p38"/>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580" name="Google Shape;4580;p38"/>
            <p:cNvGrpSpPr/>
            <p:nvPr/>
          </p:nvGrpSpPr>
          <p:grpSpPr>
            <a:xfrm>
              <a:off x="2345366" y="140711"/>
              <a:ext cx="6483441" cy="4437974"/>
              <a:chOff x="390725" y="192901"/>
              <a:chExt cx="9367780" cy="6412330"/>
            </a:xfrm>
          </p:grpSpPr>
          <p:sp>
            <p:nvSpPr>
              <p:cNvPr id="4581" name="Google Shape;4581;p38"/>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82" name="Google Shape;4582;p38"/>
              <p:cNvGrpSpPr/>
              <p:nvPr/>
            </p:nvGrpSpPr>
            <p:grpSpPr>
              <a:xfrm>
                <a:off x="9036093" y="3183174"/>
                <a:ext cx="492960" cy="492960"/>
                <a:chOff x="9132580" y="3159701"/>
                <a:chExt cx="371233" cy="371233"/>
              </a:xfrm>
            </p:grpSpPr>
            <p:sp>
              <p:nvSpPr>
                <p:cNvPr id="4583" name="Google Shape;4583;p38"/>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4" name="Google Shape;4584;p38"/>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5" name="Google Shape;4585;p38"/>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86" name="Google Shape;4586;p38"/>
              <p:cNvGrpSpPr/>
              <p:nvPr/>
            </p:nvGrpSpPr>
            <p:grpSpPr>
              <a:xfrm>
                <a:off x="390725" y="192901"/>
                <a:ext cx="9367780" cy="6412330"/>
                <a:chOff x="1194635" y="234866"/>
                <a:chExt cx="9244824" cy="6489556"/>
              </a:xfrm>
            </p:grpSpPr>
            <p:sp>
              <p:nvSpPr>
                <p:cNvPr id="4587" name="Google Shape;4587;p38"/>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8" name="Google Shape;4588;p38"/>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9" name="Google Shape;4589;p38"/>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0" name="Google Shape;4590;p38"/>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1" name="Google Shape;4591;p38"/>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2" name="Google Shape;4592;p38"/>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3" name="Google Shape;4593;p38"/>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4" name="Google Shape;4594;p38"/>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5" name="Google Shape;4595;p38"/>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6" name="Google Shape;4596;p38"/>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92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7" name="Google Shape;4597;p38"/>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8" name="Google Shape;4598;p38"/>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9" name="Google Shape;4599;p38"/>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0" name="Google Shape;4600;p38"/>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1" name="Google Shape;4601;p38"/>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2" name="Google Shape;4602;p38"/>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3" name="Google Shape;4603;p38"/>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604" name="Google Shape;4604;p38"/>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05" name="Google Shape;4605;p38"/>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9" name="Shape 4609"/>
        <p:cNvGrpSpPr/>
        <p:nvPr/>
      </p:nvGrpSpPr>
      <p:grpSpPr>
        <a:xfrm>
          <a:off x="0" y="0"/>
          <a:ext cx="0" cy="0"/>
          <a:chOff x="0" y="0"/>
          <a:chExt cx="0" cy="0"/>
        </a:xfrm>
      </p:grpSpPr>
      <p:grpSp>
        <p:nvGrpSpPr>
          <p:cNvPr id="4610" name="Google Shape;4610;p39"/>
          <p:cNvGrpSpPr/>
          <p:nvPr/>
        </p:nvGrpSpPr>
        <p:grpSpPr>
          <a:xfrm>
            <a:off x="1965786" y="550275"/>
            <a:ext cx="2722500" cy="5544000"/>
            <a:chOff x="1019586" y="533175"/>
            <a:chExt cx="2722500" cy="5544000"/>
          </a:xfrm>
        </p:grpSpPr>
        <p:sp>
          <p:nvSpPr>
            <p:cNvPr id="4611" name="Google Shape;4611;p39"/>
            <p:cNvSpPr/>
            <p:nvPr/>
          </p:nvSpPr>
          <p:spPr>
            <a:xfrm rot="5322">
              <a:off x="1024385" y="535271"/>
              <a:ext cx="2712903" cy="5539808"/>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2" name="Google Shape;4612;p39"/>
            <p:cNvSpPr/>
            <p:nvPr/>
          </p:nvSpPr>
          <p:spPr>
            <a:xfrm rot="5339">
              <a:off x="1117813" y="634767"/>
              <a:ext cx="2511303" cy="5315708"/>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3" name="Google Shape;4613;p39"/>
            <p:cNvSpPr/>
            <p:nvPr/>
          </p:nvSpPr>
          <p:spPr>
            <a:xfrm rot="-10793156">
              <a:off x="1702575"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14" name="Google Shape;4614;p39"/>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39"/>
            <p:cNvSpPr/>
            <p:nvPr/>
          </p:nvSpPr>
          <p:spPr>
            <a:xfrm rot="5827501">
              <a:off x="2668054" y="715410"/>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39"/>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4617" name="Google Shape;4617;p39"/>
          <p:cNvSpPr/>
          <p:nvPr/>
        </p:nvSpPr>
        <p:spPr>
          <a:xfrm rot="-646231">
            <a:off x="9708415" y="1679240"/>
            <a:ext cx="2300945" cy="2171573"/>
          </a:xfrm>
          <a:custGeom>
            <a:rect b="b" l="l" r="r" t="t"/>
            <a:pathLst>
              <a:path extrusionOk="0" h="1489227" w="1577948">
                <a:moveTo>
                  <a:pt x="1577883" y="620257"/>
                </a:moveTo>
                <a:cubicBezTo>
                  <a:pt x="1574453" y="597924"/>
                  <a:pt x="1553597" y="582582"/>
                  <a:pt x="1531255" y="585954"/>
                </a:cubicBezTo>
                <a:lnTo>
                  <a:pt x="1421666" y="602140"/>
                </a:lnTo>
                <a:lnTo>
                  <a:pt x="1439782" y="577490"/>
                </a:lnTo>
                <a:cubicBezTo>
                  <a:pt x="1441857" y="574573"/>
                  <a:pt x="1443598" y="571436"/>
                  <a:pt x="1444979" y="568135"/>
                </a:cubicBezTo>
                <a:cubicBezTo>
                  <a:pt x="1451351" y="550804"/>
                  <a:pt x="1445254" y="531355"/>
                  <a:pt x="1430130" y="520764"/>
                </a:cubicBezTo>
                <a:cubicBezTo>
                  <a:pt x="1417765" y="511697"/>
                  <a:pt x="1401363" y="510321"/>
                  <a:pt x="1387660" y="517200"/>
                </a:cubicBezTo>
                <a:cubicBezTo>
                  <a:pt x="1381829" y="520179"/>
                  <a:pt x="1376751" y="524446"/>
                  <a:pt x="1372810" y="529674"/>
                </a:cubicBezTo>
                <a:lnTo>
                  <a:pt x="1307472" y="618772"/>
                </a:lnTo>
                <a:lnTo>
                  <a:pt x="1209317" y="633621"/>
                </a:lnTo>
                <a:lnTo>
                  <a:pt x="1269754" y="550761"/>
                </a:lnTo>
                <a:cubicBezTo>
                  <a:pt x="1271937" y="547969"/>
                  <a:pt x="1273688" y="544865"/>
                  <a:pt x="1274952" y="541554"/>
                </a:cubicBezTo>
                <a:cubicBezTo>
                  <a:pt x="1281379" y="524224"/>
                  <a:pt x="1275271" y="504742"/>
                  <a:pt x="1260102" y="494184"/>
                </a:cubicBezTo>
                <a:cubicBezTo>
                  <a:pt x="1247750" y="485084"/>
                  <a:pt x="1231328" y="483706"/>
                  <a:pt x="1217632" y="490620"/>
                </a:cubicBezTo>
                <a:cubicBezTo>
                  <a:pt x="1211746" y="493515"/>
                  <a:pt x="1206651" y="497795"/>
                  <a:pt x="1202783" y="503093"/>
                </a:cubicBezTo>
                <a:lnTo>
                  <a:pt x="1096757" y="650698"/>
                </a:lnTo>
                <a:lnTo>
                  <a:pt x="1006768" y="664063"/>
                </a:lnTo>
                <a:lnTo>
                  <a:pt x="1064088" y="585657"/>
                </a:lnTo>
                <a:lnTo>
                  <a:pt x="1121704" y="565610"/>
                </a:lnTo>
                <a:cubicBezTo>
                  <a:pt x="1133045" y="561583"/>
                  <a:pt x="1142052" y="552792"/>
                  <a:pt x="1146354" y="541554"/>
                </a:cubicBezTo>
                <a:cubicBezTo>
                  <a:pt x="1149624" y="532586"/>
                  <a:pt x="1149624" y="522753"/>
                  <a:pt x="1146354" y="513785"/>
                </a:cubicBezTo>
                <a:cubicBezTo>
                  <a:pt x="1145050" y="510401"/>
                  <a:pt x="1143303" y="507205"/>
                  <a:pt x="1141157" y="504281"/>
                </a:cubicBezTo>
                <a:cubicBezTo>
                  <a:pt x="1137283" y="498915"/>
                  <a:pt x="1132194" y="494538"/>
                  <a:pt x="1126307" y="491511"/>
                </a:cubicBezTo>
                <a:cubicBezTo>
                  <a:pt x="1128810" y="476311"/>
                  <a:pt x="1122481" y="461004"/>
                  <a:pt x="1109973" y="452011"/>
                </a:cubicBezTo>
                <a:lnTo>
                  <a:pt x="1108488" y="450971"/>
                </a:lnTo>
                <a:cubicBezTo>
                  <a:pt x="1096270" y="442999"/>
                  <a:pt x="1080759" y="442039"/>
                  <a:pt x="1067652" y="448447"/>
                </a:cubicBezTo>
                <a:cubicBezTo>
                  <a:pt x="1061779" y="451427"/>
                  <a:pt x="1056690" y="455753"/>
                  <a:pt x="1052802" y="461069"/>
                </a:cubicBezTo>
                <a:lnTo>
                  <a:pt x="1011817" y="517200"/>
                </a:lnTo>
                <a:lnTo>
                  <a:pt x="898663" y="556700"/>
                </a:lnTo>
                <a:lnTo>
                  <a:pt x="936678" y="460475"/>
                </a:lnTo>
                <a:lnTo>
                  <a:pt x="1103142" y="389940"/>
                </a:lnTo>
                <a:lnTo>
                  <a:pt x="1104775" y="389049"/>
                </a:lnTo>
                <a:cubicBezTo>
                  <a:pt x="1114771" y="384710"/>
                  <a:pt x="1122589" y="376517"/>
                  <a:pt x="1126456" y="366329"/>
                </a:cubicBezTo>
                <a:cubicBezTo>
                  <a:pt x="1130198" y="356782"/>
                  <a:pt x="1130198" y="346176"/>
                  <a:pt x="1126456" y="336630"/>
                </a:cubicBezTo>
                <a:cubicBezTo>
                  <a:pt x="1117542" y="315938"/>
                  <a:pt x="1093598" y="306322"/>
                  <a:pt x="1072849" y="315098"/>
                </a:cubicBezTo>
                <a:lnTo>
                  <a:pt x="980484" y="354152"/>
                </a:lnTo>
                <a:lnTo>
                  <a:pt x="1016420" y="262827"/>
                </a:lnTo>
                <a:lnTo>
                  <a:pt x="1116358" y="220357"/>
                </a:lnTo>
                <a:lnTo>
                  <a:pt x="1118289" y="220357"/>
                </a:lnTo>
                <a:cubicBezTo>
                  <a:pt x="1127693" y="215794"/>
                  <a:pt x="1135017" y="207835"/>
                  <a:pt x="1138781" y="198083"/>
                </a:cubicBezTo>
                <a:cubicBezTo>
                  <a:pt x="1142639" y="188251"/>
                  <a:pt x="1142639" y="177325"/>
                  <a:pt x="1138781" y="167493"/>
                </a:cubicBezTo>
                <a:cubicBezTo>
                  <a:pt x="1129629" y="146963"/>
                  <a:pt x="1105778" y="137476"/>
                  <a:pt x="1085026" y="146109"/>
                </a:cubicBezTo>
                <a:lnTo>
                  <a:pt x="1059039" y="157098"/>
                </a:lnTo>
                <a:lnTo>
                  <a:pt x="1096757" y="55527"/>
                </a:lnTo>
                <a:cubicBezTo>
                  <a:pt x="1104624" y="34659"/>
                  <a:pt x="1094226" y="11347"/>
                  <a:pt x="1073443" y="3256"/>
                </a:cubicBezTo>
                <a:cubicBezTo>
                  <a:pt x="1063427" y="-976"/>
                  <a:pt x="1052126" y="-976"/>
                  <a:pt x="1042110" y="3256"/>
                </a:cubicBezTo>
                <a:cubicBezTo>
                  <a:pt x="1032087" y="7451"/>
                  <a:pt x="1024202" y="15547"/>
                  <a:pt x="1020281" y="25679"/>
                </a:cubicBezTo>
                <a:lnTo>
                  <a:pt x="980187" y="128735"/>
                </a:lnTo>
                <a:lnTo>
                  <a:pt x="967565" y="100670"/>
                </a:lnTo>
                <a:cubicBezTo>
                  <a:pt x="958195" y="80197"/>
                  <a:pt x="934109" y="71063"/>
                  <a:pt x="913513" y="80177"/>
                </a:cubicBezTo>
                <a:cubicBezTo>
                  <a:pt x="903549" y="84506"/>
                  <a:pt x="895768" y="92710"/>
                  <a:pt x="891981" y="102897"/>
                </a:cubicBezTo>
                <a:cubicBezTo>
                  <a:pt x="890422" y="106730"/>
                  <a:pt x="889531" y="110796"/>
                  <a:pt x="889308" y="114925"/>
                </a:cubicBezTo>
                <a:cubicBezTo>
                  <a:pt x="888877" y="121444"/>
                  <a:pt x="890050" y="127969"/>
                  <a:pt x="892723" y="133933"/>
                </a:cubicBezTo>
                <a:lnTo>
                  <a:pt x="938312" y="235058"/>
                </a:lnTo>
                <a:lnTo>
                  <a:pt x="902227" y="326829"/>
                </a:lnTo>
                <a:lnTo>
                  <a:pt x="860054" y="232682"/>
                </a:lnTo>
                <a:cubicBezTo>
                  <a:pt x="850625" y="212353"/>
                  <a:pt x="826702" y="203258"/>
                  <a:pt x="806150" y="212190"/>
                </a:cubicBezTo>
                <a:cubicBezTo>
                  <a:pt x="796290" y="216722"/>
                  <a:pt x="788643" y="225008"/>
                  <a:pt x="784915" y="235207"/>
                </a:cubicBezTo>
                <a:cubicBezTo>
                  <a:pt x="783490" y="239022"/>
                  <a:pt x="782643" y="243024"/>
                  <a:pt x="782391" y="247087"/>
                </a:cubicBezTo>
                <a:cubicBezTo>
                  <a:pt x="781960" y="253655"/>
                  <a:pt x="783133" y="260227"/>
                  <a:pt x="785806" y="266242"/>
                </a:cubicBezTo>
                <a:lnTo>
                  <a:pt x="860054" y="433003"/>
                </a:lnTo>
                <a:lnTo>
                  <a:pt x="827088" y="516903"/>
                </a:lnTo>
                <a:lnTo>
                  <a:pt x="786994" y="427806"/>
                </a:lnTo>
                <a:lnTo>
                  <a:pt x="798132" y="368408"/>
                </a:lnTo>
                <a:cubicBezTo>
                  <a:pt x="800225" y="357787"/>
                  <a:pt x="797968" y="346773"/>
                  <a:pt x="791895" y="337818"/>
                </a:cubicBezTo>
                <a:cubicBezTo>
                  <a:pt x="785569" y="329303"/>
                  <a:pt x="776214" y="323557"/>
                  <a:pt x="765759" y="321780"/>
                </a:cubicBezTo>
                <a:cubicBezTo>
                  <a:pt x="762507" y="321357"/>
                  <a:pt x="759211" y="321357"/>
                  <a:pt x="755959" y="321780"/>
                </a:cubicBezTo>
                <a:lnTo>
                  <a:pt x="755959" y="321780"/>
                </a:lnTo>
                <a:cubicBezTo>
                  <a:pt x="749469" y="322199"/>
                  <a:pt x="743158" y="324132"/>
                  <a:pt x="737545" y="327423"/>
                </a:cubicBezTo>
                <a:cubicBezTo>
                  <a:pt x="725517" y="317710"/>
                  <a:pt x="709064" y="315531"/>
                  <a:pt x="694927" y="321780"/>
                </a:cubicBezTo>
                <a:lnTo>
                  <a:pt x="693145" y="322671"/>
                </a:lnTo>
                <a:cubicBezTo>
                  <a:pt x="680285" y="329263"/>
                  <a:pt x="671836" y="342113"/>
                  <a:pt x="670871" y="356528"/>
                </a:cubicBezTo>
                <a:cubicBezTo>
                  <a:pt x="670425" y="363097"/>
                  <a:pt x="671598" y="369676"/>
                  <a:pt x="674286" y="375684"/>
                </a:cubicBezTo>
                <a:lnTo>
                  <a:pt x="702946" y="439092"/>
                </a:lnTo>
                <a:lnTo>
                  <a:pt x="680968" y="555364"/>
                </a:lnTo>
                <a:lnTo>
                  <a:pt x="615779" y="474137"/>
                </a:lnTo>
                <a:lnTo>
                  <a:pt x="637162" y="295942"/>
                </a:lnTo>
                <a:cubicBezTo>
                  <a:pt x="637221" y="295499"/>
                  <a:pt x="637221" y="295048"/>
                  <a:pt x="637162" y="294605"/>
                </a:cubicBezTo>
                <a:cubicBezTo>
                  <a:pt x="639419" y="272416"/>
                  <a:pt x="623397" y="252547"/>
                  <a:pt x="601226" y="250056"/>
                </a:cubicBezTo>
                <a:cubicBezTo>
                  <a:pt x="582605" y="247802"/>
                  <a:pt x="564845" y="258519"/>
                  <a:pt x="558162" y="276043"/>
                </a:cubicBezTo>
                <a:cubicBezTo>
                  <a:pt x="556930" y="279138"/>
                  <a:pt x="556143" y="282385"/>
                  <a:pt x="555786" y="285695"/>
                </a:cubicBezTo>
                <a:lnTo>
                  <a:pt x="543907" y="384742"/>
                </a:lnTo>
                <a:lnTo>
                  <a:pt x="481984" y="307673"/>
                </a:lnTo>
                <a:lnTo>
                  <a:pt x="494903" y="200459"/>
                </a:lnTo>
                <a:cubicBezTo>
                  <a:pt x="494962" y="199866"/>
                  <a:pt x="494962" y="199269"/>
                  <a:pt x="494903" y="198677"/>
                </a:cubicBezTo>
                <a:cubicBezTo>
                  <a:pt x="495690" y="188523"/>
                  <a:pt x="492616" y="178446"/>
                  <a:pt x="486290" y="170463"/>
                </a:cubicBezTo>
                <a:cubicBezTo>
                  <a:pt x="479534" y="162052"/>
                  <a:pt x="469703" y="156702"/>
                  <a:pt x="458967" y="155613"/>
                </a:cubicBezTo>
                <a:cubicBezTo>
                  <a:pt x="440361" y="153227"/>
                  <a:pt x="422556" y="163914"/>
                  <a:pt x="415903" y="181451"/>
                </a:cubicBezTo>
                <a:cubicBezTo>
                  <a:pt x="414611" y="184524"/>
                  <a:pt x="413810" y="187782"/>
                  <a:pt x="413527" y="191104"/>
                </a:cubicBezTo>
                <a:lnTo>
                  <a:pt x="410112" y="218872"/>
                </a:lnTo>
                <a:lnTo>
                  <a:pt x="342398" y="134378"/>
                </a:lnTo>
                <a:cubicBezTo>
                  <a:pt x="328216" y="116874"/>
                  <a:pt x="302601" y="114027"/>
                  <a:pt x="284930" y="127993"/>
                </a:cubicBezTo>
                <a:cubicBezTo>
                  <a:pt x="279168" y="132515"/>
                  <a:pt x="274758" y="138521"/>
                  <a:pt x="272159" y="145367"/>
                </a:cubicBezTo>
                <a:cubicBezTo>
                  <a:pt x="267036" y="158800"/>
                  <a:pt x="269412" y="173942"/>
                  <a:pt x="278396" y="185164"/>
                </a:cubicBezTo>
                <a:lnTo>
                  <a:pt x="347595" y="271291"/>
                </a:lnTo>
                <a:lnTo>
                  <a:pt x="317005" y="268024"/>
                </a:lnTo>
                <a:cubicBezTo>
                  <a:pt x="298592" y="266057"/>
                  <a:pt x="281158" y="276722"/>
                  <a:pt x="274535" y="294011"/>
                </a:cubicBezTo>
                <a:cubicBezTo>
                  <a:pt x="273258" y="297305"/>
                  <a:pt x="272412" y="300748"/>
                  <a:pt x="272011" y="304257"/>
                </a:cubicBezTo>
                <a:cubicBezTo>
                  <a:pt x="270333" y="319425"/>
                  <a:pt x="277342" y="334246"/>
                  <a:pt x="290127" y="342569"/>
                </a:cubicBezTo>
                <a:cubicBezTo>
                  <a:pt x="295636" y="346112"/>
                  <a:pt x="301888" y="348347"/>
                  <a:pt x="308392" y="349103"/>
                </a:cubicBezTo>
                <a:lnTo>
                  <a:pt x="419319" y="360686"/>
                </a:lnTo>
                <a:lnTo>
                  <a:pt x="481093" y="437755"/>
                </a:lnTo>
                <a:lnTo>
                  <a:pt x="378631" y="427063"/>
                </a:lnTo>
                <a:cubicBezTo>
                  <a:pt x="360277" y="425167"/>
                  <a:pt x="342918" y="435819"/>
                  <a:pt x="336309" y="453050"/>
                </a:cubicBezTo>
                <a:cubicBezTo>
                  <a:pt x="335092" y="456304"/>
                  <a:pt x="334305" y="459695"/>
                  <a:pt x="333934" y="463148"/>
                </a:cubicBezTo>
                <a:cubicBezTo>
                  <a:pt x="332107" y="478302"/>
                  <a:pt x="339086" y="493171"/>
                  <a:pt x="351902" y="501460"/>
                </a:cubicBezTo>
                <a:cubicBezTo>
                  <a:pt x="357396" y="505151"/>
                  <a:pt x="363722" y="507398"/>
                  <a:pt x="370315" y="507994"/>
                </a:cubicBezTo>
                <a:lnTo>
                  <a:pt x="553113" y="527150"/>
                </a:lnTo>
                <a:lnTo>
                  <a:pt x="609690" y="597685"/>
                </a:lnTo>
                <a:lnTo>
                  <a:pt x="512574" y="587587"/>
                </a:lnTo>
                <a:lnTo>
                  <a:pt x="466243" y="547939"/>
                </a:lnTo>
                <a:cubicBezTo>
                  <a:pt x="448884" y="533496"/>
                  <a:pt x="423180" y="535540"/>
                  <a:pt x="408330" y="552542"/>
                </a:cubicBezTo>
                <a:cubicBezTo>
                  <a:pt x="406340" y="555036"/>
                  <a:pt x="404692" y="557781"/>
                  <a:pt x="403430" y="560710"/>
                </a:cubicBezTo>
                <a:lnTo>
                  <a:pt x="403430" y="560710"/>
                </a:lnTo>
                <a:cubicBezTo>
                  <a:pt x="400712" y="566571"/>
                  <a:pt x="399346" y="572962"/>
                  <a:pt x="399420" y="579420"/>
                </a:cubicBezTo>
                <a:cubicBezTo>
                  <a:pt x="384927" y="584855"/>
                  <a:pt x="374740" y="598024"/>
                  <a:pt x="373137" y="613426"/>
                </a:cubicBezTo>
                <a:cubicBezTo>
                  <a:pt x="373137" y="613426"/>
                  <a:pt x="373137" y="614465"/>
                  <a:pt x="373137" y="614762"/>
                </a:cubicBezTo>
                <a:cubicBezTo>
                  <a:pt x="372305" y="629435"/>
                  <a:pt x="379314" y="643449"/>
                  <a:pt x="391550" y="651589"/>
                </a:cubicBezTo>
                <a:cubicBezTo>
                  <a:pt x="397044" y="655129"/>
                  <a:pt x="403311" y="657318"/>
                  <a:pt x="409815" y="657974"/>
                </a:cubicBezTo>
                <a:lnTo>
                  <a:pt x="479459" y="665251"/>
                </a:lnTo>
                <a:lnTo>
                  <a:pt x="570636" y="742766"/>
                </a:lnTo>
                <a:lnTo>
                  <a:pt x="467580" y="757615"/>
                </a:lnTo>
                <a:lnTo>
                  <a:pt x="322648" y="649362"/>
                </a:lnTo>
                <a:lnTo>
                  <a:pt x="321163" y="648471"/>
                </a:lnTo>
                <a:cubicBezTo>
                  <a:pt x="312491" y="642518"/>
                  <a:pt x="301873" y="640076"/>
                  <a:pt x="291464" y="641640"/>
                </a:cubicBezTo>
                <a:cubicBezTo>
                  <a:pt x="280802" y="643573"/>
                  <a:pt x="271343" y="649663"/>
                  <a:pt x="265180" y="658568"/>
                </a:cubicBezTo>
                <a:cubicBezTo>
                  <a:pt x="262849" y="661552"/>
                  <a:pt x="260948" y="664853"/>
                  <a:pt x="259537" y="668369"/>
                </a:cubicBezTo>
                <a:cubicBezTo>
                  <a:pt x="253196" y="685402"/>
                  <a:pt x="258750" y="704572"/>
                  <a:pt x="273199" y="715591"/>
                </a:cubicBezTo>
                <a:lnTo>
                  <a:pt x="353535" y="774989"/>
                </a:lnTo>
                <a:lnTo>
                  <a:pt x="255973" y="789839"/>
                </a:lnTo>
                <a:lnTo>
                  <a:pt x="168955" y="724946"/>
                </a:lnTo>
                <a:cubicBezTo>
                  <a:pt x="168376" y="724419"/>
                  <a:pt x="167722" y="723969"/>
                  <a:pt x="167024" y="723610"/>
                </a:cubicBezTo>
                <a:cubicBezTo>
                  <a:pt x="148923" y="711656"/>
                  <a:pt x="124673" y="715742"/>
                  <a:pt x="111487" y="732965"/>
                </a:cubicBezTo>
                <a:cubicBezTo>
                  <a:pt x="109170" y="736043"/>
                  <a:pt x="107314" y="739445"/>
                  <a:pt x="105992" y="743063"/>
                </a:cubicBezTo>
                <a:cubicBezTo>
                  <a:pt x="99637" y="760034"/>
                  <a:pt x="105265" y="779168"/>
                  <a:pt x="119803" y="789987"/>
                </a:cubicBezTo>
                <a:lnTo>
                  <a:pt x="142077" y="806767"/>
                </a:lnTo>
                <a:lnTo>
                  <a:pt x="35012" y="822805"/>
                </a:lnTo>
                <a:cubicBezTo>
                  <a:pt x="20429" y="824952"/>
                  <a:pt x="8134" y="834762"/>
                  <a:pt x="2788" y="848495"/>
                </a:cubicBezTo>
                <a:cubicBezTo>
                  <a:pt x="397" y="855046"/>
                  <a:pt x="-316" y="862090"/>
                  <a:pt x="709" y="868987"/>
                </a:cubicBezTo>
                <a:cubicBezTo>
                  <a:pt x="4139" y="891319"/>
                  <a:pt x="25003" y="906662"/>
                  <a:pt x="47337" y="903290"/>
                </a:cubicBezTo>
                <a:lnTo>
                  <a:pt x="156778" y="886955"/>
                </a:lnTo>
                <a:lnTo>
                  <a:pt x="138810" y="911605"/>
                </a:lnTo>
                <a:cubicBezTo>
                  <a:pt x="136672" y="914538"/>
                  <a:pt x="134934" y="917732"/>
                  <a:pt x="133613" y="921109"/>
                </a:cubicBezTo>
                <a:cubicBezTo>
                  <a:pt x="127183" y="938438"/>
                  <a:pt x="133286" y="957920"/>
                  <a:pt x="148462" y="968479"/>
                </a:cubicBezTo>
                <a:cubicBezTo>
                  <a:pt x="160832" y="977406"/>
                  <a:pt x="177137" y="978722"/>
                  <a:pt x="190784" y="971895"/>
                </a:cubicBezTo>
                <a:cubicBezTo>
                  <a:pt x="196723" y="969149"/>
                  <a:pt x="201847" y="964901"/>
                  <a:pt x="205633" y="959569"/>
                </a:cubicBezTo>
                <a:lnTo>
                  <a:pt x="270971" y="870472"/>
                </a:lnTo>
                <a:lnTo>
                  <a:pt x="369127" y="855622"/>
                </a:lnTo>
                <a:lnTo>
                  <a:pt x="308689" y="938335"/>
                </a:lnTo>
                <a:cubicBezTo>
                  <a:pt x="306655" y="941306"/>
                  <a:pt x="304962" y="944494"/>
                  <a:pt x="303640" y="947838"/>
                </a:cubicBezTo>
                <a:cubicBezTo>
                  <a:pt x="297003" y="964998"/>
                  <a:pt x="302809" y="984474"/>
                  <a:pt x="317747" y="995208"/>
                </a:cubicBezTo>
                <a:cubicBezTo>
                  <a:pt x="330177" y="1004269"/>
                  <a:pt x="346615" y="1005643"/>
                  <a:pt x="360366" y="998772"/>
                </a:cubicBezTo>
                <a:cubicBezTo>
                  <a:pt x="366246" y="995867"/>
                  <a:pt x="371340" y="991589"/>
                  <a:pt x="375215" y="986299"/>
                </a:cubicBezTo>
                <a:lnTo>
                  <a:pt x="483023" y="838694"/>
                </a:lnTo>
                <a:lnTo>
                  <a:pt x="572121" y="825329"/>
                </a:lnTo>
                <a:lnTo>
                  <a:pt x="515099" y="903735"/>
                </a:lnTo>
                <a:lnTo>
                  <a:pt x="457482" y="923782"/>
                </a:lnTo>
                <a:cubicBezTo>
                  <a:pt x="446122" y="927706"/>
                  <a:pt x="437094" y="936462"/>
                  <a:pt x="432832" y="947690"/>
                </a:cubicBezTo>
                <a:cubicBezTo>
                  <a:pt x="429491" y="956646"/>
                  <a:pt x="429491" y="966502"/>
                  <a:pt x="432832" y="975459"/>
                </a:cubicBezTo>
                <a:cubicBezTo>
                  <a:pt x="433990" y="978684"/>
                  <a:pt x="435579" y="981733"/>
                  <a:pt x="437584" y="984517"/>
                </a:cubicBezTo>
                <a:lnTo>
                  <a:pt x="437584" y="984517"/>
                </a:lnTo>
                <a:cubicBezTo>
                  <a:pt x="441459" y="989927"/>
                  <a:pt x="446538" y="994352"/>
                  <a:pt x="452433" y="997436"/>
                </a:cubicBezTo>
                <a:cubicBezTo>
                  <a:pt x="449968" y="1012666"/>
                  <a:pt x="456353" y="1027979"/>
                  <a:pt x="468916" y="1036936"/>
                </a:cubicBezTo>
                <a:lnTo>
                  <a:pt x="470401" y="1037975"/>
                </a:lnTo>
                <a:cubicBezTo>
                  <a:pt x="482637" y="1045930"/>
                  <a:pt x="498155" y="1046833"/>
                  <a:pt x="511238" y="1040351"/>
                </a:cubicBezTo>
                <a:cubicBezTo>
                  <a:pt x="517103" y="1037417"/>
                  <a:pt x="522182" y="1033144"/>
                  <a:pt x="526087" y="1027878"/>
                </a:cubicBezTo>
                <a:lnTo>
                  <a:pt x="567221" y="971746"/>
                </a:lnTo>
                <a:lnTo>
                  <a:pt x="680226" y="932098"/>
                </a:lnTo>
                <a:lnTo>
                  <a:pt x="642359" y="1028472"/>
                </a:lnTo>
                <a:lnTo>
                  <a:pt x="476044" y="1099007"/>
                </a:lnTo>
                <a:lnTo>
                  <a:pt x="474411" y="1099007"/>
                </a:lnTo>
                <a:cubicBezTo>
                  <a:pt x="464952" y="1103611"/>
                  <a:pt x="457571" y="1111620"/>
                  <a:pt x="453770" y="1121430"/>
                </a:cubicBezTo>
                <a:cubicBezTo>
                  <a:pt x="449924" y="1130956"/>
                  <a:pt x="449924" y="1141603"/>
                  <a:pt x="453770" y="1151129"/>
                </a:cubicBezTo>
                <a:cubicBezTo>
                  <a:pt x="462620" y="1171878"/>
                  <a:pt x="486587" y="1181568"/>
                  <a:pt x="507377" y="1172810"/>
                </a:cubicBezTo>
                <a:lnTo>
                  <a:pt x="599890" y="1133607"/>
                </a:lnTo>
                <a:lnTo>
                  <a:pt x="562172" y="1226713"/>
                </a:lnTo>
                <a:lnTo>
                  <a:pt x="462085" y="1269035"/>
                </a:lnTo>
                <a:lnTo>
                  <a:pt x="460155" y="1270074"/>
                </a:lnTo>
                <a:cubicBezTo>
                  <a:pt x="450844" y="1274572"/>
                  <a:pt x="443583" y="1282422"/>
                  <a:pt x="439811" y="1292052"/>
                </a:cubicBezTo>
                <a:cubicBezTo>
                  <a:pt x="436039" y="1301952"/>
                  <a:pt x="436307" y="1312938"/>
                  <a:pt x="440554" y="1322642"/>
                </a:cubicBezTo>
                <a:cubicBezTo>
                  <a:pt x="449582" y="1343213"/>
                  <a:pt x="473445" y="1352733"/>
                  <a:pt x="494161" y="1344025"/>
                </a:cubicBezTo>
                <a:lnTo>
                  <a:pt x="520147" y="1333036"/>
                </a:lnTo>
                <a:lnTo>
                  <a:pt x="480499" y="1433865"/>
                </a:lnTo>
                <a:cubicBezTo>
                  <a:pt x="472629" y="1454733"/>
                  <a:pt x="483023" y="1478046"/>
                  <a:pt x="503813" y="1486136"/>
                </a:cubicBezTo>
                <a:cubicBezTo>
                  <a:pt x="513821" y="1490368"/>
                  <a:pt x="525137" y="1490368"/>
                  <a:pt x="535145" y="1486136"/>
                </a:cubicBezTo>
                <a:cubicBezTo>
                  <a:pt x="545095" y="1481880"/>
                  <a:pt x="552906" y="1473797"/>
                  <a:pt x="556826" y="1463713"/>
                </a:cubicBezTo>
                <a:lnTo>
                  <a:pt x="597217" y="1361399"/>
                </a:lnTo>
                <a:lnTo>
                  <a:pt x="609690" y="1389316"/>
                </a:lnTo>
                <a:cubicBezTo>
                  <a:pt x="619001" y="1409847"/>
                  <a:pt x="643117" y="1419053"/>
                  <a:pt x="663743" y="1409957"/>
                </a:cubicBezTo>
                <a:cubicBezTo>
                  <a:pt x="673692" y="1405550"/>
                  <a:pt x="681488" y="1397380"/>
                  <a:pt x="685423" y="1387237"/>
                </a:cubicBezTo>
                <a:cubicBezTo>
                  <a:pt x="686908" y="1383341"/>
                  <a:pt x="687769" y="1379229"/>
                  <a:pt x="687948" y="1375061"/>
                </a:cubicBezTo>
                <a:cubicBezTo>
                  <a:pt x="688363" y="1368589"/>
                  <a:pt x="687190" y="1362116"/>
                  <a:pt x="684532" y="1356202"/>
                </a:cubicBezTo>
                <a:lnTo>
                  <a:pt x="639093" y="1255076"/>
                </a:lnTo>
                <a:lnTo>
                  <a:pt x="675177" y="1163306"/>
                </a:lnTo>
                <a:lnTo>
                  <a:pt x="717350" y="1257007"/>
                </a:lnTo>
                <a:cubicBezTo>
                  <a:pt x="726601" y="1277435"/>
                  <a:pt x="750553" y="1286633"/>
                  <a:pt x="771105" y="1277648"/>
                </a:cubicBezTo>
                <a:cubicBezTo>
                  <a:pt x="781203" y="1273322"/>
                  <a:pt x="789088" y="1265061"/>
                  <a:pt x="792934" y="1254779"/>
                </a:cubicBezTo>
                <a:cubicBezTo>
                  <a:pt x="794538" y="1251015"/>
                  <a:pt x="795444" y="1246989"/>
                  <a:pt x="795607" y="1242900"/>
                </a:cubicBezTo>
                <a:cubicBezTo>
                  <a:pt x="795993" y="1236271"/>
                  <a:pt x="794776" y="1229648"/>
                  <a:pt x="792043" y="1223595"/>
                </a:cubicBezTo>
                <a:lnTo>
                  <a:pt x="717795" y="1056983"/>
                </a:lnTo>
                <a:lnTo>
                  <a:pt x="750761" y="972934"/>
                </a:lnTo>
                <a:lnTo>
                  <a:pt x="790558" y="1062032"/>
                </a:lnTo>
                <a:lnTo>
                  <a:pt x="779570" y="1121430"/>
                </a:lnTo>
                <a:cubicBezTo>
                  <a:pt x="775367" y="1143421"/>
                  <a:pt x="789786" y="1164657"/>
                  <a:pt x="811778" y="1168862"/>
                </a:cubicBezTo>
                <a:cubicBezTo>
                  <a:pt x="811927" y="1168892"/>
                  <a:pt x="812090" y="1168920"/>
                  <a:pt x="812239" y="1168949"/>
                </a:cubicBezTo>
                <a:cubicBezTo>
                  <a:pt x="815728" y="1169525"/>
                  <a:pt x="819292" y="1169525"/>
                  <a:pt x="822782" y="1168949"/>
                </a:cubicBezTo>
                <a:cubicBezTo>
                  <a:pt x="829227" y="1168528"/>
                  <a:pt x="835493" y="1166595"/>
                  <a:pt x="841047" y="1163306"/>
                </a:cubicBezTo>
                <a:cubicBezTo>
                  <a:pt x="853120" y="1172922"/>
                  <a:pt x="869513" y="1175093"/>
                  <a:pt x="883665" y="1168949"/>
                </a:cubicBezTo>
                <a:lnTo>
                  <a:pt x="885299" y="1168949"/>
                </a:lnTo>
                <a:cubicBezTo>
                  <a:pt x="898440" y="1162404"/>
                  <a:pt x="907053" y="1149307"/>
                  <a:pt x="907870" y="1134646"/>
                </a:cubicBezTo>
                <a:cubicBezTo>
                  <a:pt x="908241" y="1127717"/>
                  <a:pt x="906816" y="1120809"/>
                  <a:pt x="903712" y="1114599"/>
                </a:cubicBezTo>
                <a:lnTo>
                  <a:pt x="875201" y="1051191"/>
                </a:lnTo>
                <a:lnTo>
                  <a:pt x="897030" y="934177"/>
                </a:lnTo>
                <a:lnTo>
                  <a:pt x="963110" y="1015255"/>
                </a:lnTo>
                <a:lnTo>
                  <a:pt x="941579" y="1193450"/>
                </a:lnTo>
                <a:cubicBezTo>
                  <a:pt x="941579" y="1193450"/>
                  <a:pt x="941579" y="1194490"/>
                  <a:pt x="941579" y="1194935"/>
                </a:cubicBezTo>
                <a:cubicBezTo>
                  <a:pt x="940717" y="1205143"/>
                  <a:pt x="943806" y="1215291"/>
                  <a:pt x="950191" y="1223298"/>
                </a:cubicBezTo>
                <a:cubicBezTo>
                  <a:pt x="956978" y="1231658"/>
                  <a:pt x="966808" y="1236995"/>
                  <a:pt x="977515" y="1238148"/>
                </a:cubicBezTo>
                <a:cubicBezTo>
                  <a:pt x="995839" y="1240325"/>
                  <a:pt x="1013332" y="1229902"/>
                  <a:pt x="1020133" y="1212755"/>
                </a:cubicBezTo>
                <a:cubicBezTo>
                  <a:pt x="1021380" y="1209717"/>
                  <a:pt x="1022182" y="1206517"/>
                  <a:pt x="1022509" y="1203251"/>
                </a:cubicBezTo>
                <a:lnTo>
                  <a:pt x="1034388" y="1104204"/>
                </a:lnTo>
                <a:lnTo>
                  <a:pt x="1096757" y="1181422"/>
                </a:lnTo>
                <a:lnTo>
                  <a:pt x="1083689" y="1288785"/>
                </a:lnTo>
                <a:cubicBezTo>
                  <a:pt x="1083689" y="1289527"/>
                  <a:pt x="1083689" y="1290121"/>
                  <a:pt x="1083689" y="1290567"/>
                </a:cubicBezTo>
                <a:cubicBezTo>
                  <a:pt x="1082192" y="1312372"/>
                  <a:pt x="1098068" y="1331514"/>
                  <a:pt x="1119774" y="1334076"/>
                </a:cubicBezTo>
                <a:cubicBezTo>
                  <a:pt x="1138392" y="1336330"/>
                  <a:pt x="1156154" y="1325613"/>
                  <a:pt x="1162837" y="1308089"/>
                </a:cubicBezTo>
                <a:cubicBezTo>
                  <a:pt x="1163993" y="1305024"/>
                  <a:pt x="1164790" y="1301835"/>
                  <a:pt x="1165213" y="1298585"/>
                </a:cubicBezTo>
                <a:lnTo>
                  <a:pt x="1168480" y="1270817"/>
                </a:lnTo>
                <a:lnTo>
                  <a:pt x="1236343" y="1355311"/>
                </a:lnTo>
                <a:cubicBezTo>
                  <a:pt x="1250520" y="1372816"/>
                  <a:pt x="1276138" y="1375662"/>
                  <a:pt x="1293811" y="1361696"/>
                </a:cubicBezTo>
                <a:cubicBezTo>
                  <a:pt x="1299537" y="1357143"/>
                  <a:pt x="1303945" y="1351146"/>
                  <a:pt x="1306581" y="1344322"/>
                </a:cubicBezTo>
                <a:cubicBezTo>
                  <a:pt x="1311661" y="1330814"/>
                  <a:pt x="1309233" y="1315628"/>
                  <a:pt x="1300196" y="1304377"/>
                </a:cubicBezTo>
                <a:lnTo>
                  <a:pt x="1230403" y="1218398"/>
                </a:lnTo>
                <a:lnTo>
                  <a:pt x="1260102" y="1221665"/>
                </a:lnTo>
                <a:cubicBezTo>
                  <a:pt x="1278605" y="1223683"/>
                  <a:pt x="1296130" y="1212935"/>
                  <a:pt x="1302720" y="1195529"/>
                </a:cubicBezTo>
                <a:cubicBezTo>
                  <a:pt x="1303963" y="1192234"/>
                  <a:pt x="1304762" y="1188789"/>
                  <a:pt x="1305096" y="1185283"/>
                </a:cubicBezTo>
                <a:cubicBezTo>
                  <a:pt x="1306757" y="1170160"/>
                  <a:pt x="1299748" y="1155394"/>
                  <a:pt x="1286980" y="1147120"/>
                </a:cubicBezTo>
                <a:cubicBezTo>
                  <a:pt x="1281480" y="1143557"/>
                  <a:pt x="1275226" y="1141320"/>
                  <a:pt x="1268715" y="1140586"/>
                </a:cubicBezTo>
                <a:lnTo>
                  <a:pt x="1157788" y="1128855"/>
                </a:lnTo>
                <a:lnTo>
                  <a:pt x="1096757" y="1051934"/>
                </a:lnTo>
                <a:lnTo>
                  <a:pt x="1199219" y="1062626"/>
                </a:lnTo>
                <a:cubicBezTo>
                  <a:pt x="1217589" y="1064576"/>
                  <a:pt x="1234968" y="1053904"/>
                  <a:pt x="1241540" y="1036639"/>
                </a:cubicBezTo>
                <a:cubicBezTo>
                  <a:pt x="1242884" y="1033367"/>
                  <a:pt x="1243733" y="1029914"/>
                  <a:pt x="1244065" y="1026393"/>
                </a:cubicBezTo>
                <a:cubicBezTo>
                  <a:pt x="1245679" y="1011237"/>
                  <a:pt x="1238686" y="996450"/>
                  <a:pt x="1225948" y="988081"/>
                </a:cubicBezTo>
                <a:cubicBezTo>
                  <a:pt x="1220460" y="984520"/>
                  <a:pt x="1214195" y="982330"/>
                  <a:pt x="1207683" y="981695"/>
                </a:cubicBezTo>
                <a:lnTo>
                  <a:pt x="1025033" y="962391"/>
                </a:lnTo>
                <a:lnTo>
                  <a:pt x="968308" y="891855"/>
                </a:lnTo>
                <a:lnTo>
                  <a:pt x="1065276" y="902102"/>
                </a:lnTo>
                <a:lnTo>
                  <a:pt x="1111606" y="941601"/>
                </a:lnTo>
                <a:cubicBezTo>
                  <a:pt x="1128642" y="956269"/>
                  <a:pt x="1154329" y="954411"/>
                  <a:pt x="1169074" y="937444"/>
                </a:cubicBezTo>
                <a:cubicBezTo>
                  <a:pt x="1171440" y="934725"/>
                  <a:pt x="1173391" y="931673"/>
                  <a:pt x="1174866" y="928385"/>
                </a:cubicBezTo>
                <a:cubicBezTo>
                  <a:pt x="1177648" y="922549"/>
                  <a:pt x="1179022" y="916140"/>
                  <a:pt x="1178875" y="909675"/>
                </a:cubicBezTo>
                <a:cubicBezTo>
                  <a:pt x="1193209" y="904134"/>
                  <a:pt x="1203280" y="891089"/>
                  <a:pt x="1205010" y="875818"/>
                </a:cubicBezTo>
                <a:cubicBezTo>
                  <a:pt x="1205074" y="875176"/>
                  <a:pt x="1205074" y="874529"/>
                  <a:pt x="1205010" y="873887"/>
                </a:cubicBezTo>
                <a:cubicBezTo>
                  <a:pt x="1205870" y="859370"/>
                  <a:pt x="1198831" y="845517"/>
                  <a:pt x="1186597" y="837654"/>
                </a:cubicBezTo>
                <a:cubicBezTo>
                  <a:pt x="1181248" y="833902"/>
                  <a:pt x="1174993" y="831646"/>
                  <a:pt x="1168480" y="831121"/>
                </a:cubicBezTo>
                <a:lnTo>
                  <a:pt x="1098836" y="823696"/>
                </a:lnTo>
                <a:lnTo>
                  <a:pt x="1007659" y="746330"/>
                </a:lnTo>
                <a:lnTo>
                  <a:pt x="1110567" y="731480"/>
                </a:lnTo>
                <a:lnTo>
                  <a:pt x="1255499" y="839585"/>
                </a:lnTo>
                <a:lnTo>
                  <a:pt x="1256687" y="840476"/>
                </a:lnTo>
                <a:cubicBezTo>
                  <a:pt x="1274771" y="852988"/>
                  <a:pt x="1299497" y="849063"/>
                  <a:pt x="1312818" y="831566"/>
                </a:cubicBezTo>
                <a:cubicBezTo>
                  <a:pt x="1315133" y="828488"/>
                  <a:pt x="1316985" y="825086"/>
                  <a:pt x="1318312" y="821468"/>
                </a:cubicBezTo>
                <a:cubicBezTo>
                  <a:pt x="1324977" y="804314"/>
                  <a:pt x="1319391" y="784821"/>
                  <a:pt x="1304651" y="773801"/>
                </a:cubicBezTo>
                <a:lnTo>
                  <a:pt x="1224315" y="714403"/>
                </a:lnTo>
                <a:lnTo>
                  <a:pt x="1322025" y="699553"/>
                </a:lnTo>
                <a:lnTo>
                  <a:pt x="1409043" y="764446"/>
                </a:lnTo>
                <a:lnTo>
                  <a:pt x="1410825" y="765634"/>
                </a:lnTo>
                <a:cubicBezTo>
                  <a:pt x="1428934" y="777760"/>
                  <a:pt x="1453359" y="773657"/>
                  <a:pt x="1466511" y="756279"/>
                </a:cubicBezTo>
                <a:cubicBezTo>
                  <a:pt x="1468754" y="753232"/>
                  <a:pt x="1470553" y="749882"/>
                  <a:pt x="1471857" y="746330"/>
                </a:cubicBezTo>
                <a:cubicBezTo>
                  <a:pt x="1478326" y="729348"/>
                  <a:pt x="1472750" y="710137"/>
                  <a:pt x="1458195" y="699256"/>
                </a:cubicBezTo>
                <a:lnTo>
                  <a:pt x="1435773" y="682625"/>
                </a:lnTo>
                <a:lnTo>
                  <a:pt x="1542838" y="666736"/>
                </a:lnTo>
                <a:cubicBezTo>
                  <a:pt x="1557486" y="664534"/>
                  <a:pt x="1569806" y="654598"/>
                  <a:pt x="1575062" y="640749"/>
                </a:cubicBezTo>
                <a:cubicBezTo>
                  <a:pt x="1577798" y="634288"/>
                  <a:pt x="1578773" y="627217"/>
                  <a:pt x="1577883" y="620257"/>
                </a:cubicBezTo>
                <a:close/>
                <a:moveTo>
                  <a:pt x="1451810" y="707869"/>
                </a:moveTo>
                <a:cubicBezTo>
                  <a:pt x="1462079" y="715766"/>
                  <a:pt x="1466045" y="729407"/>
                  <a:pt x="1461611" y="741578"/>
                </a:cubicBezTo>
                <a:cubicBezTo>
                  <a:pt x="1460704" y="744065"/>
                  <a:pt x="1459455" y="746414"/>
                  <a:pt x="1457899" y="748557"/>
                </a:cubicBezTo>
                <a:cubicBezTo>
                  <a:pt x="1448334" y="761051"/>
                  <a:pt x="1430684" y="763917"/>
                  <a:pt x="1417656" y="755091"/>
                </a:cubicBezTo>
                <a:cubicBezTo>
                  <a:pt x="1417656" y="755091"/>
                  <a:pt x="1417656" y="755091"/>
                  <a:pt x="1416617" y="755091"/>
                </a:cubicBezTo>
                <a:lnTo>
                  <a:pt x="1325589" y="687228"/>
                </a:lnTo>
                <a:lnTo>
                  <a:pt x="1195655" y="706681"/>
                </a:lnTo>
                <a:lnTo>
                  <a:pt x="1298266" y="783008"/>
                </a:lnTo>
                <a:cubicBezTo>
                  <a:pt x="1308534" y="790905"/>
                  <a:pt x="1312500" y="804546"/>
                  <a:pt x="1308066" y="816717"/>
                </a:cubicBezTo>
                <a:cubicBezTo>
                  <a:pt x="1307141" y="819271"/>
                  <a:pt x="1305840" y="821673"/>
                  <a:pt x="1304205" y="823844"/>
                </a:cubicBezTo>
                <a:cubicBezTo>
                  <a:pt x="1294528" y="836419"/>
                  <a:pt x="1276676" y="839166"/>
                  <a:pt x="1263666" y="830081"/>
                </a:cubicBezTo>
                <a:lnTo>
                  <a:pt x="1263666" y="830081"/>
                </a:lnTo>
                <a:lnTo>
                  <a:pt x="1115170" y="719006"/>
                </a:lnTo>
                <a:lnTo>
                  <a:pt x="981524" y="738756"/>
                </a:lnTo>
                <a:lnTo>
                  <a:pt x="1094826" y="835130"/>
                </a:lnTo>
                <a:lnTo>
                  <a:pt x="1168035" y="842852"/>
                </a:lnTo>
                <a:cubicBezTo>
                  <a:pt x="1172684" y="843372"/>
                  <a:pt x="1177154" y="844946"/>
                  <a:pt x="1181102" y="847455"/>
                </a:cubicBezTo>
                <a:cubicBezTo>
                  <a:pt x="1189786" y="853301"/>
                  <a:pt x="1194751" y="863287"/>
                  <a:pt x="1194170" y="873739"/>
                </a:cubicBezTo>
                <a:cubicBezTo>
                  <a:pt x="1194255" y="874130"/>
                  <a:pt x="1194255" y="874535"/>
                  <a:pt x="1194170" y="874927"/>
                </a:cubicBezTo>
                <a:cubicBezTo>
                  <a:pt x="1192736" y="887062"/>
                  <a:pt x="1184014" y="897079"/>
                  <a:pt x="1172193" y="900171"/>
                </a:cubicBezTo>
                <a:lnTo>
                  <a:pt x="1166550" y="900914"/>
                </a:lnTo>
                <a:lnTo>
                  <a:pt x="1166550" y="906111"/>
                </a:lnTo>
                <a:cubicBezTo>
                  <a:pt x="1167217" y="911120"/>
                  <a:pt x="1166655" y="916216"/>
                  <a:pt x="1164916" y="920961"/>
                </a:cubicBezTo>
                <a:cubicBezTo>
                  <a:pt x="1164456" y="921750"/>
                  <a:pt x="1164105" y="922600"/>
                  <a:pt x="1163877" y="923485"/>
                </a:cubicBezTo>
                <a:cubicBezTo>
                  <a:pt x="1162870" y="925759"/>
                  <a:pt x="1161519" y="927863"/>
                  <a:pt x="1159867" y="929722"/>
                </a:cubicBezTo>
                <a:cubicBezTo>
                  <a:pt x="1149232" y="941667"/>
                  <a:pt x="1131049" y="943046"/>
                  <a:pt x="1118734" y="932840"/>
                </a:cubicBezTo>
                <a:lnTo>
                  <a:pt x="1069434" y="890964"/>
                </a:lnTo>
                <a:lnTo>
                  <a:pt x="941282" y="877451"/>
                </a:lnTo>
                <a:lnTo>
                  <a:pt x="1018202" y="973528"/>
                </a:lnTo>
                <a:lnTo>
                  <a:pt x="1206495" y="993130"/>
                </a:lnTo>
                <a:cubicBezTo>
                  <a:pt x="1211204" y="993589"/>
                  <a:pt x="1215736" y="995168"/>
                  <a:pt x="1219711" y="997733"/>
                </a:cubicBezTo>
                <a:cubicBezTo>
                  <a:pt x="1228775" y="1003858"/>
                  <a:pt x="1233740" y="1014470"/>
                  <a:pt x="1232630" y="1025353"/>
                </a:cubicBezTo>
                <a:cubicBezTo>
                  <a:pt x="1232390" y="1027804"/>
                  <a:pt x="1231788" y="1030205"/>
                  <a:pt x="1230848" y="1032481"/>
                </a:cubicBezTo>
                <a:cubicBezTo>
                  <a:pt x="1226039" y="1044468"/>
                  <a:pt x="1214033" y="1051972"/>
                  <a:pt x="1201149" y="1051043"/>
                </a:cubicBezTo>
                <a:lnTo>
                  <a:pt x="1070918" y="1037530"/>
                </a:lnTo>
                <a:lnTo>
                  <a:pt x="1153334" y="1139992"/>
                </a:lnTo>
                <a:lnTo>
                  <a:pt x="1269012" y="1152169"/>
                </a:lnTo>
                <a:cubicBezTo>
                  <a:pt x="1273670" y="1152651"/>
                  <a:pt x="1278147" y="1154228"/>
                  <a:pt x="1282080" y="1156772"/>
                </a:cubicBezTo>
                <a:cubicBezTo>
                  <a:pt x="1291228" y="1162685"/>
                  <a:pt x="1296234" y="1173273"/>
                  <a:pt x="1294999" y="1184095"/>
                </a:cubicBezTo>
                <a:cubicBezTo>
                  <a:pt x="1294700" y="1186569"/>
                  <a:pt x="1294152" y="1189007"/>
                  <a:pt x="1293365" y="1191371"/>
                </a:cubicBezTo>
                <a:cubicBezTo>
                  <a:pt x="1288604" y="1203417"/>
                  <a:pt x="1276587" y="1210989"/>
                  <a:pt x="1263666" y="1210082"/>
                </a:cubicBezTo>
                <a:lnTo>
                  <a:pt x="1205456" y="1203994"/>
                </a:lnTo>
                <a:lnTo>
                  <a:pt x="1291880" y="1311653"/>
                </a:lnTo>
                <a:cubicBezTo>
                  <a:pt x="1298243" y="1319721"/>
                  <a:pt x="1299985" y="1330505"/>
                  <a:pt x="1296484" y="1340164"/>
                </a:cubicBezTo>
                <a:cubicBezTo>
                  <a:pt x="1294532" y="1345081"/>
                  <a:pt x="1291303" y="1349387"/>
                  <a:pt x="1287128" y="1352638"/>
                </a:cubicBezTo>
                <a:cubicBezTo>
                  <a:pt x="1274331" y="1362899"/>
                  <a:pt x="1255640" y="1360842"/>
                  <a:pt x="1245379" y="1348045"/>
                </a:cubicBezTo>
                <a:cubicBezTo>
                  <a:pt x="1245337" y="1347993"/>
                  <a:pt x="1245294" y="1347940"/>
                  <a:pt x="1245253" y="1347886"/>
                </a:cubicBezTo>
                <a:lnTo>
                  <a:pt x="1159719" y="1242454"/>
                </a:lnTo>
                <a:lnTo>
                  <a:pt x="1153037" y="1297694"/>
                </a:lnTo>
                <a:cubicBezTo>
                  <a:pt x="1152722" y="1300020"/>
                  <a:pt x="1152174" y="1302308"/>
                  <a:pt x="1151403" y="1304525"/>
                </a:cubicBezTo>
                <a:cubicBezTo>
                  <a:pt x="1146314" y="1316790"/>
                  <a:pt x="1133704" y="1324186"/>
                  <a:pt x="1120516" y="1322642"/>
                </a:cubicBezTo>
                <a:cubicBezTo>
                  <a:pt x="1104991" y="1320564"/>
                  <a:pt x="1093748" y="1306787"/>
                  <a:pt x="1094826" y="1291161"/>
                </a:cubicBezTo>
                <a:cubicBezTo>
                  <a:pt x="1094749" y="1290819"/>
                  <a:pt x="1094749" y="1290463"/>
                  <a:pt x="1094826" y="1290121"/>
                </a:cubicBezTo>
                <a:lnTo>
                  <a:pt x="1108339" y="1178007"/>
                </a:lnTo>
                <a:lnTo>
                  <a:pt x="1026221" y="1075693"/>
                </a:lnTo>
                <a:lnTo>
                  <a:pt x="1011372" y="1202063"/>
                </a:lnTo>
                <a:cubicBezTo>
                  <a:pt x="1011075" y="1204392"/>
                  <a:pt x="1010525" y="1206681"/>
                  <a:pt x="1009738" y="1208894"/>
                </a:cubicBezTo>
                <a:cubicBezTo>
                  <a:pt x="1004763" y="1221748"/>
                  <a:pt x="991607" y="1229496"/>
                  <a:pt x="977960" y="1227604"/>
                </a:cubicBezTo>
                <a:cubicBezTo>
                  <a:pt x="970238" y="1226650"/>
                  <a:pt x="963199" y="1222704"/>
                  <a:pt x="958359" y="1216616"/>
                </a:cubicBezTo>
                <a:cubicBezTo>
                  <a:pt x="953874" y="1210718"/>
                  <a:pt x="951750" y="1203355"/>
                  <a:pt x="952419" y="1195975"/>
                </a:cubicBezTo>
                <a:lnTo>
                  <a:pt x="952419" y="1195084"/>
                </a:lnTo>
                <a:lnTo>
                  <a:pt x="974842" y="1011692"/>
                </a:lnTo>
                <a:lnTo>
                  <a:pt x="890644" y="907744"/>
                </a:lnTo>
                <a:lnTo>
                  <a:pt x="863618" y="1053419"/>
                </a:lnTo>
                <a:lnTo>
                  <a:pt x="893317" y="1120242"/>
                </a:lnTo>
                <a:cubicBezTo>
                  <a:pt x="895159" y="1124396"/>
                  <a:pt x="896020" y="1128918"/>
                  <a:pt x="895842" y="1133458"/>
                </a:cubicBezTo>
                <a:cubicBezTo>
                  <a:pt x="895129" y="1144026"/>
                  <a:pt x="888863" y="1153419"/>
                  <a:pt x="879359" y="1158108"/>
                </a:cubicBezTo>
                <a:cubicBezTo>
                  <a:pt x="879062" y="1158178"/>
                  <a:pt x="878765" y="1158178"/>
                  <a:pt x="878468" y="1158108"/>
                </a:cubicBezTo>
                <a:cubicBezTo>
                  <a:pt x="867138" y="1163024"/>
                  <a:pt x="853966" y="1160423"/>
                  <a:pt x="845353" y="1151575"/>
                </a:cubicBezTo>
                <a:lnTo>
                  <a:pt x="841641" y="1147862"/>
                </a:lnTo>
                <a:lnTo>
                  <a:pt x="837631" y="1150981"/>
                </a:lnTo>
                <a:cubicBezTo>
                  <a:pt x="832939" y="1154533"/>
                  <a:pt x="827311" y="1156647"/>
                  <a:pt x="821445" y="1157069"/>
                </a:cubicBezTo>
                <a:lnTo>
                  <a:pt x="821445" y="1157069"/>
                </a:lnTo>
                <a:cubicBezTo>
                  <a:pt x="819129" y="1157359"/>
                  <a:pt x="816783" y="1157359"/>
                  <a:pt x="814466" y="1157069"/>
                </a:cubicBezTo>
                <a:cubicBezTo>
                  <a:pt x="798963" y="1153992"/>
                  <a:pt x="788583" y="1139304"/>
                  <a:pt x="790855" y="1123657"/>
                </a:cubicBezTo>
                <a:lnTo>
                  <a:pt x="802586" y="1060547"/>
                </a:lnTo>
                <a:lnTo>
                  <a:pt x="750019" y="943235"/>
                </a:lnTo>
                <a:lnTo>
                  <a:pt x="705470" y="1057428"/>
                </a:lnTo>
                <a:lnTo>
                  <a:pt x="781797" y="1227604"/>
                </a:lnTo>
                <a:cubicBezTo>
                  <a:pt x="783817" y="1231860"/>
                  <a:pt x="784678" y="1236571"/>
                  <a:pt x="784321" y="1241266"/>
                </a:cubicBezTo>
                <a:cubicBezTo>
                  <a:pt x="784262" y="1244174"/>
                  <a:pt x="783653" y="1247044"/>
                  <a:pt x="782539" y="1249730"/>
                </a:cubicBezTo>
                <a:cubicBezTo>
                  <a:pt x="779911" y="1256937"/>
                  <a:pt x="774580" y="1262844"/>
                  <a:pt x="767690" y="1266213"/>
                </a:cubicBezTo>
                <a:cubicBezTo>
                  <a:pt x="752959" y="1272418"/>
                  <a:pt x="735971" y="1265855"/>
                  <a:pt x="729229" y="1251364"/>
                </a:cubicBezTo>
                <a:lnTo>
                  <a:pt x="675771" y="1132567"/>
                </a:lnTo>
                <a:lnTo>
                  <a:pt x="627658" y="1254482"/>
                </a:lnTo>
                <a:lnTo>
                  <a:pt x="675177" y="1359914"/>
                </a:lnTo>
                <a:cubicBezTo>
                  <a:pt x="677018" y="1364224"/>
                  <a:pt x="677894" y="1368891"/>
                  <a:pt x="677701" y="1373576"/>
                </a:cubicBezTo>
                <a:cubicBezTo>
                  <a:pt x="677434" y="1376518"/>
                  <a:pt x="676781" y="1379412"/>
                  <a:pt x="675771" y="1382189"/>
                </a:cubicBezTo>
                <a:cubicBezTo>
                  <a:pt x="673187" y="1389351"/>
                  <a:pt x="667841" y="1395179"/>
                  <a:pt x="660921" y="1398375"/>
                </a:cubicBezTo>
                <a:cubicBezTo>
                  <a:pt x="646116" y="1404772"/>
                  <a:pt x="628906" y="1398179"/>
                  <a:pt x="622164" y="1383525"/>
                </a:cubicBezTo>
                <a:lnTo>
                  <a:pt x="596920" y="1331552"/>
                </a:lnTo>
                <a:lnTo>
                  <a:pt x="547322" y="1458961"/>
                </a:lnTo>
                <a:cubicBezTo>
                  <a:pt x="544382" y="1466161"/>
                  <a:pt x="538724" y="1471920"/>
                  <a:pt x="531582" y="1474998"/>
                </a:cubicBezTo>
                <a:cubicBezTo>
                  <a:pt x="524424" y="1478044"/>
                  <a:pt x="516316" y="1478044"/>
                  <a:pt x="509159" y="1474998"/>
                </a:cubicBezTo>
                <a:cubicBezTo>
                  <a:pt x="494606" y="1468955"/>
                  <a:pt x="487300" y="1452595"/>
                  <a:pt x="492527" y="1437726"/>
                </a:cubicBezTo>
                <a:lnTo>
                  <a:pt x="542273" y="1311356"/>
                </a:lnTo>
                <a:lnTo>
                  <a:pt x="490894" y="1333036"/>
                </a:lnTo>
                <a:cubicBezTo>
                  <a:pt x="476133" y="1339336"/>
                  <a:pt x="459026" y="1332759"/>
                  <a:pt x="452285" y="1318187"/>
                </a:cubicBezTo>
                <a:cubicBezTo>
                  <a:pt x="449389" y="1311199"/>
                  <a:pt x="449389" y="1303346"/>
                  <a:pt x="452285" y="1296358"/>
                </a:cubicBezTo>
                <a:cubicBezTo>
                  <a:pt x="455047" y="1289374"/>
                  <a:pt x="460348" y="1283697"/>
                  <a:pt x="467134" y="1280469"/>
                </a:cubicBezTo>
                <a:lnTo>
                  <a:pt x="468322" y="1280469"/>
                </a:lnTo>
                <a:lnTo>
                  <a:pt x="572269" y="1235920"/>
                </a:lnTo>
                <a:lnTo>
                  <a:pt x="620234" y="1114302"/>
                </a:lnTo>
                <a:lnTo>
                  <a:pt x="502328" y="1164197"/>
                </a:lnTo>
                <a:cubicBezTo>
                  <a:pt x="487597" y="1170401"/>
                  <a:pt x="470609" y="1163839"/>
                  <a:pt x="463868" y="1149347"/>
                </a:cubicBezTo>
                <a:cubicBezTo>
                  <a:pt x="461046" y="1142396"/>
                  <a:pt x="461046" y="1134618"/>
                  <a:pt x="463868" y="1127667"/>
                </a:cubicBezTo>
                <a:cubicBezTo>
                  <a:pt x="466570" y="1120572"/>
                  <a:pt x="471886" y="1114780"/>
                  <a:pt x="478717" y="1111481"/>
                </a:cubicBezTo>
                <a:lnTo>
                  <a:pt x="479459" y="1111481"/>
                </a:lnTo>
                <a:lnTo>
                  <a:pt x="650378" y="1039015"/>
                </a:lnTo>
                <a:lnTo>
                  <a:pt x="699382" y="914575"/>
                </a:lnTo>
                <a:lnTo>
                  <a:pt x="558756" y="963727"/>
                </a:lnTo>
                <a:lnTo>
                  <a:pt x="515692" y="1023126"/>
                </a:lnTo>
                <a:cubicBezTo>
                  <a:pt x="512916" y="1026819"/>
                  <a:pt x="509367" y="1029860"/>
                  <a:pt x="505298" y="1032035"/>
                </a:cubicBezTo>
                <a:cubicBezTo>
                  <a:pt x="495794" y="1036801"/>
                  <a:pt x="484464" y="1036121"/>
                  <a:pt x="475599" y="1030253"/>
                </a:cubicBezTo>
                <a:lnTo>
                  <a:pt x="474856" y="1030253"/>
                </a:lnTo>
                <a:cubicBezTo>
                  <a:pt x="464966" y="1022954"/>
                  <a:pt x="460601" y="1010321"/>
                  <a:pt x="463868" y="998475"/>
                </a:cubicBezTo>
                <a:lnTo>
                  <a:pt x="465352" y="993427"/>
                </a:lnTo>
                <a:lnTo>
                  <a:pt x="460452" y="991496"/>
                </a:lnTo>
                <a:cubicBezTo>
                  <a:pt x="454973" y="989306"/>
                  <a:pt x="450265" y="985532"/>
                  <a:pt x="446939" y="980656"/>
                </a:cubicBezTo>
                <a:lnTo>
                  <a:pt x="446939" y="980656"/>
                </a:lnTo>
                <a:cubicBezTo>
                  <a:pt x="445543" y="978809"/>
                  <a:pt x="444444" y="976755"/>
                  <a:pt x="443672" y="974568"/>
                </a:cubicBezTo>
                <a:cubicBezTo>
                  <a:pt x="441385" y="968132"/>
                  <a:pt x="441385" y="961105"/>
                  <a:pt x="443672" y="954669"/>
                </a:cubicBezTo>
                <a:cubicBezTo>
                  <a:pt x="446790" y="946723"/>
                  <a:pt x="453176" y="940502"/>
                  <a:pt x="461194" y="937592"/>
                </a:cubicBezTo>
                <a:lnTo>
                  <a:pt x="522226" y="916209"/>
                </a:lnTo>
                <a:lnTo>
                  <a:pt x="597959" y="812262"/>
                </a:lnTo>
                <a:lnTo>
                  <a:pt x="475747" y="830378"/>
                </a:lnTo>
                <a:lnTo>
                  <a:pt x="365266" y="981992"/>
                </a:lnTo>
                <a:cubicBezTo>
                  <a:pt x="362549" y="985794"/>
                  <a:pt x="358926" y="988856"/>
                  <a:pt x="354723" y="990902"/>
                </a:cubicBezTo>
                <a:cubicBezTo>
                  <a:pt x="344863" y="995700"/>
                  <a:pt x="333161" y="994673"/>
                  <a:pt x="324281" y="988229"/>
                </a:cubicBezTo>
                <a:cubicBezTo>
                  <a:pt x="313530" y="980607"/>
                  <a:pt x="309372" y="966637"/>
                  <a:pt x="314184" y="954372"/>
                </a:cubicBezTo>
                <a:cubicBezTo>
                  <a:pt x="315089" y="952024"/>
                  <a:pt x="316352" y="949823"/>
                  <a:pt x="317896" y="947838"/>
                </a:cubicBezTo>
                <a:lnTo>
                  <a:pt x="394520" y="842555"/>
                </a:lnTo>
                <a:lnTo>
                  <a:pt x="264140" y="862008"/>
                </a:lnTo>
                <a:lnTo>
                  <a:pt x="195981" y="955412"/>
                </a:lnTo>
                <a:cubicBezTo>
                  <a:pt x="193189" y="959150"/>
                  <a:pt x="189581" y="962198"/>
                  <a:pt x="185438" y="964321"/>
                </a:cubicBezTo>
                <a:cubicBezTo>
                  <a:pt x="175607" y="969163"/>
                  <a:pt x="163906" y="968192"/>
                  <a:pt x="154996" y="961797"/>
                </a:cubicBezTo>
                <a:cubicBezTo>
                  <a:pt x="144497" y="953998"/>
                  <a:pt x="140340" y="940251"/>
                  <a:pt x="144750" y="927940"/>
                </a:cubicBezTo>
                <a:cubicBezTo>
                  <a:pt x="145656" y="925499"/>
                  <a:pt x="146903" y="923200"/>
                  <a:pt x="148462" y="921109"/>
                </a:cubicBezTo>
                <a:lnTo>
                  <a:pt x="181874" y="871214"/>
                </a:lnTo>
                <a:lnTo>
                  <a:pt x="44812" y="891707"/>
                </a:lnTo>
                <a:cubicBezTo>
                  <a:pt x="28834" y="893933"/>
                  <a:pt x="13984" y="882987"/>
                  <a:pt x="11401" y="867057"/>
                </a:cubicBezTo>
                <a:cubicBezTo>
                  <a:pt x="10718" y="862048"/>
                  <a:pt x="11282" y="856947"/>
                  <a:pt x="13034" y="852207"/>
                </a:cubicBezTo>
                <a:cubicBezTo>
                  <a:pt x="16910" y="842426"/>
                  <a:pt x="25656" y="835423"/>
                  <a:pt x="36051" y="833794"/>
                </a:cubicBezTo>
                <a:lnTo>
                  <a:pt x="170737" y="813598"/>
                </a:lnTo>
                <a:lnTo>
                  <a:pt x="126188" y="780335"/>
                </a:lnTo>
                <a:cubicBezTo>
                  <a:pt x="115868" y="772478"/>
                  <a:pt x="111843" y="758830"/>
                  <a:pt x="116239" y="746626"/>
                </a:cubicBezTo>
                <a:cubicBezTo>
                  <a:pt x="117234" y="744077"/>
                  <a:pt x="118585" y="741679"/>
                  <a:pt x="120248" y="739499"/>
                </a:cubicBezTo>
                <a:cubicBezTo>
                  <a:pt x="129782" y="727179"/>
                  <a:pt x="147230" y="724327"/>
                  <a:pt x="160193" y="732965"/>
                </a:cubicBezTo>
                <a:lnTo>
                  <a:pt x="161233" y="733707"/>
                </a:lnTo>
                <a:lnTo>
                  <a:pt x="252261" y="801570"/>
                </a:lnTo>
                <a:lnTo>
                  <a:pt x="382195" y="782265"/>
                </a:lnTo>
                <a:lnTo>
                  <a:pt x="279733" y="705642"/>
                </a:lnTo>
                <a:cubicBezTo>
                  <a:pt x="269412" y="697785"/>
                  <a:pt x="265388" y="684136"/>
                  <a:pt x="269783" y="671933"/>
                </a:cubicBezTo>
                <a:cubicBezTo>
                  <a:pt x="270823" y="669403"/>
                  <a:pt x="272174" y="667009"/>
                  <a:pt x="273793" y="664805"/>
                </a:cubicBezTo>
                <a:cubicBezTo>
                  <a:pt x="278515" y="658672"/>
                  <a:pt x="285435" y="654623"/>
                  <a:pt x="293097" y="653520"/>
                </a:cubicBezTo>
                <a:cubicBezTo>
                  <a:pt x="300448" y="652480"/>
                  <a:pt x="307917" y="654228"/>
                  <a:pt x="314035" y="658420"/>
                </a:cubicBezTo>
                <a:lnTo>
                  <a:pt x="314778" y="659162"/>
                </a:lnTo>
                <a:lnTo>
                  <a:pt x="463273" y="770089"/>
                </a:lnTo>
                <a:lnTo>
                  <a:pt x="596920" y="750190"/>
                </a:lnTo>
                <a:lnTo>
                  <a:pt x="483617" y="653817"/>
                </a:lnTo>
                <a:lnTo>
                  <a:pt x="410409" y="646243"/>
                </a:lnTo>
                <a:cubicBezTo>
                  <a:pt x="405776" y="645657"/>
                  <a:pt x="401321" y="644087"/>
                  <a:pt x="397341" y="641640"/>
                </a:cubicBezTo>
                <a:cubicBezTo>
                  <a:pt x="388565" y="635739"/>
                  <a:pt x="383591" y="625614"/>
                  <a:pt x="384274" y="615059"/>
                </a:cubicBezTo>
                <a:lnTo>
                  <a:pt x="384274" y="614168"/>
                </a:lnTo>
                <a:cubicBezTo>
                  <a:pt x="385759" y="601951"/>
                  <a:pt x="394609" y="591912"/>
                  <a:pt x="406548" y="588924"/>
                </a:cubicBezTo>
                <a:lnTo>
                  <a:pt x="411597" y="587736"/>
                </a:lnTo>
                <a:lnTo>
                  <a:pt x="410854" y="582390"/>
                </a:lnTo>
                <a:cubicBezTo>
                  <a:pt x="409963" y="576606"/>
                  <a:pt x="410899" y="570690"/>
                  <a:pt x="413527" y="565462"/>
                </a:cubicBezTo>
                <a:lnTo>
                  <a:pt x="413527" y="564719"/>
                </a:lnTo>
                <a:cubicBezTo>
                  <a:pt x="414389" y="562760"/>
                  <a:pt x="415487" y="560916"/>
                  <a:pt x="416794" y="559225"/>
                </a:cubicBezTo>
                <a:cubicBezTo>
                  <a:pt x="427426" y="546950"/>
                  <a:pt x="445959" y="545495"/>
                  <a:pt x="458373" y="555958"/>
                </a:cubicBezTo>
                <a:lnTo>
                  <a:pt x="507525" y="597834"/>
                </a:lnTo>
                <a:lnTo>
                  <a:pt x="635826" y="611347"/>
                </a:lnTo>
                <a:lnTo>
                  <a:pt x="558756" y="515270"/>
                </a:lnTo>
                <a:lnTo>
                  <a:pt x="371206" y="495669"/>
                </a:lnTo>
                <a:cubicBezTo>
                  <a:pt x="366514" y="495238"/>
                  <a:pt x="362014" y="493602"/>
                  <a:pt x="358138" y="490917"/>
                </a:cubicBezTo>
                <a:cubicBezTo>
                  <a:pt x="349110" y="484882"/>
                  <a:pt x="344106" y="474405"/>
                  <a:pt x="345071" y="463593"/>
                </a:cubicBezTo>
                <a:cubicBezTo>
                  <a:pt x="345383" y="461059"/>
                  <a:pt x="345977" y="458568"/>
                  <a:pt x="346853" y="456169"/>
                </a:cubicBezTo>
                <a:cubicBezTo>
                  <a:pt x="351738" y="443901"/>
                  <a:pt x="364152" y="436337"/>
                  <a:pt x="377294" y="437607"/>
                </a:cubicBezTo>
                <a:lnTo>
                  <a:pt x="507377" y="451268"/>
                </a:lnTo>
                <a:lnTo>
                  <a:pt x="425110" y="348806"/>
                </a:lnTo>
                <a:lnTo>
                  <a:pt x="309729" y="336630"/>
                </a:lnTo>
                <a:cubicBezTo>
                  <a:pt x="305007" y="336125"/>
                  <a:pt x="300477" y="334496"/>
                  <a:pt x="296513" y="331878"/>
                </a:cubicBezTo>
                <a:cubicBezTo>
                  <a:pt x="287603" y="325832"/>
                  <a:pt x="282658" y="315433"/>
                  <a:pt x="283594" y="304703"/>
                </a:cubicBezTo>
                <a:cubicBezTo>
                  <a:pt x="283876" y="302213"/>
                  <a:pt x="284470" y="299767"/>
                  <a:pt x="285375" y="297427"/>
                </a:cubicBezTo>
                <a:cubicBezTo>
                  <a:pt x="290083" y="285323"/>
                  <a:pt x="302111" y="277683"/>
                  <a:pt x="315075" y="278568"/>
                </a:cubicBezTo>
                <a:lnTo>
                  <a:pt x="373285" y="284804"/>
                </a:lnTo>
                <a:lnTo>
                  <a:pt x="286861" y="177145"/>
                </a:lnTo>
                <a:cubicBezTo>
                  <a:pt x="280490" y="169077"/>
                  <a:pt x="278753" y="158294"/>
                  <a:pt x="282257" y="148634"/>
                </a:cubicBezTo>
                <a:cubicBezTo>
                  <a:pt x="284143" y="143680"/>
                  <a:pt x="287321" y="139322"/>
                  <a:pt x="291464" y="136012"/>
                </a:cubicBezTo>
                <a:cubicBezTo>
                  <a:pt x="304175" y="126299"/>
                  <a:pt x="322291" y="128400"/>
                  <a:pt x="332449" y="140764"/>
                </a:cubicBezTo>
                <a:lnTo>
                  <a:pt x="418131" y="247532"/>
                </a:lnTo>
                <a:lnTo>
                  <a:pt x="424813" y="192440"/>
                </a:lnTo>
                <a:cubicBezTo>
                  <a:pt x="424991" y="190042"/>
                  <a:pt x="425541" y="187687"/>
                  <a:pt x="426447" y="185461"/>
                </a:cubicBezTo>
                <a:cubicBezTo>
                  <a:pt x="431362" y="173079"/>
                  <a:pt x="443939" y="165490"/>
                  <a:pt x="457185" y="166899"/>
                </a:cubicBezTo>
                <a:cubicBezTo>
                  <a:pt x="464907" y="167854"/>
                  <a:pt x="471946" y="171799"/>
                  <a:pt x="476787" y="177888"/>
                </a:cubicBezTo>
                <a:cubicBezTo>
                  <a:pt x="481375" y="183744"/>
                  <a:pt x="483603" y="191110"/>
                  <a:pt x="483023" y="198528"/>
                </a:cubicBezTo>
                <a:cubicBezTo>
                  <a:pt x="482994" y="198825"/>
                  <a:pt x="482994" y="199122"/>
                  <a:pt x="483023" y="199419"/>
                </a:cubicBezTo>
                <a:lnTo>
                  <a:pt x="469659" y="311534"/>
                </a:lnTo>
                <a:lnTo>
                  <a:pt x="551777" y="413847"/>
                </a:lnTo>
                <a:lnTo>
                  <a:pt x="566627" y="287329"/>
                </a:lnTo>
                <a:cubicBezTo>
                  <a:pt x="566805" y="284978"/>
                  <a:pt x="567354" y="282672"/>
                  <a:pt x="568260" y="280498"/>
                </a:cubicBezTo>
                <a:cubicBezTo>
                  <a:pt x="573383" y="268117"/>
                  <a:pt x="586154" y="260695"/>
                  <a:pt x="599444" y="262382"/>
                </a:cubicBezTo>
                <a:cubicBezTo>
                  <a:pt x="615036" y="264462"/>
                  <a:pt x="626292" y="278330"/>
                  <a:pt x="625134" y="294011"/>
                </a:cubicBezTo>
                <a:lnTo>
                  <a:pt x="603008" y="478146"/>
                </a:lnTo>
                <a:lnTo>
                  <a:pt x="687057" y="582093"/>
                </a:lnTo>
                <a:lnTo>
                  <a:pt x="714231" y="436567"/>
                </a:lnTo>
                <a:lnTo>
                  <a:pt x="684532" y="369744"/>
                </a:lnTo>
                <a:cubicBezTo>
                  <a:pt x="682691" y="365487"/>
                  <a:pt x="681889" y="360860"/>
                  <a:pt x="682156" y="356231"/>
                </a:cubicBezTo>
                <a:cubicBezTo>
                  <a:pt x="682929" y="345804"/>
                  <a:pt x="689136" y="336554"/>
                  <a:pt x="698491" y="331878"/>
                </a:cubicBezTo>
                <a:lnTo>
                  <a:pt x="699382" y="331878"/>
                </a:lnTo>
                <a:cubicBezTo>
                  <a:pt x="710712" y="326962"/>
                  <a:pt x="723884" y="329563"/>
                  <a:pt x="732496" y="338411"/>
                </a:cubicBezTo>
                <a:lnTo>
                  <a:pt x="736209" y="342272"/>
                </a:lnTo>
                <a:lnTo>
                  <a:pt x="740367" y="339005"/>
                </a:lnTo>
                <a:cubicBezTo>
                  <a:pt x="745015" y="335361"/>
                  <a:pt x="750657" y="333190"/>
                  <a:pt x="756553" y="332769"/>
                </a:cubicBezTo>
                <a:lnTo>
                  <a:pt x="756553" y="332769"/>
                </a:lnTo>
                <a:cubicBezTo>
                  <a:pt x="758765" y="332403"/>
                  <a:pt x="761022" y="332403"/>
                  <a:pt x="763235" y="332769"/>
                </a:cubicBezTo>
                <a:cubicBezTo>
                  <a:pt x="770823" y="334240"/>
                  <a:pt x="777535" y="338608"/>
                  <a:pt x="781946" y="344945"/>
                </a:cubicBezTo>
                <a:cubicBezTo>
                  <a:pt x="786311" y="351326"/>
                  <a:pt x="788019" y="359156"/>
                  <a:pt x="786697" y="366774"/>
                </a:cubicBezTo>
                <a:lnTo>
                  <a:pt x="774966" y="430033"/>
                </a:lnTo>
                <a:lnTo>
                  <a:pt x="827534" y="547048"/>
                </a:lnTo>
                <a:lnTo>
                  <a:pt x="872083" y="432855"/>
                </a:lnTo>
                <a:lnTo>
                  <a:pt x="795162" y="261788"/>
                </a:lnTo>
                <a:cubicBezTo>
                  <a:pt x="793246" y="257498"/>
                  <a:pt x="792385" y="252816"/>
                  <a:pt x="792637" y="248126"/>
                </a:cubicBezTo>
                <a:cubicBezTo>
                  <a:pt x="792845" y="245236"/>
                  <a:pt x="793439" y="242388"/>
                  <a:pt x="794419" y="239662"/>
                </a:cubicBezTo>
                <a:cubicBezTo>
                  <a:pt x="796988" y="232452"/>
                  <a:pt x="802334" y="226570"/>
                  <a:pt x="809269" y="223327"/>
                </a:cubicBezTo>
                <a:cubicBezTo>
                  <a:pt x="824044" y="217028"/>
                  <a:pt x="841136" y="223605"/>
                  <a:pt x="847878" y="238177"/>
                </a:cubicBezTo>
                <a:lnTo>
                  <a:pt x="901336" y="356973"/>
                </a:lnTo>
                <a:lnTo>
                  <a:pt x="949449" y="235058"/>
                </a:lnTo>
                <a:lnTo>
                  <a:pt x="903712" y="128735"/>
                </a:lnTo>
                <a:cubicBezTo>
                  <a:pt x="901797" y="124445"/>
                  <a:pt x="900935" y="119763"/>
                  <a:pt x="901188" y="115074"/>
                </a:cubicBezTo>
                <a:cubicBezTo>
                  <a:pt x="901366" y="112119"/>
                  <a:pt x="902019" y="109211"/>
                  <a:pt x="903118" y="106461"/>
                </a:cubicBezTo>
                <a:cubicBezTo>
                  <a:pt x="905657" y="99234"/>
                  <a:pt x="911018" y="93343"/>
                  <a:pt x="917968" y="90127"/>
                </a:cubicBezTo>
                <a:cubicBezTo>
                  <a:pt x="932728" y="83827"/>
                  <a:pt x="949835" y="90404"/>
                  <a:pt x="956577" y="104976"/>
                </a:cubicBezTo>
                <a:lnTo>
                  <a:pt x="980484" y="158286"/>
                </a:lnTo>
                <a:lnTo>
                  <a:pt x="1031122" y="30134"/>
                </a:lnTo>
                <a:cubicBezTo>
                  <a:pt x="1033720" y="23011"/>
                  <a:pt x="1039067" y="17230"/>
                  <a:pt x="1045971" y="14097"/>
                </a:cubicBezTo>
                <a:cubicBezTo>
                  <a:pt x="1053158" y="11167"/>
                  <a:pt x="1061207" y="11167"/>
                  <a:pt x="1068394" y="14097"/>
                </a:cubicBezTo>
                <a:cubicBezTo>
                  <a:pt x="1083085" y="20087"/>
                  <a:pt x="1090474" y="36564"/>
                  <a:pt x="1085174" y="51518"/>
                </a:cubicBezTo>
                <a:lnTo>
                  <a:pt x="1035428" y="177888"/>
                </a:lnTo>
                <a:lnTo>
                  <a:pt x="1086807" y="156059"/>
                </a:lnTo>
                <a:cubicBezTo>
                  <a:pt x="1101535" y="149854"/>
                  <a:pt x="1118531" y="156417"/>
                  <a:pt x="1125268" y="170908"/>
                </a:cubicBezTo>
                <a:cubicBezTo>
                  <a:pt x="1128077" y="177965"/>
                  <a:pt x="1128077" y="185829"/>
                  <a:pt x="1125268" y="192886"/>
                </a:cubicBezTo>
                <a:cubicBezTo>
                  <a:pt x="1122537" y="199924"/>
                  <a:pt x="1117227" y="205659"/>
                  <a:pt x="1110418" y="208923"/>
                </a:cubicBezTo>
                <a:lnTo>
                  <a:pt x="1109527" y="208923"/>
                </a:lnTo>
                <a:lnTo>
                  <a:pt x="1005580" y="253472"/>
                </a:lnTo>
                <a:lnTo>
                  <a:pt x="957616" y="375090"/>
                </a:lnTo>
                <a:lnTo>
                  <a:pt x="1076413" y="325195"/>
                </a:lnTo>
                <a:cubicBezTo>
                  <a:pt x="1091099" y="319086"/>
                  <a:pt x="1107990" y="325635"/>
                  <a:pt x="1114725" y="340045"/>
                </a:cubicBezTo>
                <a:cubicBezTo>
                  <a:pt x="1117629" y="346980"/>
                  <a:pt x="1117629" y="354791"/>
                  <a:pt x="1114725" y="361725"/>
                </a:cubicBezTo>
                <a:cubicBezTo>
                  <a:pt x="1111994" y="368764"/>
                  <a:pt x="1106684" y="374499"/>
                  <a:pt x="1099875" y="377763"/>
                </a:cubicBezTo>
                <a:lnTo>
                  <a:pt x="1098984" y="377763"/>
                </a:lnTo>
                <a:lnTo>
                  <a:pt x="928065" y="450229"/>
                </a:lnTo>
                <a:lnTo>
                  <a:pt x="879062" y="574668"/>
                </a:lnTo>
                <a:lnTo>
                  <a:pt x="1019539" y="525516"/>
                </a:lnTo>
                <a:lnTo>
                  <a:pt x="1062751" y="466118"/>
                </a:lnTo>
                <a:cubicBezTo>
                  <a:pt x="1065455" y="462266"/>
                  <a:pt x="1069080" y="459152"/>
                  <a:pt x="1073294" y="457060"/>
                </a:cubicBezTo>
                <a:cubicBezTo>
                  <a:pt x="1082852" y="452382"/>
                  <a:pt x="1094180" y="453175"/>
                  <a:pt x="1102993" y="459139"/>
                </a:cubicBezTo>
                <a:lnTo>
                  <a:pt x="1103885" y="459139"/>
                </a:lnTo>
                <a:cubicBezTo>
                  <a:pt x="1113768" y="466439"/>
                  <a:pt x="1118137" y="479071"/>
                  <a:pt x="1114873" y="490917"/>
                </a:cubicBezTo>
                <a:lnTo>
                  <a:pt x="1113388" y="495966"/>
                </a:lnTo>
                <a:lnTo>
                  <a:pt x="1118289" y="497896"/>
                </a:lnTo>
                <a:cubicBezTo>
                  <a:pt x="1123731" y="500153"/>
                  <a:pt x="1128418" y="503913"/>
                  <a:pt x="1131802" y="508736"/>
                </a:cubicBezTo>
                <a:cubicBezTo>
                  <a:pt x="1133373" y="510738"/>
                  <a:pt x="1134579" y="513000"/>
                  <a:pt x="1135366" y="515419"/>
                </a:cubicBezTo>
                <a:cubicBezTo>
                  <a:pt x="1137810" y="521826"/>
                  <a:pt x="1137810" y="528909"/>
                  <a:pt x="1135366" y="535317"/>
                </a:cubicBezTo>
                <a:cubicBezTo>
                  <a:pt x="1132250" y="543263"/>
                  <a:pt x="1125866" y="549483"/>
                  <a:pt x="1117843" y="552394"/>
                </a:cubicBezTo>
                <a:lnTo>
                  <a:pt x="1056811" y="573629"/>
                </a:lnTo>
                <a:lnTo>
                  <a:pt x="981078" y="677576"/>
                </a:lnTo>
                <a:lnTo>
                  <a:pt x="1103291" y="659459"/>
                </a:lnTo>
                <a:lnTo>
                  <a:pt x="1213771" y="507994"/>
                </a:lnTo>
                <a:cubicBezTo>
                  <a:pt x="1216557" y="504256"/>
                  <a:pt x="1220164" y="501207"/>
                  <a:pt x="1224315" y="499084"/>
                </a:cubicBezTo>
                <a:cubicBezTo>
                  <a:pt x="1234149" y="494243"/>
                  <a:pt x="1245852" y="495213"/>
                  <a:pt x="1254756" y="501608"/>
                </a:cubicBezTo>
                <a:cubicBezTo>
                  <a:pt x="1265320" y="509428"/>
                  <a:pt x="1269487" y="523261"/>
                  <a:pt x="1265002" y="535614"/>
                </a:cubicBezTo>
                <a:cubicBezTo>
                  <a:pt x="1264049" y="537959"/>
                  <a:pt x="1262855" y="540198"/>
                  <a:pt x="1261438" y="542296"/>
                </a:cubicBezTo>
                <a:lnTo>
                  <a:pt x="1184666" y="647283"/>
                </a:lnTo>
                <a:lnTo>
                  <a:pt x="1315045" y="627978"/>
                </a:lnTo>
                <a:lnTo>
                  <a:pt x="1383057" y="534723"/>
                </a:lnTo>
                <a:cubicBezTo>
                  <a:pt x="1385847" y="530893"/>
                  <a:pt x="1389513" y="527788"/>
                  <a:pt x="1393748" y="525665"/>
                </a:cubicBezTo>
                <a:cubicBezTo>
                  <a:pt x="1403646" y="521542"/>
                  <a:pt x="1414997" y="523075"/>
                  <a:pt x="1423447" y="529674"/>
                </a:cubicBezTo>
                <a:cubicBezTo>
                  <a:pt x="1433890" y="537513"/>
                  <a:pt x="1437988" y="551254"/>
                  <a:pt x="1433545" y="563531"/>
                </a:cubicBezTo>
                <a:cubicBezTo>
                  <a:pt x="1432694" y="565952"/>
                  <a:pt x="1431440" y="568212"/>
                  <a:pt x="1429833" y="570213"/>
                </a:cubicBezTo>
                <a:lnTo>
                  <a:pt x="1395530" y="617435"/>
                </a:lnTo>
                <a:lnTo>
                  <a:pt x="1532592" y="596943"/>
                </a:lnTo>
                <a:cubicBezTo>
                  <a:pt x="1548527" y="594709"/>
                  <a:pt x="1563342" y="605575"/>
                  <a:pt x="1566003" y="621445"/>
                </a:cubicBezTo>
                <a:cubicBezTo>
                  <a:pt x="1566796" y="626452"/>
                  <a:pt x="1566232" y="631579"/>
                  <a:pt x="1564370" y="636294"/>
                </a:cubicBezTo>
                <a:cubicBezTo>
                  <a:pt x="1560744" y="645949"/>
                  <a:pt x="1552369" y="653033"/>
                  <a:pt x="1542244" y="655005"/>
                </a:cubicBezTo>
                <a:lnTo>
                  <a:pt x="1407558" y="675052"/>
                </a:lnTo>
                <a:close/>
                <a:moveTo>
                  <a:pt x="904603" y="749299"/>
                </a:moveTo>
                <a:lnTo>
                  <a:pt x="846393" y="758061"/>
                </a:lnTo>
                <a:lnTo>
                  <a:pt x="890941" y="812856"/>
                </a:lnTo>
                <a:lnTo>
                  <a:pt x="992216" y="823547"/>
                </a:lnTo>
                <a:close/>
                <a:moveTo>
                  <a:pt x="868222" y="767267"/>
                </a:moveTo>
                <a:lnTo>
                  <a:pt x="901039" y="762367"/>
                </a:lnTo>
                <a:lnTo>
                  <a:pt x="955686" y="808995"/>
                </a:lnTo>
                <a:lnTo>
                  <a:pt x="896287" y="802758"/>
                </a:lnTo>
                <a:close/>
                <a:moveTo>
                  <a:pt x="851145" y="648471"/>
                </a:moveTo>
                <a:lnTo>
                  <a:pt x="829464" y="702078"/>
                </a:lnTo>
                <a:lnTo>
                  <a:pt x="899406" y="691683"/>
                </a:lnTo>
                <a:lnTo>
                  <a:pt x="958804" y="610010"/>
                </a:lnTo>
                <a:close/>
                <a:moveTo>
                  <a:pt x="847878" y="688416"/>
                </a:moveTo>
                <a:lnTo>
                  <a:pt x="859906" y="657678"/>
                </a:lnTo>
                <a:lnTo>
                  <a:pt x="927917" y="633918"/>
                </a:lnTo>
                <a:lnTo>
                  <a:pt x="893020" y="681585"/>
                </a:lnTo>
                <a:close/>
                <a:moveTo>
                  <a:pt x="842383" y="847604"/>
                </a:moveTo>
                <a:lnTo>
                  <a:pt x="805705" y="801867"/>
                </a:lnTo>
                <a:lnTo>
                  <a:pt x="779867" y="867205"/>
                </a:lnTo>
                <a:lnTo>
                  <a:pt x="821445" y="959718"/>
                </a:lnTo>
                <a:close/>
                <a:moveTo>
                  <a:pt x="809120" y="824735"/>
                </a:moveTo>
                <a:lnTo>
                  <a:pt x="830058" y="850722"/>
                </a:lnTo>
                <a:lnTo>
                  <a:pt x="816842" y="920961"/>
                </a:lnTo>
                <a:lnTo>
                  <a:pt x="792489" y="866908"/>
                </a:lnTo>
                <a:close/>
                <a:moveTo>
                  <a:pt x="678295" y="798452"/>
                </a:moveTo>
                <a:lnTo>
                  <a:pt x="618897" y="880124"/>
                </a:lnTo>
                <a:lnTo>
                  <a:pt x="727151" y="842258"/>
                </a:lnTo>
                <a:lnTo>
                  <a:pt x="748534" y="788057"/>
                </a:lnTo>
                <a:close/>
                <a:moveTo>
                  <a:pt x="649784" y="856365"/>
                </a:moveTo>
                <a:lnTo>
                  <a:pt x="684681" y="808549"/>
                </a:lnTo>
                <a:lnTo>
                  <a:pt x="729229" y="801718"/>
                </a:lnTo>
                <a:lnTo>
                  <a:pt x="717201" y="832606"/>
                </a:lnTo>
                <a:close/>
                <a:moveTo>
                  <a:pt x="756404" y="530565"/>
                </a:moveTo>
                <a:lnTo>
                  <a:pt x="735318" y="642679"/>
                </a:lnTo>
                <a:lnTo>
                  <a:pt x="772145" y="688416"/>
                </a:lnTo>
                <a:lnTo>
                  <a:pt x="797983" y="623078"/>
                </a:lnTo>
                <a:close/>
                <a:moveTo>
                  <a:pt x="747791" y="639561"/>
                </a:moveTo>
                <a:lnTo>
                  <a:pt x="761008" y="569174"/>
                </a:lnTo>
                <a:lnTo>
                  <a:pt x="784915" y="623226"/>
                </a:lnTo>
                <a:lnTo>
                  <a:pt x="768284" y="665399"/>
                </a:lnTo>
                <a:close/>
                <a:moveTo>
                  <a:pt x="687205" y="676091"/>
                </a:moveTo>
                <a:lnTo>
                  <a:pt x="586080" y="665399"/>
                </a:lnTo>
                <a:lnTo>
                  <a:pt x="673247" y="739647"/>
                </a:lnTo>
                <a:lnTo>
                  <a:pt x="731308" y="730886"/>
                </a:lnTo>
                <a:close/>
                <a:moveTo>
                  <a:pt x="622164" y="680843"/>
                </a:moveTo>
                <a:lnTo>
                  <a:pt x="681562" y="686931"/>
                </a:lnTo>
                <a:lnTo>
                  <a:pt x="709925" y="722570"/>
                </a:lnTo>
                <a:lnTo>
                  <a:pt x="677107" y="727322"/>
                </a:lnTo>
                <a:close/>
              </a:path>
            </a:pathLst>
          </a:custGeom>
          <a:solidFill>
            <a:srgbClr val="FFFFFF">
              <a:alpha val="2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8" name="Google Shape;4618;p39"/>
          <p:cNvSpPr/>
          <p:nvPr/>
        </p:nvSpPr>
        <p:spPr>
          <a:xfrm>
            <a:off x="10419052" y="103135"/>
            <a:ext cx="1321448" cy="1380247"/>
          </a:xfrm>
          <a:custGeom>
            <a:rect b="b" l="l" r="r" t="t"/>
            <a:pathLst>
              <a:path extrusionOk="0" h="1366581" w="1308364">
                <a:moveTo>
                  <a:pt x="1306904" y="914433"/>
                </a:moveTo>
                <a:cubicBezTo>
                  <a:pt x="1304108" y="922708"/>
                  <a:pt x="1295174" y="927183"/>
                  <a:pt x="1286898" y="924469"/>
                </a:cubicBezTo>
                <a:lnTo>
                  <a:pt x="1146176" y="876115"/>
                </a:lnTo>
                <a:lnTo>
                  <a:pt x="1179596" y="944540"/>
                </a:lnTo>
                <a:cubicBezTo>
                  <a:pt x="1183370" y="952416"/>
                  <a:pt x="1180119" y="961870"/>
                  <a:pt x="1172321" y="965752"/>
                </a:cubicBezTo>
                <a:cubicBezTo>
                  <a:pt x="1166978" y="968256"/>
                  <a:pt x="1160704" y="967645"/>
                  <a:pt x="1155953" y="964155"/>
                </a:cubicBezTo>
                <a:cubicBezTo>
                  <a:pt x="1153884" y="962616"/>
                  <a:pt x="1152247" y="960574"/>
                  <a:pt x="1151178" y="958225"/>
                </a:cubicBezTo>
                <a:lnTo>
                  <a:pt x="1104347" y="860605"/>
                </a:lnTo>
                <a:lnTo>
                  <a:pt x="965443" y="812707"/>
                </a:lnTo>
                <a:lnTo>
                  <a:pt x="1026597" y="940663"/>
                </a:lnTo>
                <a:cubicBezTo>
                  <a:pt x="1030416" y="948468"/>
                  <a:pt x="1027189" y="957894"/>
                  <a:pt x="1019413" y="961722"/>
                </a:cubicBezTo>
                <a:cubicBezTo>
                  <a:pt x="1019299" y="961774"/>
                  <a:pt x="1019209" y="961824"/>
                  <a:pt x="1019095" y="961875"/>
                </a:cubicBezTo>
                <a:cubicBezTo>
                  <a:pt x="1013867" y="964500"/>
                  <a:pt x="1007592" y="963879"/>
                  <a:pt x="1002953" y="960278"/>
                </a:cubicBezTo>
                <a:cubicBezTo>
                  <a:pt x="1000839" y="958786"/>
                  <a:pt x="999179" y="956731"/>
                  <a:pt x="998180" y="954348"/>
                </a:cubicBezTo>
                <a:lnTo>
                  <a:pt x="923385" y="798338"/>
                </a:lnTo>
                <a:lnTo>
                  <a:pt x="791529" y="752721"/>
                </a:lnTo>
                <a:lnTo>
                  <a:pt x="853365" y="882273"/>
                </a:lnTo>
                <a:lnTo>
                  <a:pt x="906562" y="912608"/>
                </a:lnTo>
                <a:cubicBezTo>
                  <a:pt x="914292" y="916823"/>
                  <a:pt x="917134" y="926517"/>
                  <a:pt x="912928" y="934263"/>
                </a:cubicBezTo>
                <a:cubicBezTo>
                  <a:pt x="912723" y="934657"/>
                  <a:pt x="912495" y="935043"/>
                  <a:pt x="912246" y="935417"/>
                </a:cubicBezTo>
                <a:cubicBezTo>
                  <a:pt x="911541" y="936505"/>
                  <a:pt x="910700" y="937501"/>
                  <a:pt x="909745" y="938382"/>
                </a:cubicBezTo>
                <a:cubicBezTo>
                  <a:pt x="904811" y="943468"/>
                  <a:pt x="897128" y="944677"/>
                  <a:pt x="890876" y="941347"/>
                </a:cubicBezTo>
                <a:lnTo>
                  <a:pt x="877464" y="933592"/>
                </a:lnTo>
                <a:lnTo>
                  <a:pt x="887465" y="954576"/>
                </a:lnTo>
                <a:cubicBezTo>
                  <a:pt x="891331" y="962356"/>
                  <a:pt x="888170" y="971805"/>
                  <a:pt x="880418" y="975678"/>
                </a:cubicBezTo>
                <a:cubicBezTo>
                  <a:pt x="880350" y="975715"/>
                  <a:pt x="880260" y="975751"/>
                  <a:pt x="880192" y="975788"/>
                </a:cubicBezTo>
                <a:lnTo>
                  <a:pt x="880192" y="975788"/>
                </a:lnTo>
                <a:cubicBezTo>
                  <a:pt x="874894" y="978187"/>
                  <a:pt x="868687" y="977487"/>
                  <a:pt x="864050" y="973963"/>
                </a:cubicBezTo>
                <a:cubicBezTo>
                  <a:pt x="861959" y="972560"/>
                  <a:pt x="860300" y="970581"/>
                  <a:pt x="859276" y="968261"/>
                </a:cubicBezTo>
                <a:lnTo>
                  <a:pt x="829494" y="905994"/>
                </a:lnTo>
                <a:lnTo>
                  <a:pt x="691500" y="826848"/>
                </a:lnTo>
                <a:lnTo>
                  <a:pt x="719691" y="971682"/>
                </a:lnTo>
                <a:lnTo>
                  <a:pt x="862003" y="1065881"/>
                </a:lnTo>
                <a:lnTo>
                  <a:pt x="862003" y="1065881"/>
                </a:lnTo>
                <a:cubicBezTo>
                  <a:pt x="868779" y="1071501"/>
                  <a:pt x="869734" y="1081564"/>
                  <a:pt x="864118" y="1088359"/>
                </a:cubicBezTo>
                <a:cubicBezTo>
                  <a:pt x="859344" y="1094168"/>
                  <a:pt x="851160" y="1095827"/>
                  <a:pt x="844499" y="1092339"/>
                </a:cubicBezTo>
                <a:lnTo>
                  <a:pt x="728329" y="1015246"/>
                </a:lnTo>
                <a:lnTo>
                  <a:pt x="756520" y="1159624"/>
                </a:lnTo>
                <a:lnTo>
                  <a:pt x="844727" y="1218014"/>
                </a:lnTo>
                <a:lnTo>
                  <a:pt x="844727" y="1218014"/>
                </a:lnTo>
                <a:cubicBezTo>
                  <a:pt x="852228" y="1222856"/>
                  <a:pt x="854389" y="1232878"/>
                  <a:pt x="849546" y="1240398"/>
                </a:cubicBezTo>
                <a:cubicBezTo>
                  <a:pt x="849454" y="1240540"/>
                  <a:pt x="849364" y="1240683"/>
                  <a:pt x="849273" y="1240823"/>
                </a:cubicBezTo>
                <a:cubicBezTo>
                  <a:pt x="844727" y="1248217"/>
                  <a:pt x="835042" y="1250507"/>
                  <a:pt x="827677" y="1245936"/>
                </a:cubicBezTo>
                <a:cubicBezTo>
                  <a:pt x="827289" y="1245695"/>
                  <a:pt x="826904" y="1245434"/>
                  <a:pt x="826539" y="1245156"/>
                </a:cubicBezTo>
                <a:lnTo>
                  <a:pt x="764021" y="1203873"/>
                </a:lnTo>
                <a:lnTo>
                  <a:pt x="792212" y="1348022"/>
                </a:lnTo>
                <a:cubicBezTo>
                  <a:pt x="793848" y="1356589"/>
                  <a:pt x="788256" y="1364860"/>
                  <a:pt x="779707" y="1366497"/>
                </a:cubicBezTo>
                <a:cubicBezTo>
                  <a:pt x="771160" y="1368135"/>
                  <a:pt x="762930" y="1362520"/>
                  <a:pt x="761293" y="1353953"/>
                </a:cubicBezTo>
                <a:lnTo>
                  <a:pt x="732648" y="1207978"/>
                </a:lnTo>
                <a:lnTo>
                  <a:pt x="689227" y="1271842"/>
                </a:lnTo>
                <a:cubicBezTo>
                  <a:pt x="684317" y="1279159"/>
                  <a:pt x="674427" y="1281102"/>
                  <a:pt x="667152" y="1276180"/>
                </a:cubicBezTo>
                <a:cubicBezTo>
                  <a:pt x="666925" y="1276032"/>
                  <a:pt x="666697" y="1275879"/>
                  <a:pt x="666493" y="1275720"/>
                </a:cubicBezTo>
                <a:cubicBezTo>
                  <a:pt x="661697" y="1272419"/>
                  <a:pt x="659150" y="1266687"/>
                  <a:pt x="659901" y="1260894"/>
                </a:cubicBezTo>
                <a:cubicBezTo>
                  <a:pt x="660173" y="1258376"/>
                  <a:pt x="661037" y="1255956"/>
                  <a:pt x="662401" y="1253823"/>
                </a:cubicBezTo>
                <a:lnTo>
                  <a:pt x="723555" y="1164414"/>
                </a:lnTo>
                <a:lnTo>
                  <a:pt x="695366" y="1019808"/>
                </a:lnTo>
                <a:lnTo>
                  <a:pt x="615342" y="1137044"/>
                </a:lnTo>
                <a:cubicBezTo>
                  <a:pt x="610341" y="1144450"/>
                  <a:pt x="600315" y="1146386"/>
                  <a:pt x="592926" y="1141371"/>
                </a:cubicBezTo>
                <a:cubicBezTo>
                  <a:pt x="592812" y="1141298"/>
                  <a:pt x="592722" y="1141225"/>
                  <a:pt x="592608" y="1141149"/>
                </a:cubicBezTo>
                <a:cubicBezTo>
                  <a:pt x="587720" y="1137797"/>
                  <a:pt x="585084" y="1131996"/>
                  <a:pt x="585789" y="1126096"/>
                </a:cubicBezTo>
                <a:cubicBezTo>
                  <a:pt x="586152" y="1123562"/>
                  <a:pt x="587085" y="1121144"/>
                  <a:pt x="588517" y="1119025"/>
                </a:cubicBezTo>
                <a:lnTo>
                  <a:pt x="686044" y="976244"/>
                </a:lnTo>
                <a:lnTo>
                  <a:pt x="659218" y="839393"/>
                </a:lnTo>
                <a:lnTo>
                  <a:pt x="578286" y="957997"/>
                </a:lnTo>
                <a:lnTo>
                  <a:pt x="578286" y="1019352"/>
                </a:lnTo>
                <a:cubicBezTo>
                  <a:pt x="578286" y="1028044"/>
                  <a:pt x="571261" y="1035090"/>
                  <a:pt x="562600" y="1035090"/>
                </a:cubicBezTo>
                <a:cubicBezTo>
                  <a:pt x="561304" y="1035218"/>
                  <a:pt x="560031" y="1035218"/>
                  <a:pt x="558735" y="1035090"/>
                </a:cubicBezTo>
                <a:cubicBezTo>
                  <a:pt x="551756" y="1033423"/>
                  <a:pt x="546799" y="1027225"/>
                  <a:pt x="546686" y="1020036"/>
                </a:cubicBezTo>
                <a:lnTo>
                  <a:pt x="546686" y="1004755"/>
                </a:lnTo>
                <a:lnTo>
                  <a:pt x="533501" y="1023914"/>
                </a:lnTo>
                <a:cubicBezTo>
                  <a:pt x="529044" y="1031222"/>
                  <a:pt x="519519" y="1033521"/>
                  <a:pt x="512245" y="1029050"/>
                </a:cubicBezTo>
                <a:cubicBezTo>
                  <a:pt x="511744" y="1028735"/>
                  <a:pt x="511245" y="1028391"/>
                  <a:pt x="510767" y="1028019"/>
                </a:cubicBezTo>
                <a:lnTo>
                  <a:pt x="510767" y="1028019"/>
                </a:lnTo>
                <a:cubicBezTo>
                  <a:pt x="506129" y="1024589"/>
                  <a:pt x="503606" y="1018955"/>
                  <a:pt x="504174" y="1013194"/>
                </a:cubicBezTo>
                <a:cubicBezTo>
                  <a:pt x="504537" y="1010589"/>
                  <a:pt x="505470" y="1008096"/>
                  <a:pt x="506902" y="1005895"/>
                </a:cubicBezTo>
                <a:lnTo>
                  <a:pt x="545777" y="949102"/>
                </a:lnTo>
                <a:lnTo>
                  <a:pt x="545777" y="789442"/>
                </a:lnTo>
                <a:lnTo>
                  <a:pt x="434836" y="886378"/>
                </a:lnTo>
                <a:lnTo>
                  <a:pt x="427788" y="1055389"/>
                </a:lnTo>
                <a:lnTo>
                  <a:pt x="427788" y="1055389"/>
                </a:lnTo>
                <a:cubicBezTo>
                  <a:pt x="427175" y="1064123"/>
                  <a:pt x="419672" y="1070737"/>
                  <a:pt x="410966" y="1070215"/>
                </a:cubicBezTo>
                <a:cubicBezTo>
                  <a:pt x="402327" y="1069727"/>
                  <a:pt x="395688" y="1062296"/>
                  <a:pt x="396188" y="1053617"/>
                </a:cubicBezTo>
                <a:cubicBezTo>
                  <a:pt x="396188" y="1053599"/>
                  <a:pt x="396188" y="1053583"/>
                  <a:pt x="396188" y="1053565"/>
                </a:cubicBezTo>
                <a:lnTo>
                  <a:pt x="404599" y="914205"/>
                </a:lnTo>
                <a:lnTo>
                  <a:pt x="293886" y="1010685"/>
                </a:lnTo>
                <a:lnTo>
                  <a:pt x="287521" y="1116744"/>
                </a:lnTo>
                <a:lnTo>
                  <a:pt x="287521" y="1116744"/>
                </a:lnTo>
                <a:cubicBezTo>
                  <a:pt x="286906" y="1125478"/>
                  <a:pt x="279405" y="1132092"/>
                  <a:pt x="270698" y="1131570"/>
                </a:cubicBezTo>
                <a:cubicBezTo>
                  <a:pt x="262059" y="1130965"/>
                  <a:pt x="255534" y="1123445"/>
                  <a:pt x="256148" y="1114774"/>
                </a:cubicBezTo>
                <a:cubicBezTo>
                  <a:pt x="256148" y="1114746"/>
                  <a:pt x="256148" y="1114719"/>
                  <a:pt x="256148" y="1114692"/>
                </a:cubicBezTo>
                <a:lnTo>
                  <a:pt x="260695" y="1039880"/>
                </a:lnTo>
                <a:lnTo>
                  <a:pt x="149982" y="1136360"/>
                </a:lnTo>
                <a:cubicBezTo>
                  <a:pt x="144025" y="1142322"/>
                  <a:pt x="134386" y="1142315"/>
                  <a:pt x="128452" y="1136341"/>
                </a:cubicBezTo>
                <a:cubicBezTo>
                  <a:pt x="128020" y="1135915"/>
                  <a:pt x="127611" y="1135463"/>
                  <a:pt x="127247" y="1134991"/>
                </a:cubicBezTo>
                <a:cubicBezTo>
                  <a:pt x="121336" y="1128646"/>
                  <a:pt x="121655" y="1118688"/>
                  <a:pt x="127975" y="1112746"/>
                </a:cubicBezTo>
                <a:cubicBezTo>
                  <a:pt x="128180" y="1112552"/>
                  <a:pt x="128407" y="1112365"/>
                  <a:pt x="128611" y="1112183"/>
                </a:cubicBezTo>
                <a:lnTo>
                  <a:pt x="240690" y="1014334"/>
                </a:lnTo>
                <a:lnTo>
                  <a:pt x="163849" y="1008404"/>
                </a:lnTo>
                <a:cubicBezTo>
                  <a:pt x="155210" y="1007809"/>
                  <a:pt x="148686" y="1000298"/>
                  <a:pt x="149277" y="991626"/>
                </a:cubicBezTo>
                <a:cubicBezTo>
                  <a:pt x="149277" y="991516"/>
                  <a:pt x="149299" y="991407"/>
                  <a:pt x="149299" y="991297"/>
                </a:cubicBezTo>
                <a:cubicBezTo>
                  <a:pt x="149890" y="982753"/>
                  <a:pt x="157279" y="976308"/>
                  <a:pt x="165804" y="976901"/>
                </a:cubicBezTo>
                <a:cubicBezTo>
                  <a:pt x="165894" y="976910"/>
                  <a:pt x="166008" y="976919"/>
                  <a:pt x="166122" y="976928"/>
                </a:cubicBezTo>
                <a:lnTo>
                  <a:pt x="274108" y="985139"/>
                </a:lnTo>
                <a:lnTo>
                  <a:pt x="384821" y="888431"/>
                </a:lnTo>
                <a:lnTo>
                  <a:pt x="243417" y="877483"/>
                </a:lnTo>
                <a:cubicBezTo>
                  <a:pt x="234779" y="876924"/>
                  <a:pt x="228208" y="869441"/>
                  <a:pt x="228776" y="860767"/>
                </a:cubicBezTo>
                <a:cubicBezTo>
                  <a:pt x="229163" y="854695"/>
                  <a:pt x="233005" y="849390"/>
                  <a:pt x="238643" y="847148"/>
                </a:cubicBezTo>
                <a:cubicBezTo>
                  <a:pt x="241075" y="846733"/>
                  <a:pt x="243553" y="846890"/>
                  <a:pt x="245918" y="847604"/>
                </a:cubicBezTo>
                <a:lnTo>
                  <a:pt x="418241" y="860833"/>
                </a:lnTo>
                <a:lnTo>
                  <a:pt x="523271" y="769599"/>
                </a:lnTo>
                <a:lnTo>
                  <a:pt x="380274" y="756370"/>
                </a:lnTo>
                <a:lnTo>
                  <a:pt x="327533" y="787161"/>
                </a:lnTo>
                <a:cubicBezTo>
                  <a:pt x="320190" y="792013"/>
                  <a:pt x="310323" y="789976"/>
                  <a:pt x="305480" y="782613"/>
                </a:cubicBezTo>
                <a:cubicBezTo>
                  <a:pt x="305253" y="782239"/>
                  <a:pt x="305003" y="781854"/>
                  <a:pt x="304799" y="781459"/>
                </a:cubicBezTo>
                <a:cubicBezTo>
                  <a:pt x="304208" y="780219"/>
                  <a:pt x="303753" y="778918"/>
                  <a:pt x="303435" y="777582"/>
                </a:cubicBezTo>
                <a:cubicBezTo>
                  <a:pt x="301502" y="770735"/>
                  <a:pt x="304390" y="763441"/>
                  <a:pt x="310483" y="759791"/>
                </a:cubicBezTo>
                <a:lnTo>
                  <a:pt x="323667" y="752036"/>
                </a:lnTo>
                <a:lnTo>
                  <a:pt x="300933" y="750440"/>
                </a:lnTo>
                <a:cubicBezTo>
                  <a:pt x="292226" y="749712"/>
                  <a:pt x="285724" y="742076"/>
                  <a:pt x="286385" y="733333"/>
                </a:cubicBezTo>
                <a:lnTo>
                  <a:pt x="286385" y="733333"/>
                </a:lnTo>
                <a:cubicBezTo>
                  <a:pt x="286862" y="727483"/>
                  <a:pt x="290545" y="722383"/>
                  <a:pt x="295933" y="720104"/>
                </a:cubicBezTo>
                <a:cubicBezTo>
                  <a:pt x="298251" y="718955"/>
                  <a:pt x="300865" y="718480"/>
                  <a:pt x="303435" y="718736"/>
                </a:cubicBezTo>
                <a:lnTo>
                  <a:pt x="371637" y="723982"/>
                </a:lnTo>
                <a:lnTo>
                  <a:pt x="508039" y="643924"/>
                </a:lnTo>
                <a:lnTo>
                  <a:pt x="370954" y="596710"/>
                </a:lnTo>
                <a:lnTo>
                  <a:pt x="218409" y="672891"/>
                </a:lnTo>
                <a:lnTo>
                  <a:pt x="218409" y="672891"/>
                </a:lnTo>
                <a:cubicBezTo>
                  <a:pt x="210635" y="676796"/>
                  <a:pt x="201155" y="673630"/>
                  <a:pt x="197267" y="665820"/>
                </a:cubicBezTo>
                <a:cubicBezTo>
                  <a:pt x="193381" y="658011"/>
                  <a:pt x="196540" y="648513"/>
                  <a:pt x="204315" y="644608"/>
                </a:cubicBezTo>
                <a:lnTo>
                  <a:pt x="328897" y="582341"/>
                </a:lnTo>
                <a:lnTo>
                  <a:pt x="190220" y="534443"/>
                </a:lnTo>
                <a:lnTo>
                  <a:pt x="95420" y="581885"/>
                </a:lnTo>
                <a:lnTo>
                  <a:pt x="95420" y="581885"/>
                </a:lnTo>
                <a:cubicBezTo>
                  <a:pt x="87622" y="585698"/>
                  <a:pt x="78233" y="582555"/>
                  <a:pt x="74278" y="574814"/>
                </a:cubicBezTo>
                <a:cubicBezTo>
                  <a:pt x="70322" y="567228"/>
                  <a:pt x="73232" y="557854"/>
                  <a:pt x="80779" y="553874"/>
                </a:cubicBezTo>
                <a:cubicBezTo>
                  <a:pt x="80961" y="553780"/>
                  <a:pt x="81144" y="553689"/>
                  <a:pt x="81325" y="553602"/>
                </a:cubicBezTo>
                <a:lnTo>
                  <a:pt x="148163" y="520074"/>
                </a:lnTo>
                <a:lnTo>
                  <a:pt x="9486" y="472632"/>
                </a:lnTo>
                <a:cubicBezTo>
                  <a:pt x="1439" y="469065"/>
                  <a:pt x="-2176" y="459636"/>
                  <a:pt x="1371" y="451573"/>
                </a:cubicBezTo>
                <a:cubicBezTo>
                  <a:pt x="4485" y="444493"/>
                  <a:pt x="12214" y="440680"/>
                  <a:pt x="19716" y="442525"/>
                </a:cubicBezTo>
                <a:lnTo>
                  <a:pt x="160439" y="490879"/>
                </a:lnTo>
                <a:lnTo>
                  <a:pt x="127020" y="421085"/>
                </a:lnTo>
                <a:cubicBezTo>
                  <a:pt x="123724" y="413047"/>
                  <a:pt x="127543" y="403851"/>
                  <a:pt x="135568" y="400544"/>
                </a:cubicBezTo>
                <a:cubicBezTo>
                  <a:pt x="140205" y="398625"/>
                  <a:pt x="145479" y="399056"/>
                  <a:pt x="149754" y="401698"/>
                </a:cubicBezTo>
                <a:cubicBezTo>
                  <a:pt x="151754" y="403208"/>
                  <a:pt x="153391" y="405158"/>
                  <a:pt x="154528" y="407400"/>
                </a:cubicBezTo>
                <a:lnTo>
                  <a:pt x="202269" y="505476"/>
                </a:lnTo>
                <a:lnTo>
                  <a:pt x="341400" y="553146"/>
                </a:lnTo>
                <a:lnTo>
                  <a:pt x="280019" y="425190"/>
                </a:lnTo>
                <a:cubicBezTo>
                  <a:pt x="276244" y="417506"/>
                  <a:pt x="279405" y="408210"/>
                  <a:pt x="287066" y="404426"/>
                </a:cubicBezTo>
                <a:cubicBezTo>
                  <a:pt x="287202" y="404350"/>
                  <a:pt x="287362" y="404277"/>
                  <a:pt x="287521" y="404207"/>
                </a:cubicBezTo>
                <a:cubicBezTo>
                  <a:pt x="292749" y="401581"/>
                  <a:pt x="299024" y="402202"/>
                  <a:pt x="303661" y="405803"/>
                </a:cubicBezTo>
                <a:cubicBezTo>
                  <a:pt x="305708" y="407258"/>
                  <a:pt x="307367" y="409222"/>
                  <a:pt x="308436" y="411505"/>
                </a:cubicBezTo>
                <a:lnTo>
                  <a:pt x="382321" y="567287"/>
                </a:lnTo>
                <a:lnTo>
                  <a:pt x="514177" y="612904"/>
                </a:lnTo>
                <a:lnTo>
                  <a:pt x="453250" y="482668"/>
                </a:lnTo>
                <a:lnTo>
                  <a:pt x="400280" y="452333"/>
                </a:lnTo>
                <a:cubicBezTo>
                  <a:pt x="392733" y="447958"/>
                  <a:pt x="390095" y="438292"/>
                  <a:pt x="394370" y="430664"/>
                </a:cubicBezTo>
                <a:cubicBezTo>
                  <a:pt x="395074" y="429506"/>
                  <a:pt x="395916" y="428434"/>
                  <a:pt x="396871" y="427471"/>
                </a:cubicBezTo>
                <a:cubicBezTo>
                  <a:pt x="401939" y="422424"/>
                  <a:pt x="409692" y="421311"/>
                  <a:pt x="415966" y="424734"/>
                </a:cubicBezTo>
                <a:lnTo>
                  <a:pt x="429152" y="432489"/>
                </a:lnTo>
                <a:lnTo>
                  <a:pt x="419149" y="411277"/>
                </a:lnTo>
                <a:cubicBezTo>
                  <a:pt x="415399" y="403465"/>
                  <a:pt x="418650" y="394084"/>
                  <a:pt x="426424" y="390293"/>
                </a:cubicBezTo>
                <a:lnTo>
                  <a:pt x="426424" y="390293"/>
                </a:lnTo>
                <a:cubicBezTo>
                  <a:pt x="434245" y="386571"/>
                  <a:pt x="443611" y="389920"/>
                  <a:pt x="447317" y="397775"/>
                </a:cubicBezTo>
                <a:cubicBezTo>
                  <a:pt x="447317" y="397788"/>
                  <a:pt x="447339" y="397804"/>
                  <a:pt x="447339" y="397820"/>
                </a:cubicBezTo>
                <a:lnTo>
                  <a:pt x="477348" y="459859"/>
                </a:lnTo>
                <a:lnTo>
                  <a:pt x="615570" y="539005"/>
                </a:lnTo>
                <a:lnTo>
                  <a:pt x="586925" y="394855"/>
                </a:lnTo>
                <a:lnTo>
                  <a:pt x="444839" y="300200"/>
                </a:lnTo>
                <a:lnTo>
                  <a:pt x="444839" y="300200"/>
                </a:lnTo>
                <a:cubicBezTo>
                  <a:pt x="437609" y="295350"/>
                  <a:pt x="435677" y="285547"/>
                  <a:pt x="440519" y="278304"/>
                </a:cubicBezTo>
                <a:cubicBezTo>
                  <a:pt x="445362" y="271061"/>
                  <a:pt x="455115" y="269120"/>
                  <a:pt x="462344" y="273970"/>
                </a:cubicBezTo>
                <a:lnTo>
                  <a:pt x="578514" y="351063"/>
                </a:lnTo>
                <a:lnTo>
                  <a:pt x="550324" y="206685"/>
                </a:lnTo>
                <a:lnTo>
                  <a:pt x="462117" y="148295"/>
                </a:lnTo>
                <a:lnTo>
                  <a:pt x="462117" y="148295"/>
                </a:lnTo>
                <a:cubicBezTo>
                  <a:pt x="454706" y="143813"/>
                  <a:pt x="452295" y="134142"/>
                  <a:pt x="456774" y="126695"/>
                </a:cubicBezTo>
                <a:cubicBezTo>
                  <a:pt x="457024" y="126280"/>
                  <a:pt x="457274" y="125877"/>
                  <a:pt x="457570" y="125487"/>
                </a:cubicBezTo>
                <a:cubicBezTo>
                  <a:pt x="462049" y="118040"/>
                  <a:pt x="471664" y="115637"/>
                  <a:pt x="479099" y="120119"/>
                </a:cubicBezTo>
                <a:cubicBezTo>
                  <a:pt x="479508" y="120369"/>
                  <a:pt x="479918" y="120638"/>
                  <a:pt x="480303" y="120925"/>
                </a:cubicBezTo>
                <a:lnTo>
                  <a:pt x="541457" y="163349"/>
                </a:lnTo>
                <a:lnTo>
                  <a:pt x="513268" y="19199"/>
                </a:lnTo>
                <a:cubicBezTo>
                  <a:pt x="511585" y="10648"/>
                  <a:pt x="517042" y="2323"/>
                  <a:pt x="525543" y="496"/>
                </a:cubicBezTo>
                <a:cubicBezTo>
                  <a:pt x="534137" y="-1180"/>
                  <a:pt x="542480" y="4426"/>
                  <a:pt x="544185" y="13041"/>
                </a:cubicBezTo>
                <a:lnTo>
                  <a:pt x="573285" y="159243"/>
                </a:lnTo>
                <a:lnTo>
                  <a:pt x="616706" y="94923"/>
                </a:lnTo>
                <a:cubicBezTo>
                  <a:pt x="621708" y="87518"/>
                  <a:pt x="631734" y="85581"/>
                  <a:pt x="639122" y="90596"/>
                </a:cubicBezTo>
                <a:cubicBezTo>
                  <a:pt x="639236" y="90669"/>
                  <a:pt x="639326" y="90743"/>
                  <a:pt x="639440" y="90818"/>
                </a:cubicBezTo>
                <a:cubicBezTo>
                  <a:pt x="644373" y="94121"/>
                  <a:pt x="646943" y="99994"/>
                  <a:pt x="646032" y="105871"/>
                </a:cubicBezTo>
                <a:cubicBezTo>
                  <a:pt x="645783" y="108328"/>
                  <a:pt x="644920" y="110682"/>
                  <a:pt x="643532" y="112714"/>
                </a:cubicBezTo>
                <a:lnTo>
                  <a:pt x="582378" y="202351"/>
                </a:lnTo>
                <a:lnTo>
                  <a:pt x="609659" y="347413"/>
                </a:lnTo>
                <a:lnTo>
                  <a:pt x="689455" y="230178"/>
                </a:lnTo>
                <a:cubicBezTo>
                  <a:pt x="694479" y="222939"/>
                  <a:pt x="704390" y="221154"/>
                  <a:pt x="711597" y="226190"/>
                </a:cubicBezTo>
                <a:cubicBezTo>
                  <a:pt x="716416" y="229548"/>
                  <a:pt x="719008" y="235285"/>
                  <a:pt x="718327" y="241126"/>
                </a:cubicBezTo>
                <a:cubicBezTo>
                  <a:pt x="717962" y="243589"/>
                  <a:pt x="717031" y="245932"/>
                  <a:pt x="715598" y="247968"/>
                </a:cubicBezTo>
                <a:lnTo>
                  <a:pt x="618525" y="391434"/>
                </a:lnTo>
                <a:lnTo>
                  <a:pt x="645351" y="528285"/>
                </a:lnTo>
                <a:lnTo>
                  <a:pt x="726283" y="409681"/>
                </a:lnTo>
                <a:lnTo>
                  <a:pt x="726283" y="348326"/>
                </a:lnTo>
                <a:cubicBezTo>
                  <a:pt x="726283" y="339634"/>
                  <a:pt x="733309" y="332588"/>
                  <a:pt x="741970" y="332588"/>
                </a:cubicBezTo>
                <a:cubicBezTo>
                  <a:pt x="743266" y="332460"/>
                  <a:pt x="744538" y="332460"/>
                  <a:pt x="745834" y="332588"/>
                </a:cubicBezTo>
                <a:cubicBezTo>
                  <a:pt x="752814" y="334255"/>
                  <a:pt x="757770" y="340451"/>
                  <a:pt x="757884" y="347642"/>
                </a:cubicBezTo>
                <a:lnTo>
                  <a:pt x="757884" y="362923"/>
                </a:lnTo>
                <a:lnTo>
                  <a:pt x="771068" y="343764"/>
                </a:lnTo>
                <a:cubicBezTo>
                  <a:pt x="775525" y="336457"/>
                  <a:pt x="785051" y="334157"/>
                  <a:pt x="792324" y="338627"/>
                </a:cubicBezTo>
                <a:cubicBezTo>
                  <a:pt x="792825" y="338942"/>
                  <a:pt x="793325" y="339286"/>
                  <a:pt x="793802" y="339659"/>
                </a:cubicBezTo>
                <a:lnTo>
                  <a:pt x="793802" y="339659"/>
                </a:lnTo>
                <a:cubicBezTo>
                  <a:pt x="798486" y="343059"/>
                  <a:pt x="801009" y="348714"/>
                  <a:pt x="800396" y="354484"/>
                </a:cubicBezTo>
                <a:cubicBezTo>
                  <a:pt x="800168" y="357055"/>
                  <a:pt x="799236" y="359509"/>
                  <a:pt x="797668" y="361555"/>
                </a:cubicBezTo>
                <a:lnTo>
                  <a:pt x="758793" y="418576"/>
                </a:lnTo>
                <a:lnTo>
                  <a:pt x="758793" y="578236"/>
                </a:lnTo>
                <a:lnTo>
                  <a:pt x="869506" y="482668"/>
                </a:lnTo>
                <a:lnTo>
                  <a:pt x="879964" y="312060"/>
                </a:lnTo>
                <a:lnTo>
                  <a:pt x="879964" y="312060"/>
                </a:lnTo>
                <a:cubicBezTo>
                  <a:pt x="880464" y="303368"/>
                  <a:pt x="887898" y="296731"/>
                  <a:pt x="896559" y="297235"/>
                </a:cubicBezTo>
                <a:cubicBezTo>
                  <a:pt x="905220" y="297739"/>
                  <a:pt x="911836" y="305193"/>
                  <a:pt x="911337" y="313885"/>
                </a:cubicBezTo>
                <a:lnTo>
                  <a:pt x="902925" y="453473"/>
                </a:lnTo>
                <a:lnTo>
                  <a:pt x="1013639" y="356765"/>
                </a:lnTo>
                <a:lnTo>
                  <a:pt x="1020004" y="250933"/>
                </a:lnTo>
                <a:lnTo>
                  <a:pt x="1020004" y="250933"/>
                </a:lnTo>
                <a:cubicBezTo>
                  <a:pt x="1020481" y="242256"/>
                  <a:pt x="1027892" y="235616"/>
                  <a:pt x="1036555" y="236105"/>
                </a:cubicBezTo>
                <a:cubicBezTo>
                  <a:pt x="1036555" y="236106"/>
                  <a:pt x="1036577" y="236107"/>
                  <a:pt x="1036600" y="236108"/>
                </a:cubicBezTo>
                <a:cubicBezTo>
                  <a:pt x="1045261" y="236471"/>
                  <a:pt x="1051968" y="243805"/>
                  <a:pt x="1051626" y="252489"/>
                </a:cubicBezTo>
                <a:cubicBezTo>
                  <a:pt x="1051604" y="252579"/>
                  <a:pt x="1051604" y="252669"/>
                  <a:pt x="1051604" y="252758"/>
                </a:cubicBezTo>
                <a:lnTo>
                  <a:pt x="1047057" y="327570"/>
                </a:lnTo>
                <a:lnTo>
                  <a:pt x="1157543" y="231090"/>
                </a:lnTo>
                <a:cubicBezTo>
                  <a:pt x="1163250" y="224553"/>
                  <a:pt x="1173161" y="223899"/>
                  <a:pt x="1179686" y="229627"/>
                </a:cubicBezTo>
                <a:cubicBezTo>
                  <a:pt x="1186188" y="235356"/>
                  <a:pt x="1186847" y="245299"/>
                  <a:pt x="1181141" y="251836"/>
                </a:cubicBezTo>
                <a:cubicBezTo>
                  <a:pt x="1180209" y="252887"/>
                  <a:pt x="1179164" y="253811"/>
                  <a:pt x="1178004" y="254583"/>
                </a:cubicBezTo>
                <a:lnTo>
                  <a:pt x="1065926" y="352431"/>
                </a:lnTo>
                <a:lnTo>
                  <a:pt x="1142767" y="358362"/>
                </a:lnTo>
                <a:cubicBezTo>
                  <a:pt x="1151292" y="358831"/>
                  <a:pt x="1157816" y="366145"/>
                  <a:pt x="1157361" y="374698"/>
                </a:cubicBezTo>
                <a:cubicBezTo>
                  <a:pt x="1157339" y="374879"/>
                  <a:pt x="1157339" y="375059"/>
                  <a:pt x="1157317" y="375240"/>
                </a:cubicBezTo>
                <a:cubicBezTo>
                  <a:pt x="1156952" y="381129"/>
                  <a:pt x="1153224" y="386278"/>
                  <a:pt x="1147768" y="388469"/>
                </a:cubicBezTo>
                <a:cubicBezTo>
                  <a:pt x="1145517" y="389601"/>
                  <a:pt x="1142994" y="390075"/>
                  <a:pt x="1140493" y="389837"/>
                </a:cubicBezTo>
                <a:lnTo>
                  <a:pt x="1032507" y="381626"/>
                </a:lnTo>
                <a:lnTo>
                  <a:pt x="921794" y="478334"/>
                </a:lnTo>
                <a:lnTo>
                  <a:pt x="1063199" y="489054"/>
                </a:lnTo>
                <a:cubicBezTo>
                  <a:pt x="1071951" y="489786"/>
                  <a:pt x="1078476" y="497503"/>
                  <a:pt x="1077749" y="506288"/>
                </a:cubicBezTo>
                <a:cubicBezTo>
                  <a:pt x="1077248" y="512157"/>
                  <a:pt x="1073587" y="517280"/>
                  <a:pt x="1068199" y="519618"/>
                </a:cubicBezTo>
                <a:cubicBezTo>
                  <a:pt x="1065813" y="520582"/>
                  <a:pt x="1063244" y="520972"/>
                  <a:pt x="1060698" y="520758"/>
                </a:cubicBezTo>
                <a:lnTo>
                  <a:pt x="888375" y="507529"/>
                </a:lnTo>
                <a:lnTo>
                  <a:pt x="783345" y="598763"/>
                </a:lnTo>
                <a:lnTo>
                  <a:pt x="926113" y="609711"/>
                </a:lnTo>
                <a:lnTo>
                  <a:pt x="978856" y="578920"/>
                </a:lnTo>
                <a:cubicBezTo>
                  <a:pt x="985835" y="573977"/>
                  <a:pt x="995474" y="575640"/>
                  <a:pt x="1000407" y="582635"/>
                </a:cubicBezTo>
                <a:cubicBezTo>
                  <a:pt x="1000839" y="583267"/>
                  <a:pt x="1001248" y="583931"/>
                  <a:pt x="1001589" y="584622"/>
                </a:cubicBezTo>
                <a:cubicBezTo>
                  <a:pt x="1002158" y="585797"/>
                  <a:pt x="1002612" y="587019"/>
                  <a:pt x="1002953" y="588271"/>
                </a:cubicBezTo>
                <a:cubicBezTo>
                  <a:pt x="1004976" y="595123"/>
                  <a:pt x="1002067" y="602467"/>
                  <a:pt x="995906" y="606062"/>
                </a:cubicBezTo>
                <a:lnTo>
                  <a:pt x="982720" y="613817"/>
                </a:lnTo>
                <a:lnTo>
                  <a:pt x="1005454" y="615641"/>
                </a:lnTo>
                <a:cubicBezTo>
                  <a:pt x="1014162" y="616369"/>
                  <a:pt x="1020663" y="624005"/>
                  <a:pt x="1020004" y="632748"/>
                </a:cubicBezTo>
                <a:lnTo>
                  <a:pt x="1020004" y="632748"/>
                </a:lnTo>
                <a:cubicBezTo>
                  <a:pt x="1019481" y="638580"/>
                  <a:pt x="1015822" y="643657"/>
                  <a:pt x="1010456" y="645977"/>
                </a:cubicBezTo>
                <a:cubicBezTo>
                  <a:pt x="1007978" y="646558"/>
                  <a:pt x="1005432" y="646558"/>
                  <a:pt x="1002953" y="645977"/>
                </a:cubicBezTo>
                <a:lnTo>
                  <a:pt x="934752" y="640731"/>
                </a:lnTo>
                <a:lnTo>
                  <a:pt x="798349" y="721017"/>
                </a:lnTo>
                <a:lnTo>
                  <a:pt x="937707" y="768915"/>
                </a:lnTo>
                <a:lnTo>
                  <a:pt x="1090252" y="692734"/>
                </a:lnTo>
                <a:lnTo>
                  <a:pt x="1090252" y="692734"/>
                </a:lnTo>
                <a:cubicBezTo>
                  <a:pt x="1097822" y="688754"/>
                  <a:pt x="1107165" y="691676"/>
                  <a:pt x="1111121" y="699262"/>
                </a:cubicBezTo>
                <a:cubicBezTo>
                  <a:pt x="1111212" y="699440"/>
                  <a:pt x="1111303" y="699622"/>
                  <a:pt x="1111394" y="699805"/>
                </a:cubicBezTo>
                <a:cubicBezTo>
                  <a:pt x="1115304" y="707562"/>
                  <a:pt x="1112213" y="717030"/>
                  <a:pt x="1104483" y="720951"/>
                </a:cubicBezTo>
                <a:cubicBezTo>
                  <a:pt x="1104437" y="720973"/>
                  <a:pt x="1104392" y="720996"/>
                  <a:pt x="1104347" y="721017"/>
                </a:cubicBezTo>
                <a:lnTo>
                  <a:pt x="979766" y="783284"/>
                </a:lnTo>
                <a:lnTo>
                  <a:pt x="1118669" y="830954"/>
                </a:lnTo>
                <a:lnTo>
                  <a:pt x="1213241" y="783740"/>
                </a:lnTo>
                <a:lnTo>
                  <a:pt x="1213241" y="783740"/>
                </a:lnTo>
                <a:cubicBezTo>
                  <a:pt x="1220766" y="779712"/>
                  <a:pt x="1230133" y="782575"/>
                  <a:pt x="1234156" y="790133"/>
                </a:cubicBezTo>
                <a:cubicBezTo>
                  <a:pt x="1234225" y="790282"/>
                  <a:pt x="1234315" y="790432"/>
                  <a:pt x="1234383" y="790583"/>
                </a:cubicBezTo>
                <a:cubicBezTo>
                  <a:pt x="1238363" y="798395"/>
                  <a:pt x="1235316" y="807972"/>
                  <a:pt x="1227564" y="812023"/>
                </a:cubicBezTo>
                <a:lnTo>
                  <a:pt x="1159362" y="845551"/>
                </a:lnTo>
                <a:lnTo>
                  <a:pt x="1298039" y="892993"/>
                </a:lnTo>
                <a:cubicBezTo>
                  <a:pt x="1306177" y="895958"/>
                  <a:pt x="1310383" y="904986"/>
                  <a:pt x="1307427" y="913156"/>
                </a:cubicBezTo>
                <a:cubicBezTo>
                  <a:pt x="1307268" y="913589"/>
                  <a:pt x="1307110" y="914015"/>
                  <a:pt x="1306904" y="914433"/>
                </a:cubicBezTo>
                <a:close/>
                <a:moveTo>
                  <a:pt x="750154" y="627958"/>
                </a:moveTo>
                <a:lnTo>
                  <a:pt x="701958" y="670154"/>
                </a:lnTo>
                <a:lnTo>
                  <a:pt x="685590" y="684295"/>
                </a:lnTo>
                <a:lnTo>
                  <a:pt x="689000" y="685435"/>
                </a:lnTo>
                <a:lnTo>
                  <a:pt x="695138" y="687488"/>
                </a:lnTo>
                <a:lnTo>
                  <a:pt x="699458" y="689085"/>
                </a:lnTo>
                <a:lnTo>
                  <a:pt x="756973" y="708928"/>
                </a:lnTo>
                <a:lnTo>
                  <a:pt x="878373" y="637766"/>
                </a:lnTo>
                <a:close/>
                <a:moveTo>
                  <a:pt x="655126" y="684979"/>
                </a:moveTo>
                <a:lnTo>
                  <a:pt x="655126" y="683611"/>
                </a:lnTo>
                <a:lnTo>
                  <a:pt x="655126" y="682014"/>
                </a:lnTo>
                <a:lnTo>
                  <a:pt x="653307" y="682014"/>
                </a:lnTo>
                <a:cubicBezTo>
                  <a:pt x="653399" y="682466"/>
                  <a:pt x="653399" y="682931"/>
                  <a:pt x="653307" y="683383"/>
                </a:cubicBezTo>
                <a:lnTo>
                  <a:pt x="653307" y="685207"/>
                </a:lnTo>
                <a:close/>
                <a:moveTo>
                  <a:pt x="655126" y="570937"/>
                </a:moveTo>
                <a:lnTo>
                  <a:pt x="667402" y="633660"/>
                </a:lnTo>
                <a:lnTo>
                  <a:pt x="671494" y="655100"/>
                </a:lnTo>
                <a:lnTo>
                  <a:pt x="673996" y="652819"/>
                </a:lnTo>
                <a:lnTo>
                  <a:pt x="678997" y="648486"/>
                </a:lnTo>
                <a:lnTo>
                  <a:pt x="682407" y="645521"/>
                </a:lnTo>
                <a:lnTo>
                  <a:pt x="727875" y="605378"/>
                </a:lnTo>
                <a:lnTo>
                  <a:pt x="727875" y="464649"/>
                </a:lnTo>
                <a:close/>
                <a:moveTo>
                  <a:pt x="558280" y="626133"/>
                </a:moveTo>
                <a:lnTo>
                  <a:pt x="618525" y="647117"/>
                </a:lnTo>
                <a:lnTo>
                  <a:pt x="639212" y="653960"/>
                </a:lnTo>
                <a:lnTo>
                  <a:pt x="639212" y="650767"/>
                </a:lnTo>
                <a:lnTo>
                  <a:pt x="637848" y="644380"/>
                </a:lnTo>
                <a:lnTo>
                  <a:pt x="637848" y="639818"/>
                </a:lnTo>
                <a:lnTo>
                  <a:pt x="626254" y="580060"/>
                </a:lnTo>
                <a:lnTo>
                  <a:pt x="504174" y="510038"/>
                </a:lnTo>
                <a:close/>
                <a:moveTo>
                  <a:pt x="558280" y="737895"/>
                </a:moveTo>
                <a:lnTo>
                  <a:pt x="606476" y="695927"/>
                </a:lnTo>
                <a:lnTo>
                  <a:pt x="622845" y="681558"/>
                </a:lnTo>
                <a:lnTo>
                  <a:pt x="619434" y="681558"/>
                </a:lnTo>
                <a:lnTo>
                  <a:pt x="613296" y="679277"/>
                </a:lnTo>
                <a:lnTo>
                  <a:pt x="608976" y="677909"/>
                </a:lnTo>
                <a:lnTo>
                  <a:pt x="551460" y="658065"/>
                </a:lnTo>
                <a:lnTo>
                  <a:pt x="427788" y="728772"/>
                </a:lnTo>
                <a:close/>
                <a:moveTo>
                  <a:pt x="654444" y="794232"/>
                </a:moveTo>
                <a:lnTo>
                  <a:pt x="642168" y="731509"/>
                </a:lnTo>
                <a:lnTo>
                  <a:pt x="638076" y="710297"/>
                </a:lnTo>
                <a:lnTo>
                  <a:pt x="635576" y="712578"/>
                </a:lnTo>
                <a:lnTo>
                  <a:pt x="630574" y="716683"/>
                </a:lnTo>
                <a:lnTo>
                  <a:pt x="627164" y="719876"/>
                </a:lnTo>
                <a:lnTo>
                  <a:pt x="581697" y="759791"/>
                </a:lnTo>
                <a:lnTo>
                  <a:pt x="581697" y="900748"/>
                </a:lnTo>
                <a:close/>
                <a:moveTo>
                  <a:pt x="751290" y="739035"/>
                </a:moveTo>
                <a:lnTo>
                  <a:pt x="691046" y="718280"/>
                </a:lnTo>
                <a:lnTo>
                  <a:pt x="670358" y="711209"/>
                </a:lnTo>
                <a:lnTo>
                  <a:pt x="670358" y="714630"/>
                </a:lnTo>
                <a:lnTo>
                  <a:pt x="671722" y="721017"/>
                </a:lnTo>
                <a:lnTo>
                  <a:pt x="671722" y="725578"/>
                </a:lnTo>
                <a:lnTo>
                  <a:pt x="683316" y="785337"/>
                </a:lnTo>
                <a:lnTo>
                  <a:pt x="805397" y="85535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9" name="Google Shape;4619;p39"/>
          <p:cNvSpPr/>
          <p:nvPr/>
        </p:nvSpPr>
        <p:spPr>
          <a:xfrm>
            <a:off x="11132434" y="1193410"/>
            <a:ext cx="937562" cy="856719"/>
          </a:xfrm>
          <a:custGeom>
            <a:rect b="b" l="l" r="r" t="t"/>
            <a:pathLst>
              <a:path extrusionOk="0" h="583795" w="638884">
                <a:moveTo>
                  <a:pt x="193252" y="429"/>
                </a:moveTo>
                <a:cubicBezTo>
                  <a:pt x="197434" y="1706"/>
                  <a:pt x="200890" y="4694"/>
                  <a:pt x="202800" y="8640"/>
                </a:cubicBezTo>
                <a:lnTo>
                  <a:pt x="222578" y="48783"/>
                </a:lnTo>
                <a:lnTo>
                  <a:pt x="226670" y="36922"/>
                </a:lnTo>
                <a:cubicBezTo>
                  <a:pt x="229625" y="28346"/>
                  <a:pt x="238946" y="23807"/>
                  <a:pt x="247494" y="26772"/>
                </a:cubicBezTo>
                <a:cubicBezTo>
                  <a:pt x="247608" y="26818"/>
                  <a:pt x="247698" y="26841"/>
                  <a:pt x="247812" y="26886"/>
                </a:cubicBezTo>
                <a:cubicBezTo>
                  <a:pt x="251928" y="28278"/>
                  <a:pt x="255360" y="31220"/>
                  <a:pt x="257361" y="35098"/>
                </a:cubicBezTo>
                <a:cubicBezTo>
                  <a:pt x="258020" y="36626"/>
                  <a:pt x="258474" y="38245"/>
                  <a:pt x="258725" y="39887"/>
                </a:cubicBezTo>
                <a:cubicBezTo>
                  <a:pt x="259407" y="42510"/>
                  <a:pt x="259407" y="45247"/>
                  <a:pt x="258725" y="47870"/>
                </a:cubicBezTo>
                <a:lnTo>
                  <a:pt x="243948" y="90294"/>
                </a:lnTo>
                <a:lnTo>
                  <a:pt x="261679" y="126103"/>
                </a:lnTo>
                <a:lnTo>
                  <a:pt x="275321" y="86645"/>
                </a:lnTo>
                <a:cubicBezTo>
                  <a:pt x="278526" y="78137"/>
                  <a:pt x="287870" y="73690"/>
                  <a:pt x="296463" y="76609"/>
                </a:cubicBezTo>
                <a:cubicBezTo>
                  <a:pt x="300646" y="78046"/>
                  <a:pt x="304079" y="81079"/>
                  <a:pt x="306011" y="85048"/>
                </a:cubicBezTo>
                <a:cubicBezTo>
                  <a:pt x="306670" y="86576"/>
                  <a:pt x="307125" y="88196"/>
                  <a:pt x="307375" y="89838"/>
                </a:cubicBezTo>
                <a:cubicBezTo>
                  <a:pt x="308057" y="92370"/>
                  <a:pt x="308057" y="95061"/>
                  <a:pt x="307375" y="97593"/>
                </a:cubicBezTo>
                <a:lnTo>
                  <a:pt x="281459" y="166931"/>
                </a:lnTo>
                <a:lnTo>
                  <a:pt x="297599" y="199775"/>
                </a:lnTo>
                <a:lnTo>
                  <a:pt x="310785" y="162597"/>
                </a:lnTo>
                <a:lnTo>
                  <a:pt x="304193" y="139788"/>
                </a:lnTo>
                <a:cubicBezTo>
                  <a:pt x="303011" y="135569"/>
                  <a:pt x="303578" y="131030"/>
                  <a:pt x="305783" y="127244"/>
                </a:cubicBezTo>
                <a:cubicBezTo>
                  <a:pt x="307943" y="123366"/>
                  <a:pt x="311536" y="120492"/>
                  <a:pt x="315786" y="119261"/>
                </a:cubicBezTo>
                <a:cubicBezTo>
                  <a:pt x="317060" y="119078"/>
                  <a:pt x="318378" y="119078"/>
                  <a:pt x="319652" y="119261"/>
                </a:cubicBezTo>
                <a:lnTo>
                  <a:pt x="319652" y="119261"/>
                </a:lnTo>
                <a:cubicBezTo>
                  <a:pt x="322334" y="119307"/>
                  <a:pt x="324972" y="119922"/>
                  <a:pt x="327380" y="121086"/>
                </a:cubicBezTo>
                <a:cubicBezTo>
                  <a:pt x="331791" y="116683"/>
                  <a:pt x="338316" y="115178"/>
                  <a:pt x="344203" y="117208"/>
                </a:cubicBezTo>
                <a:lnTo>
                  <a:pt x="344203" y="117208"/>
                </a:lnTo>
                <a:cubicBezTo>
                  <a:pt x="349569" y="119352"/>
                  <a:pt x="353389" y="124233"/>
                  <a:pt x="354206" y="129981"/>
                </a:cubicBezTo>
                <a:cubicBezTo>
                  <a:pt x="354889" y="132604"/>
                  <a:pt x="354889" y="135341"/>
                  <a:pt x="354206" y="137964"/>
                </a:cubicBezTo>
                <a:lnTo>
                  <a:pt x="344886" y="164422"/>
                </a:lnTo>
                <a:lnTo>
                  <a:pt x="357844" y="211179"/>
                </a:lnTo>
                <a:lnTo>
                  <a:pt x="380578" y="176054"/>
                </a:lnTo>
                <a:lnTo>
                  <a:pt x="365801" y="104663"/>
                </a:lnTo>
                <a:lnTo>
                  <a:pt x="365801" y="104663"/>
                </a:lnTo>
                <a:cubicBezTo>
                  <a:pt x="364277" y="95859"/>
                  <a:pt x="370030" y="87466"/>
                  <a:pt x="378759" y="85732"/>
                </a:cubicBezTo>
                <a:cubicBezTo>
                  <a:pt x="386216" y="84067"/>
                  <a:pt x="393786" y="87876"/>
                  <a:pt x="396946" y="94856"/>
                </a:cubicBezTo>
                <a:cubicBezTo>
                  <a:pt x="397605" y="95996"/>
                  <a:pt x="398060" y="97228"/>
                  <a:pt x="398310" y="98505"/>
                </a:cubicBezTo>
                <a:lnTo>
                  <a:pt x="406495" y="138192"/>
                </a:lnTo>
                <a:lnTo>
                  <a:pt x="429229" y="104892"/>
                </a:lnTo>
                <a:lnTo>
                  <a:pt x="420362" y="62012"/>
                </a:lnTo>
                <a:lnTo>
                  <a:pt x="420362" y="62012"/>
                </a:lnTo>
                <a:cubicBezTo>
                  <a:pt x="419817" y="57883"/>
                  <a:pt x="420704" y="53709"/>
                  <a:pt x="422863" y="50151"/>
                </a:cubicBezTo>
                <a:cubicBezTo>
                  <a:pt x="425387" y="46502"/>
                  <a:pt x="429205" y="43970"/>
                  <a:pt x="433548" y="43080"/>
                </a:cubicBezTo>
                <a:cubicBezTo>
                  <a:pt x="441004" y="41438"/>
                  <a:pt x="448574" y="45225"/>
                  <a:pt x="451735" y="52204"/>
                </a:cubicBezTo>
                <a:cubicBezTo>
                  <a:pt x="452280" y="53390"/>
                  <a:pt x="452758" y="54599"/>
                  <a:pt x="453099" y="55853"/>
                </a:cubicBezTo>
                <a:lnTo>
                  <a:pt x="455372" y="67029"/>
                </a:lnTo>
                <a:lnTo>
                  <a:pt x="479697" y="30536"/>
                </a:lnTo>
                <a:cubicBezTo>
                  <a:pt x="484858" y="23191"/>
                  <a:pt x="494860" y="21184"/>
                  <a:pt x="502431" y="25974"/>
                </a:cubicBezTo>
                <a:cubicBezTo>
                  <a:pt x="504955" y="27548"/>
                  <a:pt x="506932" y="29852"/>
                  <a:pt x="508114" y="32589"/>
                </a:cubicBezTo>
                <a:cubicBezTo>
                  <a:pt x="510706" y="37880"/>
                  <a:pt x="510251" y="44130"/>
                  <a:pt x="506978" y="49011"/>
                </a:cubicBezTo>
                <a:lnTo>
                  <a:pt x="482198" y="85960"/>
                </a:lnTo>
                <a:lnTo>
                  <a:pt x="494247" y="83680"/>
                </a:lnTo>
                <a:cubicBezTo>
                  <a:pt x="501658" y="82288"/>
                  <a:pt x="509093" y="86006"/>
                  <a:pt x="512434" y="92803"/>
                </a:cubicBezTo>
                <a:cubicBezTo>
                  <a:pt x="512933" y="94126"/>
                  <a:pt x="513321" y="95517"/>
                  <a:pt x="513570" y="96909"/>
                </a:cubicBezTo>
                <a:cubicBezTo>
                  <a:pt x="514889" y="102930"/>
                  <a:pt x="512570" y="109180"/>
                  <a:pt x="507659" y="112874"/>
                </a:cubicBezTo>
                <a:cubicBezTo>
                  <a:pt x="505590" y="114471"/>
                  <a:pt x="503182" y="115566"/>
                  <a:pt x="500612" y="116068"/>
                </a:cubicBezTo>
                <a:lnTo>
                  <a:pt x="455144" y="124735"/>
                </a:lnTo>
                <a:lnTo>
                  <a:pt x="432410" y="158035"/>
                </a:lnTo>
                <a:lnTo>
                  <a:pt x="473332" y="150052"/>
                </a:lnTo>
                <a:cubicBezTo>
                  <a:pt x="480698" y="148615"/>
                  <a:pt x="488109" y="152356"/>
                  <a:pt x="491292" y="159176"/>
                </a:cubicBezTo>
                <a:cubicBezTo>
                  <a:pt x="491951" y="160476"/>
                  <a:pt x="492406" y="161844"/>
                  <a:pt x="492656" y="163281"/>
                </a:cubicBezTo>
                <a:cubicBezTo>
                  <a:pt x="493860" y="169303"/>
                  <a:pt x="491564" y="175484"/>
                  <a:pt x="486745" y="179247"/>
                </a:cubicBezTo>
                <a:cubicBezTo>
                  <a:pt x="484630" y="180958"/>
                  <a:pt x="482130" y="182144"/>
                  <a:pt x="479470" y="182669"/>
                </a:cubicBezTo>
                <a:lnTo>
                  <a:pt x="406495" y="196582"/>
                </a:lnTo>
                <a:lnTo>
                  <a:pt x="386262" y="227145"/>
                </a:lnTo>
                <a:lnTo>
                  <a:pt x="424909" y="219618"/>
                </a:lnTo>
                <a:lnTo>
                  <a:pt x="442413" y="202056"/>
                </a:lnTo>
                <a:cubicBezTo>
                  <a:pt x="448848" y="196148"/>
                  <a:pt x="458714" y="196148"/>
                  <a:pt x="465147" y="202056"/>
                </a:cubicBezTo>
                <a:cubicBezTo>
                  <a:pt x="465966" y="203082"/>
                  <a:pt x="466739" y="204131"/>
                  <a:pt x="467421" y="205249"/>
                </a:cubicBezTo>
                <a:lnTo>
                  <a:pt x="467421" y="205249"/>
                </a:lnTo>
                <a:cubicBezTo>
                  <a:pt x="468626" y="207530"/>
                  <a:pt x="469399" y="209993"/>
                  <a:pt x="469694" y="212548"/>
                </a:cubicBezTo>
                <a:cubicBezTo>
                  <a:pt x="475695" y="214350"/>
                  <a:pt x="480175" y="219368"/>
                  <a:pt x="481289" y="225549"/>
                </a:cubicBezTo>
                <a:lnTo>
                  <a:pt x="481289" y="225549"/>
                </a:lnTo>
                <a:cubicBezTo>
                  <a:pt x="482107" y="231433"/>
                  <a:pt x="479789" y="237340"/>
                  <a:pt x="475150" y="241058"/>
                </a:cubicBezTo>
                <a:cubicBezTo>
                  <a:pt x="473059" y="242769"/>
                  <a:pt x="470535" y="243864"/>
                  <a:pt x="467875" y="244251"/>
                </a:cubicBezTo>
                <a:lnTo>
                  <a:pt x="440141" y="249725"/>
                </a:lnTo>
                <a:lnTo>
                  <a:pt x="406040" y="284166"/>
                </a:lnTo>
                <a:lnTo>
                  <a:pt x="448097" y="286903"/>
                </a:lnTo>
                <a:lnTo>
                  <a:pt x="502886" y="238093"/>
                </a:lnTo>
                <a:cubicBezTo>
                  <a:pt x="502886" y="238093"/>
                  <a:pt x="502886" y="238093"/>
                  <a:pt x="502886" y="238093"/>
                </a:cubicBezTo>
                <a:cubicBezTo>
                  <a:pt x="506182" y="235516"/>
                  <a:pt x="510297" y="234216"/>
                  <a:pt x="514481" y="234444"/>
                </a:cubicBezTo>
                <a:cubicBezTo>
                  <a:pt x="518800" y="234581"/>
                  <a:pt x="522868" y="236565"/>
                  <a:pt x="525620" y="239918"/>
                </a:cubicBezTo>
                <a:cubicBezTo>
                  <a:pt x="526734" y="241058"/>
                  <a:pt x="527643" y="242358"/>
                  <a:pt x="528348" y="243795"/>
                </a:cubicBezTo>
                <a:cubicBezTo>
                  <a:pt x="531507" y="250410"/>
                  <a:pt x="529939" y="258301"/>
                  <a:pt x="524484" y="263183"/>
                </a:cubicBezTo>
                <a:lnTo>
                  <a:pt x="494247" y="290325"/>
                </a:lnTo>
                <a:lnTo>
                  <a:pt x="534031" y="292834"/>
                </a:lnTo>
                <a:lnTo>
                  <a:pt x="566768" y="263411"/>
                </a:lnTo>
                <a:lnTo>
                  <a:pt x="566768" y="263411"/>
                </a:lnTo>
                <a:cubicBezTo>
                  <a:pt x="573634" y="257868"/>
                  <a:pt x="583613" y="258667"/>
                  <a:pt x="589502" y="265235"/>
                </a:cubicBezTo>
                <a:cubicBezTo>
                  <a:pt x="590616" y="266376"/>
                  <a:pt x="591525" y="267676"/>
                  <a:pt x="592230" y="269113"/>
                </a:cubicBezTo>
                <a:cubicBezTo>
                  <a:pt x="595344" y="275773"/>
                  <a:pt x="593662" y="283687"/>
                  <a:pt x="588138" y="288500"/>
                </a:cubicBezTo>
                <a:lnTo>
                  <a:pt x="579727" y="296027"/>
                </a:lnTo>
                <a:lnTo>
                  <a:pt x="623375" y="298764"/>
                </a:lnTo>
                <a:cubicBezTo>
                  <a:pt x="629332" y="299152"/>
                  <a:pt x="634628" y="302710"/>
                  <a:pt x="637242" y="308115"/>
                </a:cubicBezTo>
                <a:cubicBezTo>
                  <a:pt x="638538" y="310647"/>
                  <a:pt x="639084" y="313498"/>
                  <a:pt x="638834" y="316326"/>
                </a:cubicBezTo>
                <a:cubicBezTo>
                  <a:pt x="638357" y="325381"/>
                  <a:pt x="630650" y="332338"/>
                  <a:pt x="621624" y="331859"/>
                </a:cubicBezTo>
                <a:cubicBezTo>
                  <a:pt x="621534" y="331859"/>
                  <a:pt x="621420" y="331836"/>
                  <a:pt x="621328" y="331836"/>
                </a:cubicBezTo>
                <a:lnTo>
                  <a:pt x="575861" y="329099"/>
                </a:lnTo>
                <a:lnTo>
                  <a:pt x="584046" y="338451"/>
                </a:lnTo>
                <a:cubicBezTo>
                  <a:pt x="585001" y="339568"/>
                  <a:pt x="585842" y="340800"/>
                  <a:pt x="586546" y="342100"/>
                </a:cubicBezTo>
                <a:cubicBezTo>
                  <a:pt x="589616" y="348828"/>
                  <a:pt x="587956" y="356789"/>
                  <a:pt x="582454" y="361715"/>
                </a:cubicBezTo>
                <a:cubicBezTo>
                  <a:pt x="577748" y="365775"/>
                  <a:pt x="571201" y="366916"/>
                  <a:pt x="565404" y="364680"/>
                </a:cubicBezTo>
                <a:cubicBezTo>
                  <a:pt x="562972" y="363631"/>
                  <a:pt x="560811" y="362080"/>
                  <a:pt x="559038" y="360119"/>
                </a:cubicBezTo>
                <a:lnTo>
                  <a:pt x="529712" y="326134"/>
                </a:lnTo>
                <a:lnTo>
                  <a:pt x="489473" y="323625"/>
                </a:lnTo>
                <a:lnTo>
                  <a:pt x="516753" y="355101"/>
                </a:lnTo>
                <a:cubicBezTo>
                  <a:pt x="517708" y="356082"/>
                  <a:pt x="518481" y="357245"/>
                  <a:pt x="519026" y="358522"/>
                </a:cubicBezTo>
                <a:cubicBezTo>
                  <a:pt x="522391" y="365182"/>
                  <a:pt x="520800" y="373279"/>
                  <a:pt x="515162" y="378137"/>
                </a:cubicBezTo>
                <a:cubicBezTo>
                  <a:pt x="510457" y="382197"/>
                  <a:pt x="503909" y="383338"/>
                  <a:pt x="498112" y="381103"/>
                </a:cubicBezTo>
                <a:cubicBezTo>
                  <a:pt x="495611" y="380213"/>
                  <a:pt x="493406" y="378616"/>
                  <a:pt x="491747" y="376541"/>
                </a:cubicBezTo>
                <a:lnTo>
                  <a:pt x="443324" y="320660"/>
                </a:lnTo>
                <a:lnTo>
                  <a:pt x="406495" y="318379"/>
                </a:lnTo>
                <a:lnTo>
                  <a:pt x="432183" y="348030"/>
                </a:lnTo>
                <a:lnTo>
                  <a:pt x="456282" y="354188"/>
                </a:lnTo>
                <a:cubicBezTo>
                  <a:pt x="460919" y="355534"/>
                  <a:pt x="464807" y="358750"/>
                  <a:pt x="466966" y="363084"/>
                </a:cubicBezTo>
                <a:cubicBezTo>
                  <a:pt x="468217" y="366710"/>
                  <a:pt x="468217" y="370633"/>
                  <a:pt x="466966" y="374260"/>
                </a:cubicBezTo>
                <a:cubicBezTo>
                  <a:pt x="466649" y="375629"/>
                  <a:pt x="466102" y="376929"/>
                  <a:pt x="465375" y="378137"/>
                </a:cubicBezTo>
                <a:lnTo>
                  <a:pt x="465375" y="378137"/>
                </a:lnTo>
                <a:cubicBezTo>
                  <a:pt x="464147" y="380441"/>
                  <a:pt x="462351" y="382403"/>
                  <a:pt x="460146" y="383840"/>
                </a:cubicBezTo>
                <a:cubicBezTo>
                  <a:pt x="461692" y="389861"/>
                  <a:pt x="459669" y="396247"/>
                  <a:pt x="454917" y="400262"/>
                </a:cubicBezTo>
                <a:lnTo>
                  <a:pt x="454917" y="400262"/>
                </a:lnTo>
                <a:cubicBezTo>
                  <a:pt x="450166" y="403888"/>
                  <a:pt x="443915" y="404823"/>
                  <a:pt x="438322" y="402771"/>
                </a:cubicBezTo>
                <a:cubicBezTo>
                  <a:pt x="435957" y="401630"/>
                  <a:pt x="433798" y="400079"/>
                  <a:pt x="431957" y="398209"/>
                </a:cubicBezTo>
                <a:lnTo>
                  <a:pt x="413542" y="376769"/>
                </a:lnTo>
                <a:lnTo>
                  <a:pt x="366483" y="364680"/>
                </a:lnTo>
                <a:lnTo>
                  <a:pt x="385351" y="402314"/>
                </a:lnTo>
                <a:lnTo>
                  <a:pt x="454691" y="425123"/>
                </a:lnTo>
                <a:lnTo>
                  <a:pt x="454691" y="425123"/>
                </a:lnTo>
                <a:cubicBezTo>
                  <a:pt x="458669" y="426720"/>
                  <a:pt x="461896" y="429708"/>
                  <a:pt x="463783" y="433562"/>
                </a:cubicBezTo>
                <a:cubicBezTo>
                  <a:pt x="465375" y="437508"/>
                  <a:pt x="465375" y="441933"/>
                  <a:pt x="463783" y="445879"/>
                </a:cubicBezTo>
                <a:cubicBezTo>
                  <a:pt x="460987" y="454500"/>
                  <a:pt x="451735" y="459199"/>
                  <a:pt x="443142" y="456393"/>
                </a:cubicBezTo>
                <a:cubicBezTo>
                  <a:pt x="443118" y="456371"/>
                  <a:pt x="443118" y="456371"/>
                  <a:pt x="443096" y="456371"/>
                </a:cubicBezTo>
                <a:lnTo>
                  <a:pt x="404448" y="443598"/>
                </a:lnTo>
                <a:lnTo>
                  <a:pt x="422181" y="479407"/>
                </a:lnTo>
                <a:lnTo>
                  <a:pt x="463783" y="493092"/>
                </a:lnTo>
                <a:lnTo>
                  <a:pt x="463783" y="493092"/>
                </a:lnTo>
                <a:cubicBezTo>
                  <a:pt x="467717" y="494529"/>
                  <a:pt x="470899" y="497494"/>
                  <a:pt x="472650" y="501303"/>
                </a:cubicBezTo>
                <a:cubicBezTo>
                  <a:pt x="474241" y="505249"/>
                  <a:pt x="474241" y="509674"/>
                  <a:pt x="472650" y="513620"/>
                </a:cubicBezTo>
                <a:cubicBezTo>
                  <a:pt x="469626" y="522196"/>
                  <a:pt x="460396" y="526849"/>
                  <a:pt x="451735" y="524112"/>
                </a:cubicBezTo>
                <a:lnTo>
                  <a:pt x="440822" y="520462"/>
                </a:lnTo>
                <a:lnTo>
                  <a:pt x="460374" y="559921"/>
                </a:lnTo>
                <a:cubicBezTo>
                  <a:pt x="464716" y="567881"/>
                  <a:pt x="461806" y="577849"/>
                  <a:pt x="453894" y="582205"/>
                </a:cubicBezTo>
                <a:cubicBezTo>
                  <a:pt x="453553" y="582387"/>
                  <a:pt x="453213" y="582570"/>
                  <a:pt x="452871" y="582730"/>
                </a:cubicBezTo>
                <a:cubicBezTo>
                  <a:pt x="448802" y="584418"/>
                  <a:pt x="444210" y="584418"/>
                  <a:pt x="440141" y="582730"/>
                </a:cubicBezTo>
                <a:cubicBezTo>
                  <a:pt x="435957" y="581453"/>
                  <a:pt x="432502" y="578464"/>
                  <a:pt x="430593" y="574519"/>
                </a:cubicBezTo>
                <a:lnTo>
                  <a:pt x="410814" y="534376"/>
                </a:lnTo>
                <a:lnTo>
                  <a:pt x="406721" y="546236"/>
                </a:lnTo>
                <a:cubicBezTo>
                  <a:pt x="403516" y="554744"/>
                  <a:pt x="394172" y="559191"/>
                  <a:pt x="385579" y="556272"/>
                </a:cubicBezTo>
                <a:cubicBezTo>
                  <a:pt x="381397" y="554835"/>
                  <a:pt x="377964" y="551801"/>
                  <a:pt x="376031" y="547833"/>
                </a:cubicBezTo>
                <a:cubicBezTo>
                  <a:pt x="375304" y="546327"/>
                  <a:pt x="374849" y="544708"/>
                  <a:pt x="374667" y="543043"/>
                </a:cubicBezTo>
                <a:cubicBezTo>
                  <a:pt x="373984" y="540511"/>
                  <a:pt x="373984" y="537820"/>
                  <a:pt x="374667" y="535288"/>
                </a:cubicBezTo>
                <a:lnTo>
                  <a:pt x="389445" y="492864"/>
                </a:lnTo>
                <a:lnTo>
                  <a:pt x="371712" y="457055"/>
                </a:lnTo>
                <a:lnTo>
                  <a:pt x="358072" y="496286"/>
                </a:lnTo>
                <a:cubicBezTo>
                  <a:pt x="355071" y="504862"/>
                  <a:pt x="345750" y="509423"/>
                  <a:pt x="337156" y="506549"/>
                </a:cubicBezTo>
                <a:cubicBezTo>
                  <a:pt x="332928" y="505135"/>
                  <a:pt x="329403" y="502102"/>
                  <a:pt x="327380" y="498110"/>
                </a:cubicBezTo>
                <a:cubicBezTo>
                  <a:pt x="326721" y="496582"/>
                  <a:pt x="326266" y="494963"/>
                  <a:pt x="326016" y="493320"/>
                </a:cubicBezTo>
                <a:cubicBezTo>
                  <a:pt x="325335" y="490789"/>
                  <a:pt x="325335" y="488097"/>
                  <a:pt x="326016" y="485565"/>
                </a:cubicBezTo>
                <a:lnTo>
                  <a:pt x="350569" y="415543"/>
                </a:lnTo>
                <a:lnTo>
                  <a:pt x="334428" y="382699"/>
                </a:lnTo>
                <a:lnTo>
                  <a:pt x="321243" y="419877"/>
                </a:lnTo>
                <a:lnTo>
                  <a:pt x="327836" y="442685"/>
                </a:lnTo>
                <a:cubicBezTo>
                  <a:pt x="330268" y="451421"/>
                  <a:pt x="325176" y="460476"/>
                  <a:pt x="316469" y="462917"/>
                </a:cubicBezTo>
                <a:cubicBezTo>
                  <a:pt x="316401" y="462939"/>
                  <a:pt x="316309" y="462962"/>
                  <a:pt x="316241" y="462985"/>
                </a:cubicBezTo>
                <a:cubicBezTo>
                  <a:pt x="314877" y="463167"/>
                  <a:pt x="313513" y="463167"/>
                  <a:pt x="312149" y="462985"/>
                </a:cubicBezTo>
                <a:cubicBezTo>
                  <a:pt x="309489" y="463145"/>
                  <a:pt x="306807" y="462597"/>
                  <a:pt x="304419" y="461389"/>
                </a:cubicBezTo>
                <a:cubicBezTo>
                  <a:pt x="300009" y="465813"/>
                  <a:pt x="293439" y="467227"/>
                  <a:pt x="287596" y="465038"/>
                </a:cubicBezTo>
                <a:lnTo>
                  <a:pt x="287596" y="465038"/>
                </a:lnTo>
                <a:cubicBezTo>
                  <a:pt x="282004" y="463008"/>
                  <a:pt x="278048" y="457967"/>
                  <a:pt x="277366" y="452037"/>
                </a:cubicBezTo>
                <a:cubicBezTo>
                  <a:pt x="276662" y="449505"/>
                  <a:pt x="276662" y="446814"/>
                  <a:pt x="277366" y="444282"/>
                </a:cubicBezTo>
                <a:lnTo>
                  <a:pt x="286687" y="417596"/>
                </a:lnTo>
                <a:lnTo>
                  <a:pt x="273729" y="371979"/>
                </a:lnTo>
                <a:lnTo>
                  <a:pt x="250995" y="407104"/>
                </a:lnTo>
                <a:lnTo>
                  <a:pt x="265999" y="478495"/>
                </a:lnTo>
                <a:lnTo>
                  <a:pt x="265999" y="478495"/>
                </a:lnTo>
                <a:cubicBezTo>
                  <a:pt x="266659" y="482555"/>
                  <a:pt x="265773" y="486706"/>
                  <a:pt x="263498" y="490127"/>
                </a:cubicBezTo>
                <a:cubicBezTo>
                  <a:pt x="261134" y="493868"/>
                  <a:pt x="257361" y="496513"/>
                  <a:pt x="253042" y="497426"/>
                </a:cubicBezTo>
                <a:cubicBezTo>
                  <a:pt x="245539" y="498931"/>
                  <a:pt x="237991" y="495191"/>
                  <a:pt x="234627" y="488302"/>
                </a:cubicBezTo>
                <a:cubicBezTo>
                  <a:pt x="234149" y="487116"/>
                  <a:pt x="233763" y="485908"/>
                  <a:pt x="233490" y="484653"/>
                </a:cubicBezTo>
                <a:lnTo>
                  <a:pt x="233945" y="445194"/>
                </a:lnTo>
                <a:lnTo>
                  <a:pt x="211211" y="478495"/>
                </a:lnTo>
                <a:lnTo>
                  <a:pt x="220078" y="521375"/>
                </a:lnTo>
                <a:lnTo>
                  <a:pt x="220078" y="521375"/>
                </a:lnTo>
                <a:cubicBezTo>
                  <a:pt x="221464" y="530225"/>
                  <a:pt x="215644" y="538572"/>
                  <a:pt x="206892" y="540306"/>
                </a:cubicBezTo>
                <a:cubicBezTo>
                  <a:pt x="199481" y="541697"/>
                  <a:pt x="192046" y="537979"/>
                  <a:pt x="188705" y="531183"/>
                </a:cubicBezTo>
                <a:cubicBezTo>
                  <a:pt x="188114" y="529951"/>
                  <a:pt x="187659" y="528651"/>
                  <a:pt x="187341" y="527305"/>
                </a:cubicBezTo>
                <a:lnTo>
                  <a:pt x="185067" y="516357"/>
                </a:lnTo>
                <a:lnTo>
                  <a:pt x="160743" y="552851"/>
                </a:lnTo>
                <a:cubicBezTo>
                  <a:pt x="155581" y="560195"/>
                  <a:pt x="145578" y="562202"/>
                  <a:pt x="138009" y="557412"/>
                </a:cubicBezTo>
                <a:cubicBezTo>
                  <a:pt x="135485" y="555839"/>
                  <a:pt x="133506" y="553535"/>
                  <a:pt x="132325" y="550798"/>
                </a:cubicBezTo>
                <a:cubicBezTo>
                  <a:pt x="129484" y="545689"/>
                  <a:pt x="129484" y="539485"/>
                  <a:pt x="132325" y="534376"/>
                </a:cubicBezTo>
                <a:lnTo>
                  <a:pt x="157104" y="497198"/>
                </a:lnTo>
                <a:lnTo>
                  <a:pt x="145056" y="499707"/>
                </a:lnTo>
                <a:cubicBezTo>
                  <a:pt x="137644" y="501098"/>
                  <a:pt x="130211" y="497380"/>
                  <a:pt x="126868" y="490583"/>
                </a:cubicBezTo>
                <a:lnTo>
                  <a:pt x="125504" y="486478"/>
                </a:lnTo>
                <a:cubicBezTo>
                  <a:pt x="124300" y="480411"/>
                  <a:pt x="126686" y="474184"/>
                  <a:pt x="131643" y="470512"/>
                </a:cubicBezTo>
                <a:cubicBezTo>
                  <a:pt x="133689" y="468847"/>
                  <a:pt x="136098" y="467661"/>
                  <a:pt x="138690" y="467091"/>
                </a:cubicBezTo>
                <a:lnTo>
                  <a:pt x="184158" y="458651"/>
                </a:lnTo>
                <a:lnTo>
                  <a:pt x="206892" y="425351"/>
                </a:lnTo>
                <a:lnTo>
                  <a:pt x="165971" y="433334"/>
                </a:lnTo>
                <a:cubicBezTo>
                  <a:pt x="158628" y="434702"/>
                  <a:pt x="151261" y="430962"/>
                  <a:pt x="148010" y="424211"/>
                </a:cubicBezTo>
                <a:cubicBezTo>
                  <a:pt x="147351" y="422910"/>
                  <a:pt x="146898" y="421542"/>
                  <a:pt x="146646" y="420105"/>
                </a:cubicBezTo>
                <a:cubicBezTo>
                  <a:pt x="145510" y="414038"/>
                  <a:pt x="147784" y="407811"/>
                  <a:pt x="152557" y="403911"/>
                </a:cubicBezTo>
                <a:cubicBezTo>
                  <a:pt x="154672" y="402246"/>
                  <a:pt x="157172" y="401151"/>
                  <a:pt x="159832" y="400718"/>
                </a:cubicBezTo>
                <a:lnTo>
                  <a:pt x="232808" y="386805"/>
                </a:lnTo>
                <a:lnTo>
                  <a:pt x="253042" y="356241"/>
                </a:lnTo>
                <a:lnTo>
                  <a:pt x="214394" y="363768"/>
                </a:lnTo>
                <a:lnTo>
                  <a:pt x="196889" y="381331"/>
                </a:lnTo>
                <a:cubicBezTo>
                  <a:pt x="190546" y="387466"/>
                  <a:pt x="180497" y="387466"/>
                  <a:pt x="174155" y="381331"/>
                </a:cubicBezTo>
                <a:cubicBezTo>
                  <a:pt x="173154" y="380281"/>
                  <a:pt x="172246" y="379118"/>
                  <a:pt x="171427" y="377909"/>
                </a:cubicBezTo>
                <a:cubicBezTo>
                  <a:pt x="170085" y="375606"/>
                  <a:pt x="169312" y="373028"/>
                  <a:pt x="169154" y="370382"/>
                </a:cubicBezTo>
                <a:cubicBezTo>
                  <a:pt x="163151" y="368718"/>
                  <a:pt x="158650" y="363745"/>
                  <a:pt x="157560" y="357610"/>
                </a:cubicBezTo>
                <a:lnTo>
                  <a:pt x="157560" y="357610"/>
                </a:lnTo>
                <a:cubicBezTo>
                  <a:pt x="156809" y="351794"/>
                  <a:pt x="159151" y="346000"/>
                  <a:pt x="163697" y="342328"/>
                </a:cubicBezTo>
                <a:cubicBezTo>
                  <a:pt x="165698" y="340572"/>
                  <a:pt x="168130" y="339386"/>
                  <a:pt x="170744" y="338907"/>
                </a:cubicBezTo>
                <a:lnTo>
                  <a:pt x="198708" y="333661"/>
                </a:lnTo>
                <a:lnTo>
                  <a:pt x="232808" y="299220"/>
                </a:lnTo>
                <a:lnTo>
                  <a:pt x="190750" y="296483"/>
                </a:lnTo>
                <a:lnTo>
                  <a:pt x="135962" y="345293"/>
                </a:lnTo>
                <a:lnTo>
                  <a:pt x="135962" y="345293"/>
                </a:lnTo>
                <a:cubicBezTo>
                  <a:pt x="129164" y="350881"/>
                  <a:pt x="119185" y="350197"/>
                  <a:pt x="113228" y="343697"/>
                </a:cubicBezTo>
                <a:cubicBezTo>
                  <a:pt x="112274" y="342488"/>
                  <a:pt x="111433" y="341188"/>
                  <a:pt x="110728" y="339819"/>
                </a:cubicBezTo>
                <a:cubicBezTo>
                  <a:pt x="107567" y="333205"/>
                  <a:pt x="109136" y="325313"/>
                  <a:pt x="114592" y="320432"/>
                </a:cubicBezTo>
                <a:lnTo>
                  <a:pt x="144829" y="293290"/>
                </a:lnTo>
                <a:lnTo>
                  <a:pt x="105045" y="290781"/>
                </a:lnTo>
                <a:lnTo>
                  <a:pt x="72308" y="320204"/>
                </a:lnTo>
                <a:cubicBezTo>
                  <a:pt x="72308" y="320204"/>
                  <a:pt x="72308" y="320204"/>
                  <a:pt x="72308" y="320204"/>
                </a:cubicBezTo>
                <a:cubicBezTo>
                  <a:pt x="65442" y="325746"/>
                  <a:pt x="55461" y="324948"/>
                  <a:pt x="49574" y="318379"/>
                </a:cubicBezTo>
                <a:cubicBezTo>
                  <a:pt x="48460" y="317239"/>
                  <a:pt x="47551" y="315939"/>
                  <a:pt x="46846" y="314502"/>
                </a:cubicBezTo>
                <a:cubicBezTo>
                  <a:pt x="43617" y="307796"/>
                  <a:pt x="45300" y="299745"/>
                  <a:pt x="50938" y="294886"/>
                </a:cubicBezTo>
                <a:lnTo>
                  <a:pt x="59349" y="287360"/>
                </a:lnTo>
                <a:lnTo>
                  <a:pt x="15473" y="284623"/>
                </a:lnTo>
                <a:cubicBezTo>
                  <a:pt x="9494" y="284280"/>
                  <a:pt x="4174" y="280699"/>
                  <a:pt x="1606" y="275271"/>
                </a:cubicBezTo>
                <a:cubicBezTo>
                  <a:pt x="492" y="272671"/>
                  <a:pt x="-55" y="269888"/>
                  <a:pt x="14" y="267060"/>
                </a:cubicBezTo>
                <a:cubicBezTo>
                  <a:pt x="742" y="257937"/>
                  <a:pt x="8653" y="251117"/>
                  <a:pt x="17746" y="251778"/>
                </a:cubicBezTo>
                <a:lnTo>
                  <a:pt x="63214" y="254515"/>
                </a:lnTo>
                <a:lnTo>
                  <a:pt x="55030" y="245164"/>
                </a:lnTo>
                <a:cubicBezTo>
                  <a:pt x="54075" y="244046"/>
                  <a:pt x="53234" y="242815"/>
                  <a:pt x="52529" y="241514"/>
                </a:cubicBezTo>
                <a:cubicBezTo>
                  <a:pt x="49460" y="234786"/>
                  <a:pt x="51120" y="226826"/>
                  <a:pt x="56621" y="221899"/>
                </a:cubicBezTo>
                <a:cubicBezTo>
                  <a:pt x="61327" y="217839"/>
                  <a:pt x="67875" y="216699"/>
                  <a:pt x="73672" y="218934"/>
                </a:cubicBezTo>
                <a:cubicBezTo>
                  <a:pt x="76150" y="219892"/>
                  <a:pt x="78333" y="221466"/>
                  <a:pt x="80036" y="223496"/>
                </a:cubicBezTo>
                <a:lnTo>
                  <a:pt x="109364" y="257480"/>
                </a:lnTo>
                <a:lnTo>
                  <a:pt x="149602" y="259989"/>
                </a:lnTo>
                <a:lnTo>
                  <a:pt x="122322" y="228514"/>
                </a:lnTo>
                <a:cubicBezTo>
                  <a:pt x="121366" y="227442"/>
                  <a:pt x="120594" y="226210"/>
                  <a:pt x="120048" y="224864"/>
                </a:cubicBezTo>
                <a:cubicBezTo>
                  <a:pt x="116775" y="218204"/>
                  <a:pt x="118343" y="210153"/>
                  <a:pt x="123913" y="205249"/>
                </a:cubicBezTo>
                <a:cubicBezTo>
                  <a:pt x="128641" y="201212"/>
                  <a:pt x="135211" y="200163"/>
                  <a:pt x="140963" y="202512"/>
                </a:cubicBezTo>
                <a:cubicBezTo>
                  <a:pt x="143419" y="203401"/>
                  <a:pt x="145602" y="204907"/>
                  <a:pt x="147329" y="206846"/>
                </a:cubicBezTo>
                <a:lnTo>
                  <a:pt x="195752" y="262954"/>
                </a:lnTo>
                <a:lnTo>
                  <a:pt x="232581" y="265235"/>
                </a:lnTo>
                <a:lnTo>
                  <a:pt x="206664" y="235584"/>
                </a:lnTo>
                <a:lnTo>
                  <a:pt x="182794" y="229426"/>
                </a:lnTo>
                <a:cubicBezTo>
                  <a:pt x="178157" y="228080"/>
                  <a:pt x="174269" y="224864"/>
                  <a:pt x="172110" y="220531"/>
                </a:cubicBezTo>
                <a:cubicBezTo>
                  <a:pt x="170494" y="217041"/>
                  <a:pt x="170085" y="213095"/>
                  <a:pt x="170972" y="209355"/>
                </a:cubicBezTo>
                <a:cubicBezTo>
                  <a:pt x="171313" y="207872"/>
                  <a:pt x="171926" y="206481"/>
                  <a:pt x="172791" y="205249"/>
                </a:cubicBezTo>
                <a:cubicBezTo>
                  <a:pt x="174019" y="202945"/>
                  <a:pt x="175814" y="200984"/>
                  <a:pt x="178019" y="199547"/>
                </a:cubicBezTo>
                <a:cubicBezTo>
                  <a:pt x="176473" y="193525"/>
                  <a:pt x="178496" y="187139"/>
                  <a:pt x="183249" y="183125"/>
                </a:cubicBezTo>
                <a:lnTo>
                  <a:pt x="183249" y="183125"/>
                </a:lnTo>
                <a:cubicBezTo>
                  <a:pt x="187908" y="179498"/>
                  <a:pt x="194093" y="178563"/>
                  <a:pt x="199617" y="180616"/>
                </a:cubicBezTo>
                <a:cubicBezTo>
                  <a:pt x="202163" y="181574"/>
                  <a:pt x="204413" y="183125"/>
                  <a:pt x="206210" y="185178"/>
                </a:cubicBezTo>
                <a:lnTo>
                  <a:pt x="224625" y="206617"/>
                </a:lnTo>
                <a:lnTo>
                  <a:pt x="271682" y="218478"/>
                </a:lnTo>
                <a:lnTo>
                  <a:pt x="252814" y="180844"/>
                </a:lnTo>
                <a:lnTo>
                  <a:pt x="184613" y="158035"/>
                </a:lnTo>
                <a:lnTo>
                  <a:pt x="184613" y="158035"/>
                </a:lnTo>
                <a:cubicBezTo>
                  <a:pt x="180589" y="156667"/>
                  <a:pt x="177292" y="153702"/>
                  <a:pt x="175519" y="149824"/>
                </a:cubicBezTo>
                <a:cubicBezTo>
                  <a:pt x="173927" y="145879"/>
                  <a:pt x="173927" y="141454"/>
                  <a:pt x="175519" y="137508"/>
                </a:cubicBezTo>
                <a:cubicBezTo>
                  <a:pt x="178428" y="128841"/>
                  <a:pt x="187772" y="124165"/>
                  <a:pt x="196433" y="127016"/>
                </a:cubicBezTo>
                <a:lnTo>
                  <a:pt x="235081" y="139561"/>
                </a:lnTo>
                <a:lnTo>
                  <a:pt x="217350" y="103751"/>
                </a:lnTo>
                <a:lnTo>
                  <a:pt x="175746" y="90294"/>
                </a:lnTo>
                <a:lnTo>
                  <a:pt x="175746" y="90294"/>
                </a:lnTo>
                <a:cubicBezTo>
                  <a:pt x="171814" y="88857"/>
                  <a:pt x="168631" y="85892"/>
                  <a:pt x="166880" y="82083"/>
                </a:cubicBezTo>
                <a:cubicBezTo>
                  <a:pt x="165288" y="78137"/>
                  <a:pt x="165288" y="73712"/>
                  <a:pt x="166880" y="69766"/>
                </a:cubicBezTo>
                <a:cubicBezTo>
                  <a:pt x="169790" y="61099"/>
                  <a:pt x="179133" y="56423"/>
                  <a:pt x="187795" y="59275"/>
                </a:cubicBezTo>
                <a:lnTo>
                  <a:pt x="198708" y="62696"/>
                </a:lnTo>
                <a:lnTo>
                  <a:pt x="179157" y="23465"/>
                </a:lnTo>
                <a:cubicBezTo>
                  <a:pt x="174928" y="15163"/>
                  <a:pt x="178201" y="4990"/>
                  <a:pt x="186476" y="748"/>
                </a:cubicBezTo>
                <a:cubicBezTo>
                  <a:pt x="186522" y="725"/>
                  <a:pt x="186590" y="679"/>
                  <a:pt x="186658" y="657"/>
                </a:cubicBezTo>
                <a:cubicBezTo>
                  <a:pt x="188819" y="132"/>
                  <a:pt x="191069" y="64"/>
                  <a:pt x="193252" y="429"/>
                </a:cubicBezTo>
                <a:close/>
              </a:path>
            </a:pathLst>
          </a:custGeom>
          <a:solidFill>
            <a:srgbClr val="FFFFFF">
              <a:alpha val="6078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0" name="Google Shape;4620;p39"/>
          <p:cNvSpPr txBox="1"/>
          <p:nvPr>
            <p:ph type="title"/>
          </p:nvPr>
        </p:nvSpPr>
        <p:spPr>
          <a:xfrm>
            <a:off x="5132776" y="1951288"/>
            <a:ext cx="4698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or an app?</a:t>
            </a:r>
            <a:endParaRPr/>
          </a:p>
        </p:txBody>
      </p:sp>
      <p:sp>
        <p:nvSpPr>
          <p:cNvPr id="4621" name="Google Shape;4621;p39"/>
          <p:cNvSpPr txBox="1"/>
          <p:nvPr>
            <p:ph idx="1" type="body"/>
          </p:nvPr>
        </p:nvSpPr>
        <p:spPr>
          <a:xfrm>
            <a:off x="5132776" y="3379413"/>
            <a:ext cx="4574400" cy="1984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5" name="Shape 4625"/>
        <p:cNvGrpSpPr/>
        <p:nvPr/>
      </p:nvGrpSpPr>
      <p:grpSpPr>
        <a:xfrm>
          <a:off x="0" y="0"/>
          <a:ext cx="0" cy="0"/>
          <a:chOff x="0" y="0"/>
          <a:chExt cx="0" cy="0"/>
        </a:xfrm>
      </p:grpSpPr>
      <p:sp>
        <p:nvSpPr>
          <p:cNvPr id="4626" name="Google Shape;4626;p40"/>
          <p:cNvSpPr txBox="1"/>
          <p:nvPr>
            <p:ph type="title"/>
          </p:nvPr>
        </p:nvSpPr>
        <p:spPr>
          <a:xfrm>
            <a:off x="3305225" y="1899700"/>
            <a:ext cx="5581500" cy="7635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4627" name="Google Shape;4627;p40"/>
          <p:cNvSpPr txBox="1"/>
          <p:nvPr>
            <p:ph idx="1" type="subTitle"/>
          </p:nvPr>
        </p:nvSpPr>
        <p:spPr>
          <a:xfrm>
            <a:off x="3305225" y="2603950"/>
            <a:ext cx="5581500" cy="717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Do you have any questions?</a:t>
            </a:r>
            <a:endParaRPr>
              <a:solidFill>
                <a:schemeClr val="accent2"/>
              </a:solidFill>
            </a:endParaRPr>
          </a:p>
        </p:txBody>
      </p:sp>
      <p:sp>
        <p:nvSpPr>
          <p:cNvPr id="4628" name="Google Shape;4628;p40"/>
          <p:cNvSpPr/>
          <p:nvPr/>
        </p:nvSpPr>
        <p:spPr>
          <a:xfrm>
            <a:off x="5989990" y="42434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29" name="Google Shape;4629;p40"/>
          <p:cNvGrpSpPr/>
          <p:nvPr/>
        </p:nvGrpSpPr>
        <p:grpSpPr>
          <a:xfrm>
            <a:off x="6523093" y="4233751"/>
            <a:ext cx="411849" cy="411917"/>
            <a:chOff x="5162200" y="4097750"/>
            <a:chExt cx="338385" cy="338414"/>
          </a:xfrm>
        </p:grpSpPr>
        <p:sp>
          <p:nvSpPr>
            <p:cNvPr id="4630" name="Google Shape;4630;p40"/>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1" name="Google Shape;4631;p40"/>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2" name="Google Shape;4632;p40"/>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33" name="Google Shape;4633;p40"/>
          <p:cNvSpPr/>
          <p:nvPr/>
        </p:nvSpPr>
        <p:spPr>
          <a:xfrm>
            <a:off x="5257100" y="42847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4" name="Google Shape;4634;p40"/>
          <p:cNvSpPr txBox="1"/>
          <p:nvPr>
            <p:ph idx="2" type="body"/>
          </p:nvPr>
        </p:nvSpPr>
        <p:spPr>
          <a:xfrm>
            <a:off x="3305275" y="3087750"/>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8" name="Shape 4638"/>
        <p:cNvGrpSpPr/>
        <p:nvPr/>
      </p:nvGrpSpPr>
      <p:grpSpPr>
        <a:xfrm>
          <a:off x="0" y="0"/>
          <a:ext cx="0" cy="0"/>
          <a:chOff x="0" y="0"/>
          <a:chExt cx="0" cy="0"/>
        </a:xfrm>
      </p:grpSpPr>
      <p:sp>
        <p:nvSpPr>
          <p:cNvPr id="4639" name="Google Shape;4639;p41"/>
          <p:cNvSpPr txBox="1"/>
          <p:nvPr>
            <p:ph type="title"/>
          </p:nvPr>
        </p:nvSpPr>
        <p:spPr>
          <a:xfrm>
            <a:off x="415600" y="3647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Monday, December 6th.</a:t>
            </a:r>
            <a:endParaRPr sz="5000"/>
          </a:p>
        </p:txBody>
      </p:sp>
      <p:sp>
        <p:nvSpPr>
          <p:cNvPr id="4640" name="Google Shape;4640;p41"/>
          <p:cNvSpPr txBox="1"/>
          <p:nvPr>
            <p:ph type="title"/>
          </p:nvPr>
        </p:nvSpPr>
        <p:spPr>
          <a:xfrm>
            <a:off x="833125" y="2031525"/>
            <a:ext cx="3508200" cy="661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3600">
                <a:solidFill>
                  <a:schemeClr val="accent1"/>
                </a:solidFill>
              </a:rPr>
              <a:t>Announcements</a:t>
            </a:r>
            <a:endParaRPr b="1" sz="3600">
              <a:solidFill>
                <a:schemeClr val="accent1"/>
              </a:solidFill>
            </a:endParaRPr>
          </a:p>
        </p:txBody>
      </p:sp>
      <p:sp>
        <p:nvSpPr>
          <p:cNvPr id="4641" name="Google Shape;4641;p41"/>
          <p:cNvSpPr txBox="1"/>
          <p:nvPr/>
        </p:nvSpPr>
        <p:spPr>
          <a:xfrm>
            <a:off x="833125" y="2984025"/>
            <a:ext cx="3508200" cy="2833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 sz="1600">
                <a:solidFill>
                  <a:schemeClr val="dk1"/>
                </a:solidFill>
                <a:latin typeface="Comfortaa"/>
                <a:ea typeface="Comfortaa"/>
                <a:cs typeface="Comfortaa"/>
                <a:sym typeface="Comfortaa"/>
              </a:rPr>
              <a:t>Far far away, behind the word mountains, far from the countries Vokalia and Consonantia, there live the blind texts. </a:t>
            </a:r>
            <a:endParaRPr b="1" sz="1600">
              <a:solidFill>
                <a:schemeClr val="dk1"/>
              </a:solidFill>
              <a:latin typeface="Comfortaa"/>
              <a:ea typeface="Comfortaa"/>
              <a:cs typeface="Comfortaa"/>
              <a:sym typeface="Comfortaa"/>
            </a:endParaRPr>
          </a:p>
          <a:p>
            <a:pPr indent="0" lvl="0" marL="0" rtl="0" algn="l">
              <a:lnSpc>
                <a:spcPct val="115000"/>
              </a:lnSpc>
              <a:spcBef>
                <a:spcPts val="2100"/>
              </a:spcBef>
              <a:spcAft>
                <a:spcPts val="0"/>
              </a:spcAft>
              <a:buNone/>
            </a:pPr>
            <a:r>
              <a:rPr b="1" lang="en" sz="1600">
                <a:solidFill>
                  <a:schemeClr val="dk1"/>
                </a:solidFill>
                <a:latin typeface="Comfortaa"/>
                <a:ea typeface="Comfortaa"/>
                <a:cs typeface="Comfortaa"/>
                <a:sym typeface="Comfortaa"/>
              </a:rPr>
              <a:t>Separated they live in Bookmarks Grove right at the coast of the Semantics, a large language ocean. </a:t>
            </a:r>
            <a:endParaRPr b="1" sz="1600">
              <a:solidFill>
                <a:schemeClr val="dk1"/>
              </a:solidFill>
              <a:latin typeface="Comfortaa"/>
              <a:ea typeface="Comfortaa"/>
              <a:cs typeface="Comfortaa"/>
              <a:sym typeface="Comfortaa"/>
            </a:endParaRPr>
          </a:p>
          <a:p>
            <a:pPr indent="0" lvl="0" marL="0" rtl="0" algn="l">
              <a:lnSpc>
                <a:spcPct val="115000"/>
              </a:lnSpc>
              <a:spcBef>
                <a:spcPts val="2100"/>
              </a:spcBef>
              <a:spcAft>
                <a:spcPts val="2100"/>
              </a:spcAft>
              <a:buNone/>
            </a:pPr>
            <a:r>
              <a:t/>
            </a:r>
            <a:endParaRPr b="1" sz="1600">
              <a:solidFill>
                <a:schemeClr val="dk1"/>
              </a:solidFill>
              <a:latin typeface="Comfortaa"/>
              <a:ea typeface="Comfortaa"/>
              <a:cs typeface="Comfortaa"/>
              <a:sym typeface="Comfortaa"/>
            </a:endParaRPr>
          </a:p>
        </p:txBody>
      </p:sp>
      <p:pic>
        <p:nvPicPr>
          <p:cNvPr id="4642" name="Google Shape;4642;p41"/>
          <p:cNvPicPr preferRelativeResize="0"/>
          <p:nvPr/>
        </p:nvPicPr>
        <p:blipFill rotWithShape="1">
          <a:blip r:embed="rId3">
            <a:alphaModFix/>
          </a:blip>
          <a:srcRect b="11994" l="26146" r="26980" t="11994"/>
          <a:stretch/>
        </p:blipFill>
        <p:spPr>
          <a:xfrm>
            <a:off x="5557475" y="5112675"/>
            <a:ext cx="1148700" cy="1096200"/>
          </a:xfrm>
          <a:prstGeom prst="ellipse">
            <a:avLst/>
          </a:prstGeom>
          <a:noFill/>
          <a:ln>
            <a:noFill/>
          </a:ln>
        </p:spPr>
      </p:pic>
      <p:pic>
        <p:nvPicPr>
          <p:cNvPr id="4643" name="Google Shape;4643;p41"/>
          <p:cNvPicPr preferRelativeResize="0"/>
          <p:nvPr/>
        </p:nvPicPr>
        <p:blipFill rotWithShape="1">
          <a:blip r:embed="rId3">
            <a:alphaModFix/>
          </a:blip>
          <a:srcRect b="11994" l="26146" r="26980" t="11994"/>
          <a:stretch/>
        </p:blipFill>
        <p:spPr>
          <a:xfrm>
            <a:off x="6891325" y="5112675"/>
            <a:ext cx="1148700" cy="1096200"/>
          </a:xfrm>
          <a:prstGeom prst="ellipse">
            <a:avLst/>
          </a:prstGeom>
          <a:noFill/>
          <a:ln>
            <a:noFill/>
          </a:ln>
        </p:spPr>
      </p:pic>
      <p:sp>
        <p:nvSpPr>
          <p:cNvPr id="4644" name="Google Shape;4644;p41"/>
          <p:cNvSpPr txBox="1"/>
          <p:nvPr>
            <p:ph type="title"/>
          </p:nvPr>
        </p:nvSpPr>
        <p:spPr>
          <a:xfrm>
            <a:off x="5272250" y="4439475"/>
            <a:ext cx="3108000" cy="597000"/>
          </a:xfrm>
          <a:prstGeom prst="rect">
            <a:avLst/>
          </a:prstGeom>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1" lang="en" sz="2600">
                <a:solidFill>
                  <a:schemeClr val="accent1"/>
                </a:solidFill>
              </a:rPr>
              <a:t>Would you rather...</a:t>
            </a:r>
            <a:endParaRPr b="1" sz="2600">
              <a:solidFill>
                <a:schemeClr val="accent1"/>
              </a:solidFill>
            </a:endParaRPr>
          </a:p>
        </p:txBody>
      </p:sp>
      <p:sp>
        <p:nvSpPr>
          <p:cNvPr id="4645" name="Google Shape;4645;p41"/>
          <p:cNvSpPr txBox="1"/>
          <p:nvPr>
            <p:ph type="title"/>
          </p:nvPr>
        </p:nvSpPr>
        <p:spPr>
          <a:xfrm>
            <a:off x="5272250" y="1734950"/>
            <a:ext cx="3108000" cy="661500"/>
          </a:xfrm>
          <a:prstGeom prst="rect">
            <a:avLst/>
          </a:prstGeom>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lang="en" sz="2600">
                <a:solidFill>
                  <a:schemeClr val="accent3"/>
                </a:solidFill>
              </a:rPr>
              <a:t>Materials</a:t>
            </a:r>
            <a:endParaRPr b="1" sz="2600">
              <a:solidFill>
                <a:schemeClr val="accent3"/>
              </a:solidFill>
            </a:endParaRPr>
          </a:p>
        </p:txBody>
      </p:sp>
      <p:grpSp>
        <p:nvGrpSpPr>
          <p:cNvPr id="4646" name="Google Shape;4646;p41"/>
          <p:cNvGrpSpPr/>
          <p:nvPr/>
        </p:nvGrpSpPr>
        <p:grpSpPr>
          <a:xfrm>
            <a:off x="5627549" y="2669883"/>
            <a:ext cx="789794" cy="731053"/>
            <a:chOff x="2776537" y="4375560"/>
            <a:chExt cx="1152143" cy="1066452"/>
          </a:xfrm>
        </p:grpSpPr>
        <p:sp>
          <p:nvSpPr>
            <p:cNvPr id="4647" name="Google Shape;4647;p41"/>
            <p:cNvSpPr/>
            <p:nvPr/>
          </p:nvSpPr>
          <p:spPr>
            <a:xfrm>
              <a:off x="2801683" y="4519612"/>
              <a:ext cx="251460" cy="589502"/>
            </a:xfrm>
            <a:custGeom>
              <a:rect b="b" l="l" r="r" t="t"/>
              <a:pathLst>
                <a:path extrusionOk="0" h="589502" w="251460">
                  <a:moveTo>
                    <a:pt x="234886" y="95"/>
                  </a:moveTo>
                  <a:cubicBezTo>
                    <a:pt x="234506" y="0"/>
                    <a:pt x="234029" y="0"/>
                    <a:pt x="233648" y="0"/>
                  </a:cubicBezTo>
                  <a:lnTo>
                    <a:pt x="17716" y="0"/>
                  </a:lnTo>
                  <a:cubicBezTo>
                    <a:pt x="7906" y="0"/>
                    <a:pt x="0" y="7906"/>
                    <a:pt x="0" y="17621"/>
                  </a:cubicBezTo>
                  <a:lnTo>
                    <a:pt x="0" y="578930"/>
                  </a:lnTo>
                  <a:cubicBezTo>
                    <a:pt x="0" y="582930"/>
                    <a:pt x="1333" y="586549"/>
                    <a:pt x="3619" y="589502"/>
                  </a:cubicBezTo>
                  <a:lnTo>
                    <a:pt x="3619" y="355473"/>
                  </a:lnTo>
                  <a:lnTo>
                    <a:pt x="35433" y="355473"/>
                  </a:lnTo>
                  <a:lnTo>
                    <a:pt x="35433" y="35338"/>
                  </a:lnTo>
                  <a:lnTo>
                    <a:pt x="215932" y="35338"/>
                  </a:lnTo>
                  <a:lnTo>
                    <a:pt x="215932" y="355473"/>
                  </a:lnTo>
                  <a:lnTo>
                    <a:pt x="251460" y="355473"/>
                  </a:lnTo>
                  <a:lnTo>
                    <a:pt x="251460" y="17621"/>
                  </a:lnTo>
                  <a:cubicBezTo>
                    <a:pt x="251460" y="8287"/>
                    <a:pt x="244221" y="667"/>
                    <a:pt x="234886" y="95"/>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8" name="Google Shape;4648;p41"/>
            <p:cNvSpPr/>
            <p:nvPr/>
          </p:nvSpPr>
          <p:spPr>
            <a:xfrm>
              <a:off x="2843961" y="4375560"/>
              <a:ext cx="166903" cy="98331"/>
            </a:xfrm>
            <a:custGeom>
              <a:rect b="b" l="l" r="r" t="t"/>
              <a:pathLst>
                <a:path extrusionOk="0" h="98331" w="166903">
                  <a:moveTo>
                    <a:pt x="149174" y="98332"/>
                  </a:moveTo>
                  <a:lnTo>
                    <a:pt x="17729" y="98332"/>
                  </a:lnTo>
                  <a:cubicBezTo>
                    <a:pt x="11538" y="98332"/>
                    <a:pt x="5918" y="95093"/>
                    <a:pt x="2680" y="90045"/>
                  </a:cubicBezTo>
                  <a:cubicBezTo>
                    <a:pt x="-559" y="84901"/>
                    <a:pt x="-844" y="78424"/>
                    <a:pt x="1727" y="72805"/>
                  </a:cubicBezTo>
                  <a:lnTo>
                    <a:pt x="17253" y="40515"/>
                  </a:lnTo>
                  <a:cubicBezTo>
                    <a:pt x="21254" y="32323"/>
                    <a:pt x="26588" y="25180"/>
                    <a:pt x="32969" y="19179"/>
                  </a:cubicBezTo>
                  <a:cubicBezTo>
                    <a:pt x="50114" y="3558"/>
                    <a:pt x="74403" y="-3110"/>
                    <a:pt x="98120" y="1367"/>
                  </a:cubicBezTo>
                  <a:cubicBezTo>
                    <a:pt x="120980" y="5749"/>
                    <a:pt x="139840" y="20036"/>
                    <a:pt x="149651" y="40420"/>
                  </a:cubicBezTo>
                  <a:lnTo>
                    <a:pt x="165176" y="72710"/>
                  </a:lnTo>
                  <a:cubicBezTo>
                    <a:pt x="167748" y="78139"/>
                    <a:pt x="167462" y="84711"/>
                    <a:pt x="164224" y="89950"/>
                  </a:cubicBezTo>
                  <a:cubicBezTo>
                    <a:pt x="160890" y="95188"/>
                    <a:pt x="155175" y="98332"/>
                    <a:pt x="149174" y="98332"/>
                  </a:cubicBezTo>
                  <a:lnTo>
                    <a:pt x="149174" y="98332"/>
                  </a:lnTo>
                  <a:close/>
                  <a:moveTo>
                    <a:pt x="45923" y="62708"/>
                  </a:moveTo>
                  <a:lnTo>
                    <a:pt x="120885" y="62708"/>
                  </a:lnTo>
                  <a:lnTo>
                    <a:pt x="117647" y="55945"/>
                  </a:lnTo>
                  <a:cubicBezTo>
                    <a:pt x="110884" y="41944"/>
                    <a:pt x="98311" y="37657"/>
                    <a:pt x="91358" y="36419"/>
                  </a:cubicBezTo>
                  <a:cubicBezTo>
                    <a:pt x="78880" y="33943"/>
                    <a:pt x="65640" y="37467"/>
                    <a:pt x="56972" y="45468"/>
                  </a:cubicBezTo>
                  <a:cubicBezTo>
                    <a:pt x="53734" y="48421"/>
                    <a:pt x="51162" y="52040"/>
                    <a:pt x="49067" y="56136"/>
                  </a:cubicBezTo>
                  <a:lnTo>
                    <a:pt x="45923" y="62708"/>
                  </a:lnTo>
                  <a:lnTo>
                    <a:pt x="45923" y="62708"/>
                  </a:lnTo>
                  <a:lnTo>
                    <a:pt x="45923" y="6270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9" name="Google Shape;4649;p41"/>
            <p:cNvSpPr/>
            <p:nvPr/>
          </p:nvSpPr>
          <p:spPr>
            <a:xfrm>
              <a:off x="2801777" y="4438363"/>
              <a:ext cx="251557" cy="123443"/>
            </a:xfrm>
            <a:custGeom>
              <a:rect b="b" l="l" r="r" t="t"/>
              <a:pathLst>
                <a:path extrusionOk="0" h="123443" w="251557">
                  <a:moveTo>
                    <a:pt x="233078" y="123444"/>
                  </a:moveTo>
                  <a:lnTo>
                    <a:pt x="18194" y="123444"/>
                  </a:lnTo>
                  <a:cubicBezTo>
                    <a:pt x="12479" y="123444"/>
                    <a:pt x="6669" y="120491"/>
                    <a:pt x="3430" y="116014"/>
                  </a:cubicBezTo>
                  <a:cubicBezTo>
                    <a:pt x="192" y="111538"/>
                    <a:pt x="-951" y="105156"/>
                    <a:pt x="858" y="99727"/>
                  </a:cubicBezTo>
                  <a:cubicBezTo>
                    <a:pt x="1049" y="99060"/>
                    <a:pt x="1430" y="98203"/>
                    <a:pt x="1811" y="97441"/>
                  </a:cubicBezTo>
                  <a:lnTo>
                    <a:pt x="44102" y="10096"/>
                  </a:lnTo>
                  <a:cubicBezTo>
                    <a:pt x="47055" y="3905"/>
                    <a:pt x="53341" y="0"/>
                    <a:pt x="60104" y="0"/>
                  </a:cubicBezTo>
                  <a:lnTo>
                    <a:pt x="191454" y="0"/>
                  </a:lnTo>
                  <a:cubicBezTo>
                    <a:pt x="198312" y="0"/>
                    <a:pt x="204503" y="3905"/>
                    <a:pt x="207456" y="10096"/>
                  </a:cubicBezTo>
                  <a:lnTo>
                    <a:pt x="249747" y="97441"/>
                  </a:lnTo>
                  <a:cubicBezTo>
                    <a:pt x="250128" y="98107"/>
                    <a:pt x="250318" y="98870"/>
                    <a:pt x="250699" y="99727"/>
                  </a:cubicBezTo>
                  <a:cubicBezTo>
                    <a:pt x="252509" y="105156"/>
                    <a:pt x="251366" y="111443"/>
                    <a:pt x="248127" y="116014"/>
                  </a:cubicBezTo>
                  <a:cubicBezTo>
                    <a:pt x="244889" y="120587"/>
                    <a:pt x="238793" y="123444"/>
                    <a:pt x="233078" y="123444"/>
                  </a:cubicBezTo>
                  <a:lnTo>
                    <a:pt x="233078" y="123444"/>
                  </a:lnTo>
                  <a:close/>
                  <a:moveTo>
                    <a:pt x="45626" y="88011"/>
                  </a:moveTo>
                  <a:lnTo>
                    <a:pt x="205551" y="88011"/>
                  </a:lnTo>
                  <a:lnTo>
                    <a:pt x="180119" y="35528"/>
                  </a:lnTo>
                  <a:lnTo>
                    <a:pt x="70962" y="35528"/>
                  </a:lnTo>
                  <a:lnTo>
                    <a:pt x="45626" y="88011"/>
                  </a:lnTo>
                  <a:lnTo>
                    <a:pt x="45626" y="88011"/>
                  </a:lnTo>
                  <a:lnTo>
                    <a:pt x="45626" y="8801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0" name="Google Shape;4650;p41"/>
            <p:cNvSpPr/>
            <p:nvPr/>
          </p:nvSpPr>
          <p:spPr>
            <a:xfrm>
              <a:off x="3019995" y="4519612"/>
              <a:ext cx="251459" cy="355473"/>
            </a:xfrm>
            <a:custGeom>
              <a:rect b="b" l="l" r="r" t="t"/>
              <a:pathLst>
                <a:path extrusionOk="0" h="355473" w="251459">
                  <a:moveTo>
                    <a:pt x="233743" y="0"/>
                  </a:moveTo>
                  <a:lnTo>
                    <a:pt x="17717" y="0"/>
                  </a:lnTo>
                  <a:cubicBezTo>
                    <a:pt x="17335" y="0"/>
                    <a:pt x="16955" y="0"/>
                    <a:pt x="16573" y="95"/>
                  </a:cubicBezTo>
                  <a:cubicBezTo>
                    <a:pt x="7334" y="667"/>
                    <a:pt x="0" y="8287"/>
                    <a:pt x="0" y="17716"/>
                  </a:cubicBezTo>
                  <a:lnTo>
                    <a:pt x="0" y="355473"/>
                  </a:lnTo>
                  <a:lnTo>
                    <a:pt x="35433" y="355473"/>
                  </a:lnTo>
                  <a:lnTo>
                    <a:pt x="35433" y="35433"/>
                  </a:lnTo>
                  <a:lnTo>
                    <a:pt x="215932" y="35433"/>
                  </a:lnTo>
                  <a:lnTo>
                    <a:pt x="215932" y="355473"/>
                  </a:lnTo>
                  <a:lnTo>
                    <a:pt x="251460" y="355473"/>
                  </a:lnTo>
                  <a:lnTo>
                    <a:pt x="251460" y="17716"/>
                  </a:lnTo>
                  <a:cubicBezTo>
                    <a:pt x="251460" y="7906"/>
                    <a:pt x="243554" y="0"/>
                    <a:pt x="23374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1" name="Google Shape;4651;p41"/>
            <p:cNvSpPr/>
            <p:nvPr/>
          </p:nvSpPr>
          <p:spPr>
            <a:xfrm>
              <a:off x="3062274" y="4375594"/>
              <a:ext cx="166903" cy="98298"/>
            </a:xfrm>
            <a:custGeom>
              <a:rect b="b" l="l" r="r" t="t"/>
              <a:pathLst>
                <a:path extrusionOk="0" h="98298" w="166903">
                  <a:moveTo>
                    <a:pt x="149174" y="98298"/>
                  </a:moveTo>
                  <a:lnTo>
                    <a:pt x="17729" y="98298"/>
                  </a:lnTo>
                  <a:cubicBezTo>
                    <a:pt x="11538" y="98298"/>
                    <a:pt x="5918" y="95059"/>
                    <a:pt x="2680" y="90011"/>
                  </a:cubicBezTo>
                  <a:cubicBezTo>
                    <a:pt x="-559" y="84772"/>
                    <a:pt x="-844" y="78391"/>
                    <a:pt x="1727" y="72771"/>
                  </a:cubicBezTo>
                  <a:lnTo>
                    <a:pt x="17253" y="40577"/>
                  </a:lnTo>
                  <a:cubicBezTo>
                    <a:pt x="29350" y="15526"/>
                    <a:pt x="54686" y="0"/>
                    <a:pt x="83452" y="0"/>
                  </a:cubicBezTo>
                  <a:cubicBezTo>
                    <a:pt x="112217" y="0"/>
                    <a:pt x="137554" y="15526"/>
                    <a:pt x="149651" y="40577"/>
                  </a:cubicBezTo>
                  <a:lnTo>
                    <a:pt x="165176" y="72866"/>
                  </a:lnTo>
                  <a:cubicBezTo>
                    <a:pt x="167748" y="78296"/>
                    <a:pt x="167462" y="84868"/>
                    <a:pt x="164224" y="90106"/>
                  </a:cubicBezTo>
                  <a:cubicBezTo>
                    <a:pt x="160985" y="95250"/>
                    <a:pt x="155366" y="98298"/>
                    <a:pt x="149174" y="98298"/>
                  </a:cubicBezTo>
                  <a:lnTo>
                    <a:pt x="149174" y="98298"/>
                  </a:lnTo>
                  <a:close/>
                  <a:moveTo>
                    <a:pt x="46019" y="62674"/>
                  </a:moveTo>
                  <a:lnTo>
                    <a:pt x="120885" y="62674"/>
                  </a:lnTo>
                  <a:lnTo>
                    <a:pt x="117647" y="56007"/>
                  </a:lnTo>
                  <a:cubicBezTo>
                    <a:pt x="111455" y="43148"/>
                    <a:pt x="98692" y="35623"/>
                    <a:pt x="83452" y="35623"/>
                  </a:cubicBezTo>
                  <a:cubicBezTo>
                    <a:pt x="68212" y="35623"/>
                    <a:pt x="55353" y="43244"/>
                    <a:pt x="49257" y="56007"/>
                  </a:cubicBezTo>
                  <a:lnTo>
                    <a:pt x="46019" y="62674"/>
                  </a:lnTo>
                  <a:lnTo>
                    <a:pt x="46019" y="62674"/>
                  </a:lnTo>
                  <a:lnTo>
                    <a:pt x="46019"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2" name="Google Shape;4652;p41"/>
            <p:cNvSpPr/>
            <p:nvPr/>
          </p:nvSpPr>
          <p:spPr>
            <a:xfrm>
              <a:off x="3019984" y="4438554"/>
              <a:ext cx="251488" cy="123348"/>
            </a:xfrm>
            <a:custGeom>
              <a:rect b="b" l="l" r="r" t="t"/>
              <a:pathLst>
                <a:path extrusionOk="0" h="123348" w="251488">
                  <a:moveTo>
                    <a:pt x="233088" y="123349"/>
                  </a:moveTo>
                  <a:lnTo>
                    <a:pt x="18109" y="123349"/>
                  </a:lnTo>
                  <a:cubicBezTo>
                    <a:pt x="12108" y="123349"/>
                    <a:pt x="6012" y="120015"/>
                    <a:pt x="2869" y="115062"/>
                  </a:cubicBezTo>
                  <a:cubicBezTo>
                    <a:pt x="-369" y="110109"/>
                    <a:pt x="-941" y="103251"/>
                    <a:pt x="1536" y="97727"/>
                  </a:cubicBezTo>
                  <a:lnTo>
                    <a:pt x="44017" y="10001"/>
                  </a:lnTo>
                  <a:cubicBezTo>
                    <a:pt x="46970" y="3810"/>
                    <a:pt x="53256" y="0"/>
                    <a:pt x="60019" y="0"/>
                  </a:cubicBezTo>
                  <a:lnTo>
                    <a:pt x="191369" y="0"/>
                  </a:lnTo>
                  <a:cubicBezTo>
                    <a:pt x="198227" y="0"/>
                    <a:pt x="204418" y="3905"/>
                    <a:pt x="207371" y="10001"/>
                  </a:cubicBezTo>
                  <a:lnTo>
                    <a:pt x="249662" y="97346"/>
                  </a:lnTo>
                  <a:cubicBezTo>
                    <a:pt x="249757" y="97727"/>
                    <a:pt x="249852" y="97917"/>
                    <a:pt x="250138" y="98298"/>
                  </a:cubicBezTo>
                  <a:cubicBezTo>
                    <a:pt x="252424" y="103727"/>
                    <a:pt x="251757" y="110490"/>
                    <a:pt x="248519" y="115443"/>
                  </a:cubicBezTo>
                  <a:cubicBezTo>
                    <a:pt x="244995" y="120110"/>
                    <a:pt x="239089" y="123349"/>
                    <a:pt x="233088" y="123349"/>
                  </a:cubicBezTo>
                  <a:lnTo>
                    <a:pt x="233088" y="123349"/>
                  </a:lnTo>
                  <a:close/>
                  <a:moveTo>
                    <a:pt x="45732" y="87821"/>
                  </a:moveTo>
                  <a:lnTo>
                    <a:pt x="205656" y="87821"/>
                  </a:lnTo>
                  <a:lnTo>
                    <a:pt x="180225" y="35243"/>
                  </a:lnTo>
                  <a:lnTo>
                    <a:pt x="71068" y="35243"/>
                  </a:lnTo>
                  <a:lnTo>
                    <a:pt x="45732" y="87821"/>
                  </a:lnTo>
                  <a:lnTo>
                    <a:pt x="45732" y="87821"/>
                  </a:lnTo>
                  <a:lnTo>
                    <a:pt x="45732"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3" name="Google Shape;4653;p41"/>
            <p:cNvSpPr/>
            <p:nvPr/>
          </p:nvSpPr>
          <p:spPr>
            <a:xfrm>
              <a:off x="3278301" y="4375594"/>
              <a:ext cx="166903" cy="98298"/>
            </a:xfrm>
            <a:custGeom>
              <a:rect b="b" l="l" r="r" t="t"/>
              <a:pathLst>
                <a:path extrusionOk="0" h="98298" w="166903">
                  <a:moveTo>
                    <a:pt x="149174" y="98298"/>
                  </a:moveTo>
                  <a:lnTo>
                    <a:pt x="17729" y="98298"/>
                  </a:lnTo>
                  <a:cubicBezTo>
                    <a:pt x="11538" y="98298"/>
                    <a:pt x="5918" y="95059"/>
                    <a:pt x="2680" y="90011"/>
                  </a:cubicBezTo>
                  <a:cubicBezTo>
                    <a:pt x="-559" y="84868"/>
                    <a:pt x="-844" y="78391"/>
                    <a:pt x="1727" y="72771"/>
                  </a:cubicBezTo>
                  <a:lnTo>
                    <a:pt x="17253" y="40577"/>
                  </a:lnTo>
                  <a:cubicBezTo>
                    <a:pt x="29350" y="15526"/>
                    <a:pt x="54686" y="0"/>
                    <a:pt x="83452" y="0"/>
                  </a:cubicBezTo>
                  <a:lnTo>
                    <a:pt x="83452" y="0"/>
                  </a:lnTo>
                  <a:cubicBezTo>
                    <a:pt x="112217" y="0"/>
                    <a:pt x="137554" y="15526"/>
                    <a:pt x="149651" y="40577"/>
                  </a:cubicBezTo>
                  <a:lnTo>
                    <a:pt x="165176" y="72866"/>
                  </a:lnTo>
                  <a:cubicBezTo>
                    <a:pt x="167748" y="78296"/>
                    <a:pt x="167462" y="84868"/>
                    <a:pt x="164224" y="90106"/>
                  </a:cubicBezTo>
                  <a:cubicBezTo>
                    <a:pt x="160985" y="95155"/>
                    <a:pt x="155175" y="98298"/>
                    <a:pt x="149174" y="98298"/>
                  </a:cubicBezTo>
                  <a:lnTo>
                    <a:pt x="149174" y="98298"/>
                  </a:lnTo>
                  <a:close/>
                  <a:moveTo>
                    <a:pt x="46019" y="62674"/>
                  </a:moveTo>
                  <a:lnTo>
                    <a:pt x="120885" y="62674"/>
                  </a:lnTo>
                  <a:lnTo>
                    <a:pt x="117647" y="56007"/>
                  </a:lnTo>
                  <a:cubicBezTo>
                    <a:pt x="111455" y="43148"/>
                    <a:pt x="98692" y="35623"/>
                    <a:pt x="83452" y="35623"/>
                  </a:cubicBezTo>
                  <a:lnTo>
                    <a:pt x="83452" y="35623"/>
                  </a:lnTo>
                  <a:cubicBezTo>
                    <a:pt x="68212" y="35623"/>
                    <a:pt x="55353" y="43244"/>
                    <a:pt x="49257" y="56007"/>
                  </a:cubicBezTo>
                  <a:lnTo>
                    <a:pt x="46019" y="62674"/>
                  </a:lnTo>
                  <a:lnTo>
                    <a:pt x="46019" y="62674"/>
                  </a:lnTo>
                  <a:lnTo>
                    <a:pt x="46019"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4" name="Google Shape;4654;p41"/>
            <p:cNvSpPr/>
            <p:nvPr/>
          </p:nvSpPr>
          <p:spPr>
            <a:xfrm>
              <a:off x="3236073" y="4438554"/>
              <a:ext cx="251616" cy="123348"/>
            </a:xfrm>
            <a:custGeom>
              <a:rect b="b" l="l" r="r" t="t"/>
              <a:pathLst>
                <a:path extrusionOk="0" h="123348" w="251616">
                  <a:moveTo>
                    <a:pt x="233121" y="123349"/>
                  </a:moveTo>
                  <a:lnTo>
                    <a:pt x="18142" y="123349"/>
                  </a:lnTo>
                  <a:cubicBezTo>
                    <a:pt x="12236" y="123349"/>
                    <a:pt x="6331" y="120205"/>
                    <a:pt x="2997" y="115348"/>
                  </a:cubicBezTo>
                  <a:cubicBezTo>
                    <a:pt x="-337" y="110395"/>
                    <a:pt x="-908" y="103727"/>
                    <a:pt x="1378" y="98203"/>
                  </a:cubicBezTo>
                  <a:lnTo>
                    <a:pt x="44050" y="10001"/>
                  </a:lnTo>
                  <a:cubicBezTo>
                    <a:pt x="47003" y="3810"/>
                    <a:pt x="53289" y="0"/>
                    <a:pt x="60052" y="0"/>
                  </a:cubicBezTo>
                  <a:lnTo>
                    <a:pt x="191497" y="0"/>
                  </a:lnTo>
                  <a:cubicBezTo>
                    <a:pt x="198355" y="0"/>
                    <a:pt x="204546" y="3905"/>
                    <a:pt x="207499" y="10001"/>
                  </a:cubicBezTo>
                  <a:lnTo>
                    <a:pt x="249790" y="97346"/>
                  </a:lnTo>
                  <a:cubicBezTo>
                    <a:pt x="249885" y="97727"/>
                    <a:pt x="249980" y="97917"/>
                    <a:pt x="250266" y="98298"/>
                  </a:cubicBezTo>
                  <a:cubicBezTo>
                    <a:pt x="252552" y="103727"/>
                    <a:pt x="251885" y="110490"/>
                    <a:pt x="248647" y="115443"/>
                  </a:cubicBezTo>
                  <a:cubicBezTo>
                    <a:pt x="244932" y="120110"/>
                    <a:pt x="239026" y="123349"/>
                    <a:pt x="233121" y="123349"/>
                  </a:cubicBezTo>
                  <a:lnTo>
                    <a:pt x="233121" y="123349"/>
                  </a:lnTo>
                  <a:close/>
                  <a:moveTo>
                    <a:pt x="45574" y="87821"/>
                  </a:moveTo>
                  <a:lnTo>
                    <a:pt x="205499" y="87821"/>
                  </a:lnTo>
                  <a:lnTo>
                    <a:pt x="180067" y="35243"/>
                  </a:lnTo>
                  <a:lnTo>
                    <a:pt x="70910" y="35243"/>
                  </a:lnTo>
                  <a:lnTo>
                    <a:pt x="45574" y="87821"/>
                  </a:lnTo>
                  <a:lnTo>
                    <a:pt x="45574" y="87821"/>
                  </a:lnTo>
                  <a:lnTo>
                    <a:pt x="45574"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5" name="Google Shape;4655;p41"/>
            <p:cNvSpPr/>
            <p:nvPr/>
          </p:nvSpPr>
          <p:spPr>
            <a:xfrm>
              <a:off x="3446430" y="4729066"/>
              <a:ext cx="35910" cy="146018"/>
            </a:xfrm>
            <a:custGeom>
              <a:rect b="b" l="l" r="r" t="t"/>
              <a:pathLst>
                <a:path extrusionOk="0" h="146018" w="35910">
                  <a:moveTo>
                    <a:pt x="35909" y="17812"/>
                  </a:moveTo>
                  <a:lnTo>
                    <a:pt x="35147" y="146018"/>
                  </a:lnTo>
                  <a:lnTo>
                    <a:pt x="0" y="146018"/>
                  </a:lnTo>
                  <a:lnTo>
                    <a:pt x="667" y="17526"/>
                  </a:lnTo>
                  <a:cubicBezTo>
                    <a:pt x="667" y="7811"/>
                    <a:pt x="8477" y="0"/>
                    <a:pt x="18288" y="0"/>
                  </a:cubicBezTo>
                  <a:cubicBezTo>
                    <a:pt x="18288" y="0"/>
                    <a:pt x="18288" y="0"/>
                    <a:pt x="18383" y="0"/>
                  </a:cubicBezTo>
                  <a:cubicBezTo>
                    <a:pt x="28194" y="0"/>
                    <a:pt x="36004" y="8001"/>
                    <a:pt x="35909" y="1781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6" name="Google Shape;4656;p41"/>
            <p:cNvSpPr/>
            <p:nvPr/>
          </p:nvSpPr>
          <p:spPr>
            <a:xfrm>
              <a:off x="3445188" y="4526470"/>
              <a:ext cx="250320" cy="348615"/>
            </a:xfrm>
            <a:custGeom>
              <a:rect b="b" l="l" r="r" t="t"/>
              <a:pathLst>
                <a:path extrusionOk="0" h="348615" w="250320">
                  <a:moveTo>
                    <a:pt x="250321" y="17621"/>
                  </a:moveTo>
                  <a:lnTo>
                    <a:pt x="250321" y="348615"/>
                  </a:lnTo>
                  <a:lnTo>
                    <a:pt x="214888" y="348615"/>
                  </a:lnTo>
                  <a:lnTo>
                    <a:pt x="214888" y="35338"/>
                  </a:lnTo>
                  <a:lnTo>
                    <a:pt x="35532" y="35338"/>
                  </a:lnTo>
                  <a:lnTo>
                    <a:pt x="37151" y="152400"/>
                  </a:lnTo>
                  <a:cubicBezTo>
                    <a:pt x="37246" y="162211"/>
                    <a:pt x="29531" y="170212"/>
                    <a:pt x="19720" y="170307"/>
                  </a:cubicBezTo>
                  <a:cubicBezTo>
                    <a:pt x="10005" y="171069"/>
                    <a:pt x="2004" y="162687"/>
                    <a:pt x="1909" y="152876"/>
                  </a:cubicBezTo>
                  <a:lnTo>
                    <a:pt x="4" y="17907"/>
                  </a:lnTo>
                  <a:cubicBezTo>
                    <a:pt x="-92" y="13145"/>
                    <a:pt x="1718" y="8572"/>
                    <a:pt x="5052" y="5239"/>
                  </a:cubicBezTo>
                  <a:cubicBezTo>
                    <a:pt x="8386" y="2000"/>
                    <a:pt x="12958" y="0"/>
                    <a:pt x="17625" y="0"/>
                  </a:cubicBezTo>
                  <a:lnTo>
                    <a:pt x="232604" y="0"/>
                  </a:lnTo>
                  <a:cubicBezTo>
                    <a:pt x="242415" y="0"/>
                    <a:pt x="250321" y="7906"/>
                    <a:pt x="250321" y="1762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7" name="Google Shape;4657;p41"/>
            <p:cNvSpPr/>
            <p:nvPr/>
          </p:nvSpPr>
          <p:spPr>
            <a:xfrm>
              <a:off x="3487470" y="4375594"/>
              <a:ext cx="165729" cy="98298"/>
            </a:xfrm>
            <a:custGeom>
              <a:rect b="b" l="l" r="r" t="t"/>
              <a:pathLst>
                <a:path extrusionOk="0" h="98298" w="165729">
                  <a:moveTo>
                    <a:pt x="148127" y="98298"/>
                  </a:moveTo>
                  <a:lnTo>
                    <a:pt x="17634" y="98298"/>
                  </a:lnTo>
                  <a:cubicBezTo>
                    <a:pt x="11538" y="98298"/>
                    <a:pt x="5918" y="95059"/>
                    <a:pt x="2680" y="90011"/>
                  </a:cubicBezTo>
                  <a:cubicBezTo>
                    <a:pt x="-559" y="84963"/>
                    <a:pt x="-844" y="78391"/>
                    <a:pt x="1727" y="72771"/>
                  </a:cubicBezTo>
                  <a:lnTo>
                    <a:pt x="17158" y="40577"/>
                  </a:lnTo>
                  <a:cubicBezTo>
                    <a:pt x="29159" y="15526"/>
                    <a:pt x="54305" y="0"/>
                    <a:pt x="82880" y="0"/>
                  </a:cubicBezTo>
                  <a:cubicBezTo>
                    <a:pt x="111455" y="0"/>
                    <a:pt x="136601" y="15526"/>
                    <a:pt x="148603" y="40577"/>
                  </a:cubicBezTo>
                  <a:lnTo>
                    <a:pt x="164033" y="72866"/>
                  </a:lnTo>
                  <a:cubicBezTo>
                    <a:pt x="166605" y="78296"/>
                    <a:pt x="166224" y="84868"/>
                    <a:pt x="163081" y="90106"/>
                  </a:cubicBezTo>
                  <a:cubicBezTo>
                    <a:pt x="159938" y="95250"/>
                    <a:pt x="154127" y="98298"/>
                    <a:pt x="148127" y="98298"/>
                  </a:cubicBezTo>
                  <a:lnTo>
                    <a:pt x="148127" y="98298"/>
                  </a:lnTo>
                  <a:close/>
                  <a:moveTo>
                    <a:pt x="45638" y="62674"/>
                  </a:moveTo>
                  <a:lnTo>
                    <a:pt x="119933" y="62674"/>
                  </a:lnTo>
                  <a:lnTo>
                    <a:pt x="116789" y="56007"/>
                  </a:lnTo>
                  <a:cubicBezTo>
                    <a:pt x="110693" y="43148"/>
                    <a:pt x="97930" y="35623"/>
                    <a:pt x="82785" y="35623"/>
                  </a:cubicBezTo>
                  <a:cubicBezTo>
                    <a:pt x="67640" y="35623"/>
                    <a:pt x="54877" y="43244"/>
                    <a:pt x="48781" y="56007"/>
                  </a:cubicBezTo>
                  <a:lnTo>
                    <a:pt x="45638" y="62674"/>
                  </a:lnTo>
                  <a:lnTo>
                    <a:pt x="45638" y="62674"/>
                  </a:lnTo>
                  <a:lnTo>
                    <a:pt x="45638"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8" name="Google Shape;4658;p41"/>
            <p:cNvSpPr/>
            <p:nvPr/>
          </p:nvSpPr>
          <p:spPr>
            <a:xfrm>
              <a:off x="3445242" y="4438554"/>
              <a:ext cx="250282" cy="123348"/>
            </a:xfrm>
            <a:custGeom>
              <a:rect b="b" l="l" r="r" t="t"/>
              <a:pathLst>
                <a:path extrusionOk="0" h="123348" w="250282">
                  <a:moveTo>
                    <a:pt x="232073" y="123349"/>
                  </a:moveTo>
                  <a:lnTo>
                    <a:pt x="18047" y="123349"/>
                  </a:lnTo>
                  <a:cubicBezTo>
                    <a:pt x="12141" y="123349"/>
                    <a:pt x="6236" y="120205"/>
                    <a:pt x="2997" y="115348"/>
                  </a:cubicBezTo>
                  <a:cubicBezTo>
                    <a:pt x="-337" y="110395"/>
                    <a:pt x="-908" y="103727"/>
                    <a:pt x="1378" y="98203"/>
                  </a:cubicBezTo>
                  <a:lnTo>
                    <a:pt x="43764" y="10001"/>
                  </a:lnTo>
                  <a:cubicBezTo>
                    <a:pt x="46717" y="3810"/>
                    <a:pt x="53003" y="0"/>
                    <a:pt x="59671" y="0"/>
                  </a:cubicBezTo>
                  <a:lnTo>
                    <a:pt x="190449" y="0"/>
                  </a:lnTo>
                  <a:cubicBezTo>
                    <a:pt x="197307" y="0"/>
                    <a:pt x="203403" y="3905"/>
                    <a:pt x="206356" y="10001"/>
                  </a:cubicBezTo>
                  <a:lnTo>
                    <a:pt x="248456" y="97346"/>
                  </a:lnTo>
                  <a:cubicBezTo>
                    <a:pt x="248552" y="97727"/>
                    <a:pt x="248647" y="97917"/>
                    <a:pt x="248932" y="98298"/>
                  </a:cubicBezTo>
                  <a:cubicBezTo>
                    <a:pt x="251219" y="103727"/>
                    <a:pt x="250552" y="110490"/>
                    <a:pt x="247313" y="115443"/>
                  </a:cubicBezTo>
                  <a:cubicBezTo>
                    <a:pt x="243884" y="120110"/>
                    <a:pt x="237979" y="123349"/>
                    <a:pt x="232073" y="123349"/>
                  </a:cubicBezTo>
                  <a:lnTo>
                    <a:pt x="232073" y="123349"/>
                  </a:lnTo>
                  <a:close/>
                  <a:moveTo>
                    <a:pt x="45383" y="87821"/>
                  </a:moveTo>
                  <a:lnTo>
                    <a:pt x="204641" y="87821"/>
                  </a:lnTo>
                  <a:lnTo>
                    <a:pt x="179305" y="35243"/>
                  </a:lnTo>
                  <a:lnTo>
                    <a:pt x="70625" y="35243"/>
                  </a:lnTo>
                  <a:lnTo>
                    <a:pt x="45383" y="87821"/>
                  </a:lnTo>
                  <a:lnTo>
                    <a:pt x="45383" y="87821"/>
                  </a:lnTo>
                  <a:lnTo>
                    <a:pt x="45383"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9" name="Google Shape;4659;p41"/>
            <p:cNvSpPr/>
            <p:nvPr/>
          </p:nvSpPr>
          <p:spPr>
            <a:xfrm>
              <a:off x="3660076" y="4519612"/>
              <a:ext cx="251460" cy="355473"/>
            </a:xfrm>
            <a:custGeom>
              <a:rect b="b" l="l" r="r" t="t"/>
              <a:pathLst>
                <a:path extrusionOk="0" h="355473" w="251460">
                  <a:moveTo>
                    <a:pt x="233744" y="0"/>
                  </a:moveTo>
                  <a:lnTo>
                    <a:pt x="17717" y="0"/>
                  </a:lnTo>
                  <a:cubicBezTo>
                    <a:pt x="12001" y="0"/>
                    <a:pt x="6953" y="2667"/>
                    <a:pt x="3810" y="6858"/>
                  </a:cubicBezTo>
                  <a:cubicBezTo>
                    <a:pt x="1429" y="9811"/>
                    <a:pt x="0" y="13621"/>
                    <a:pt x="0" y="17716"/>
                  </a:cubicBezTo>
                  <a:lnTo>
                    <a:pt x="0" y="355473"/>
                  </a:lnTo>
                  <a:lnTo>
                    <a:pt x="35433" y="355473"/>
                  </a:lnTo>
                  <a:lnTo>
                    <a:pt x="35433" y="35433"/>
                  </a:lnTo>
                  <a:lnTo>
                    <a:pt x="215932" y="35433"/>
                  </a:lnTo>
                  <a:lnTo>
                    <a:pt x="215932" y="345948"/>
                  </a:lnTo>
                  <a:lnTo>
                    <a:pt x="251460" y="345948"/>
                  </a:lnTo>
                  <a:lnTo>
                    <a:pt x="251460" y="17716"/>
                  </a:lnTo>
                  <a:cubicBezTo>
                    <a:pt x="251460" y="7906"/>
                    <a:pt x="243554" y="0"/>
                    <a:pt x="23374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0" name="Google Shape;4660;p41"/>
            <p:cNvSpPr/>
            <p:nvPr/>
          </p:nvSpPr>
          <p:spPr>
            <a:xfrm>
              <a:off x="3703528" y="4375594"/>
              <a:ext cx="165697" cy="98298"/>
            </a:xfrm>
            <a:custGeom>
              <a:rect b="b" l="l" r="r" t="t"/>
              <a:pathLst>
                <a:path extrusionOk="0" h="98298" w="165697">
                  <a:moveTo>
                    <a:pt x="148095" y="98298"/>
                  </a:moveTo>
                  <a:lnTo>
                    <a:pt x="17603" y="98298"/>
                  </a:lnTo>
                  <a:cubicBezTo>
                    <a:pt x="11507" y="98298"/>
                    <a:pt x="5887" y="95059"/>
                    <a:pt x="2648" y="90011"/>
                  </a:cubicBezTo>
                  <a:cubicBezTo>
                    <a:pt x="-495" y="84772"/>
                    <a:pt x="-876" y="78391"/>
                    <a:pt x="1696" y="72771"/>
                  </a:cubicBezTo>
                  <a:lnTo>
                    <a:pt x="17127" y="40577"/>
                  </a:lnTo>
                  <a:cubicBezTo>
                    <a:pt x="29128" y="15526"/>
                    <a:pt x="54274" y="0"/>
                    <a:pt x="82849" y="0"/>
                  </a:cubicBezTo>
                  <a:cubicBezTo>
                    <a:pt x="111424" y="0"/>
                    <a:pt x="136570" y="15526"/>
                    <a:pt x="148571" y="40577"/>
                  </a:cubicBezTo>
                  <a:lnTo>
                    <a:pt x="164002" y="72866"/>
                  </a:lnTo>
                  <a:cubicBezTo>
                    <a:pt x="166574" y="78296"/>
                    <a:pt x="166193" y="84868"/>
                    <a:pt x="163050" y="90106"/>
                  </a:cubicBezTo>
                  <a:cubicBezTo>
                    <a:pt x="159906" y="95155"/>
                    <a:pt x="154191" y="98298"/>
                    <a:pt x="148095" y="98298"/>
                  </a:cubicBezTo>
                  <a:lnTo>
                    <a:pt x="148095" y="98298"/>
                  </a:lnTo>
                  <a:close/>
                  <a:moveTo>
                    <a:pt x="45702" y="62674"/>
                  </a:moveTo>
                  <a:lnTo>
                    <a:pt x="119996" y="62674"/>
                  </a:lnTo>
                  <a:lnTo>
                    <a:pt x="116853" y="56007"/>
                  </a:lnTo>
                  <a:cubicBezTo>
                    <a:pt x="110757" y="43148"/>
                    <a:pt x="97994" y="35623"/>
                    <a:pt x="82849" y="35623"/>
                  </a:cubicBezTo>
                  <a:cubicBezTo>
                    <a:pt x="67704" y="35623"/>
                    <a:pt x="54941" y="43244"/>
                    <a:pt x="48845" y="56007"/>
                  </a:cubicBezTo>
                  <a:lnTo>
                    <a:pt x="45702" y="62674"/>
                  </a:lnTo>
                  <a:lnTo>
                    <a:pt x="45702" y="62674"/>
                  </a:lnTo>
                  <a:lnTo>
                    <a:pt x="45702"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1" name="Google Shape;4661;p41"/>
            <p:cNvSpPr/>
            <p:nvPr/>
          </p:nvSpPr>
          <p:spPr>
            <a:xfrm>
              <a:off x="3661140" y="4438554"/>
              <a:ext cx="250216" cy="123348"/>
            </a:xfrm>
            <a:custGeom>
              <a:rect b="b" l="l" r="r" t="t"/>
              <a:pathLst>
                <a:path extrusionOk="0" h="123348" w="250216">
                  <a:moveTo>
                    <a:pt x="232107" y="123349"/>
                  </a:moveTo>
                  <a:lnTo>
                    <a:pt x="18080" y="123349"/>
                  </a:lnTo>
                  <a:cubicBezTo>
                    <a:pt x="12080" y="123349"/>
                    <a:pt x="6079" y="120015"/>
                    <a:pt x="2840" y="115062"/>
                  </a:cubicBezTo>
                  <a:cubicBezTo>
                    <a:pt x="-303" y="110109"/>
                    <a:pt x="-970" y="103251"/>
                    <a:pt x="1507" y="97727"/>
                  </a:cubicBezTo>
                  <a:lnTo>
                    <a:pt x="43798" y="10001"/>
                  </a:lnTo>
                  <a:cubicBezTo>
                    <a:pt x="46751" y="3810"/>
                    <a:pt x="53037" y="0"/>
                    <a:pt x="59705" y="0"/>
                  </a:cubicBezTo>
                  <a:lnTo>
                    <a:pt x="190483" y="0"/>
                  </a:lnTo>
                  <a:cubicBezTo>
                    <a:pt x="197341" y="0"/>
                    <a:pt x="203437" y="3905"/>
                    <a:pt x="206390" y="10001"/>
                  </a:cubicBezTo>
                  <a:lnTo>
                    <a:pt x="248490" y="97346"/>
                  </a:lnTo>
                  <a:cubicBezTo>
                    <a:pt x="248585" y="97441"/>
                    <a:pt x="248585" y="97727"/>
                    <a:pt x="248681" y="97822"/>
                  </a:cubicBezTo>
                  <a:cubicBezTo>
                    <a:pt x="251157" y="103251"/>
                    <a:pt x="250586" y="110109"/>
                    <a:pt x="247347" y="115157"/>
                  </a:cubicBezTo>
                  <a:cubicBezTo>
                    <a:pt x="244394" y="120110"/>
                    <a:pt x="238108" y="123349"/>
                    <a:pt x="232107" y="123349"/>
                  </a:cubicBezTo>
                  <a:lnTo>
                    <a:pt x="232107" y="123349"/>
                  </a:lnTo>
                  <a:close/>
                  <a:moveTo>
                    <a:pt x="45608" y="87821"/>
                  </a:moveTo>
                  <a:lnTo>
                    <a:pt x="204866" y="87821"/>
                  </a:lnTo>
                  <a:lnTo>
                    <a:pt x="179529" y="35243"/>
                  </a:lnTo>
                  <a:lnTo>
                    <a:pt x="70754" y="35243"/>
                  </a:lnTo>
                  <a:lnTo>
                    <a:pt x="45608" y="87821"/>
                  </a:lnTo>
                  <a:lnTo>
                    <a:pt x="45608" y="87821"/>
                  </a:lnTo>
                  <a:lnTo>
                    <a:pt x="45608"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2" name="Google Shape;4662;p41"/>
            <p:cNvSpPr/>
            <p:nvPr/>
          </p:nvSpPr>
          <p:spPr>
            <a:xfrm>
              <a:off x="2776537" y="4844223"/>
              <a:ext cx="1152143" cy="597789"/>
            </a:xfrm>
            <a:custGeom>
              <a:rect b="b" l="l" r="r" t="t"/>
              <a:pathLst>
                <a:path extrusionOk="0" h="597789" w="1152143">
                  <a:moveTo>
                    <a:pt x="976884" y="597789"/>
                  </a:moveTo>
                  <a:lnTo>
                    <a:pt x="175260" y="597789"/>
                  </a:lnTo>
                  <a:cubicBezTo>
                    <a:pt x="150876" y="597789"/>
                    <a:pt x="127254" y="592836"/>
                    <a:pt x="105061" y="583025"/>
                  </a:cubicBezTo>
                  <a:cubicBezTo>
                    <a:pt x="41243" y="554927"/>
                    <a:pt x="0" y="491871"/>
                    <a:pt x="0" y="422339"/>
                  </a:cubicBezTo>
                  <a:lnTo>
                    <a:pt x="0" y="17717"/>
                  </a:lnTo>
                  <a:cubicBezTo>
                    <a:pt x="0" y="7906"/>
                    <a:pt x="7906" y="0"/>
                    <a:pt x="17717" y="0"/>
                  </a:cubicBezTo>
                  <a:lnTo>
                    <a:pt x="1134428" y="0"/>
                  </a:lnTo>
                  <a:cubicBezTo>
                    <a:pt x="1144238" y="0"/>
                    <a:pt x="1152144" y="7906"/>
                    <a:pt x="1152144" y="17717"/>
                  </a:cubicBezTo>
                  <a:lnTo>
                    <a:pt x="1152144" y="422339"/>
                  </a:lnTo>
                  <a:cubicBezTo>
                    <a:pt x="1152144" y="519113"/>
                    <a:pt x="1073563" y="597789"/>
                    <a:pt x="976884" y="597789"/>
                  </a:cubicBezTo>
                  <a:lnTo>
                    <a:pt x="976884" y="597789"/>
                  </a:lnTo>
                  <a:close/>
                  <a:moveTo>
                    <a:pt x="35433" y="35433"/>
                  </a:moveTo>
                  <a:lnTo>
                    <a:pt x="35433" y="422339"/>
                  </a:lnTo>
                  <a:cubicBezTo>
                    <a:pt x="35433" y="477774"/>
                    <a:pt x="68390" y="528161"/>
                    <a:pt x="119348" y="550545"/>
                  </a:cubicBezTo>
                  <a:cubicBezTo>
                    <a:pt x="137065" y="558356"/>
                    <a:pt x="155734" y="562261"/>
                    <a:pt x="175260" y="562261"/>
                  </a:cubicBezTo>
                  <a:lnTo>
                    <a:pt x="976884" y="562261"/>
                  </a:lnTo>
                  <a:cubicBezTo>
                    <a:pt x="1053941" y="562261"/>
                    <a:pt x="1116711" y="499491"/>
                    <a:pt x="1116711" y="422339"/>
                  </a:cubicBezTo>
                  <a:lnTo>
                    <a:pt x="1116711" y="35433"/>
                  </a:lnTo>
                  <a:lnTo>
                    <a:pt x="35433" y="35433"/>
                  </a:lnTo>
                  <a:lnTo>
                    <a:pt x="35433" y="35433"/>
                  </a:lnTo>
                  <a:lnTo>
                    <a:pt x="3543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3" name="Google Shape;4663;p41"/>
            <p:cNvSpPr/>
            <p:nvPr/>
          </p:nvSpPr>
          <p:spPr>
            <a:xfrm>
              <a:off x="2979991" y="4952809"/>
              <a:ext cx="758952" cy="353186"/>
            </a:xfrm>
            <a:custGeom>
              <a:rect b="b" l="l" r="r" t="t"/>
              <a:pathLst>
                <a:path extrusionOk="0" h="353186" w="758952">
                  <a:moveTo>
                    <a:pt x="379476" y="353187"/>
                  </a:moveTo>
                  <a:cubicBezTo>
                    <a:pt x="166688" y="353187"/>
                    <a:pt x="0" y="275654"/>
                    <a:pt x="0" y="176593"/>
                  </a:cubicBezTo>
                  <a:cubicBezTo>
                    <a:pt x="0" y="77533"/>
                    <a:pt x="166688" y="0"/>
                    <a:pt x="379476" y="0"/>
                  </a:cubicBezTo>
                  <a:cubicBezTo>
                    <a:pt x="592265" y="0"/>
                    <a:pt x="758952" y="77533"/>
                    <a:pt x="758952" y="176593"/>
                  </a:cubicBezTo>
                  <a:cubicBezTo>
                    <a:pt x="758952" y="275558"/>
                    <a:pt x="592265" y="353187"/>
                    <a:pt x="379476" y="353187"/>
                  </a:cubicBezTo>
                  <a:lnTo>
                    <a:pt x="379476" y="353187"/>
                  </a:lnTo>
                  <a:close/>
                  <a:moveTo>
                    <a:pt x="379476" y="35338"/>
                  </a:moveTo>
                  <a:cubicBezTo>
                    <a:pt x="173641" y="35338"/>
                    <a:pt x="35433" y="108299"/>
                    <a:pt x="35433" y="176498"/>
                  </a:cubicBezTo>
                  <a:cubicBezTo>
                    <a:pt x="35433" y="244697"/>
                    <a:pt x="173736" y="317659"/>
                    <a:pt x="379476" y="317659"/>
                  </a:cubicBezTo>
                  <a:cubicBezTo>
                    <a:pt x="585311" y="317659"/>
                    <a:pt x="723519" y="244697"/>
                    <a:pt x="723519" y="176498"/>
                  </a:cubicBezTo>
                  <a:cubicBezTo>
                    <a:pt x="723519" y="108299"/>
                    <a:pt x="585311" y="35338"/>
                    <a:pt x="379476" y="35338"/>
                  </a:cubicBezTo>
                  <a:lnTo>
                    <a:pt x="379476" y="3533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64" name="Google Shape;4664;p41"/>
          <p:cNvGrpSpPr/>
          <p:nvPr/>
        </p:nvGrpSpPr>
        <p:grpSpPr>
          <a:xfrm>
            <a:off x="7466226" y="2581798"/>
            <a:ext cx="721627" cy="907323"/>
            <a:chOff x="6477570" y="1322641"/>
            <a:chExt cx="1052702" cy="1323593"/>
          </a:xfrm>
        </p:grpSpPr>
        <p:sp>
          <p:nvSpPr>
            <p:cNvPr id="4665" name="Google Shape;4665;p41"/>
            <p:cNvSpPr/>
            <p:nvPr/>
          </p:nvSpPr>
          <p:spPr>
            <a:xfrm>
              <a:off x="6477570" y="1428940"/>
              <a:ext cx="121158" cy="402716"/>
            </a:xfrm>
            <a:custGeom>
              <a:rect b="b" l="l" r="r" t="t"/>
              <a:pathLst>
                <a:path extrusionOk="0" h="402716" w="121158">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6" name="Google Shape;4666;p41"/>
            <p:cNvSpPr/>
            <p:nvPr/>
          </p:nvSpPr>
          <p:spPr>
            <a:xfrm>
              <a:off x="6669595"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7" name="Google Shape;4667;p41"/>
            <p:cNvSpPr/>
            <p:nvPr/>
          </p:nvSpPr>
          <p:spPr>
            <a:xfrm>
              <a:off x="6917626"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8" name="Google Shape;4668;p41"/>
            <p:cNvSpPr/>
            <p:nvPr/>
          </p:nvSpPr>
          <p:spPr>
            <a:xfrm>
              <a:off x="7165657"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9" name="Google Shape;4669;p41"/>
            <p:cNvSpPr/>
            <p:nvPr/>
          </p:nvSpPr>
          <p:spPr>
            <a:xfrm>
              <a:off x="6477570" y="1429035"/>
              <a:ext cx="1052702" cy="1217199"/>
            </a:xfrm>
            <a:custGeom>
              <a:rect b="b" l="l" r="r" t="t"/>
              <a:pathLst>
                <a:path extrusionOk="0" h="1217199" w="1052702">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0" name="Google Shape;4670;p41"/>
            <p:cNvSpPr/>
            <p:nvPr/>
          </p:nvSpPr>
          <p:spPr>
            <a:xfrm>
              <a:off x="6646830" y="1913476"/>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1" name="Google Shape;4671;p41"/>
            <p:cNvSpPr/>
            <p:nvPr/>
          </p:nvSpPr>
          <p:spPr>
            <a:xfrm>
              <a:off x="6646830" y="1747837"/>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2" name="Google Shape;4672;p41"/>
            <p:cNvSpPr/>
            <p:nvPr/>
          </p:nvSpPr>
          <p:spPr>
            <a:xfrm>
              <a:off x="6646830" y="2079307"/>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3" name="Google Shape;4673;p41"/>
            <p:cNvSpPr/>
            <p:nvPr/>
          </p:nvSpPr>
          <p:spPr>
            <a:xfrm>
              <a:off x="6646830" y="2232373"/>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4" name="Google Shape;4674;p41"/>
            <p:cNvSpPr/>
            <p:nvPr/>
          </p:nvSpPr>
          <p:spPr>
            <a:xfrm>
              <a:off x="6646830" y="2398203"/>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5" name="Google Shape;4675;p41"/>
            <p:cNvSpPr/>
            <p:nvPr/>
          </p:nvSpPr>
          <p:spPr>
            <a:xfrm>
              <a:off x="6478713" y="1870138"/>
              <a:ext cx="35433" cy="529209"/>
            </a:xfrm>
            <a:custGeom>
              <a:rect b="b" l="l" r="r" t="t"/>
              <a:pathLst>
                <a:path extrusionOk="0" h="529209" w="35433">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6" name="Google Shape;4676;p41"/>
            <p:cNvSpPr/>
            <p:nvPr/>
          </p:nvSpPr>
          <p:spPr>
            <a:xfrm>
              <a:off x="6563295"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7" name="Google Shape;4677;p41"/>
            <p:cNvSpPr/>
            <p:nvPr/>
          </p:nvSpPr>
          <p:spPr>
            <a:xfrm>
              <a:off x="6811327"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8" name="Google Shape;4678;p41"/>
            <p:cNvSpPr/>
            <p:nvPr/>
          </p:nvSpPr>
          <p:spPr>
            <a:xfrm>
              <a:off x="7059358" y="1322641"/>
              <a:ext cx="141731" cy="248030"/>
            </a:xfrm>
            <a:custGeom>
              <a:rect b="b" l="l" r="r" t="t"/>
              <a:pathLst>
                <a:path extrusionOk="0" h="248030" w="141731">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9" name="Google Shape;4679;p41"/>
            <p:cNvSpPr/>
            <p:nvPr/>
          </p:nvSpPr>
          <p:spPr>
            <a:xfrm>
              <a:off x="7307388"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80" name="Google Shape;4680;p41"/>
          <p:cNvSpPr/>
          <p:nvPr/>
        </p:nvSpPr>
        <p:spPr>
          <a:xfrm>
            <a:off x="6547121" y="2640695"/>
            <a:ext cx="789219" cy="789218"/>
          </a:xfrm>
          <a:custGeom>
            <a:rect b="b" l="l" r="r" t="t"/>
            <a:pathLst>
              <a:path extrusionOk="0" h="1152143" w="1152144">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1" name="Google Shape;4681;p41"/>
          <p:cNvSpPr txBox="1"/>
          <p:nvPr>
            <p:ph idx="4294967295" type="body"/>
          </p:nvPr>
        </p:nvSpPr>
        <p:spPr>
          <a:xfrm>
            <a:off x="9538150" y="2505600"/>
            <a:ext cx="2020800" cy="3623400"/>
          </a:xfrm>
          <a:prstGeom prst="rect">
            <a:avLst/>
          </a:prstGeom>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lang="en" sz="1600">
                <a:solidFill>
                  <a:schemeClr val="dk1"/>
                </a:solidFill>
                <a:latin typeface="Comfortaa"/>
                <a:ea typeface="Comfortaa"/>
                <a:cs typeface="Comfortaa"/>
                <a:sym typeface="Comfortaa"/>
              </a:rPr>
              <a:t>Something here.</a:t>
            </a:r>
            <a:endParaRPr b="1" sz="1600">
              <a:solidFill>
                <a:schemeClr val="dk1"/>
              </a:solidFill>
              <a:latin typeface="Comfortaa"/>
              <a:ea typeface="Comfortaa"/>
              <a:cs typeface="Comfortaa"/>
              <a:sym typeface="Comfortaa"/>
            </a:endParaRPr>
          </a:p>
          <a:p>
            <a:pPr indent="0" lvl="0" marL="0" marR="0" rtl="0" algn="l">
              <a:lnSpc>
                <a:spcPct val="115000"/>
              </a:lnSpc>
              <a:spcBef>
                <a:spcPts val="2100"/>
              </a:spcBef>
              <a:spcAft>
                <a:spcPts val="0"/>
              </a:spcAft>
              <a:buNone/>
            </a:pPr>
            <a:r>
              <a:rPr b="1" lang="en" sz="1600">
                <a:solidFill>
                  <a:schemeClr val="dk1"/>
                </a:solidFill>
                <a:latin typeface="Comfortaa"/>
                <a:ea typeface="Comfortaa"/>
                <a:cs typeface="Comfortaa"/>
                <a:sym typeface="Comfortaa"/>
              </a:rPr>
              <a:t>Something else here.</a:t>
            </a:r>
            <a:endParaRPr b="1" sz="1600">
              <a:solidFill>
                <a:schemeClr val="dk1"/>
              </a:solidFill>
              <a:latin typeface="Comfortaa"/>
              <a:ea typeface="Comfortaa"/>
              <a:cs typeface="Comfortaa"/>
              <a:sym typeface="Comfortaa"/>
            </a:endParaRPr>
          </a:p>
          <a:p>
            <a:pPr indent="0" lvl="0" marL="0" marR="0" rtl="0" algn="l">
              <a:lnSpc>
                <a:spcPct val="115000"/>
              </a:lnSpc>
              <a:spcBef>
                <a:spcPts val="2100"/>
              </a:spcBef>
              <a:spcAft>
                <a:spcPts val="0"/>
              </a:spcAft>
              <a:buNone/>
            </a:pPr>
            <a:r>
              <a:rPr b="1" lang="en" sz="1600">
                <a:solidFill>
                  <a:schemeClr val="dk1"/>
                </a:solidFill>
                <a:latin typeface="Comfortaa"/>
                <a:ea typeface="Comfortaa"/>
                <a:cs typeface="Comfortaa"/>
                <a:sym typeface="Comfortaa"/>
              </a:rPr>
              <a:t>And a third thing here.</a:t>
            </a:r>
            <a:endParaRPr b="1" sz="1600">
              <a:solidFill>
                <a:schemeClr val="dk1"/>
              </a:solidFill>
              <a:latin typeface="Comfortaa"/>
              <a:ea typeface="Comfortaa"/>
              <a:cs typeface="Comfortaa"/>
              <a:sym typeface="Comfortaa"/>
            </a:endParaRPr>
          </a:p>
          <a:p>
            <a:pPr indent="0" lvl="0" marL="0" marR="0" rtl="0" algn="l">
              <a:lnSpc>
                <a:spcPct val="115000"/>
              </a:lnSpc>
              <a:spcBef>
                <a:spcPts val="2100"/>
              </a:spcBef>
              <a:spcAft>
                <a:spcPts val="0"/>
              </a:spcAft>
              <a:buNone/>
            </a:pPr>
            <a:r>
              <a:rPr b="1" lang="en" sz="1600">
                <a:solidFill>
                  <a:schemeClr val="dk1"/>
                </a:solidFill>
                <a:latin typeface="Comfortaa"/>
                <a:ea typeface="Comfortaa"/>
                <a:cs typeface="Comfortaa"/>
                <a:sym typeface="Comfortaa"/>
              </a:rPr>
              <a:t>Duplicate the check mark. </a:t>
            </a:r>
            <a:endParaRPr b="1" sz="1600">
              <a:solidFill>
                <a:schemeClr val="dk1"/>
              </a:solidFill>
              <a:latin typeface="Comfortaa"/>
              <a:ea typeface="Comfortaa"/>
              <a:cs typeface="Comfortaa"/>
              <a:sym typeface="Comfortaa"/>
            </a:endParaRPr>
          </a:p>
          <a:p>
            <a:pPr indent="0" lvl="0" marL="0" marR="0" rtl="0" algn="l">
              <a:lnSpc>
                <a:spcPct val="115000"/>
              </a:lnSpc>
              <a:spcBef>
                <a:spcPts val="2100"/>
              </a:spcBef>
              <a:spcAft>
                <a:spcPts val="2100"/>
              </a:spcAft>
              <a:buNone/>
            </a:pPr>
            <a:r>
              <a:rPr b="1" lang="en" sz="1600">
                <a:solidFill>
                  <a:schemeClr val="dk1"/>
                </a:solidFill>
                <a:latin typeface="Comfortaa"/>
                <a:ea typeface="Comfortaa"/>
                <a:cs typeface="Comfortaa"/>
                <a:sym typeface="Comfortaa"/>
              </a:rPr>
              <a:t>And the check boxes.</a:t>
            </a:r>
            <a:endParaRPr b="1" sz="1600">
              <a:solidFill>
                <a:schemeClr val="dk1"/>
              </a:solidFill>
              <a:latin typeface="Comfortaa"/>
              <a:ea typeface="Comfortaa"/>
              <a:cs typeface="Comfortaa"/>
              <a:sym typeface="Comfortaa"/>
            </a:endParaRPr>
          </a:p>
        </p:txBody>
      </p:sp>
      <p:sp>
        <p:nvSpPr>
          <p:cNvPr id="4682" name="Google Shape;4682;p41"/>
          <p:cNvSpPr/>
          <p:nvPr/>
        </p:nvSpPr>
        <p:spPr>
          <a:xfrm>
            <a:off x="9135147" y="2581793"/>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83" name="Google Shape;4683;p41"/>
          <p:cNvSpPr/>
          <p:nvPr/>
        </p:nvSpPr>
        <p:spPr>
          <a:xfrm>
            <a:off x="9135147" y="3199414"/>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84" name="Google Shape;4684;p41"/>
          <p:cNvSpPr/>
          <p:nvPr/>
        </p:nvSpPr>
        <p:spPr>
          <a:xfrm>
            <a:off x="9135147" y="4045635"/>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85" name="Google Shape;4685;p41"/>
          <p:cNvSpPr/>
          <p:nvPr/>
        </p:nvSpPr>
        <p:spPr>
          <a:xfrm>
            <a:off x="9135147" y="4815656"/>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86" name="Google Shape;4686;p41"/>
          <p:cNvSpPr/>
          <p:nvPr/>
        </p:nvSpPr>
        <p:spPr>
          <a:xfrm>
            <a:off x="9135147" y="551749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687" name="Google Shape;4687;p41"/>
          <p:cNvSpPr/>
          <p:nvPr/>
        </p:nvSpPr>
        <p:spPr>
          <a:xfrm>
            <a:off x="9147741" y="24980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8" name="Google Shape;4688;p41"/>
          <p:cNvSpPr/>
          <p:nvPr/>
        </p:nvSpPr>
        <p:spPr>
          <a:xfrm>
            <a:off x="9143641" y="3116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9" name="Google Shape;4689;p41"/>
          <p:cNvSpPr txBox="1"/>
          <p:nvPr>
            <p:ph type="title"/>
          </p:nvPr>
        </p:nvSpPr>
        <p:spPr>
          <a:xfrm>
            <a:off x="9040800" y="1844025"/>
            <a:ext cx="2601900" cy="597000"/>
          </a:xfrm>
          <a:prstGeom prst="rect">
            <a:avLst/>
          </a:prstGeom>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1" lang="en" sz="2600">
                <a:solidFill>
                  <a:schemeClr val="accent3"/>
                </a:solidFill>
              </a:rPr>
              <a:t>Check list</a:t>
            </a:r>
            <a:endParaRPr b="1" sz="260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3" name="Shape 4693"/>
        <p:cNvGrpSpPr/>
        <p:nvPr/>
      </p:nvGrpSpPr>
      <p:grpSpPr>
        <a:xfrm>
          <a:off x="0" y="0"/>
          <a:ext cx="0" cy="0"/>
          <a:chOff x="0" y="0"/>
          <a:chExt cx="0" cy="0"/>
        </a:xfrm>
      </p:grpSpPr>
      <p:grpSp>
        <p:nvGrpSpPr>
          <p:cNvPr id="4694" name="Google Shape;4694;p42"/>
          <p:cNvGrpSpPr/>
          <p:nvPr/>
        </p:nvGrpSpPr>
        <p:grpSpPr>
          <a:xfrm>
            <a:off x="4061333" y="1541648"/>
            <a:ext cx="3110944" cy="1722225"/>
            <a:chOff x="7305646" y="-3417730"/>
            <a:chExt cx="2316586" cy="1282467"/>
          </a:xfrm>
        </p:grpSpPr>
        <p:sp>
          <p:nvSpPr>
            <p:cNvPr id="4695" name="Google Shape;4695;p42"/>
            <p:cNvSpPr/>
            <p:nvPr/>
          </p:nvSpPr>
          <p:spPr>
            <a:xfrm>
              <a:off x="7305646" y="-3417730"/>
              <a:ext cx="699277" cy="934992"/>
            </a:xfrm>
            <a:custGeom>
              <a:rect b="b" l="l" r="r" t="t"/>
              <a:pathLst>
                <a:path extrusionOk="0" h="934992" w="699277">
                  <a:moveTo>
                    <a:pt x="588365" y="903643"/>
                  </a:moveTo>
                  <a:cubicBezTo>
                    <a:pt x="462159" y="801154"/>
                    <a:pt x="548932" y="313093"/>
                    <a:pt x="559790" y="228035"/>
                  </a:cubicBezTo>
                  <a:cubicBezTo>
                    <a:pt x="565276" y="196726"/>
                    <a:pt x="568775" y="165104"/>
                    <a:pt x="570268" y="133357"/>
                  </a:cubicBezTo>
                  <a:cubicBezTo>
                    <a:pt x="571601" y="125451"/>
                    <a:pt x="565029" y="67634"/>
                    <a:pt x="566363" y="66682"/>
                  </a:cubicBezTo>
                  <a:cubicBezTo>
                    <a:pt x="550551" y="76207"/>
                    <a:pt x="533501" y="81159"/>
                    <a:pt x="522929" y="92971"/>
                  </a:cubicBezTo>
                  <a:cubicBezTo>
                    <a:pt x="504554" y="112935"/>
                    <a:pt x="489068" y="135376"/>
                    <a:pt x="476923" y="159646"/>
                  </a:cubicBezTo>
                  <a:cubicBezTo>
                    <a:pt x="459824" y="193412"/>
                    <a:pt x="445335" y="228445"/>
                    <a:pt x="433584" y="264421"/>
                  </a:cubicBezTo>
                  <a:cubicBezTo>
                    <a:pt x="419106" y="306521"/>
                    <a:pt x="408629" y="351193"/>
                    <a:pt x="398056" y="394532"/>
                  </a:cubicBezTo>
                  <a:cubicBezTo>
                    <a:pt x="387578" y="440538"/>
                    <a:pt x="381006" y="487877"/>
                    <a:pt x="369481" y="532549"/>
                  </a:cubicBezTo>
                  <a:cubicBezTo>
                    <a:pt x="345998" y="618560"/>
                    <a:pt x="345538" y="709238"/>
                    <a:pt x="368147" y="795439"/>
                  </a:cubicBezTo>
                  <a:cubicBezTo>
                    <a:pt x="376053" y="823062"/>
                    <a:pt x="396722" y="843064"/>
                    <a:pt x="403580" y="869067"/>
                  </a:cubicBezTo>
                  <a:cubicBezTo>
                    <a:pt x="407581" y="886213"/>
                    <a:pt x="336905" y="882212"/>
                    <a:pt x="328714" y="878592"/>
                  </a:cubicBezTo>
                  <a:cubicBezTo>
                    <a:pt x="304997" y="865448"/>
                    <a:pt x="291852" y="837826"/>
                    <a:pt x="281089" y="815441"/>
                  </a:cubicBezTo>
                  <a:cubicBezTo>
                    <a:pt x="261416" y="767245"/>
                    <a:pt x="249428" y="716192"/>
                    <a:pt x="245561" y="664280"/>
                  </a:cubicBezTo>
                  <a:cubicBezTo>
                    <a:pt x="240322" y="607797"/>
                    <a:pt x="252133" y="552647"/>
                    <a:pt x="253466" y="497402"/>
                  </a:cubicBezTo>
                  <a:cubicBezTo>
                    <a:pt x="254800" y="444824"/>
                    <a:pt x="266611" y="392627"/>
                    <a:pt x="273183" y="339668"/>
                  </a:cubicBezTo>
                  <a:cubicBezTo>
                    <a:pt x="275850" y="317284"/>
                    <a:pt x="277184" y="294996"/>
                    <a:pt x="278422" y="271279"/>
                  </a:cubicBezTo>
                  <a:cubicBezTo>
                    <a:pt x="279755" y="243656"/>
                    <a:pt x="279755" y="216129"/>
                    <a:pt x="283756" y="188506"/>
                  </a:cubicBezTo>
                  <a:cubicBezTo>
                    <a:pt x="287661" y="156979"/>
                    <a:pt x="269278" y="134595"/>
                    <a:pt x="252133" y="113545"/>
                  </a:cubicBezTo>
                  <a:cubicBezTo>
                    <a:pt x="245561" y="104020"/>
                    <a:pt x="238988" y="106972"/>
                    <a:pt x="235083" y="120117"/>
                  </a:cubicBezTo>
                  <a:cubicBezTo>
                    <a:pt x="223272" y="151645"/>
                    <a:pt x="212699" y="184506"/>
                    <a:pt x="203555" y="216129"/>
                  </a:cubicBezTo>
                  <a:cubicBezTo>
                    <a:pt x="190411" y="259468"/>
                    <a:pt x="177266" y="302806"/>
                    <a:pt x="166694" y="347574"/>
                  </a:cubicBezTo>
                  <a:cubicBezTo>
                    <a:pt x="162503" y="368338"/>
                    <a:pt x="160302" y="389446"/>
                    <a:pt x="160121" y="410629"/>
                  </a:cubicBezTo>
                  <a:cubicBezTo>
                    <a:pt x="154883" y="473685"/>
                    <a:pt x="148310" y="538169"/>
                    <a:pt x="145739" y="601129"/>
                  </a:cubicBezTo>
                  <a:cubicBezTo>
                    <a:pt x="144405" y="645802"/>
                    <a:pt x="148310" y="690473"/>
                    <a:pt x="149644" y="735242"/>
                  </a:cubicBezTo>
                  <a:cubicBezTo>
                    <a:pt x="149644" y="773342"/>
                    <a:pt x="150977" y="812775"/>
                    <a:pt x="149644" y="850875"/>
                  </a:cubicBezTo>
                  <a:cubicBezTo>
                    <a:pt x="148310" y="871925"/>
                    <a:pt x="107543" y="900786"/>
                    <a:pt x="87827" y="899548"/>
                  </a:cubicBezTo>
                  <a:cubicBezTo>
                    <a:pt x="64205" y="896880"/>
                    <a:pt x="26105" y="862686"/>
                    <a:pt x="19532" y="840398"/>
                  </a:cubicBezTo>
                  <a:cubicBezTo>
                    <a:pt x="-11995" y="735623"/>
                    <a:pt x="3721" y="616941"/>
                    <a:pt x="6388" y="509118"/>
                  </a:cubicBezTo>
                  <a:cubicBezTo>
                    <a:pt x="8255" y="418059"/>
                    <a:pt x="21409" y="327581"/>
                    <a:pt x="45536" y="239751"/>
                  </a:cubicBezTo>
                  <a:cubicBezTo>
                    <a:pt x="62985" y="179153"/>
                    <a:pt x="88627" y="121212"/>
                    <a:pt x="121736" y="67539"/>
                  </a:cubicBezTo>
                  <a:cubicBezTo>
                    <a:pt x="145453" y="29439"/>
                    <a:pt x="224320" y="1816"/>
                    <a:pt x="264611" y="24200"/>
                  </a:cubicBezTo>
                  <a:cubicBezTo>
                    <a:pt x="288328" y="37345"/>
                    <a:pt x="314617" y="45250"/>
                    <a:pt x="335667" y="62300"/>
                  </a:cubicBezTo>
                  <a:cubicBezTo>
                    <a:pt x="365861" y="83350"/>
                    <a:pt x="375101" y="118783"/>
                    <a:pt x="383292" y="154312"/>
                  </a:cubicBezTo>
                  <a:cubicBezTo>
                    <a:pt x="383693" y="157912"/>
                    <a:pt x="384591" y="161436"/>
                    <a:pt x="385959" y="164789"/>
                  </a:cubicBezTo>
                  <a:cubicBezTo>
                    <a:pt x="387293" y="167456"/>
                    <a:pt x="388626" y="168789"/>
                    <a:pt x="391198" y="174314"/>
                  </a:cubicBezTo>
                  <a:cubicBezTo>
                    <a:pt x="401771" y="149359"/>
                    <a:pt x="408343" y="125641"/>
                    <a:pt x="418820" y="103353"/>
                  </a:cubicBezTo>
                  <a:cubicBezTo>
                    <a:pt x="425915" y="89894"/>
                    <a:pt x="434271" y="77130"/>
                    <a:pt x="443776" y="65253"/>
                  </a:cubicBezTo>
                  <a:cubicBezTo>
                    <a:pt x="469112" y="38774"/>
                    <a:pt x="495020" y="11151"/>
                    <a:pt x="533216" y="1626"/>
                  </a:cubicBezTo>
                  <a:cubicBezTo>
                    <a:pt x="571411" y="-7899"/>
                    <a:pt x="629132" y="9532"/>
                    <a:pt x="655421" y="43726"/>
                  </a:cubicBezTo>
                  <a:cubicBezTo>
                    <a:pt x="666228" y="56747"/>
                    <a:pt x="676308" y="70358"/>
                    <a:pt x="685616" y="84493"/>
                  </a:cubicBezTo>
                  <a:cubicBezTo>
                    <a:pt x="702761" y="116021"/>
                    <a:pt x="618941" y="628657"/>
                    <a:pt x="698760" y="903643"/>
                  </a:cubicBezTo>
                  <a:cubicBezTo>
                    <a:pt x="702761" y="918121"/>
                    <a:pt x="686949" y="926028"/>
                    <a:pt x="677805" y="929932"/>
                  </a:cubicBezTo>
                  <a:cubicBezTo>
                    <a:pt x="651516" y="943076"/>
                    <a:pt x="611987" y="922027"/>
                    <a:pt x="588365" y="903643"/>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6" name="Google Shape;4696;p42"/>
            <p:cNvSpPr/>
            <p:nvPr/>
          </p:nvSpPr>
          <p:spPr>
            <a:xfrm>
              <a:off x="8058864" y="-3054501"/>
              <a:ext cx="422625" cy="498404"/>
            </a:xfrm>
            <a:custGeom>
              <a:rect b="b" l="l" r="r" t="t"/>
              <a:pathLst>
                <a:path extrusionOk="0" h="498404" w="422625">
                  <a:moveTo>
                    <a:pt x="422745" y="223613"/>
                  </a:moveTo>
                  <a:cubicBezTo>
                    <a:pt x="400361" y="265713"/>
                    <a:pt x="376739" y="306481"/>
                    <a:pt x="353022" y="347437"/>
                  </a:cubicBezTo>
                  <a:cubicBezTo>
                    <a:pt x="329304" y="388395"/>
                    <a:pt x="304444" y="427638"/>
                    <a:pt x="266249" y="455261"/>
                  </a:cubicBezTo>
                  <a:cubicBezTo>
                    <a:pt x="221577" y="486788"/>
                    <a:pt x="167665" y="510507"/>
                    <a:pt x="113849" y="489455"/>
                  </a:cubicBezTo>
                  <a:cubicBezTo>
                    <a:pt x="-4452" y="446117"/>
                    <a:pt x="-8452" y="326483"/>
                    <a:pt x="6026" y="218660"/>
                  </a:cubicBezTo>
                  <a:cubicBezTo>
                    <a:pt x="17837" y="120076"/>
                    <a:pt x="53651" y="7015"/>
                    <a:pt x="170332" y="-415"/>
                  </a:cubicBezTo>
                  <a:cubicBezTo>
                    <a:pt x="217957" y="-4320"/>
                    <a:pt x="246532" y="12729"/>
                    <a:pt x="268916" y="54830"/>
                  </a:cubicBezTo>
                  <a:cubicBezTo>
                    <a:pt x="297491" y="108742"/>
                    <a:pt x="287299" y="158652"/>
                    <a:pt x="265011" y="211231"/>
                  </a:cubicBezTo>
                  <a:cubicBezTo>
                    <a:pt x="238722" y="274381"/>
                    <a:pt x="192716" y="317719"/>
                    <a:pt x="147948" y="365060"/>
                  </a:cubicBezTo>
                  <a:cubicBezTo>
                    <a:pt x="144676" y="368964"/>
                    <a:pt x="140662" y="372203"/>
                    <a:pt x="136137" y="374585"/>
                  </a:cubicBezTo>
                  <a:lnTo>
                    <a:pt x="124326" y="378584"/>
                  </a:lnTo>
                  <a:cubicBezTo>
                    <a:pt x="121659" y="407159"/>
                    <a:pt x="142710" y="448213"/>
                    <a:pt x="174237" y="449546"/>
                  </a:cubicBezTo>
                  <a:cubicBezTo>
                    <a:pt x="202812" y="452212"/>
                    <a:pt x="234721" y="425924"/>
                    <a:pt x="254438" y="407445"/>
                  </a:cubicBezTo>
                  <a:cubicBezTo>
                    <a:pt x="308349" y="353629"/>
                    <a:pt x="335972" y="290478"/>
                    <a:pt x="370167" y="224756"/>
                  </a:cubicBezTo>
                  <a:cubicBezTo>
                    <a:pt x="373119" y="223613"/>
                    <a:pt x="409600" y="168463"/>
                    <a:pt x="422745" y="223613"/>
                  </a:cubicBezTo>
                  <a:close/>
                  <a:moveTo>
                    <a:pt x="122993" y="239424"/>
                  </a:moveTo>
                  <a:cubicBezTo>
                    <a:pt x="150615" y="213136"/>
                    <a:pt x="199193" y="121124"/>
                    <a:pt x="192716" y="88263"/>
                  </a:cubicBezTo>
                  <a:cubicBezTo>
                    <a:pt x="146710" y="130363"/>
                    <a:pt x="137471" y="186847"/>
                    <a:pt x="122993" y="239424"/>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7" name="Google Shape;4697;p42"/>
            <p:cNvSpPr/>
            <p:nvPr/>
          </p:nvSpPr>
          <p:spPr>
            <a:xfrm>
              <a:off x="8413339" y="-3161693"/>
              <a:ext cx="312483" cy="660781"/>
            </a:xfrm>
            <a:custGeom>
              <a:rect b="b" l="l" r="r" t="t"/>
              <a:pathLst>
                <a:path extrusionOk="0" h="660781" w="312483">
                  <a:moveTo>
                    <a:pt x="173426" y="39054"/>
                  </a:moveTo>
                  <a:cubicBezTo>
                    <a:pt x="187809" y="12765"/>
                    <a:pt x="210193" y="-4380"/>
                    <a:pt x="243054" y="-380"/>
                  </a:cubicBezTo>
                  <a:cubicBezTo>
                    <a:pt x="266676"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248"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520" y="290038"/>
                    <a:pt x="143137" y="361094"/>
                    <a:pt x="129706" y="432055"/>
                  </a:cubicBezTo>
                  <a:cubicBezTo>
                    <a:pt x="123134" y="464917"/>
                    <a:pt x="125801" y="497778"/>
                    <a:pt x="123134" y="530640"/>
                  </a:cubicBezTo>
                  <a:cubicBezTo>
                    <a:pt x="121967" y="557595"/>
                    <a:pt x="118783" y="584361"/>
                    <a:pt x="113609" y="610840"/>
                  </a:cubicBezTo>
                  <a:cubicBezTo>
                    <a:pt x="108275" y="643702"/>
                    <a:pt x="63603" y="668657"/>
                    <a:pt x="33409" y="656846"/>
                  </a:cubicBezTo>
                  <a:cubicBezTo>
                    <a:pt x="-10025" y="641034"/>
                    <a:pt x="547" y="537212"/>
                    <a:pt x="3119" y="503017"/>
                  </a:cubicBezTo>
                  <a:cubicBezTo>
                    <a:pt x="13692" y="354522"/>
                    <a:pt x="13692" y="211171"/>
                    <a:pt x="42553" y="64010"/>
                  </a:cubicBezTo>
                  <a:cubicBezTo>
                    <a:pt x="45345" y="55971"/>
                    <a:pt x="51661" y="49655"/>
                    <a:pt x="59698" y="46865"/>
                  </a:cubicBezTo>
                  <a:cubicBezTo>
                    <a:pt x="64936" y="45626"/>
                    <a:pt x="75414" y="52199"/>
                    <a:pt x="79414" y="57437"/>
                  </a:cubicBezTo>
                  <a:cubicBezTo>
                    <a:pt x="97798" y="85060"/>
                    <a:pt x="116181" y="111349"/>
                    <a:pt x="110942" y="148115"/>
                  </a:cubicBezTo>
                  <a:cubicBezTo>
                    <a:pt x="110643" y="156116"/>
                    <a:pt x="111542" y="164022"/>
                    <a:pt x="113609" y="171737"/>
                  </a:cubicBezTo>
                  <a:cubicBezTo>
                    <a:pt x="133993" y="125731"/>
                    <a:pt x="151995" y="81059"/>
                    <a:pt x="173426" y="39054"/>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8" name="Google Shape;4698;p42"/>
            <p:cNvSpPr/>
            <p:nvPr/>
          </p:nvSpPr>
          <p:spPr>
            <a:xfrm>
              <a:off x="8760334" y="-3161693"/>
              <a:ext cx="312483" cy="660781"/>
            </a:xfrm>
            <a:custGeom>
              <a:rect b="b" l="l" r="r" t="t"/>
              <a:pathLst>
                <a:path extrusionOk="0" h="660781" w="312483">
                  <a:moveTo>
                    <a:pt x="173426" y="39054"/>
                  </a:moveTo>
                  <a:cubicBezTo>
                    <a:pt x="187809" y="12765"/>
                    <a:pt x="210193" y="-4380"/>
                    <a:pt x="243054" y="-380"/>
                  </a:cubicBezTo>
                  <a:cubicBezTo>
                    <a:pt x="266771" y="3526"/>
                    <a:pt x="285154" y="15337"/>
                    <a:pt x="292965" y="36387"/>
                  </a:cubicBezTo>
                  <a:cubicBezTo>
                    <a:pt x="314015" y="86394"/>
                    <a:pt x="314015" y="142877"/>
                    <a:pt x="311443" y="196788"/>
                  </a:cubicBezTo>
                  <a:cubicBezTo>
                    <a:pt x="310110" y="224315"/>
                    <a:pt x="308776" y="250700"/>
                    <a:pt x="307443" y="278227"/>
                  </a:cubicBezTo>
                  <a:cubicBezTo>
                    <a:pt x="306109" y="300611"/>
                    <a:pt x="311443" y="336044"/>
                    <a:pt x="303538" y="357094"/>
                  </a:cubicBezTo>
                  <a:cubicBezTo>
                    <a:pt x="273343" y="350522"/>
                    <a:pt x="243054" y="343949"/>
                    <a:pt x="224671" y="316327"/>
                  </a:cubicBezTo>
                  <a:cubicBezTo>
                    <a:pt x="215994" y="300229"/>
                    <a:pt x="209796" y="282989"/>
                    <a:pt x="206287" y="265082"/>
                  </a:cubicBezTo>
                  <a:cubicBezTo>
                    <a:pt x="202287" y="246699"/>
                    <a:pt x="185237" y="198407"/>
                    <a:pt x="191809" y="182310"/>
                  </a:cubicBezTo>
                  <a:cubicBezTo>
                    <a:pt x="186326" y="194312"/>
                    <a:pt x="181493" y="206599"/>
                    <a:pt x="177331" y="219077"/>
                  </a:cubicBezTo>
                  <a:cubicBezTo>
                    <a:pt x="161615" y="290038"/>
                    <a:pt x="143137" y="361094"/>
                    <a:pt x="129706" y="432055"/>
                  </a:cubicBezTo>
                  <a:cubicBezTo>
                    <a:pt x="123134" y="464917"/>
                    <a:pt x="125801" y="497778"/>
                    <a:pt x="123134" y="530640"/>
                  </a:cubicBezTo>
                  <a:cubicBezTo>
                    <a:pt x="121967" y="557595"/>
                    <a:pt x="118783" y="584361"/>
                    <a:pt x="113609" y="610840"/>
                  </a:cubicBezTo>
                  <a:cubicBezTo>
                    <a:pt x="108370" y="643702"/>
                    <a:pt x="63603" y="668657"/>
                    <a:pt x="33409" y="656846"/>
                  </a:cubicBezTo>
                  <a:cubicBezTo>
                    <a:pt x="-10025" y="641034"/>
                    <a:pt x="547" y="537212"/>
                    <a:pt x="3119" y="503017"/>
                  </a:cubicBezTo>
                  <a:cubicBezTo>
                    <a:pt x="14549" y="354522"/>
                    <a:pt x="14549" y="211171"/>
                    <a:pt x="43124" y="64010"/>
                  </a:cubicBezTo>
                  <a:cubicBezTo>
                    <a:pt x="45916" y="55971"/>
                    <a:pt x="52233" y="49655"/>
                    <a:pt x="60269" y="46865"/>
                  </a:cubicBezTo>
                  <a:cubicBezTo>
                    <a:pt x="65508" y="45626"/>
                    <a:pt x="75985" y="52199"/>
                    <a:pt x="79986" y="57437"/>
                  </a:cubicBezTo>
                  <a:cubicBezTo>
                    <a:pt x="98369" y="85060"/>
                    <a:pt x="116752" y="111349"/>
                    <a:pt x="111514" y="148115"/>
                  </a:cubicBezTo>
                  <a:cubicBezTo>
                    <a:pt x="111214" y="156116"/>
                    <a:pt x="112114" y="164022"/>
                    <a:pt x="114181" y="171737"/>
                  </a:cubicBezTo>
                  <a:cubicBezTo>
                    <a:pt x="133993" y="125731"/>
                    <a:pt x="152376" y="81059"/>
                    <a:pt x="173426" y="39054"/>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9" name="Google Shape;4699;p42"/>
            <p:cNvSpPr/>
            <p:nvPr/>
          </p:nvSpPr>
          <p:spPr>
            <a:xfrm>
              <a:off x="9106745" y="-3160855"/>
              <a:ext cx="515487" cy="1025592"/>
            </a:xfrm>
            <a:custGeom>
              <a:rect b="b" l="l" r="r" t="t"/>
              <a:pathLst>
                <a:path extrusionOk="0" h="1025592" w="515487">
                  <a:moveTo>
                    <a:pt x="118766" y="574473"/>
                  </a:moveTo>
                  <a:cubicBezTo>
                    <a:pt x="103853" y="588380"/>
                    <a:pt x="81069" y="589523"/>
                    <a:pt x="64855" y="577141"/>
                  </a:cubicBezTo>
                  <a:cubicBezTo>
                    <a:pt x="-6107" y="535040"/>
                    <a:pt x="-1820" y="435123"/>
                    <a:pt x="1799" y="364162"/>
                  </a:cubicBezTo>
                  <a:cubicBezTo>
                    <a:pt x="3133" y="310250"/>
                    <a:pt x="13610" y="257672"/>
                    <a:pt x="21516" y="205094"/>
                  </a:cubicBezTo>
                  <a:cubicBezTo>
                    <a:pt x="26755" y="168327"/>
                    <a:pt x="26755" y="123656"/>
                    <a:pt x="72761" y="123656"/>
                  </a:cubicBezTo>
                  <a:cubicBezTo>
                    <a:pt x="105622" y="123656"/>
                    <a:pt x="122767" y="138038"/>
                    <a:pt x="128005" y="166994"/>
                  </a:cubicBezTo>
                  <a:cubicBezTo>
                    <a:pt x="139816" y="224811"/>
                    <a:pt x="128005" y="285295"/>
                    <a:pt x="117433" y="344445"/>
                  </a:cubicBezTo>
                  <a:cubicBezTo>
                    <a:pt x="107908" y="397023"/>
                    <a:pt x="89905" y="465413"/>
                    <a:pt x="113528" y="516657"/>
                  </a:cubicBezTo>
                  <a:cubicBezTo>
                    <a:pt x="133244" y="477224"/>
                    <a:pt x="141150" y="429885"/>
                    <a:pt x="151628" y="386545"/>
                  </a:cubicBezTo>
                  <a:cubicBezTo>
                    <a:pt x="163439" y="338920"/>
                    <a:pt x="175345" y="291867"/>
                    <a:pt x="187156" y="243194"/>
                  </a:cubicBezTo>
                  <a:cubicBezTo>
                    <a:pt x="201634" y="185377"/>
                    <a:pt x="215731" y="127561"/>
                    <a:pt x="231828" y="69744"/>
                  </a:cubicBezTo>
                  <a:cubicBezTo>
                    <a:pt x="236624" y="52027"/>
                    <a:pt x="243231" y="34863"/>
                    <a:pt x="251545" y="18499"/>
                  </a:cubicBezTo>
                  <a:cubicBezTo>
                    <a:pt x="261070" y="-1218"/>
                    <a:pt x="280120" y="-2551"/>
                    <a:pt x="300218" y="21"/>
                  </a:cubicBezTo>
                  <a:cubicBezTo>
                    <a:pt x="321315" y="1774"/>
                    <a:pt x="337413" y="19623"/>
                    <a:pt x="336984" y="40788"/>
                  </a:cubicBezTo>
                  <a:cubicBezTo>
                    <a:pt x="338318" y="163089"/>
                    <a:pt x="340889" y="286628"/>
                    <a:pt x="336984" y="408834"/>
                  </a:cubicBezTo>
                  <a:cubicBezTo>
                    <a:pt x="335651" y="439124"/>
                    <a:pt x="334346" y="469317"/>
                    <a:pt x="333079" y="499512"/>
                  </a:cubicBezTo>
                  <a:cubicBezTo>
                    <a:pt x="333079" y="503513"/>
                    <a:pt x="334317" y="507417"/>
                    <a:pt x="334317" y="517991"/>
                  </a:cubicBezTo>
                  <a:cubicBezTo>
                    <a:pt x="350167" y="500369"/>
                    <a:pt x="365102" y="481891"/>
                    <a:pt x="379085" y="462745"/>
                  </a:cubicBezTo>
                  <a:cubicBezTo>
                    <a:pt x="490813" y="294534"/>
                    <a:pt x="465762" y="237956"/>
                    <a:pt x="485479" y="232716"/>
                  </a:cubicBezTo>
                  <a:cubicBezTo>
                    <a:pt x="528913" y="222239"/>
                    <a:pt x="514054" y="293201"/>
                    <a:pt x="509196" y="311584"/>
                  </a:cubicBezTo>
                  <a:cubicBezTo>
                    <a:pt x="499671" y="352350"/>
                    <a:pt x="480621" y="387784"/>
                    <a:pt x="460523" y="423312"/>
                  </a:cubicBezTo>
                  <a:cubicBezTo>
                    <a:pt x="431948" y="475890"/>
                    <a:pt x="388229" y="513990"/>
                    <a:pt x="352795" y="561329"/>
                  </a:cubicBezTo>
                  <a:cubicBezTo>
                    <a:pt x="340156" y="579045"/>
                    <a:pt x="332860" y="600096"/>
                    <a:pt x="331745" y="621812"/>
                  </a:cubicBezTo>
                  <a:cubicBezTo>
                    <a:pt x="325173" y="721730"/>
                    <a:pt x="334317" y="842602"/>
                    <a:pt x="287073" y="934614"/>
                  </a:cubicBezTo>
                  <a:cubicBezTo>
                    <a:pt x="274276" y="960713"/>
                    <a:pt x="255314" y="983287"/>
                    <a:pt x="231828" y="1000336"/>
                  </a:cubicBezTo>
                  <a:cubicBezTo>
                    <a:pt x="156866" y="1055581"/>
                    <a:pt x="57044" y="1012242"/>
                    <a:pt x="63616" y="914611"/>
                  </a:cubicBezTo>
                  <a:cubicBezTo>
                    <a:pt x="68855" y="828886"/>
                    <a:pt x="134578" y="742495"/>
                    <a:pt x="185822" y="678010"/>
                  </a:cubicBezTo>
                  <a:cubicBezTo>
                    <a:pt x="188489" y="675438"/>
                    <a:pt x="187156" y="670200"/>
                    <a:pt x="187156" y="664866"/>
                  </a:cubicBezTo>
                  <a:cubicBezTo>
                    <a:pt x="184489" y="624194"/>
                    <a:pt x="181853" y="583428"/>
                    <a:pt x="179250" y="542660"/>
                  </a:cubicBezTo>
                  <a:cubicBezTo>
                    <a:pt x="178117" y="534374"/>
                    <a:pt x="178570" y="525896"/>
                    <a:pt x="180584" y="517705"/>
                  </a:cubicBezTo>
                  <a:cubicBezTo>
                    <a:pt x="162200" y="535326"/>
                    <a:pt x="141150" y="554376"/>
                    <a:pt x="118766" y="574473"/>
                  </a:cubicBezTo>
                  <a:close/>
                  <a:moveTo>
                    <a:pt x="185441" y="748019"/>
                  </a:moveTo>
                  <a:cubicBezTo>
                    <a:pt x="156866" y="800597"/>
                    <a:pt x="97335" y="888608"/>
                    <a:pt x="136768" y="950425"/>
                  </a:cubicBezTo>
                  <a:cubicBezTo>
                    <a:pt x="148675" y="970142"/>
                    <a:pt x="165343" y="959950"/>
                    <a:pt x="176202" y="942520"/>
                  </a:cubicBezTo>
                  <a:cubicBezTo>
                    <a:pt x="192014" y="916231"/>
                    <a:pt x="193347" y="883370"/>
                    <a:pt x="193347" y="853175"/>
                  </a:cubicBezTo>
                  <a:cubicBezTo>
                    <a:pt x="194680" y="833459"/>
                    <a:pt x="193347" y="812408"/>
                    <a:pt x="193347" y="792692"/>
                  </a:cubicBezTo>
                  <a:cubicBezTo>
                    <a:pt x="192014" y="782119"/>
                    <a:pt x="193347" y="772974"/>
                    <a:pt x="192014" y="762497"/>
                  </a:cubicBezTo>
                  <a:cubicBezTo>
                    <a:pt x="192014" y="763735"/>
                    <a:pt x="190680" y="755830"/>
                    <a:pt x="189347" y="750591"/>
                  </a:cubicBezTo>
                  <a:cubicBezTo>
                    <a:pt x="188489" y="748019"/>
                    <a:pt x="187156" y="745353"/>
                    <a:pt x="185822" y="748019"/>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00" name="Google Shape;4700;p42"/>
          <p:cNvGrpSpPr/>
          <p:nvPr/>
        </p:nvGrpSpPr>
        <p:grpSpPr>
          <a:xfrm>
            <a:off x="4615721" y="2911118"/>
            <a:ext cx="4742451" cy="1364741"/>
            <a:chOff x="7840582" y="-2139537"/>
            <a:chExt cx="3531500" cy="1016264"/>
          </a:xfrm>
        </p:grpSpPr>
        <p:sp>
          <p:nvSpPr>
            <p:cNvPr id="4701" name="Google Shape;4701;p42"/>
            <p:cNvSpPr/>
            <p:nvPr/>
          </p:nvSpPr>
          <p:spPr>
            <a:xfrm>
              <a:off x="7840582" y="-2139537"/>
              <a:ext cx="405327" cy="927315"/>
            </a:xfrm>
            <a:custGeom>
              <a:rect b="b" l="l" r="r" t="t"/>
              <a:pathLst>
                <a:path extrusionOk="0" h="927315" w="405327">
                  <a:moveTo>
                    <a:pt x="394589" y="641673"/>
                  </a:moveTo>
                  <a:cubicBezTo>
                    <a:pt x="379222" y="703013"/>
                    <a:pt x="359454" y="763212"/>
                    <a:pt x="335438" y="821791"/>
                  </a:cubicBezTo>
                  <a:cubicBezTo>
                    <a:pt x="320960" y="854652"/>
                    <a:pt x="303815" y="883513"/>
                    <a:pt x="276288" y="900657"/>
                  </a:cubicBezTo>
                  <a:cubicBezTo>
                    <a:pt x="201326" y="951902"/>
                    <a:pt x="101409" y="922947"/>
                    <a:pt x="55403" y="845413"/>
                  </a:cubicBezTo>
                  <a:cubicBezTo>
                    <a:pt x="6826" y="765212"/>
                    <a:pt x="-1080" y="664438"/>
                    <a:pt x="254" y="572045"/>
                  </a:cubicBezTo>
                  <a:cubicBezTo>
                    <a:pt x="899" y="474604"/>
                    <a:pt x="10111" y="377354"/>
                    <a:pt x="27781" y="281532"/>
                  </a:cubicBezTo>
                  <a:cubicBezTo>
                    <a:pt x="44926" y="192188"/>
                    <a:pt x="76454" y="94842"/>
                    <a:pt x="148748" y="33121"/>
                  </a:cubicBezTo>
                  <a:cubicBezTo>
                    <a:pt x="178943" y="6831"/>
                    <a:pt x="218376" y="-10314"/>
                    <a:pt x="259143" y="4546"/>
                  </a:cubicBezTo>
                  <a:cubicBezTo>
                    <a:pt x="302577" y="21691"/>
                    <a:pt x="342011" y="68935"/>
                    <a:pt x="357727" y="112368"/>
                  </a:cubicBezTo>
                  <a:cubicBezTo>
                    <a:pt x="374872" y="163613"/>
                    <a:pt x="355155" y="212286"/>
                    <a:pt x="343249" y="260864"/>
                  </a:cubicBezTo>
                  <a:cubicBezTo>
                    <a:pt x="342011" y="267435"/>
                    <a:pt x="320960" y="275342"/>
                    <a:pt x="318293" y="272675"/>
                  </a:cubicBezTo>
                  <a:cubicBezTo>
                    <a:pt x="310388" y="266102"/>
                    <a:pt x="299910" y="250386"/>
                    <a:pt x="302577" y="244100"/>
                  </a:cubicBezTo>
                  <a:cubicBezTo>
                    <a:pt x="323532" y="199427"/>
                    <a:pt x="330104" y="107416"/>
                    <a:pt x="278860" y="75792"/>
                  </a:cubicBezTo>
                  <a:cubicBezTo>
                    <a:pt x="252571" y="58742"/>
                    <a:pt x="230282" y="90271"/>
                    <a:pt x="217138" y="109987"/>
                  </a:cubicBezTo>
                  <a:cubicBezTo>
                    <a:pt x="164560" y="190188"/>
                    <a:pt x="156654" y="287438"/>
                    <a:pt x="150463" y="379449"/>
                  </a:cubicBezTo>
                  <a:cubicBezTo>
                    <a:pt x="144272" y="471461"/>
                    <a:pt x="139890" y="562139"/>
                    <a:pt x="137318" y="652912"/>
                  </a:cubicBezTo>
                  <a:cubicBezTo>
                    <a:pt x="134651" y="721206"/>
                    <a:pt x="127793" y="802741"/>
                    <a:pt x="178085" y="856652"/>
                  </a:cubicBezTo>
                  <a:cubicBezTo>
                    <a:pt x="270097" y="959141"/>
                    <a:pt x="335819" y="737018"/>
                    <a:pt x="346297" y="677867"/>
                  </a:cubicBezTo>
                  <a:cubicBezTo>
                    <a:pt x="371252" y="550329"/>
                    <a:pt x="405447" y="592142"/>
                    <a:pt x="405447" y="595000"/>
                  </a:cubicBezTo>
                  <a:cubicBezTo>
                    <a:pt x="403664" y="610907"/>
                    <a:pt x="400020" y="626624"/>
                    <a:pt x="394589" y="641673"/>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2" name="Google Shape;4702;p42"/>
            <p:cNvSpPr/>
            <p:nvPr/>
          </p:nvSpPr>
          <p:spPr>
            <a:xfrm>
              <a:off x="8255451" y="-2109060"/>
              <a:ext cx="524911" cy="885649"/>
            </a:xfrm>
            <a:custGeom>
              <a:rect b="b" l="l" r="r" t="t"/>
              <a:pathLst>
                <a:path extrusionOk="0" h="885649" w="524911">
                  <a:moveTo>
                    <a:pt x="521051" y="605956"/>
                  </a:moveTo>
                  <a:cubicBezTo>
                    <a:pt x="513311" y="644914"/>
                    <a:pt x="502320" y="683108"/>
                    <a:pt x="488190" y="720256"/>
                  </a:cubicBezTo>
                  <a:cubicBezTo>
                    <a:pt x="469712" y="774073"/>
                    <a:pt x="438184" y="834556"/>
                    <a:pt x="388273" y="867418"/>
                  </a:cubicBezTo>
                  <a:cubicBezTo>
                    <a:pt x="265972" y="943618"/>
                    <a:pt x="225300" y="747784"/>
                    <a:pt x="221300" y="667393"/>
                  </a:cubicBezTo>
                  <a:cubicBezTo>
                    <a:pt x="217394" y="559570"/>
                    <a:pt x="241016" y="450509"/>
                    <a:pt x="251589" y="344019"/>
                  </a:cubicBezTo>
                  <a:cubicBezTo>
                    <a:pt x="251589" y="333446"/>
                    <a:pt x="138527" y="413647"/>
                    <a:pt x="145100" y="692349"/>
                  </a:cubicBezTo>
                  <a:cubicBezTo>
                    <a:pt x="145100" y="727781"/>
                    <a:pt x="162149" y="767215"/>
                    <a:pt x="149005" y="801409"/>
                  </a:cubicBezTo>
                  <a:cubicBezTo>
                    <a:pt x="135860" y="835604"/>
                    <a:pt x="92522" y="855321"/>
                    <a:pt x="60994" y="831699"/>
                  </a:cubicBezTo>
                  <a:cubicBezTo>
                    <a:pt x="37277" y="814554"/>
                    <a:pt x="21560" y="777788"/>
                    <a:pt x="9654" y="751498"/>
                  </a:cubicBezTo>
                  <a:cubicBezTo>
                    <a:pt x="-7396" y="713398"/>
                    <a:pt x="3082" y="449175"/>
                    <a:pt x="5749" y="358497"/>
                  </a:cubicBezTo>
                  <a:cubicBezTo>
                    <a:pt x="8416" y="261152"/>
                    <a:pt x="5749" y="162568"/>
                    <a:pt x="29371" y="66651"/>
                  </a:cubicBezTo>
                  <a:cubicBezTo>
                    <a:pt x="39944" y="19026"/>
                    <a:pt x="102999" y="-47649"/>
                    <a:pt x="129288" y="46934"/>
                  </a:cubicBezTo>
                  <a:cubicBezTo>
                    <a:pt x="149005" y="112657"/>
                    <a:pt x="134527" y="404502"/>
                    <a:pt x="138813" y="413647"/>
                  </a:cubicBezTo>
                  <a:cubicBezTo>
                    <a:pt x="148338" y="391359"/>
                    <a:pt x="212441" y="238863"/>
                    <a:pt x="299119" y="311158"/>
                  </a:cubicBezTo>
                  <a:cubicBezTo>
                    <a:pt x="335981" y="342685"/>
                    <a:pt x="355697" y="396883"/>
                    <a:pt x="367508" y="441270"/>
                  </a:cubicBezTo>
                  <a:cubicBezTo>
                    <a:pt x="389892" y="539853"/>
                    <a:pt x="374081" y="634531"/>
                    <a:pt x="364841" y="731782"/>
                  </a:cubicBezTo>
                  <a:cubicBezTo>
                    <a:pt x="362270" y="761976"/>
                    <a:pt x="359603" y="796171"/>
                    <a:pt x="370175" y="825127"/>
                  </a:cubicBezTo>
                  <a:cubicBezTo>
                    <a:pt x="383320" y="807982"/>
                    <a:pt x="398750" y="793504"/>
                    <a:pt x="410847" y="776454"/>
                  </a:cubicBezTo>
                  <a:cubicBezTo>
                    <a:pt x="442470" y="731782"/>
                    <a:pt x="455615" y="677870"/>
                    <a:pt x="467426" y="625292"/>
                  </a:cubicBezTo>
                  <a:cubicBezTo>
                    <a:pt x="472664" y="605576"/>
                    <a:pt x="488476" y="503087"/>
                    <a:pt x="510764" y="506991"/>
                  </a:cubicBezTo>
                  <a:cubicBezTo>
                    <a:pt x="512098" y="506991"/>
                    <a:pt x="512098" y="508325"/>
                    <a:pt x="513431" y="508325"/>
                  </a:cubicBezTo>
                  <a:cubicBezTo>
                    <a:pt x="532862" y="517850"/>
                    <a:pt x="522290" y="592812"/>
                    <a:pt x="521051" y="605956"/>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3" name="Google Shape;4703;p42"/>
            <p:cNvSpPr/>
            <p:nvPr/>
          </p:nvSpPr>
          <p:spPr>
            <a:xfrm>
              <a:off x="8726616" y="-1865509"/>
              <a:ext cx="312483" cy="660758"/>
            </a:xfrm>
            <a:custGeom>
              <a:rect b="b" l="l" r="r" t="t"/>
              <a:pathLst>
                <a:path extrusionOk="0" h="660758" w="312483">
                  <a:moveTo>
                    <a:pt x="173426" y="39032"/>
                  </a:moveTo>
                  <a:cubicBezTo>
                    <a:pt x="187809" y="12743"/>
                    <a:pt x="210193" y="-4308"/>
                    <a:pt x="243054" y="-402"/>
                  </a:cubicBezTo>
                  <a:cubicBezTo>
                    <a:pt x="266771" y="3504"/>
                    <a:pt x="285154" y="15410"/>
                    <a:pt x="292965" y="36460"/>
                  </a:cubicBezTo>
                  <a:cubicBezTo>
                    <a:pt x="314015" y="86371"/>
                    <a:pt x="314015" y="142854"/>
                    <a:pt x="311443" y="196765"/>
                  </a:cubicBezTo>
                  <a:cubicBezTo>
                    <a:pt x="310110" y="224388"/>
                    <a:pt x="308776" y="250677"/>
                    <a:pt x="307443" y="278300"/>
                  </a:cubicBezTo>
                  <a:cubicBezTo>
                    <a:pt x="306109" y="300588"/>
                    <a:pt x="311443" y="336116"/>
                    <a:pt x="303538" y="357167"/>
                  </a:cubicBezTo>
                  <a:cubicBezTo>
                    <a:pt x="273248" y="350594"/>
                    <a:pt x="243054" y="344022"/>
                    <a:pt x="224671" y="316400"/>
                  </a:cubicBezTo>
                  <a:cubicBezTo>
                    <a:pt x="216018" y="300302"/>
                    <a:pt x="209821" y="283062"/>
                    <a:pt x="206287" y="265155"/>
                  </a:cubicBezTo>
                  <a:cubicBezTo>
                    <a:pt x="202287" y="246771"/>
                    <a:pt x="185237" y="198480"/>
                    <a:pt x="191809" y="182288"/>
                  </a:cubicBezTo>
                  <a:cubicBezTo>
                    <a:pt x="186324" y="194289"/>
                    <a:pt x="181491" y="206576"/>
                    <a:pt x="177331" y="219150"/>
                  </a:cubicBezTo>
                  <a:cubicBezTo>
                    <a:pt x="161520" y="290111"/>
                    <a:pt x="143137" y="361071"/>
                    <a:pt x="129706" y="432033"/>
                  </a:cubicBezTo>
                  <a:cubicBezTo>
                    <a:pt x="123134" y="464894"/>
                    <a:pt x="125801" y="497756"/>
                    <a:pt x="123134" y="530617"/>
                  </a:cubicBezTo>
                  <a:cubicBezTo>
                    <a:pt x="121967" y="557572"/>
                    <a:pt x="118783" y="584338"/>
                    <a:pt x="113609" y="610818"/>
                  </a:cubicBezTo>
                  <a:cubicBezTo>
                    <a:pt x="108275" y="643679"/>
                    <a:pt x="63603" y="668634"/>
                    <a:pt x="33409" y="656823"/>
                  </a:cubicBezTo>
                  <a:cubicBezTo>
                    <a:pt x="-10025" y="641107"/>
                    <a:pt x="547" y="537189"/>
                    <a:pt x="3119" y="503089"/>
                  </a:cubicBezTo>
                  <a:cubicBezTo>
                    <a:pt x="13692" y="354500"/>
                    <a:pt x="13692" y="211243"/>
                    <a:pt x="42553" y="63987"/>
                  </a:cubicBezTo>
                  <a:cubicBezTo>
                    <a:pt x="45357" y="55986"/>
                    <a:pt x="51675" y="49700"/>
                    <a:pt x="59698" y="46937"/>
                  </a:cubicBezTo>
                  <a:cubicBezTo>
                    <a:pt x="64936" y="45603"/>
                    <a:pt x="75414" y="52176"/>
                    <a:pt x="79414" y="57414"/>
                  </a:cubicBezTo>
                  <a:cubicBezTo>
                    <a:pt x="97798" y="85037"/>
                    <a:pt x="116181" y="111326"/>
                    <a:pt x="110942" y="148188"/>
                  </a:cubicBezTo>
                  <a:cubicBezTo>
                    <a:pt x="110649" y="156189"/>
                    <a:pt x="111548" y="164095"/>
                    <a:pt x="113609" y="171810"/>
                  </a:cubicBezTo>
                  <a:cubicBezTo>
                    <a:pt x="133993" y="125804"/>
                    <a:pt x="152376" y="81133"/>
                    <a:pt x="173426" y="39032"/>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4" name="Google Shape;4704;p42"/>
            <p:cNvSpPr/>
            <p:nvPr/>
          </p:nvSpPr>
          <p:spPr>
            <a:xfrm>
              <a:off x="9080927" y="-1890004"/>
              <a:ext cx="276523" cy="613087"/>
            </a:xfrm>
            <a:custGeom>
              <a:rect b="b" l="l" r="r" t="t"/>
              <a:pathLst>
                <a:path extrusionOk="0" h="613087" w="276523">
                  <a:moveTo>
                    <a:pt x="259456" y="302699"/>
                  </a:moveTo>
                  <a:cubicBezTo>
                    <a:pt x="267266" y="307939"/>
                    <a:pt x="275172" y="313177"/>
                    <a:pt x="276505" y="321083"/>
                  </a:cubicBezTo>
                  <a:cubicBezTo>
                    <a:pt x="279172" y="365755"/>
                    <a:pt x="242311" y="445956"/>
                    <a:pt x="228880" y="488055"/>
                  </a:cubicBezTo>
                  <a:cubicBezTo>
                    <a:pt x="217069" y="524822"/>
                    <a:pt x="200305" y="568161"/>
                    <a:pt x="169730" y="594450"/>
                  </a:cubicBezTo>
                  <a:cubicBezTo>
                    <a:pt x="153126" y="607881"/>
                    <a:pt x="131801" y="614071"/>
                    <a:pt x="110580" y="611596"/>
                  </a:cubicBezTo>
                  <a:cubicBezTo>
                    <a:pt x="23807" y="602071"/>
                    <a:pt x="2852" y="482722"/>
                    <a:pt x="1519" y="413094"/>
                  </a:cubicBezTo>
                  <a:cubicBezTo>
                    <a:pt x="-1148" y="347371"/>
                    <a:pt x="-1148" y="280316"/>
                    <a:pt x="11996" y="215927"/>
                  </a:cubicBezTo>
                  <a:cubicBezTo>
                    <a:pt x="23807" y="154110"/>
                    <a:pt x="76385" y="180399"/>
                    <a:pt x="110580" y="205449"/>
                  </a:cubicBezTo>
                  <a:cubicBezTo>
                    <a:pt x="138202" y="225166"/>
                    <a:pt x="130297" y="256694"/>
                    <a:pt x="130297" y="284316"/>
                  </a:cubicBezTo>
                  <a:cubicBezTo>
                    <a:pt x="127725" y="360516"/>
                    <a:pt x="109246" y="435477"/>
                    <a:pt x="127725" y="511677"/>
                  </a:cubicBezTo>
                  <a:cubicBezTo>
                    <a:pt x="129077" y="520155"/>
                    <a:pt x="131279" y="528537"/>
                    <a:pt x="134297" y="536634"/>
                  </a:cubicBezTo>
                  <a:cubicBezTo>
                    <a:pt x="138202" y="537966"/>
                    <a:pt x="140869" y="540634"/>
                    <a:pt x="143822" y="539300"/>
                  </a:cubicBezTo>
                  <a:cubicBezTo>
                    <a:pt x="200305" y="514440"/>
                    <a:pt x="243644" y="290984"/>
                    <a:pt x="259456" y="302699"/>
                  </a:cubicBezTo>
                  <a:close/>
                  <a:moveTo>
                    <a:pt x="66193" y="134392"/>
                  </a:moveTo>
                  <a:cubicBezTo>
                    <a:pt x="31999" y="129154"/>
                    <a:pt x="4376" y="102865"/>
                    <a:pt x="7043" y="58192"/>
                  </a:cubicBezTo>
                  <a:cubicBezTo>
                    <a:pt x="8377" y="30571"/>
                    <a:pt x="38571" y="-958"/>
                    <a:pt x="67527" y="-958"/>
                  </a:cubicBezTo>
                  <a:cubicBezTo>
                    <a:pt x="101722" y="1614"/>
                    <a:pt x="141155" y="2948"/>
                    <a:pt x="142393" y="60859"/>
                  </a:cubicBezTo>
                  <a:cubicBezTo>
                    <a:pt x="150299" y="120105"/>
                    <a:pt x="84481" y="137155"/>
                    <a:pt x="66193" y="134488"/>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5" name="Google Shape;4705;p42"/>
            <p:cNvSpPr/>
            <p:nvPr/>
          </p:nvSpPr>
          <p:spPr>
            <a:xfrm>
              <a:off x="9284779" y="-1903159"/>
              <a:ext cx="410112" cy="773029"/>
            </a:xfrm>
            <a:custGeom>
              <a:rect b="b" l="l" r="r" t="t"/>
              <a:pathLst>
                <a:path extrusionOk="0" h="773029" w="410112">
                  <a:moveTo>
                    <a:pt x="256677" y="294900"/>
                  </a:moveTo>
                  <a:cubicBezTo>
                    <a:pt x="296110" y="262039"/>
                    <a:pt x="347355" y="248894"/>
                    <a:pt x="374977" y="238417"/>
                  </a:cubicBezTo>
                  <a:cubicBezTo>
                    <a:pt x="418316" y="221271"/>
                    <a:pt x="417078" y="272516"/>
                    <a:pt x="396027" y="276517"/>
                  </a:cubicBezTo>
                  <a:cubicBezTo>
                    <a:pt x="361537" y="286328"/>
                    <a:pt x="328419" y="300425"/>
                    <a:pt x="297444" y="318522"/>
                  </a:cubicBezTo>
                  <a:lnTo>
                    <a:pt x="242199" y="366147"/>
                  </a:lnTo>
                  <a:cubicBezTo>
                    <a:pt x="231721" y="374053"/>
                    <a:pt x="231721" y="383292"/>
                    <a:pt x="239627" y="394722"/>
                  </a:cubicBezTo>
                  <a:cubicBezTo>
                    <a:pt x="306302" y="494639"/>
                    <a:pt x="315827" y="662851"/>
                    <a:pt x="212004" y="741717"/>
                  </a:cubicBezTo>
                  <a:cubicBezTo>
                    <a:pt x="123898" y="807440"/>
                    <a:pt x="-6213" y="762768"/>
                    <a:pt x="359" y="643134"/>
                  </a:cubicBezTo>
                  <a:cubicBezTo>
                    <a:pt x="3026" y="598462"/>
                    <a:pt x="21409" y="557409"/>
                    <a:pt x="43698" y="519309"/>
                  </a:cubicBezTo>
                  <a:cubicBezTo>
                    <a:pt x="58176" y="494353"/>
                    <a:pt x="100276" y="454920"/>
                    <a:pt x="88465" y="423297"/>
                  </a:cubicBezTo>
                  <a:cubicBezTo>
                    <a:pt x="52937" y="330047"/>
                    <a:pt x="21790" y="242322"/>
                    <a:pt x="46365" y="140690"/>
                  </a:cubicBezTo>
                  <a:cubicBezTo>
                    <a:pt x="63414" y="68396"/>
                    <a:pt x="112087" y="-37999"/>
                    <a:pt x="202765" y="11912"/>
                  </a:cubicBezTo>
                  <a:cubicBezTo>
                    <a:pt x="209337" y="15818"/>
                    <a:pt x="215910" y="19818"/>
                    <a:pt x="221148" y="23723"/>
                  </a:cubicBezTo>
                  <a:cubicBezTo>
                    <a:pt x="244866" y="35534"/>
                    <a:pt x="211623" y="64490"/>
                    <a:pt x="202765" y="77635"/>
                  </a:cubicBezTo>
                  <a:cubicBezTo>
                    <a:pt x="183048" y="103924"/>
                    <a:pt x="167332" y="130213"/>
                    <a:pt x="165999" y="163360"/>
                  </a:cubicBezTo>
                  <a:cubicBezTo>
                    <a:pt x="163541" y="194602"/>
                    <a:pt x="165751" y="226129"/>
                    <a:pt x="172571" y="256705"/>
                  </a:cubicBezTo>
                  <a:cubicBezTo>
                    <a:pt x="173904" y="263277"/>
                    <a:pt x="204099" y="339477"/>
                    <a:pt x="208004" y="335571"/>
                  </a:cubicBezTo>
                  <a:cubicBezTo>
                    <a:pt x="223511" y="321190"/>
                    <a:pt x="239751" y="307568"/>
                    <a:pt x="256677" y="294900"/>
                  </a:cubicBezTo>
                  <a:close/>
                  <a:moveTo>
                    <a:pt x="67415" y="639705"/>
                  </a:moveTo>
                  <a:cubicBezTo>
                    <a:pt x="68748" y="658089"/>
                    <a:pt x="81893" y="664660"/>
                    <a:pt x="97609" y="654088"/>
                  </a:cubicBezTo>
                  <a:cubicBezTo>
                    <a:pt x="117326" y="639705"/>
                    <a:pt x="126184" y="613416"/>
                    <a:pt x="130470" y="589699"/>
                  </a:cubicBezTo>
                  <a:cubicBezTo>
                    <a:pt x="135709" y="555504"/>
                    <a:pt x="127899" y="533215"/>
                    <a:pt x="117326" y="500354"/>
                  </a:cubicBezTo>
                  <a:cubicBezTo>
                    <a:pt x="100276" y="509118"/>
                    <a:pt x="63414" y="614273"/>
                    <a:pt x="67415" y="639705"/>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6" name="Google Shape;4706;p42"/>
            <p:cNvSpPr/>
            <p:nvPr/>
          </p:nvSpPr>
          <p:spPr>
            <a:xfrm>
              <a:off x="9582770" y="-2130581"/>
              <a:ext cx="376902" cy="904128"/>
            </a:xfrm>
            <a:custGeom>
              <a:rect b="b" l="l" r="r" t="t"/>
              <a:pathLst>
                <a:path extrusionOk="0" h="904128" w="376902">
                  <a:moveTo>
                    <a:pt x="309587" y="678722"/>
                  </a:moveTo>
                  <a:cubicBezTo>
                    <a:pt x="312254" y="664244"/>
                    <a:pt x="333304" y="516797"/>
                    <a:pt x="357212" y="534133"/>
                  </a:cubicBezTo>
                  <a:cubicBezTo>
                    <a:pt x="365117" y="540705"/>
                    <a:pt x="376928" y="551277"/>
                    <a:pt x="376928" y="559088"/>
                  </a:cubicBezTo>
                  <a:cubicBezTo>
                    <a:pt x="378262" y="619572"/>
                    <a:pt x="365117" y="674817"/>
                    <a:pt x="354640" y="732634"/>
                  </a:cubicBezTo>
                  <a:cubicBezTo>
                    <a:pt x="344067" y="781306"/>
                    <a:pt x="328351" y="839124"/>
                    <a:pt x="290156" y="874556"/>
                  </a:cubicBezTo>
                  <a:cubicBezTo>
                    <a:pt x="268924" y="893702"/>
                    <a:pt x="241168" y="903893"/>
                    <a:pt x="212622" y="903131"/>
                  </a:cubicBezTo>
                  <a:cubicBezTo>
                    <a:pt x="79843" y="900464"/>
                    <a:pt x="66699" y="708630"/>
                    <a:pt x="69747" y="613953"/>
                  </a:cubicBezTo>
                  <a:cubicBezTo>
                    <a:pt x="71080" y="564042"/>
                    <a:pt x="94702" y="340584"/>
                    <a:pt x="89464" y="336585"/>
                  </a:cubicBezTo>
                  <a:cubicBezTo>
                    <a:pt x="68414" y="324774"/>
                    <a:pt x="119" y="358968"/>
                    <a:pt x="119" y="306390"/>
                  </a:cubicBezTo>
                  <a:cubicBezTo>
                    <a:pt x="2691" y="268290"/>
                    <a:pt x="69747" y="273529"/>
                    <a:pt x="93369" y="273529"/>
                  </a:cubicBezTo>
                  <a:cubicBezTo>
                    <a:pt x="103942" y="211711"/>
                    <a:pt x="107847" y="152561"/>
                    <a:pt x="115753" y="90839"/>
                  </a:cubicBezTo>
                  <a:cubicBezTo>
                    <a:pt x="120992" y="44834"/>
                    <a:pt x="136803" y="-9078"/>
                    <a:pt x="193286" y="66"/>
                  </a:cubicBezTo>
                  <a:cubicBezTo>
                    <a:pt x="286631" y="14544"/>
                    <a:pt x="241959" y="182851"/>
                    <a:pt x="241959" y="244573"/>
                  </a:cubicBezTo>
                  <a:cubicBezTo>
                    <a:pt x="240378" y="259431"/>
                    <a:pt x="250827" y="272766"/>
                    <a:pt x="265581" y="274862"/>
                  </a:cubicBezTo>
                  <a:cubicBezTo>
                    <a:pt x="283964" y="278767"/>
                    <a:pt x="339209" y="269528"/>
                    <a:pt x="345781" y="301151"/>
                  </a:cubicBezTo>
                  <a:cubicBezTo>
                    <a:pt x="348820" y="315249"/>
                    <a:pt x="339819" y="329250"/>
                    <a:pt x="325674" y="332298"/>
                  </a:cubicBezTo>
                  <a:cubicBezTo>
                    <a:pt x="322893" y="332870"/>
                    <a:pt x="320036" y="332965"/>
                    <a:pt x="317206" y="332679"/>
                  </a:cubicBezTo>
                  <a:cubicBezTo>
                    <a:pt x="305396" y="331345"/>
                    <a:pt x="238339" y="331345"/>
                    <a:pt x="237101" y="336585"/>
                  </a:cubicBezTo>
                  <a:cubicBezTo>
                    <a:pt x="230529" y="424691"/>
                    <a:pt x="223957" y="511463"/>
                    <a:pt x="217385" y="598141"/>
                  </a:cubicBezTo>
                  <a:cubicBezTo>
                    <a:pt x="215613" y="638050"/>
                    <a:pt x="216470" y="677960"/>
                    <a:pt x="219956" y="717774"/>
                  </a:cubicBezTo>
                  <a:cubicBezTo>
                    <a:pt x="222623" y="749302"/>
                    <a:pt x="212051" y="793974"/>
                    <a:pt x="234434" y="820359"/>
                  </a:cubicBezTo>
                  <a:cubicBezTo>
                    <a:pt x="279392" y="785212"/>
                    <a:pt x="297776" y="732634"/>
                    <a:pt x="309587" y="678722"/>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7" name="Google Shape;4707;p42"/>
            <p:cNvSpPr/>
            <p:nvPr/>
          </p:nvSpPr>
          <p:spPr>
            <a:xfrm>
              <a:off x="9910779" y="-1868545"/>
              <a:ext cx="702691" cy="745272"/>
            </a:xfrm>
            <a:custGeom>
              <a:rect b="b" l="l" r="r" t="t"/>
              <a:pathLst>
                <a:path extrusionOk="0" h="745272" w="702691">
                  <a:moveTo>
                    <a:pt x="372008" y="214566"/>
                  </a:moveTo>
                  <a:cubicBezTo>
                    <a:pt x="361530" y="259238"/>
                    <a:pt x="353624" y="306578"/>
                    <a:pt x="344385" y="352583"/>
                  </a:cubicBezTo>
                  <a:cubicBezTo>
                    <a:pt x="329907" y="431450"/>
                    <a:pt x="314191" y="511650"/>
                    <a:pt x="311524" y="593089"/>
                  </a:cubicBezTo>
                  <a:cubicBezTo>
                    <a:pt x="308771" y="631094"/>
                    <a:pt x="303523" y="668813"/>
                    <a:pt x="295808" y="706151"/>
                  </a:cubicBezTo>
                  <a:cubicBezTo>
                    <a:pt x="293141" y="725869"/>
                    <a:pt x="277329" y="745585"/>
                    <a:pt x="261613" y="744251"/>
                  </a:cubicBezTo>
                  <a:cubicBezTo>
                    <a:pt x="237896" y="743013"/>
                    <a:pt x="211607" y="737679"/>
                    <a:pt x="198462" y="710152"/>
                  </a:cubicBezTo>
                  <a:cubicBezTo>
                    <a:pt x="183251" y="675004"/>
                    <a:pt x="178260" y="636238"/>
                    <a:pt x="184079" y="598424"/>
                  </a:cubicBezTo>
                  <a:cubicBezTo>
                    <a:pt x="189318" y="561562"/>
                    <a:pt x="185318" y="522224"/>
                    <a:pt x="186651" y="484124"/>
                  </a:cubicBezTo>
                  <a:cubicBezTo>
                    <a:pt x="187985" y="427640"/>
                    <a:pt x="187985" y="371062"/>
                    <a:pt x="190652" y="314578"/>
                  </a:cubicBezTo>
                  <a:cubicBezTo>
                    <a:pt x="193223" y="268573"/>
                    <a:pt x="200177" y="223900"/>
                    <a:pt x="203796" y="177895"/>
                  </a:cubicBezTo>
                  <a:lnTo>
                    <a:pt x="203796" y="162083"/>
                  </a:lnTo>
                  <a:cubicBezTo>
                    <a:pt x="201129" y="160749"/>
                    <a:pt x="198462" y="160749"/>
                    <a:pt x="195890" y="159416"/>
                  </a:cubicBezTo>
                  <a:cubicBezTo>
                    <a:pt x="187985" y="185705"/>
                    <a:pt x="178745" y="210756"/>
                    <a:pt x="173507" y="237045"/>
                  </a:cubicBezTo>
                  <a:cubicBezTo>
                    <a:pt x="161696" y="283050"/>
                    <a:pt x="152456" y="330295"/>
                    <a:pt x="143312" y="376300"/>
                  </a:cubicBezTo>
                  <a:cubicBezTo>
                    <a:pt x="140645" y="393446"/>
                    <a:pt x="140645" y="410495"/>
                    <a:pt x="139312" y="427640"/>
                  </a:cubicBezTo>
                  <a:cubicBezTo>
                    <a:pt x="136740" y="457835"/>
                    <a:pt x="131406" y="489362"/>
                    <a:pt x="128834" y="519652"/>
                  </a:cubicBezTo>
                  <a:cubicBezTo>
                    <a:pt x="126167" y="556418"/>
                    <a:pt x="127501" y="593185"/>
                    <a:pt x="111785" y="628713"/>
                  </a:cubicBezTo>
                  <a:cubicBezTo>
                    <a:pt x="103879" y="647097"/>
                    <a:pt x="94640" y="662907"/>
                    <a:pt x="77590" y="662907"/>
                  </a:cubicBezTo>
                  <a:cubicBezTo>
                    <a:pt x="5295" y="660241"/>
                    <a:pt x="3962" y="570897"/>
                    <a:pt x="2628" y="518318"/>
                  </a:cubicBezTo>
                  <a:cubicBezTo>
                    <a:pt x="-4182" y="404400"/>
                    <a:pt x="2885" y="290100"/>
                    <a:pt x="23678" y="177895"/>
                  </a:cubicBezTo>
                  <a:cubicBezTo>
                    <a:pt x="26345" y="163417"/>
                    <a:pt x="28917" y="133127"/>
                    <a:pt x="44729" y="126555"/>
                  </a:cubicBezTo>
                  <a:cubicBezTo>
                    <a:pt x="63112" y="118744"/>
                    <a:pt x="80162" y="138461"/>
                    <a:pt x="88067" y="151606"/>
                  </a:cubicBezTo>
                  <a:cubicBezTo>
                    <a:pt x="93306" y="164750"/>
                    <a:pt x="115690" y="213328"/>
                    <a:pt x="111785" y="225139"/>
                  </a:cubicBezTo>
                  <a:cubicBezTo>
                    <a:pt x="117471" y="203136"/>
                    <a:pt x="124929" y="181610"/>
                    <a:pt x="134073" y="160749"/>
                  </a:cubicBezTo>
                  <a:cubicBezTo>
                    <a:pt x="145884" y="130556"/>
                    <a:pt x="162648" y="75024"/>
                    <a:pt x="200748" y="73977"/>
                  </a:cubicBezTo>
                  <a:cubicBezTo>
                    <a:pt x="246754" y="72739"/>
                    <a:pt x="265137" y="122649"/>
                    <a:pt x="282187" y="155511"/>
                  </a:cubicBezTo>
                  <a:cubicBezTo>
                    <a:pt x="287492" y="165607"/>
                    <a:pt x="291921" y="176180"/>
                    <a:pt x="295427" y="187039"/>
                  </a:cubicBezTo>
                  <a:cubicBezTo>
                    <a:pt x="290093" y="175228"/>
                    <a:pt x="326954" y="117411"/>
                    <a:pt x="332193" y="105601"/>
                  </a:cubicBezTo>
                  <a:cubicBezTo>
                    <a:pt x="344004" y="81882"/>
                    <a:pt x="353243" y="55594"/>
                    <a:pt x="370293" y="34543"/>
                  </a:cubicBezTo>
                  <a:cubicBezTo>
                    <a:pt x="397792" y="-2889"/>
                    <a:pt x="449894" y="-12129"/>
                    <a:pt x="488594" y="13589"/>
                  </a:cubicBezTo>
                  <a:cubicBezTo>
                    <a:pt x="550411" y="49021"/>
                    <a:pt x="550411" y="150272"/>
                    <a:pt x="547744" y="210756"/>
                  </a:cubicBezTo>
                  <a:cubicBezTo>
                    <a:pt x="543839" y="300100"/>
                    <a:pt x="532028" y="388207"/>
                    <a:pt x="530694" y="476217"/>
                  </a:cubicBezTo>
                  <a:cubicBezTo>
                    <a:pt x="529361" y="539368"/>
                    <a:pt x="518883" y="606329"/>
                    <a:pt x="534599" y="668146"/>
                  </a:cubicBezTo>
                  <a:cubicBezTo>
                    <a:pt x="535933" y="672052"/>
                    <a:pt x="564889" y="648430"/>
                    <a:pt x="567461" y="645763"/>
                  </a:cubicBezTo>
                  <a:cubicBezTo>
                    <a:pt x="578357" y="632618"/>
                    <a:pt x="586434" y="617474"/>
                    <a:pt x="591178" y="601090"/>
                  </a:cubicBezTo>
                  <a:cubicBezTo>
                    <a:pt x="612133" y="541940"/>
                    <a:pt x="627944" y="480218"/>
                    <a:pt x="647661" y="421069"/>
                  </a:cubicBezTo>
                  <a:cubicBezTo>
                    <a:pt x="657748" y="394589"/>
                    <a:pt x="669159" y="368681"/>
                    <a:pt x="681856" y="343440"/>
                  </a:cubicBezTo>
                  <a:cubicBezTo>
                    <a:pt x="683189" y="339534"/>
                    <a:pt x="691381" y="333915"/>
                    <a:pt x="692333" y="335628"/>
                  </a:cubicBezTo>
                  <a:cubicBezTo>
                    <a:pt x="697572" y="338200"/>
                    <a:pt x="702811" y="343440"/>
                    <a:pt x="702811" y="347439"/>
                  </a:cubicBezTo>
                  <a:cubicBezTo>
                    <a:pt x="700239" y="419735"/>
                    <a:pt x="675284" y="489362"/>
                    <a:pt x="659472" y="560324"/>
                  </a:cubicBezTo>
                  <a:cubicBezTo>
                    <a:pt x="648995" y="610330"/>
                    <a:pt x="634517" y="665099"/>
                    <a:pt x="597655" y="703199"/>
                  </a:cubicBezTo>
                  <a:cubicBezTo>
                    <a:pt x="532028" y="775493"/>
                    <a:pt x="438683" y="717582"/>
                    <a:pt x="405821" y="644048"/>
                  </a:cubicBezTo>
                  <a:cubicBezTo>
                    <a:pt x="382104" y="588804"/>
                    <a:pt x="388676" y="525748"/>
                    <a:pt x="388676" y="467835"/>
                  </a:cubicBezTo>
                  <a:cubicBezTo>
                    <a:pt x="388676" y="373253"/>
                    <a:pt x="392677" y="278574"/>
                    <a:pt x="398201" y="183991"/>
                  </a:cubicBezTo>
                  <a:cubicBezTo>
                    <a:pt x="399535" y="166846"/>
                    <a:pt x="402107" y="148463"/>
                    <a:pt x="404774" y="130079"/>
                  </a:cubicBezTo>
                  <a:lnTo>
                    <a:pt x="396868" y="130079"/>
                  </a:lnTo>
                  <a:cubicBezTo>
                    <a:pt x="389057" y="157416"/>
                    <a:pt x="378580" y="185325"/>
                    <a:pt x="372008" y="214566"/>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8" name="Google Shape;4708;p42"/>
            <p:cNvSpPr/>
            <p:nvPr/>
          </p:nvSpPr>
          <p:spPr>
            <a:xfrm>
              <a:off x="10573410" y="-1765043"/>
              <a:ext cx="468685" cy="562851"/>
            </a:xfrm>
            <a:custGeom>
              <a:rect b="b" l="l" r="r" t="t"/>
              <a:pathLst>
                <a:path extrusionOk="0" h="562851" w="468685">
                  <a:moveTo>
                    <a:pt x="124762" y="435486"/>
                  </a:moveTo>
                  <a:cubicBezTo>
                    <a:pt x="122847" y="439485"/>
                    <a:pt x="120161" y="443010"/>
                    <a:pt x="116856" y="445963"/>
                  </a:cubicBezTo>
                  <a:cubicBezTo>
                    <a:pt x="73422" y="482729"/>
                    <a:pt x="30083" y="423579"/>
                    <a:pt x="18272" y="386812"/>
                  </a:cubicBezTo>
                  <a:cubicBezTo>
                    <a:pt x="1899" y="333186"/>
                    <a:pt x="-3473" y="276894"/>
                    <a:pt x="2461" y="221173"/>
                  </a:cubicBezTo>
                  <a:cubicBezTo>
                    <a:pt x="9033" y="171261"/>
                    <a:pt x="24844" y="104206"/>
                    <a:pt x="61611" y="67439"/>
                  </a:cubicBezTo>
                  <a:cubicBezTo>
                    <a:pt x="85757" y="44579"/>
                    <a:pt x="117780" y="31816"/>
                    <a:pt x="151051" y="31910"/>
                  </a:cubicBezTo>
                  <a:cubicBezTo>
                    <a:pt x="166767" y="33244"/>
                    <a:pt x="191722" y="39817"/>
                    <a:pt x="200962" y="22385"/>
                  </a:cubicBezTo>
                  <a:cubicBezTo>
                    <a:pt x="227251" y="-19619"/>
                    <a:pt x="283734" y="1431"/>
                    <a:pt x="303451" y="35530"/>
                  </a:cubicBezTo>
                  <a:cubicBezTo>
                    <a:pt x="329740" y="78964"/>
                    <a:pt x="319262" y="138114"/>
                    <a:pt x="316595" y="186691"/>
                  </a:cubicBezTo>
                  <a:cubicBezTo>
                    <a:pt x="311357" y="248510"/>
                    <a:pt x="303451" y="310516"/>
                    <a:pt x="294307" y="372049"/>
                  </a:cubicBezTo>
                  <a:cubicBezTo>
                    <a:pt x="289820" y="395098"/>
                    <a:pt x="286639" y="418340"/>
                    <a:pt x="284782" y="441771"/>
                  </a:cubicBezTo>
                  <a:cubicBezTo>
                    <a:pt x="284782" y="443010"/>
                    <a:pt x="283448" y="498255"/>
                    <a:pt x="288782" y="495588"/>
                  </a:cubicBezTo>
                  <a:cubicBezTo>
                    <a:pt x="313738" y="482443"/>
                    <a:pt x="408321" y="293181"/>
                    <a:pt x="429371" y="239270"/>
                  </a:cubicBezTo>
                  <a:cubicBezTo>
                    <a:pt x="438896" y="218315"/>
                    <a:pt x="468805" y="203837"/>
                    <a:pt x="468805" y="226125"/>
                  </a:cubicBezTo>
                  <a:cubicBezTo>
                    <a:pt x="468805" y="278703"/>
                    <a:pt x="340027" y="521877"/>
                    <a:pt x="299260" y="548166"/>
                  </a:cubicBezTo>
                  <a:cubicBezTo>
                    <a:pt x="250587" y="581027"/>
                    <a:pt x="202009" y="550833"/>
                    <a:pt x="182293" y="500541"/>
                  </a:cubicBezTo>
                  <a:cubicBezTo>
                    <a:pt x="161242" y="446629"/>
                    <a:pt x="162576" y="391385"/>
                    <a:pt x="162576" y="334901"/>
                  </a:cubicBezTo>
                  <a:cubicBezTo>
                    <a:pt x="161919" y="330900"/>
                    <a:pt x="161023" y="326996"/>
                    <a:pt x="159909" y="323090"/>
                  </a:cubicBezTo>
                  <a:cubicBezTo>
                    <a:pt x="147050" y="364428"/>
                    <a:pt x="136573" y="399956"/>
                    <a:pt x="124762" y="435486"/>
                  </a:cubicBezTo>
                  <a:close/>
                  <a:moveTo>
                    <a:pt x="169434" y="76583"/>
                  </a:moveTo>
                  <a:cubicBezTo>
                    <a:pt x="154956" y="89728"/>
                    <a:pt x="135239" y="98967"/>
                    <a:pt x="126000" y="114683"/>
                  </a:cubicBezTo>
                  <a:cubicBezTo>
                    <a:pt x="95806" y="173833"/>
                    <a:pt x="90567" y="238508"/>
                    <a:pt x="87900" y="304040"/>
                  </a:cubicBezTo>
                  <a:cubicBezTo>
                    <a:pt x="87900" y="321090"/>
                    <a:pt x="91900" y="339473"/>
                    <a:pt x="93139" y="356618"/>
                  </a:cubicBezTo>
                  <a:lnTo>
                    <a:pt x="98473" y="356618"/>
                  </a:lnTo>
                  <a:cubicBezTo>
                    <a:pt x="124762" y="265845"/>
                    <a:pt x="151051" y="173833"/>
                    <a:pt x="177340" y="83155"/>
                  </a:cubicBezTo>
                  <a:cubicBezTo>
                    <a:pt x="174377" y="81441"/>
                    <a:pt x="171701" y="79155"/>
                    <a:pt x="169434" y="76583"/>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9" name="Google Shape;4709;p42"/>
            <p:cNvSpPr/>
            <p:nvPr/>
          </p:nvSpPr>
          <p:spPr>
            <a:xfrm>
              <a:off x="10961941" y="-1903159"/>
              <a:ext cx="410141" cy="773029"/>
            </a:xfrm>
            <a:custGeom>
              <a:rect b="b" l="l" r="r" t="t"/>
              <a:pathLst>
                <a:path extrusionOk="0" h="773029" w="410141">
                  <a:moveTo>
                    <a:pt x="256676" y="294900"/>
                  </a:moveTo>
                  <a:cubicBezTo>
                    <a:pt x="296110" y="262039"/>
                    <a:pt x="347450" y="248894"/>
                    <a:pt x="374977" y="238417"/>
                  </a:cubicBezTo>
                  <a:cubicBezTo>
                    <a:pt x="418411" y="221271"/>
                    <a:pt x="417077" y="272516"/>
                    <a:pt x="396027" y="276517"/>
                  </a:cubicBezTo>
                  <a:cubicBezTo>
                    <a:pt x="361537" y="286328"/>
                    <a:pt x="328419" y="300425"/>
                    <a:pt x="297443" y="318522"/>
                  </a:cubicBezTo>
                  <a:lnTo>
                    <a:pt x="242294" y="366147"/>
                  </a:lnTo>
                  <a:cubicBezTo>
                    <a:pt x="231721" y="374053"/>
                    <a:pt x="231721" y="383292"/>
                    <a:pt x="239627" y="394722"/>
                  </a:cubicBezTo>
                  <a:cubicBezTo>
                    <a:pt x="306302" y="494639"/>
                    <a:pt x="315827" y="662851"/>
                    <a:pt x="212004" y="741717"/>
                  </a:cubicBezTo>
                  <a:cubicBezTo>
                    <a:pt x="123993" y="807440"/>
                    <a:pt x="-6214" y="762768"/>
                    <a:pt x="359" y="643134"/>
                  </a:cubicBezTo>
                  <a:cubicBezTo>
                    <a:pt x="3026" y="598462"/>
                    <a:pt x="21409" y="557409"/>
                    <a:pt x="43793" y="519309"/>
                  </a:cubicBezTo>
                  <a:cubicBezTo>
                    <a:pt x="58271" y="494353"/>
                    <a:pt x="100276" y="454920"/>
                    <a:pt x="88465" y="423297"/>
                  </a:cubicBezTo>
                  <a:cubicBezTo>
                    <a:pt x="52937" y="330047"/>
                    <a:pt x="21790" y="242322"/>
                    <a:pt x="46365" y="140690"/>
                  </a:cubicBezTo>
                  <a:cubicBezTo>
                    <a:pt x="63509" y="68396"/>
                    <a:pt x="112087" y="-37999"/>
                    <a:pt x="202860" y="11912"/>
                  </a:cubicBezTo>
                  <a:cubicBezTo>
                    <a:pt x="209433" y="15818"/>
                    <a:pt x="216005" y="19818"/>
                    <a:pt x="221243" y="23723"/>
                  </a:cubicBezTo>
                  <a:cubicBezTo>
                    <a:pt x="244866" y="35534"/>
                    <a:pt x="211718" y="64490"/>
                    <a:pt x="202860" y="77635"/>
                  </a:cubicBezTo>
                  <a:cubicBezTo>
                    <a:pt x="183143" y="103924"/>
                    <a:pt x="167332" y="130213"/>
                    <a:pt x="165999" y="163360"/>
                  </a:cubicBezTo>
                  <a:cubicBezTo>
                    <a:pt x="163589" y="194602"/>
                    <a:pt x="165799" y="226129"/>
                    <a:pt x="172571" y="256705"/>
                  </a:cubicBezTo>
                  <a:cubicBezTo>
                    <a:pt x="173904" y="263277"/>
                    <a:pt x="204099" y="339477"/>
                    <a:pt x="208099" y="335571"/>
                  </a:cubicBezTo>
                  <a:cubicBezTo>
                    <a:pt x="223568" y="321190"/>
                    <a:pt x="239789" y="307568"/>
                    <a:pt x="256676" y="294900"/>
                  </a:cubicBezTo>
                  <a:close/>
                  <a:moveTo>
                    <a:pt x="67415" y="639705"/>
                  </a:moveTo>
                  <a:cubicBezTo>
                    <a:pt x="68748" y="658089"/>
                    <a:pt x="81893" y="664660"/>
                    <a:pt x="97704" y="654088"/>
                  </a:cubicBezTo>
                  <a:cubicBezTo>
                    <a:pt x="117421" y="639705"/>
                    <a:pt x="126279" y="613416"/>
                    <a:pt x="130566" y="589699"/>
                  </a:cubicBezTo>
                  <a:cubicBezTo>
                    <a:pt x="135804" y="555504"/>
                    <a:pt x="127899" y="533215"/>
                    <a:pt x="117421" y="500354"/>
                  </a:cubicBezTo>
                  <a:cubicBezTo>
                    <a:pt x="100276" y="509118"/>
                    <a:pt x="63509" y="614273"/>
                    <a:pt x="67415" y="639705"/>
                  </a:cubicBezTo>
                  <a:close/>
                </a:path>
              </a:pathLst>
            </a:cu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4" name="Shape 4214"/>
        <p:cNvGrpSpPr/>
        <p:nvPr/>
      </p:nvGrpSpPr>
      <p:grpSpPr>
        <a:xfrm>
          <a:off x="0" y="0"/>
          <a:ext cx="0" cy="0"/>
          <a:chOff x="0" y="0"/>
          <a:chExt cx="0" cy="0"/>
        </a:xfrm>
      </p:grpSpPr>
      <p:sp>
        <p:nvSpPr>
          <p:cNvPr id="4215" name="Google Shape;4215;p25"/>
          <p:cNvSpPr txBox="1"/>
          <p:nvPr>
            <p:ph type="title"/>
          </p:nvPr>
        </p:nvSpPr>
        <p:spPr>
          <a:xfrm>
            <a:off x="2405117" y="2994175"/>
            <a:ext cx="73818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a:t>
            </a:r>
            <a:r>
              <a:rPr lang="en">
                <a:solidFill>
                  <a:schemeClr val="accent2"/>
                </a:solidFill>
              </a:rPr>
              <a:t>I’m...</a:t>
            </a:r>
            <a:endParaRPr>
              <a:solidFill>
                <a:schemeClr val="accent2"/>
              </a:solidFill>
            </a:endParaRPr>
          </a:p>
        </p:txBody>
      </p:sp>
      <p:sp>
        <p:nvSpPr>
          <p:cNvPr id="4216" name="Google Shape;4216;p25"/>
          <p:cNvSpPr txBox="1"/>
          <p:nvPr>
            <p:ph idx="1" type="body"/>
          </p:nvPr>
        </p:nvSpPr>
        <p:spPr>
          <a:xfrm>
            <a:off x="2405083" y="4398475"/>
            <a:ext cx="7381800" cy="2235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2100"/>
              </a:spcBef>
              <a:spcAft>
                <a:spcPts val="2100"/>
              </a:spcAft>
              <a:buNone/>
            </a:pPr>
            <a:r>
              <a:rPr lang="en"/>
              <a:t>You can add your name, title and a little background. Right click the image and replace it with your own.</a:t>
            </a:r>
            <a:endParaRPr/>
          </a:p>
        </p:txBody>
      </p:sp>
      <p:pic>
        <p:nvPicPr>
          <p:cNvPr id="4217" name="Google Shape;4217;p25"/>
          <p:cNvPicPr preferRelativeResize="0"/>
          <p:nvPr/>
        </p:nvPicPr>
        <p:blipFill rotWithShape="1">
          <a:blip r:embed="rId3">
            <a:alphaModFix/>
          </a:blip>
          <a:srcRect b="0" l="26711" r="6644" t="0"/>
          <a:stretch/>
        </p:blipFill>
        <p:spPr>
          <a:xfrm>
            <a:off x="4552825" y="463975"/>
            <a:ext cx="2529900" cy="25302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3" name="Shape 4713"/>
        <p:cNvGrpSpPr/>
        <p:nvPr/>
      </p:nvGrpSpPr>
      <p:grpSpPr>
        <a:xfrm>
          <a:off x="0" y="0"/>
          <a:ext cx="0" cy="0"/>
          <a:chOff x="0" y="0"/>
          <a:chExt cx="0" cy="0"/>
        </a:xfrm>
      </p:grpSpPr>
      <p:sp>
        <p:nvSpPr>
          <p:cNvPr id="4714" name="Google Shape;4714;p43"/>
          <p:cNvSpPr txBox="1"/>
          <p:nvPr>
            <p:ph type="title"/>
          </p:nvPr>
        </p:nvSpPr>
        <p:spPr>
          <a:xfrm>
            <a:off x="415600" y="3647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Monday, December 6th.</a:t>
            </a:r>
            <a:endParaRPr sz="5000"/>
          </a:p>
        </p:txBody>
      </p:sp>
      <p:sp>
        <p:nvSpPr>
          <p:cNvPr id="4715" name="Google Shape;4715;p43"/>
          <p:cNvSpPr txBox="1"/>
          <p:nvPr>
            <p:ph type="title"/>
          </p:nvPr>
        </p:nvSpPr>
        <p:spPr>
          <a:xfrm>
            <a:off x="833125" y="2488725"/>
            <a:ext cx="3508200" cy="661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sz="3600"/>
              <a:t>Announcements</a:t>
            </a:r>
            <a:endParaRPr b="1" sz="3600"/>
          </a:p>
        </p:txBody>
      </p:sp>
      <p:sp>
        <p:nvSpPr>
          <p:cNvPr id="4716" name="Google Shape;4716;p43"/>
          <p:cNvSpPr txBox="1"/>
          <p:nvPr/>
        </p:nvSpPr>
        <p:spPr>
          <a:xfrm>
            <a:off x="833125" y="3288825"/>
            <a:ext cx="3508200" cy="2833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None/>
            </a:pPr>
            <a:r>
              <a:rPr b="1" lang="en" sz="1600">
                <a:solidFill>
                  <a:schemeClr val="dk1"/>
                </a:solidFill>
                <a:latin typeface="Happy Monkey"/>
                <a:ea typeface="Happy Monkey"/>
                <a:cs typeface="Happy Monkey"/>
                <a:sym typeface="Happy Monkey"/>
              </a:rPr>
              <a:t>Far far away, behind the word mountains, far from the countries Vokalia and Consonantia, there live the blind texts. </a:t>
            </a:r>
            <a:endParaRPr b="1" sz="1600">
              <a:solidFill>
                <a:schemeClr val="dk1"/>
              </a:solidFill>
              <a:latin typeface="Happy Monkey"/>
              <a:ea typeface="Happy Monkey"/>
              <a:cs typeface="Happy Monkey"/>
              <a:sym typeface="Happy Monkey"/>
            </a:endParaRPr>
          </a:p>
          <a:p>
            <a:pPr indent="0" lvl="0" marL="0" rtl="0" algn="l">
              <a:lnSpc>
                <a:spcPct val="115000"/>
              </a:lnSpc>
              <a:spcBef>
                <a:spcPts val="2100"/>
              </a:spcBef>
              <a:spcAft>
                <a:spcPts val="0"/>
              </a:spcAft>
              <a:buNone/>
            </a:pPr>
            <a:r>
              <a:rPr b="1" lang="en" sz="1600">
                <a:solidFill>
                  <a:schemeClr val="dk1"/>
                </a:solidFill>
                <a:latin typeface="Happy Monkey"/>
                <a:ea typeface="Happy Monkey"/>
                <a:cs typeface="Happy Monkey"/>
                <a:sym typeface="Happy Monkey"/>
              </a:rPr>
              <a:t>Separated they live in Bookmarks Grove right at the coast of the Semantics, a large language ocean. </a:t>
            </a:r>
            <a:endParaRPr b="1" sz="1600">
              <a:solidFill>
                <a:schemeClr val="dk1"/>
              </a:solidFill>
              <a:latin typeface="Happy Monkey"/>
              <a:ea typeface="Happy Monkey"/>
              <a:cs typeface="Happy Monkey"/>
              <a:sym typeface="Happy Monkey"/>
            </a:endParaRPr>
          </a:p>
          <a:p>
            <a:pPr indent="0" lvl="0" marL="0" rtl="0" algn="l">
              <a:lnSpc>
                <a:spcPct val="115000"/>
              </a:lnSpc>
              <a:spcBef>
                <a:spcPts val="2100"/>
              </a:spcBef>
              <a:spcAft>
                <a:spcPts val="2100"/>
              </a:spcAft>
              <a:buNone/>
            </a:pPr>
            <a:r>
              <a:t/>
            </a:r>
            <a:endParaRPr b="1" sz="1600">
              <a:solidFill>
                <a:schemeClr val="dk1"/>
              </a:solidFill>
              <a:latin typeface="Happy Monkey"/>
              <a:ea typeface="Happy Monkey"/>
              <a:cs typeface="Happy Monkey"/>
              <a:sym typeface="Happy Monkey"/>
            </a:endParaRPr>
          </a:p>
        </p:txBody>
      </p:sp>
      <p:pic>
        <p:nvPicPr>
          <p:cNvPr id="4717" name="Google Shape;4717;p43"/>
          <p:cNvPicPr preferRelativeResize="0"/>
          <p:nvPr/>
        </p:nvPicPr>
        <p:blipFill rotWithShape="1">
          <a:blip r:embed="rId3">
            <a:alphaModFix/>
          </a:blip>
          <a:srcRect b="11994" l="26146" r="26980" t="11994"/>
          <a:stretch/>
        </p:blipFill>
        <p:spPr>
          <a:xfrm>
            <a:off x="5557475" y="5112675"/>
            <a:ext cx="1148700" cy="1096200"/>
          </a:xfrm>
          <a:prstGeom prst="ellipse">
            <a:avLst/>
          </a:prstGeom>
          <a:noFill/>
          <a:ln>
            <a:noFill/>
          </a:ln>
        </p:spPr>
      </p:pic>
      <p:pic>
        <p:nvPicPr>
          <p:cNvPr id="4718" name="Google Shape;4718;p43"/>
          <p:cNvPicPr preferRelativeResize="0"/>
          <p:nvPr/>
        </p:nvPicPr>
        <p:blipFill rotWithShape="1">
          <a:blip r:embed="rId3">
            <a:alphaModFix/>
          </a:blip>
          <a:srcRect b="11994" l="26146" r="26980" t="11994"/>
          <a:stretch/>
        </p:blipFill>
        <p:spPr>
          <a:xfrm>
            <a:off x="6891325" y="5112675"/>
            <a:ext cx="1148700" cy="1096200"/>
          </a:xfrm>
          <a:prstGeom prst="ellipse">
            <a:avLst/>
          </a:prstGeom>
          <a:noFill/>
          <a:ln>
            <a:noFill/>
          </a:ln>
        </p:spPr>
      </p:pic>
      <p:sp>
        <p:nvSpPr>
          <p:cNvPr id="4719" name="Google Shape;4719;p43"/>
          <p:cNvSpPr txBox="1"/>
          <p:nvPr>
            <p:ph type="title"/>
          </p:nvPr>
        </p:nvSpPr>
        <p:spPr>
          <a:xfrm>
            <a:off x="5272250" y="4439475"/>
            <a:ext cx="3108000" cy="597000"/>
          </a:xfrm>
          <a:prstGeom prst="rect">
            <a:avLst/>
          </a:prstGeom>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1" lang="en" sz="2600">
                <a:solidFill>
                  <a:schemeClr val="accent1"/>
                </a:solidFill>
              </a:rPr>
              <a:t>Would you rather...</a:t>
            </a:r>
            <a:endParaRPr b="1" sz="2600">
              <a:solidFill>
                <a:schemeClr val="accent1"/>
              </a:solidFill>
            </a:endParaRPr>
          </a:p>
        </p:txBody>
      </p:sp>
      <p:sp>
        <p:nvSpPr>
          <p:cNvPr id="4720" name="Google Shape;4720;p43"/>
          <p:cNvSpPr txBox="1"/>
          <p:nvPr>
            <p:ph type="title"/>
          </p:nvPr>
        </p:nvSpPr>
        <p:spPr>
          <a:xfrm>
            <a:off x="5190800" y="1734950"/>
            <a:ext cx="3108000" cy="661500"/>
          </a:xfrm>
          <a:prstGeom prst="rect">
            <a:avLst/>
          </a:prstGeom>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b="1" lang="en" sz="2600">
                <a:solidFill>
                  <a:schemeClr val="accent3"/>
                </a:solidFill>
              </a:rPr>
              <a:t>Materials</a:t>
            </a:r>
            <a:endParaRPr b="1" sz="2600">
              <a:solidFill>
                <a:schemeClr val="accent3"/>
              </a:solidFill>
            </a:endParaRPr>
          </a:p>
        </p:txBody>
      </p:sp>
      <p:grpSp>
        <p:nvGrpSpPr>
          <p:cNvPr id="4721" name="Google Shape;4721;p43"/>
          <p:cNvGrpSpPr/>
          <p:nvPr/>
        </p:nvGrpSpPr>
        <p:grpSpPr>
          <a:xfrm>
            <a:off x="5546099" y="2669883"/>
            <a:ext cx="789794" cy="731053"/>
            <a:chOff x="2776537" y="4375560"/>
            <a:chExt cx="1152143" cy="1066452"/>
          </a:xfrm>
        </p:grpSpPr>
        <p:sp>
          <p:nvSpPr>
            <p:cNvPr id="4722" name="Google Shape;4722;p43"/>
            <p:cNvSpPr/>
            <p:nvPr/>
          </p:nvSpPr>
          <p:spPr>
            <a:xfrm>
              <a:off x="2801683" y="4519612"/>
              <a:ext cx="251460" cy="589502"/>
            </a:xfrm>
            <a:custGeom>
              <a:rect b="b" l="l" r="r" t="t"/>
              <a:pathLst>
                <a:path extrusionOk="0" h="589502" w="251460">
                  <a:moveTo>
                    <a:pt x="234886" y="95"/>
                  </a:moveTo>
                  <a:cubicBezTo>
                    <a:pt x="234506" y="0"/>
                    <a:pt x="234029" y="0"/>
                    <a:pt x="233648" y="0"/>
                  </a:cubicBezTo>
                  <a:lnTo>
                    <a:pt x="17716" y="0"/>
                  </a:lnTo>
                  <a:cubicBezTo>
                    <a:pt x="7906" y="0"/>
                    <a:pt x="0" y="7906"/>
                    <a:pt x="0" y="17621"/>
                  </a:cubicBezTo>
                  <a:lnTo>
                    <a:pt x="0" y="578930"/>
                  </a:lnTo>
                  <a:cubicBezTo>
                    <a:pt x="0" y="582930"/>
                    <a:pt x="1333" y="586549"/>
                    <a:pt x="3619" y="589502"/>
                  </a:cubicBezTo>
                  <a:lnTo>
                    <a:pt x="3619" y="355473"/>
                  </a:lnTo>
                  <a:lnTo>
                    <a:pt x="35433" y="355473"/>
                  </a:lnTo>
                  <a:lnTo>
                    <a:pt x="35433" y="35338"/>
                  </a:lnTo>
                  <a:lnTo>
                    <a:pt x="215932" y="35338"/>
                  </a:lnTo>
                  <a:lnTo>
                    <a:pt x="215932" y="355473"/>
                  </a:lnTo>
                  <a:lnTo>
                    <a:pt x="251460" y="355473"/>
                  </a:lnTo>
                  <a:lnTo>
                    <a:pt x="251460" y="17621"/>
                  </a:lnTo>
                  <a:cubicBezTo>
                    <a:pt x="251460" y="8287"/>
                    <a:pt x="244221" y="667"/>
                    <a:pt x="234886" y="95"/>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3" name="Google Shape;4723;p43"/>
            <p:cNvSpPr/>
            <p:nvPr/>
          </p:nvSpPr>
          <p:spPr>
            <a:xfrm>
              <a:off x="2843961" y="4375560"/>
              <a:ext cx="166903" cy="98331"/>
            </a:xfrm>
            <a:custGeom>
              <a:rect b="b" l="l" r="r" t="t"/>
              <a:pathLst>
                <a:path extrusionOk="0" h="98331" w="166903">
                  <a:moveTo>
                    <a:pt x="149174" y="98332"/>
                  </a:moveTo>
                  <a:lnTo>
                    <a:pt x="17729" y="98332"/>
                  </a:lnTo>
                  <a:cubicBezTo>
                    <a:pt x="11538" y="98332"/>
                    <a:pt x="5918" y="95093"/>
                    <a:pt x="2680" y="90045"/>
                  </a:cubicBezTo>
                  <a:cubicBezTo>
                    <a:pt x="-559" y="84901"/>
                    <a:pt x="-844" y="78424"/>
                    <a:pt x="1727" y="72805"/>
                  </a:cubicBezTo>
                  <a:lnTo>
                    <a:pt x="17253" y="40515"/>
                  </a:lnTo>
                  <a:cubicBezTo>
                    <a:pt x="21254" y="32323"/>
                    <a:pt x="26588" y="25180"/>
                    <a:pt x="32969" y="19179"/>
                  </a:cubicBezTo>
                  <a:cubicBezTo>
                    <a:pt x="50114" y="3558"/>
                    <a:pt x="74403" y="-3110"/>
                    <a:pt x="98120" y="1367"/>
                  </a:cubicBezTo>
                  <a:cubicBezTo>
                    <a:pt x="120980" y="5749"/>
                    <a:pt x="139840" y="20036"/>
                    <a:pt x="149651" y="40420"/>
                  </a:cubicBezTo>
                  <a:lnTo>
                    <a:pt x="165176" y="72710"/>
                  </a:lnTo>
                  <a:cubicBezTo>
                    <a:pt x="167748" y="78139"/>
                    <a:pt x="167462" y="84711"/>
                    <a:pt x="164224" y="89950"/>
                  </a:cubicBezTo>
                  <a:cubicBezTo>
                    <a:pt x="160890" y="95188"/>
                    <a:pt x="155175" y="98332"/>
                    <a:pt x="149174" y="98332"/>
                  </a:cubicBezTo>
                  <a:lnTo>
                    <a:pt x="149174" y="98332"/>
                  </a:lnTo>
                  <a:close/>
                  <a:moveTo>
                    <a:pt x="45923" y="62708"/>
                  </a:moveTo>
                  <a:lnTo>
                    <a:pt x="120885" y="62708"/>
                  </a:lnTo>
                  <a:lnTo>
                    <a:pt x="117647" y="55945"/>
                  </a:lnTo>
                  <a:cubicBezTo>
                    <a:pt x="110884" y="41944"/>
                    <a:pt x="98311" y="37657"/>
                    <a:pt x="91358" y="36419"/>
                  </a:cubicBezTo>
                  <a:cubicBezTo>
                    <a:pt x="78880" y="33943"/>
                    <a:pt x="65640" y="37467"/>
                    <a:pt x="56972" y="45468"/>
                  </a:cubicBezTo>
                  <a:cubicBezTo>
                    <a:pt x="53734" y="48421"/>
                    <a:pt x="51162" y="52040"/>
                    <a:pt x="49067" y="56136"/>
                  </a:cubicBezTo>
                  <a:lnTo>
                    <a:pt x="45923" y="62708"/>
                  </a:lnTo>
                  <a:lnTo>
                    <a:pt x="45923" y="62708"/>
                  </a:lnTo>
                  <a:lnTo>
                    <a:pt x="45923" y="6270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4" name="Google Shape;4724;p43"/>
            <p:cNvSpPr/>
            <p:nvPr/>
          </p:nvSpPr>
          <p:spPr>
            <a:xfrm>
              <a:off x="2801777" y="4438363"/>
              <a:ext cx="251557" cy="123443"/>
            </a:xfrm>
            <a:custGeom>
              <a:rect b="b" l="l" r="r" t="t"/>
              <a:pathLst>
                <a:path extrusionOk="0" h="123443" w="251557">
                  <a:moveTo>
                    <a:pt x="233078" y="123444"/>
                  </a:moveTo>
                  <a:lnTo>
                    <a:pt x="18194" y="123444"/>
                  </a:lnTo>
                  <a:cubicBezTo>
                    <a:pt x="12479" y="123444"/>
                    <a:pt x="6669" y="120491"/>
                    <a:pt x="3430" y="116014"/>
                  </a:cubicBezTo>
                  <a:cubicBezTo>
                    <a:pt x="192" y="111538"/>
                    <a:pt x="-951" y="105156"/>
                    <a:pt x="858" y="99727"/>
                  </a:cubicBezTo>
                  <a:cubicBezTo>
                    <a:pt x="1049" y="99060"/>
                    <a:pt x="1430" y="98203"/>
                    <a:pt x="1811" y="97441"/>
                  </a:cubicBezTo>
                  <a:lnTo>
                    <a:pt x="44102" y="10096"/>
                  </a:lnTo>
                  <a:cubicBezTo>
                    <a:pt x="47055" y="3905"/>
                    <a:pt x="53341" y="0"/>
                    <a:pt x="60104" y="0"/>
                  </a:cubicBezTo>
                  <a:lnTo>
                    <a:pt x="191454" y="0"/>
                  </a:lnTo>
                  <a:cubicBezTo>
                    <a:pt x="198312" y="0"/>
                    <a:pt x="204503" y="3905"/>
                    <a:pt x="207456" y="10096"/>
                  </a:cubicBezTo>
                  <a:lnTo>
                    <a:pt x="249747" y="97441"/>
                  </a:lnTo>
                  <a:cubicBezTo>
                    <a:pt x="250128" y="98107"/>
                    <a:pt x="250318" y="98870"/>
                    <a:pt x="250699" y="99727"/>
                  </a:cubicBezTo>
                  <a:cubicBezTo>
                    <a:pt x="252509" y="105156"/>
                    <a:pt x="251366" y="111443"/>
                    <a:pt x="248127" y="116014"/>
                  </a:cubicBezTo>
                  <a:cubicBezTo>
                    <a:pt x="244889" y="120587"/>
                    <a:pt x="238793" y="123444"/>
                    <a:pt x="233078" y="123444"/>
                  </a:cubicBezTo>
                  <a:lnTo>
                    <a:pt x="233078" y="123444"/>
                  </a:lnTo>
                  <a:close/>
                  <a:moveTo>
                    <a:pt x="45626" y="88011"/>
                  </a:moveTo>
                  <a:lnTo>
                    <a:pt x="205551" y="88011"/>
                  </a:lnTo>
                  <a:lnTo>
                    <a:pt x="180119" y="35528"/>
                  </a:lnTo>
                  <a:lnTo>
                    <a:pt x="70962" y="35528"/>
                  </a:lnTo>
                  <a:lnTo>
                    <a:pt x="45626" y="88011"/>
                  </a:lnTo>
                  <a:lnTo>
                    <a:pt x="45626" y="88011"/>
                  </a:lnTo>
                  <a:lnTo>
                    <a:pt x="45626" y="8801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5" name="Google Shape;4725;p43"/>
            <p:cNvSpPr/>
            <p:nvPr/>
          </p:nvSpPr>
          <p:spPr>
            <a:xfrm>
              <a:off x="3019995" y="4519612"/>
              <a:ext cx="251459" cy="355473"/>
            </a:xfrm>
            <a:custGeom>
              <a:rect b="b" l="l" r="r" t="t"/>
              <a:pathLst>
                <a:path extrusionOk="0" h="355473" w="251459">
                  <a:moveTo>
                    <a:pt x="233743" y="0"/>
                  </a:moveTo>
                  <a:lnTo>
                    <a:pt x="17717" y="0"/>
                  </a:lnTo>
                  <a:cubicBezTo>
                    <a:pt x="17335" y="0"/>
                    <a:pt x="16955" y="0"/>
                    <a:pt x="16573" y="95"/>
                  </a:cubicBezTo>
                  <a:cubicBezTo>
                    <a:pt x="7334" y="667"/>
                    <a:pt x="0" y="8287"/>
                    <a:pt x="0" y="17716"/>
                  </a:cubicBezTo>
                  <a:lnTo>
                    <a:pt x="0" y="355473"/>
                  </a:lnTo>
                  <a:lnTo>
                    <a:pt x="35433" y="355473"/>
                  </a:lnTo>
                  <a:lnTo>
                    <a:pt x="35433" y="35433"/>
                  </a:lnTo>
                  <a:lnTo>
                    <a:pt x="215932" y="35433"/>
                  </a:lnTo>
                  <a:lnTo>
                    <a:pt x="215932" y="355473"/>
                  </a:lnTo>
                  <a:lnTo>
                    <a:pt x="251460" y="355473"/>
                  </a:lnTo>
                  <a:lnTo>
                    <a:pt x="251460" y="17716"/>
                  </a:lnTo>
                  <a:cubicBezTo>
                    <a:pt x="251460" y="7906"/>
                    <a:pt x="243554" y="0"/>
                    <a:pt x="233743"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6" name="Google Shape;4726;p43"/>
            <p:cNvSpPr/>
            <p:nvPr/>
          </p:nvSpPr>
          <p:spPr>
            <a:xfrm>
              <a:off x="3062274" y="4375594"/>
              <a:ext cx="166903" cy="98298"/>
            </a:xfrm>
            <a:custGeom>
              <a:rect b="b" l="l" r="r" t="t"/>
              <a:pathLst>
                <a:path extrusionOk="0" h="98298" w="166903">
                  <a:moveTo>
                    <a:pt x="149174" y="98298"/>
                  </a:moveTo>
                  <a:lnTo>
                    <a:pt x="17729" y="98298"/>
                  </a:lnTo>
                  <a:cubicBezTo>
                    <a:pt x="11538" y="98298"/>
                    <a:pt x="5918" y="95059"/>
                    <a:pt x="2680" y="90011"/>
                  </a:cubicBezTo>
                  <a:cubicBezTo>
                    <a:pt x="-559" y="84772"/>
                    <a:pt x="-844" y="78391"/>
                    <a:pt x="1727" y="72771"/>
                  </a:cubicBezTo>
                  <a:lnTo>
                    <a:pt x="17253" y="40577"/>
                  </a:lnTo>
                  <a:cubicBezTo>
                    <a:pt x="29350" y="15526"/>
                    <a:pt x="54686" y="0"/>
                    <a:pt x="83452" y="0"/>
                  </a:cubicBezTo>
                  <a:cubicBezTo>
                    <a:pt x="112217" y="0"/>
                    <a:pt x="137554" y="15526"/>
                    <a:pt x="149651" y="40577"/>
                  </a:cubicBezTo>
                  <a:lnTo>
                    <a:pt x="165176" y="72866"/>
                  </a:lnTo>
                  <a:cubicBezTo>
                    <a:pt x="167748" y="78296"/>
                    <a:pt x="167462" y="84868"/>
                    <a:pt x="164224" y="90106"/>
                  </a:cubicBezTo>
                  <a:cubicBezTo>
                    <a:pt x="160985" y="95250"/>
                    <a:pt x="155366" y="98298"/>
                    <a:pt x="149174" y="98298"/>
                  </a:cubicBezTo>
                  <a:lnTo>
                    <a:pt x="149174" y="98298"/>
                  </a:lnTo>
                  <a:close/>
                  <a:moveTo>
                    <a:pt x="46019" y="62674"/>
                  </a:moveTo>
                  <a:lnTo>
                    <a:pt x="120885" y="62674"/>
                  </a:lnTo>
                  <a:lnTo>
                    <a:pt x="117647" y="56007"/>
                  </a:lnTo>
                  <a:cubicBezTo>
                    <a:pt x="111455" y="43148"/>
                    <a:pt x="98692" y="35623"/>
                    <a:pt x="83452" y="35623"/>
                  </a:cubicBezTo>
                  <a:cubicBezTo>
                    <a:pt x="68212" y="35623"/>
                    <a:pt x="55353" y="43244"/>
                    <a:pt x="49257" y="56007"/>
                  </a:cubicBezTo>
                  <a:lnTo>
                    <a:pt x="46019" y="62674"/>
                  </a:lnTo>
                  <a:lnTo>
                    <a:pt x="46019" y="62674"/>
                  </a:lnTo>
                  <a:lnTo>
                    <a:pt x="46019"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7" name="Google Shape;4727;p43"/>
            <p:cNvSpPr/>
            <p:nvPr/>
          </p:nvSpPr>
          <p:spPr>
            <a:xfrm>
              <a:off x="3019984" y="4438554"/>
              <a:ext cx="251488" cy="123348"/>
            </a:xfrm>
            <a:custGeom>
              <a:rect b="b" l="l" r="r" t="t"/>
              <a:pathLst>
                <a:path extrusionOk="0" h="123348" w="251488">
                  <a:moveTo>
                    <a:pt x="233088" y="123349"/>
                  </a:moveTo>
                  <a:lnTo>
                    <a:pt x="18109" y="123349"/>
                  </a:lnTo>
                  <a:cubicBezTo>
                    <a:pt x="12108" y="123349"/>
                    <a:pt x="6012" y="120015"/>
                    <a:pt x="2869" y="115062"/>
                  </a:cubicBezTo>
                  <a:cubicBezTo>
                    <a:pt x="-369" y="110109"/>
                    <a:pt x="-941" y="103251"/>
                    <a:pt x="1536" y="97727"/>
                  </a:cubicBezTo>
                  <a:lnTo>
                    <a:pt x="44017" y="10001"/>
                  </a:lnTo>
                  <a:cubicBezTo>
                    <a:pt x="46970" y="3810"/>
                    <a:pt x="53256" y="0"/>
                    <a:pt x="60019" y="0"/>
                  </a:cubicBezTo>
                  <a:lnTo>
                    <a:pt x="191369" y="0"/>
                  </a:lnTo>
                  <a:cubicBezTo>
                    <a:pt x="198227" y="0"/>
                    <a:pt x="204418" y="3905"/>
                    <a:pt x="207371" y="10001"/>
                  </a:cubicBezTo>
                  <a:lnTo>
                    <a:pt x="249662" y="97346"/>
                  </a:lnTo>
                  <a:cubicBezTo>
                    <a:pt x="249757" y="97727"/>
                    <a:pt x="249852" y="97917"/>
                    <a:pt x="250138" y="98298"/>
                  </a:cubicBezTo>
                  <a:cubicBezTo>
                    <a:pt x="252424" y="103727"/>
                    <a:pt x="251757" y="110490"/>
                    <a:pt x="248519" y="115443"/>
                  </a:cubicBezTo>
                  <a:cubicBezTo>
                    <a:pt x="244995" y="120110"/>
                    <a:pt x="239089" y="123349"/>
                    <a:pt x="233088" y="123349"/>
                  </a:cubicBezTo>
                  <a:lnTo>
                    <a:pt x="233088" y="123349"/>
                  </a:lnTo>
                  <a:close/>
                  <a:moveTo>
                    <a:pt x="45732" y="87821"/>
                  </a:moveTo>
                  <a:lnTo>
                    <a:pt x="205656" y="87821"/>
                  </a:lnTo>
                  <a:lnTo>
                    <a:pt x="180225" y="35243"/>
                  </a:lnTo>
                  <a:lnTo>
                    <a:pt x="71068" y="35243"/>
                  </a:lnTo>
                  <a:lnTo>
                    <a:pt x="45732" y="87821"/>
                  </a:lnTo>
                  <a:lnTo>
                    <a:pt x="45732" y="87821"/>
                  </a:lnTo>
                  <a:lnTo>
                    <a:pt x="45732"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8" name="Google Shape;4728;p43"/>
            <p:cNvSpPr/>
            <p:nvPr/>
          </p:nvSpPr>
          <p:spPr>
            <a:xfrm>
              <a:off x="3278301" y="4375594"/>
              <a:ext cx="166903" cy="98298"/>
            </a:xfrm>
            <a:custGeom>
              <a:rect b="b" l="l" r="r" t="t"/>
              <a:pathLst>
                <a:path extrusionOk="0" h="98298" w="166903">
                  <a:moveTo>
                    <a:pt x="149174" y="98298"/>
                  </a:moveTo>
                  <a:lnTo>
                    <a:pt x="17729" y="98298"/>
                  </a:lnTo>
                  <a:cubicBezTo>
                    <a:pt x="11538" y="98298"/>
                    <a:pt x="5918" y="95059"/>
                    <a:pt x="2680" y="90011"/>
                  </a:cubicBezTo>
                  <a:cubicBezTo>
                    <a:pt x="-559" y="84868"/>
                    <a:pt x="-844" y="78391"/>
                    <a:pt x="1727" y="72771"/>
                  </a:cubicBezTo>
                  <a:lnTo>
                    <a:pt x="17253" y="40577"/>
                  </a:lnTo>
                  <a:cubicBezTo>
                    <a:pt x="29350" y="15526"/>
                    <a:pt x="54686" y="0"/>
                    <a:pt x="83452" y="0"/>
                  </a:cubicBezTo>
                  <a:lnTo>
                    <a:pt x="83452" y="0"/>
                  </a:lnTo>
                  <a:cubicBezTo>
                    <a:pt x="112217" y="0"/>
                    <a:pt x="137554" y="15526"/>
                    <a:pt x="149651" y="40577"/>
                  </a:cubicBezTo>
                  <a:lnTo>
                    <a:pt x="165176" y="72866"/>
                  </a:lnTo>
                  <a:cubicBezTo>
                    <a:pt x="167748" y="78296"/>
                    <a:pt x="167462" y="84868"/>
                    <a:pt x="164224" y="90106"/>
                  </a:cubicBezTo>
                  <a:cubicBezTo>
                    <a:pt x="160985" y="95155"/>
                    <a:pt x="155175" y="98298"/>
                    <a:pt x="149174" y="98298"/>
                  </a:cubicBezTo>
                  <a:lnTo>
                    <a:pt x="149174" y="98298"/>
                  </a:lnTo>
                  <a:close/>
                  <a:moveTo>
                    <a:pt x="46019" y="62674"/>
                  </a:moveTo>
                  <a:lnTo>
                    <a:pt x="120885" y="62674"/>
                  </a:lnTo>
                  <a:lnTo>
                    <a:pt x="117647" y="56007"/>
                  </a:lnTo>
                  <a:cubicBezTo>
                    <a:pt x="111455" y="43148"/>
                    <a:pt x="98692" y="35623"/>
                    <a:pt x="83452" y="35623"/>
                  </a:cubicBezTo>
                  <a:lnTo>
                    <a:pt x="83452" y="35623"/>
                  </a:lnTo>
                  <a:cubicBezTo>
                    <a:pt x="68212" y="35623"/>
                    <a:pt x="55353" y="43244"/>
                    <a:pt x="49257" y="56007"/>
                  </a:cubicBezTo>
                  <a:lnTo>
                    <a:pt x="46019" y="62674"/>
                  </a:lnTo>
                  <a:lnTo>
                    <a:pt x="46019" y="62674"/>
                  </a:lnTo>
                  <a:lnTo>
                    <a:pt x="46019"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9" name="Google Shape;4729;p43"/>
            <p:cNvSpPr/>
            <p:nvPr/>
          </p:nvSpPr>
          <p:spPr>
            <a:xfrm>
              <a:off x="3236073" y="4438554"/>
              <a:ext cx="251616" cy="123348"/>
            </a:xfrm>
            <a:custGeom>
              <a:rect b="b" l="l" r="r" t="t"/>
              <a:pathLst>
                <a:path extrusionOk="0" h="123348" w="251616">
                  <a:moveTo>
                    <a:pt x="233121" y="123349"/>
                  </a:moveTo>
                  <a:lnTo>
                    <a:pt x="18142" y="123349"/>
                  </a:lnTo>
                  <a:cubicBezTo>
                    <a:pt x="12236" y="123349"/>
                    <a:pt x="6331" y="120205"/>
                    <a:pt x="2997" y="115348"/>
                  </a:cubicBezTo>
                  <a:cubicBezTo>
                    <a:pt x="-337" y="110395"/>
                    <a:pt x="-908" y="103727"/>
                    <a:pt x="1378" y="98203"/>
                  </a:cubicBezTo>
                  <a:lnTo>
                    <a:pt x="44050" y="10001"/>
                  </a:lnTo>
                  <a:cubicBezTo>
                    <a:pt x="47003" y="3810"/>
                    <a:pt x="53289" y="0"/>
                    <a:pt x="60052" y="0"/>
                  </a:cubicBezTo>
                  <a:lnTo>
                    <a:pt x="191497" y="0"/>
                  </a:lnTo>
                  <a:cubicBezTo>
                    <a:pt x="198355" y="0"/>
                    <a:pt x="204546" y="3905"/>
                    <a:pt x="207499" y="10001"/>
                  </a:cubicBezTo>
                  <a:lnTo>
                    <a:pt x="249790" y="97346"/>
                  </a:lnTo>
                  <a:cubicBezTo>
                    <a:pt x="249885" y="97727"/>
                    <a:pt x="249980" y="97917"/>
                    <a:pt x="250266" y="98298"/>
                  </a:cubicBezTo>
                  <a:cubicBezTo>
                    <a:pt x="252552" y="103727"/>
                    <a:pt x="251885" y="110490"/>
                    <a:pt x="248647" y="115443"/>
                  </a:cubicBezTo>
                  <a:cubicBezTo>
                    <a:pt x="244932" y="120110"/>
                    <a:pt x="239026" y="123349"/>
                    <a:pt x="233121" y="123349"/>
                  </a:cubicBezTo>
                  <a:lnTo>
                    <a:pt x="233121" y="123349"/>
                  </a:lnTo>
                  <a:close/>
                  <a:moveTo>
                    <a:pt x="45574" y="87821"/>
                  </a:moveTo>
                  <a:lnTo>
                    <a:pt x="205499" y="87821"/>
                  </a:lnTo>
                  <a:lnTo>
                    <a:pt x="180067" y="35243"/>
                  </a:lnTo>
                  <a:lnTo>
                    <a:pt x="70910" y="35243"/>
                  </a:lnTo>
                  <a:lnTo>
                    <a:pt x="45574" y="87821"/>
                  </a:lnTo>
                  <a:lnTo>
                    <a:pt x="45574" y="87821"/>
                  </a:lnTo>
                  <a:lnTo>
                    <a:pt x="45574"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0" name="Google Shape;4730;p43"/>
            <p:cNvSpPr/>
            <p:nvPr/>
          </p:nvSpPr>
          <p:spPr>
            <a:xfrm>
              <a:off x="3446430" y="4729066"/>
              <a:ext cx="35910" cy="146018"/>
            </a:xfrm>
            <a:custGeom>
              <a:rect b="b" l="l" r="r" t="t"/>
              <a:pathLst>
                <a:path extrusionOk="0" h="146018" w="35910">
                  <a:moveTo>
                    <a:pt x="35909" y="17812"/>
                  </a:moveTo>
                  <a:lnTo>
                    <a:pt x="35147" y="146018"/>
                  </a:lnTo>
                  <a:lnTo>
                    <a:pt x="0" y="146018"/>
                  </a:lnTo>
                  <a:lnTo>
                    <a:pt x="667" y="17526"/>
                  </a:lnTo>
                  <a:cubicBezTo>
                    <a:pt x="667" y="7811"/>
                    <a:pt x="8477" y="0"/>
                    <a:pt x="18288" y="0"/>
                  </a:cubicBezTo>
                  <a:cubicBezTo>
                    <a:pt x="18288" y="0"/>
                    <a:pt x="18288" y="0"/>
                    <a:pt x="18383" y="0"/>
                  </a:cubicBezTo>
                  <a:cubicBezTo>
                    <a:pt x="28194" y="0"/>
                    <a:pt x="36004" y="8001"/>
                    <a:pt x="35909" y="17812"/>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1" name="Google Shape;4731;p43"/>
            <p:cNvSpPr/>
            <p:nvPr/>
          </p:nvSpPr>
          <p:spPr>
            <a:xfrm>
              <a:off x="3445188" y="4526470"/>
              <a:ext cx="250320" cy="348615"/>
            </a:xfrm>
            <a:custGeom>
              <a:rect b="b" l="l" r="r" t="t"/>
              <a:pathLst>
                <a:path extrusionOk="0" h="348615" w="250320">
                  <a:moveTo>
                    <a:pt x="250321" y="17621"/>
                  </a:moveTo>
                  <a:lnTo>
                    <a:pt x="250321" y="348615"/>
                  </a:lnTo>
                  <a:lnTo>
                    <a:pt x="214888" y="348615"/>
                  </a:lnTo>
                  <a:lnTo>
                    <a:pt x="214888" y="35338"/>
                  </a:lnTo>
                  <a:lnTo>
                    <a:pt x="35532" y="35338"/>
                  </a:lnTo>
                  <a:lnTo>
                    <a:pt x="37151" y="152400"/>
                  </a:lnTo>
                  <a:cubicBezTo>
                    <a:pt x="37246" y="162211"/>
                    <a:pt x="29531" y="170212"/>
                    <a:pt x="19720" y="170307"/>
                  </a:cubicBezTo>
                  <a:cubicBezTo>
                    <a:pt x="10005" y="171069"/>
                    <a:pt x="2004" y="162687"/>
                    <a:pt x="1909" y="152876"/>
                  </a:cubicBezTo>
                  <a:lnTo>
                    <a:pt x="4" y="17907"/>
                  </a:lnTo>
                  <a:cubicBezTo>
                    <a:pt x="-92" y="13145"/>
                    <a:pt x="1718" y="8572"/>
                    <a:pt x="5052" y="5239"/>
                  </a:cubicBezTo>
                  <a:cubicBezTo>
                    <a:pt x="8386" y="2000"/>
                    <a:pt x="12958" y="0"/>
                    <a:pt x="17625" y="0"/>
                  </a:cubicBezTo>
                  <a:lnTo>
                    <a:pt x="232604" y="0"/>
                  </a:lnTo>
                  <a:cubicBezTo>
                    <a:pt x="242415" y="0"/>
                    <a:pt x="250321" y="7906"/>
                    <a:pt x="250321" y="17621"/>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2" name="Google Shape;4732;p43"/>
            <p:cNvSpPr/>
            <p:nvPr/>
          </p:nvSpPr>
          <p:spPr>
            <a:xfrm>
              <a:off x="3487470" y="4375594"/>
              <a:ext cx="165729" cy="98298"/>
            </a:xfrm>
            <a:custGeom>
              <a:rect b="b" l="l" r="r" t="t"/>
              <a:pathLst>
                <a:path extrusionOk="0" h="98298" w="165729">
                  <a:moveTo>
                    <a:pt x="148127" y="98298"/>
                  </a:moveTo>
                  <a:lnTo>
                    <a:pt x="17634" y="98298"/>
                  </a:lnTo>
                  <a:cubicBezTo>
                    <a:pt x="11538" y="98298"/>
                    <a:pt x="5918" y="95059"/>
                    <a:pt x="2680" y="90011"/>
                  </a:cubicBezTo>
                  <a:cubicBezTo>
                    <a:pt x="-559" y="84963"/>
                    <a:pt x="-844" y="78391"/>
                    <a:pt x="1727" y="72771"/>
                  </a:cubicBezTo>
                  <a:lnTo>
                    <a:pt x="17158" y="40577"/>
                  </a:lnTo>
                  <a:cubicBezTo>
                    <a:pt x="29159" y="15526"/>
                    <a:pt x="54305" y="0"/>
                    <a:pt x="82880" y="0"/>
                  </a:cubicBezTo>
                  <a:cubicBezTo>
                    <a:pt x="111455" y="0"/>
                    <a:pt x="136601" y="15526"/>
                    <a:pt x="148603" y="40577"/>
                  </a:cubicBezTo>
                  <a:lnTo>
                    <a:pt x="164033" y="72866"/>
                  </a:lnTo>
                  <a:cubicBezTo>
                    <a:pt x="166605" y="78296"/>
                    <a:pt x="166224" y="84868"/>
                    <a:pt x="163081" y="90106"/>
                  </a:cubicBezTo>
                  <a:cubicBezTo>
                    <a:pt x="159938" y="95250"/>
                    <a:pt x="154127" y="98298"/>
                    <a:pt x="148127" y="98298"/>
                  </a:cubicBezTo>
                  <a:lnTo>
                    <a:pt x="148127" y="98298"/>
                  </a:lnTo>
                  <a:close/>
                  <a:moveTo>
                    <a:pt x="45638" y="62674"/>
                  </a:moveTo>
                  <a:lnTo>
                    <a:pt x="119933" y="62674"/>
                  </a:lnTo>
                  <a:lnTo>
                    <a:pt x="116789" y="56007"/>
                  </a:lnTo>
                  <a:cubicBezTo>
                    <a:pt x="110693" y="43148"/>
                    <a:pt x="97930" y="35623"/>
                    <a:pt x="82785" y="35623"/>
                  </a:cubicBezTo>
                  <a:cubicBezTo>
                    <a:pt x="67640" y="35623"/>
                    <a:pt x="54877" y="43244"/>
                    <a:pt x="48781" y="56007"/>
                  </a:cubicBezTo>
                  <a:lnTo>
                    <a:pt x="45638" y="62674"/>
                  </a:lnTo>
                  <a:lnTo>
                    <a:pt x="45638" y="62674"/>
                  </a:lnTo>
                  <a:lnTo>
                    <a:pt x="45638"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3" name="Google Shape;4733;p43"/>
            <p:cNvSpPr/>
            <p:nvPr/>
          </p:nvSpPr>
          <p:spPr>
            <a:xfrm>
              <a:off x="3445242" y="4438554"/>
              <a:ext cx="250282" cy="123348"/>
            </a:xfrm>
            <a:custGeom>
              <a:rect b="b" l="l" r="r" t="t"/>
              <a:pathLst>
                <a:path extrusionOk="0" h="123348" w="250282">
                  <a:moveTo>
                    <a:pt x="232073" y="123349"/>
                  </a:moveTo>
                  <a:lnTo>
                    <a:pt x="18047" y="123349"/>
                  </a:lnTo>
                  <a:cubicBezTo>
                    <a:pt x="12141" y="123349"/>
                    <a:pt x="6236" y="120205"/>
                    <a:pt x="2997" y="115348"/>
                  </a:cubicBezTo>
                  <a:cubicBezTo>
                    <a:pt x="-337" y="110395"/>
                    <a:pt x="-908" y="103727"/>
                    <a:pt x="1378" y="98203"/>
                  </a:cubicBezTo>
                  <a:lnTo>
                    <a:pt x="43764" y="10001"/>
                  </a:lnTo>
                  <a:cubicBezTo>
                    <a:pt x="46717" y="3810"/>
                    <a:pt x="53003" y="0"/>
                    <a:pt x="59671" y="0"/>
                  </a:cubicBezTo>
                  <a:lnTo>
                    <a:pt x="190449" y="0"/>
                  </a:lnTo>
                  <a:cubicBezTo>
                    <a:pt x="197307" y="0"/>
                    <a:pt x="203403" y="3905"/>
                    <a:pt x="206356" y="10001"/>
                  </a:cubicBezTo>
                  <a:lnTo>
                    <a:pt x="248456" y="97346"/>
                  </a:lnTo>
                  <a:cubicBezTo>
                    <a:pt x="248552" y="97727"/>
                    <a:pt x="248647" y="97917"/>
                    <a:pt x="248932" y="98298"/>
                  </a:cubicBezTo>
                  <a:cubicBezTo>
                    <a:pt x="251219" y="103727"/>
                    <a:pt x="250552" y="110490"/>
                    <a:pt x="247313" y="115443"/>
                  </a:cubicBezTo>
                  <a:cubicBezTo>
                    <a:pt x="243884" y="120110"/>
                    <a:pt x="237979" y="123349"/>
                    <a:pt x="232073" y="123349"/>
                  </a:cubicBezTo>
                  <a:lnTo>
                    <a:pt x="232073" y="123349"/>
                  </a:lnTo>
                  <a:close/>
                  <a:moveTo>
                    <a:pt x="45383" y="87821"/>
                  </a:moveTo>
                  <a:lnTo>
                    <a:pt x="204641" y="87821"/>
                  </a:lnTo>
                  <a:lnTo>
                    <a:pt x="179305" y="35243"/>
                  </a:lnTo>
                  <a:lnTo>
                    <a:pt x="70625" y="35243"/>
                  </a:lnTo>
                  <a:lnTo>
                    <a:pt x="45383" y="87821"/>
                  </a:lnTo>
                  <a:lnTo>
                    <a:pt x="45383" y="87821"/>
                  </a:lnTo>
                  <a:lnTo>
                    <a:pt x="45383"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4" name="Google Shape;4734;p43"/>
            <p:cNvSpPr/>
            <p:nvPr/>
          </p:nvSpPr>
          <p:spPr>
            <a:xfrm>
              <a:off x="3660076" y="4519612"/>
              <a:ext cx="251460" cy="355473"/>
            </a:xfrm>
            <a:custGeom>
              <a:rect b="b" l="l" r="r" t="t"/>
              <a:pathLst>
                <a:path extrusionOk="0" h="355473" w="251460">
                  <a:moveTo>
                    <a:pt x="233744" y="0"/>
                  </a:moveTo>
                  <a:lnTo>
                    <a:pt x="17717" y="0"/>
                  </a:lnTo>
                  <a:cubicBezTo>
                    <a:pt x="12001" y="0"/>
                    <a:pt x="6953" y="2667"/>
                    <a:pt x="3810" y="6858"/>
                  </a:cubicBezTo>
                  <a:cubicBezTo>
                    <a:pt x="1429" y="9811"/>
                    <a:pt x="0" y="13621"/>
                    <a:pt x="0" y="17716"/>
                  </a:cubicBezTo>
                  <a:lnTo>
                    <a:pt x="0" y="355473"/>
                  </a:lnTo>
                  <a:lnTo>
                    <a:pt x="35433" y="355473"/>
                  </a:lnTo>
                  <a:lnTo>
                    <a:pt x="35433" y="35433"/>
                  </a:lnTo>
                  <a:lnTo>
                    <a:pt x="215932" y="35433"/>
                  </a:lnTo>
                  <a:lnTo>
                    <a:pt x="215932" y="345948"/>
                  </a:lnTo>
                  <a:lnTo>
                    <a:pt x="251460" y="345948"/>
                  </a:lnTo>
                  <a:lnTo>
                    <a:pt x="251460" y="17716"/>
                  </a:lnTo>
                  <a:cubicBezTo>
                    <a:pt x="251460" y="7906"/>
                    <a:pt x="243554" y="0"/>
                    <a:pt x="233744" y="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5" name="Google Shape;4735;p43"/>
            <p:cNvSpPr/>
            <p:nvPr/>
          </p:nvSpPr>
          <p:spPr>
            <a:xfrm>
              <a:off x="3703528" y="4375594"/>
              <a:ext cx="165697" cy="98298"/>
            </a:xfrm>
            <a:custGeom>
              <a:rect b="b" l="l" r="r" t="t"/>
              <a:pathLst>
                <a:path extrusionOk="0" h="98298" w="165697">
                  <a:moveTo>
                    <a:pt x="148095" y="98298"/>
                  </a:moveTo>
                  <a:lnTo>
                    <a:pt x="17603" y="98298"/>
                  </a:lnTo>
                  <a:cubicBezTo>
                    <a:pt x="11507" y="98298"/>
                    <a:pt x="5887" y="95059"/>
                    <a:pt x="2648" y="90011"/>
                  </a:cubicBezTo>
                  <a:cubicBezTo>
                    <a:pt x="-495" y="84772"/>
                    <a:pt x="-876" y="78391"/>
                    <a:pt x="1696" y="72771"/>
                  </a:cubicBezTo>
                  <a:lnTo>
                    <a:pt x="17127" y="40577"/>
                  </a:lnTo>
                  <a:cubicBezTo>
                    <a:pt x="29128" y="15526"/>
                    <a:pt x="54274" y="0"/>
                    <a:pt x="82849" y="0"/>
                  </a:cubicBezTo>
                  <a:cubicBezTo>
                    <a:pt x="111424" y="0"/>
                    <a:pt x="136570" y="15526"/>
                    <a:pt x="148571" y="40577"/>
                  </a:cubicBezTo>
                  <a:lnTo>
                    <a:pt x="164002" y="72866"/>
                  </a:lnTo>
                  <a:cubicBezTo>
                    <a:pt x="166574" y="78296"/>
                    <a:pt x="166193" y="84868"/>
                    <a:pt x="163050" y="90106"/>
                  </a:cubicBezTo>
                  <a:cubicBezTo>
                    <a:pt x="159906" y="95155"/>
                    <a:pt x="154191" y="98298"/>
                    <a:pt x="148095" y="98298"/>
                  </a:cubicBezTo>
                  <a:lnTo>
                    <a:pt x="148095" y="98298"/>
                  </a:lnTo>
                  <a:close/>
                  <a:moveTo>
                    <a:pt x="45702" y="62674"/>
                  </a:moveTo>
                  <a:lnTo>
                    <a:pt x="119996" y="62674"/>
                  </a:lnTo>
                  <a:lnTo>
                    <a:pt x="116853" y="56007"/>
                  </a:lnTo>
                  <a:cubicBezTo>
                    <a:pt x="110757" y="43148"/>
                    <a:pt x="97994" y="35623"/>
                    <a:pt x="82849" y="35623"/>
                  </a:cubicBezTo>
                  <a:cubicBezTo>
                    <a:pt x="67704" y="35623"/>
                    <a:pt x="54941" y="43244"/>
                    <a:pt x="48845" y="56007"/>
                  </a:cubicBezTo>
                  <a:lnTo>
                    <a:pt x="45702" y="62674"/>
                  </a:lnTo>
                  <a:lnTo>
                    <a:pt x="45702" y="62674"/>
                  </a:lnTo>
                  <a:lnTo>
                    <a:pt x="45702" y="62674"/>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6" name="Google Shape;4736;p43"/>
            <p:cNvSpPr/>
            <p:nvPr/>
          </p:nvSpPr>
          <p:spPr>
            <a:xfrm>
              <a:off x="3661140" y="4438554"/>
              <a:ext cx="250216" cy="123348"/>
            </a:xfrm>
            <a:custGeom>
              <a:rect b="b" l="l" r="r" t="t"/>
              <a:pathLst>
                <a:path extrusionOk="0" h="123348" w="250216">
                  <a:moveTo>
                    <a:pt x="232107" y="123349"/>
                  </a:moveTo>
                  <a:lnTo>
                    <a:pt x="18080" y="123349"/>
                  </a:lnTo>
                  <a:cubicBezTo>
                    <a:pt x="12080" y="123349"/>
                    <a:pt x="6079" y="120015"/>
                    <a:pt x="2840" y="115062"/>
                  </a:cubicBezTo>
                  <a:cubicBezTo>
                    <a:pt x="-303" y="110109"/>
                    <a:pt x="-970" y="103251"/>
                    <a:pt x="1507" y="97727"/>
                  </a:cubicBezTo>
                  <a:lnTo>
                    <a:pt x="43798" y="10001"/>
                  </a:lnTo>
                  <a:cubicBezTo>
                    <a:pt x="46751" y="3810"/>
                    <a:pt x="53037" y="0"/>
                    <a:pt x="59705" y="0"/>
                  </a:cubicBezTo>
                  <a:lnTo>
                    <a:pt x="190483" y="0"/>
                  </a:lnTo>
                  <a:cubicBezTo>
                    <a:pt x="197341" y="0"/>
                    <a:pt x="203437" y="3905"/>
                    <a:pt x="206390" y="10001"/>
                  </a:cubicBezTo>
                  <a:lnTo>
                    <a:pt x="248490" y="97346"/>
                  </a:lnTo>
                  <a:cubicBezTo>
                    <a:pt x="248585" y="97441"/>
                    <a:pt x="248585" y="97727"/>
                    <a:pt x="248681" y="97822"/>
                  </a:cubicBezTo>
                  <a:cubicBezTo>
                    <a:pt x="251157" y="103251"/>
                    <a:pt x="250586" y="110109"/>
                    <a:pt x="247347" y="115157"/>
                  </a:cubicBezTo>
                  <a:cubicBezTo>
                    <a:pt x="244394" y="120110"/>
                    <a:pt x="238108" y="123349"/>
                    <a:pt x="232107" y="123349"/>
                  </a:cubicBezTo>
                  <a:lnTo>
                    <a:pt x="232107" y="123349"/>
                  </a:lnTo>
                  <a:close/>
                  <a:moveTo>
                    <a:pt x="45608" y="87821"/>
                  </a:moveTo>
                  <a:lnTo>
                    <a:pt x="204866" y="87821"/>
                  </a:lnTo>
                  <a:lnTo>
                    <a:pt x="179529" y="35243"/>
                  </a:lnTo>
                  <a:lnTo>
                    <a:pt x="70754" y="35243"/>
                  </a:lnTo>
                  <a:lnTo>
                    <a:pt x="45608" y="87821"/>
                  </a:lnTo>
                  <a:lnTo>
                    <a:pt x="45608" y="87821"/>
                  </a:lnTo>
                  <a:lnTo>
                    <a:pt x="45608" y="87821"/>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7" name="Google Shape;4737;p43"/>
            <p:cNvSpPr/>
            <p:nvPr/>
          </p:nvSpPr>
          <p:spPr>
            <a:xfrm>
              <a:off x="2776537" y="4844223"/>
              <a:ext cx="1152143" cy="597789"/>
            </a:xfrm>
            <a:custGeom>
              <a:rect b="b" l="l" r="r" t="t"/>
              <a:pathLst>
                <a:path extrusionOk="0" h="597789" w="1152143">
                  <a:moveTo>
                    <a:pt x="976884" y="597789"/>
                  </a:moveTo>
                  <a:lnTo>
                    <a:pt x="175260" y="597789"/>
                  </a:lnTo>
                  <a:cubicBezTo>
                    <a:pt x="150876" y="597789"/>
                    <a:pt x="127254" y="592836"/>
                    <a:pt x="105061" y="583025"/>
                  </a:cubicBezTo>
                  <a:cubicBezTo>
                    <a:pt x="41243" y="554927"/>
                    <a:pt x="0" y="491871"/>
                    <a:pt x="0" y="422339"/>
                  </a:cubicBezTo>
                  <a:lnTo>
                    <a:pt x="0" y="17717"/>
                  </a:lnTo>
                  <a:cubicBezTo>
                    <a:pt x="0" y="7906"/>
                    <a:pt x="7906" y="0"/>
                    <a:pt x="17717" y="0"/>
                  </a:cubicBezTo>
                  <a:lnTo>
                    <a:pt x="1134428" y="0"/>
                  </a:lnTo>
                  <a:cubicBezTo>
                    <a:pt x="1144238" y="0"/>
                    <a:pt x="1152144" y="7906"/>
                    <a:pt x="1152144" y="17717"/>
                  </a:cubicBezTo>
                  <a:lnTo>
                    <a:pt x="1152144" y="422339"/>
                  </a:lnTo>
                  <a:cubicBezTo>
                    <a:pt x="1152144" y="519113"/>
                    <a:pt x="1073563" y="597789"/>
                    <a:pt x="976884" y="597789"/>
                  </a:cubicBezTo>
                  <a:lnTo>
                    <a:pt x="976884" y="597789"/>
                  </a:lnTo>
                  <a:close/>
                  <a:moveTo>
                    <a:pt x="35433" y="35433"/>
                  </a:moveTo>
                  <a:lnTo>
                    <a:pt x="35433" y="422339"/>
                  </a:lnTo>
                  <a:cubicBezTo>
                    <a:pt x="35433" y="477774"/>
                    <a:pt x="68390" y="528161"/>
                    <a:pt x="119348" y="550545"/>
                  </a:cubicBezTo>
                  <a:cubicBezTo>
                    <a:pt x="137065" y="558356"/>
                    <a:pt x="155734" y="562261"/>
                    <a:pt x="175260" y="562261"/>
                  </a:cubicBezTo>
                  <a:lnTo>
                    <a:pt x="976884" y="562261"/>
                  </a:lnTo>
                  <a:cubicBezTo>
                    <a:pt x="1053941" y="562261"/>
                    <a:pt x="1116711" y="499491"/>
                    <a:pt x="1116711" y="422339"/>
                  </a:cubicBezTo>
                  <a:lnTo>
                    <a:pt x="1116711" y="35433"/>
                  </a:lnTo>
                  <a:lnTo>
                    <a:pt x="35433" y="35433"/>
                  </a:lnTo>
                  <a:lnTo>
                    <a:pt x="35433" y="35433"/>
                  </a:lnTo>
                  <a:lnTo>
                    <a:pt x="3543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8" name="Google Shape;4738;p43"/>
            <p:cNvSpPr/>
            <p:nvPr/>
          </p:nvSpPr>
          <p:spPr>
            <a:xfrm>
              <a:off x="2979991" y="4952809"/>
              <a:ext cx="758952" cy="353186"/>
            </a:xfrm>
            <a:custGeom>
              <a:rect b="b" l="l" r="r" t="t"/>
              <a:pathLst>
                <a:path extrusionOk="0" h="353186" w="758952">
                  <a:moveTo>
                    <a:pt x="379476" y="353187"/>
                  </a:moveTo>
                  <a:cubicBezTo>
                    <a:pt x="166688" y="353187"/>
                    <a:pt x="0" y="275654"/>
                    <a:pt x="0" y="176593"/>
                  </a:cubicBezTo>
                  <a:cubicBezTo>
                    <a:pt x="0" y="77533"/>
                    <a:pt x="166688" y="0"/>
                    <a:pt x="379476" y="0"/>
                  </a:cubicBezTo>
                  <a:cubicBezTo>
                    <a:pt x="592265" y="0"/>
                    <a:pt x="758952" y="77533"/>
                    <a:pt x="758952" y="176593"/>
                  </a:cubicBezTo>
                  <a:cubicBezTo>
                    <a:pt x="758952" y="275558"/>
                    <a:pt x="592265" y="353187"/>
                    <a:pt x="379476" y="353187"/>
                  </a:cubicBezTo>
                  <a:lnTo>
                    <a:pt x="379476" y="353187"/>
                  </a:lnTo>
                  <a:close/>
                  <a:moveTo>
                    <a:pt x="379476" y="35338"/>
                  </a:moveTo>
                  <a:cubicBezTo>
                    <a:pt x="173641" y="35338"/>
                    <a:pt x="35433" y="108299"/>
                    <a:pt x="35433" y="176498"/>
                  </a:cubicBezTo>
                  <a:cubicBezTo>
                    <a:pt x="35433" y="244697"/>
                    <a:pt x="173736" y="317659"/>
                    <a:pt x="379476" y="317659"/>
                  </a:cubicBezTo>
                  <a:cubicBezTo>
                    <a:pt x="585311" y="317659"/>
                    <a:pt x="723519" y="244697"/>
                    <a:pt x="723519" y="176498"/>
                  </a:cubicBezTo>
                  <a:cubicBezTo>
                    <a:pt x="723519" y="108299"/>
                    <a:pt x="585311" y="35338"/>
                    <a:pt x="379476" y="35338"/>
                  </a:cubicBezTo>
                  <a:lnTo>
                    <a:pt x="379476" y="3533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739" name="Google Shape;4739;p43"/>
          <p:cNvGrpSpPr/>
          <p:nvPr/>
        </p:nvGrpSpPr>
        <p:grpSpPr>
          <a:xfrm>
            <a:off x="7384776" y="2581798"/>
            <a:ext cx="721627" cy="907323"/>
            <a:chOff x="6477570" y="1322641"/>
            <a:chExt cx="1052702" cy="1323593"/>
          </a:xfrm>
        </p:grpSpPr>
        <p:sp>
          <p:nvSpPr>
            <p:cNvPr id="4740" name="Google Shape;4740;p43"/>
            <p:cNvSpPr/>
            <p:nvPr/>
          </p:nvSpPr>
          <p:spPr>
            <a:xfrm>
              <a:off x="6477570" y="1428940"/>
              <a:ext cx="121158" cy="402716"/>
            </a:xfrm>
            <a:custGeom>
              <a:rect b="b" l="l" r="r" t="t"/>
              <a:pathLst>
                <a:path extrusionOk="0" h="402716" w="121158">
                  <a:moveTo>
                    <a:pt x="0" y="385000"/>
                  </a:moveTo>
                  <a:lnTo>
                    <a:pt x="0" y="118015"/>
                  </a:lnTo>
                  <a:cubicBezTo>
                    <a:pt x="0" y="64103"/>
                    <a:pt x="36290" y="18574"/>
                    <a:pt x="85725" y="4572"/>
                  </a:cubicBezTo>
                  <a:cubicBezTo>
                    <a:pt x="96012" y="1619"/>
                    <a:pt x="106871" y="0"/>
                    <a:pt x="118110" y="0"/>
                  </a:cubicBezTo>
                  <a:lnTo>
                    <a:pt x="121158" y="0"/>
                  </a:lnTo>
                  <a:lnTo>
                    <a:pt x="121158" y="35433"/>
                  </a:lnTo>
                  <a:lnTo>
                    <a:pt x="118110" y="35433"/>
                  </a:lnTo>
                  <a:cubicBezTo>
                    <a:pt x="106585" y="35433"/>
                    <a:pt x="95631" y="37814"/>
                    <a:pt x="85725" y="42005"/>
                  </a:cubicBezTo>
                  <a:cubicBezTo>
                    <a:pt x="56197" y="54673"/>
                    <a:pt x="35433" y="83915"/>
                    <a:pt x="35433" y="118015"/>
                  </a:cubicBezTo>
                  <a:lnTo>
                    <a:pt x="35433" y="385000"/>
                  </a:lnTo>
                  <a:cubicBezTo>
                    <a:pt x="35433" y="394811"/>
                    <a:pt x="27527" y="402717"/>
                    <a:pt x="17717" y="402717"/>
                  </a:cubicBezTo>
                  <a:cubicBezTo>
                    <a:pt x="7906" y="402717"/>
                    <a:pt x="0" y="394811"/>
                    <a:pt x="0" y="38500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1" name="Google Shape;4741;p43"/>
            <p:cNvSpPr/>
            <p:nvPr/>
          </p:nvSpPr>
          <p:spPr>
            <a:xfrm>
              <a:off x="6669595"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2" name="Google Shape;4742;p43"/>
            <p:cNvSpPr/>
            <p:nvPr/>
          </p:nvSpPr>
          <p:spPr>
            <a:xfrm>
              <a:off x="6917626"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3" name="Google Shape;4743;p43"/>
            <p:cNvSpPr/>
            <p:nvPr/>
          </p:nvSpPr>
          <p:spPr>
            <a:xfrm>
              <a:off x="7165657" y="1428940"/>
              <a:ext cx="177165" cy="35433"/>
            </a:xfrm>
            <a:custGeom>
              <a:rect b="b" l="l" r="r" t="t"/>
              <a:pathLst>
                <a:path extrusionOk="0" h="35433" w="177165">
                  <a:moveTo>
                    <a:pt x="0" y="0"/>
                  </a:moveTo>
                  <a:lnTo>
                    <a:pt x="177165" y="0"/>
                  </a:lnTo>
                  <a:lnTo>
                    <a:pt x="177165" y="35433"/>
                  </a:lnTo>
                  <a:lnTo>
                    <a:pt x="0"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4" name="Google Shape;4744;p43"/>
            <p:cNvSpPr/>
            <p:nvPr/>
          </p:nvSpPr>
          <p:spPr>
            <a:xfrm>
              <a:off x="6477570" y="1429035"/>
              <a:ext cx="1052702" cy="1217199"/>
            </a:xfrm>
            <a:custGeom>
              <a:rect b="b" l="l" r="r" t="t"/>
              <a:pathLst>
                <a:path extrusionOk="0" h="1217199" w="1052702">
                  <a:moveTo>
                    <a:pt x="1052703" y="117920"/>
                  </a:moveTo>
                  <a:lnTo>
                    <a:pt x="1052703" y="1099090"/>
                  </a:lnTo>
                  <a:cubicBezTo>
                    <a:pt x="1052703" y="1164241"/>
                    <a:pt x="999649" y="1217200"/>
                    <a:pt x="934498" y="1217200"/>
                  </a:cubicBezTo>
                  <a:lnTo>
                    <a:pt x="118110" y="1217200"/>
                  </a:lnTo>
                  <a:cubicBezTo>
                    <a:pt x="52959" y="1217200"/>
                    <a:pt x="0" y="1164241"/>
                    <a:pt x="0" y="1099090"/>
                  </a:cubicBezTo>
                  <a:lnTo>
                    <a:pt x="0" y="1066038"/>
                  </a:lnTo>
                  <a:cubicBezTo>
                    <a:pt x="0" y="1056227"/>
                    <a:pt x="7906" y="1048321"/>
                    <a:pt x="17717" y="1048321"/>
                  </a:cubicBezTo>
                  <a:cubicBezTo>
                    <a:pt x="27527" y="1048321"/>
                    <a:pt x="35433" y="1056227"/>
                    <a:pt x="35433" y="1066038"/>
                  </a:cubicBezTo>
                  <a:lnTo>
                    <a:pt x="35433" y="1099090"/>
                  </a:lnTo>
                  <a:cubicBezTo>
                    <a:pt x="35433" y="1144619"/>
                    <a:pt x="72485" y="1181672"/>
                    <a:pt x="118110" y="1181672"/>
                  </a:cubicBezTo>
                  <a:lnTo>
                    <a:pt x="934498" y="1181672"/>
                  </a:lnTo>
                  <a:cubicBezTo>
                    <a:pt x="980027" y="1181672"/>
                    <a:pt x="1017175" y="1144715"/>
                    <a:pt x="1017175" y="1099090"/>
                  </a:cubicBezTo>
                  <a:lnTo>
                    <a:pt x="1017175" y="117920"/>
                  </a:lnTo>
                  <a:cubicBezTo>
                    <a:pt x="1017175" y="85630"/>
                    <a:pt x="998601" y="57626"/>
                    <a:pt x="971550" y="44006"/>
                  </a:cubicBezTo>
                  <a:cubicBezTo>
                    <a:pt x="960882" y="38672"/>
                    <a:pt x="948880" y="35624"/>
                    <a:pt x="936117" y="35338"/>
                  </a:cubicBezTo>
                  <a:lnTo>
                    <a:pt x="936117" y="0"/>
                  </a:lnTo>
                  <a:cubicBezTo>
                    <a:pt x="948500" y="95"/>
                    <a:pt x="960406" y="2191"/>
                    <a:pt x="971550" y="5905"/>
                  </a:cubicBezTo>
                  <a:cubicBezTo>
                    <a:pt x="1018604" y="21431"/>
                    <a:pt x="1052703" y="65723"/>
                    <a:pt x="1052703" y="11792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5" name="Google Shape;4745;p43"/>
            <p:cNvSpPr/>
            <p:nvPr/>
          </p:nvSpPr>
          <p:spPr>
            <a:xfrm>
              <a:off x="6646830" y="1913476"/>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6" name="Google Shape;4746;p43"/>
            <p:cNvSpPr/>
            <p:nvPr/>
          </p:nvSpPr>
          <p:spPr>
            <a:xfrm>
              <a:off x="6646830" y="1747837"/>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7" name="Google Shape;4747;p43"/>
            <p:cNvSpPr/>
            <p:nvPr/>
          </p:nvSpPr>
          <p:spPr>
            <a:xfrm>
              <a:off x="6646830" y="2079307"/>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8" name="Google Shape;4748;p43"/>
            <p:cNvSpPr/>
            <p:nvPr/>
          </p:nvSpPr>
          <p:spPr>
            <a:xfrm>
              <a:off x="6646830" y="2232373"/>
              <a:ext cx="714279" cy="35432"/>
            </a:xfrm>
            <a:custGeom>
              <a:rect b="b" l="l" r="r" t="t"/>
              <a:pathLst>
                <a:path extrusionOk="0" h="35432"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527"/>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9" name="Google Shape;4749;p43"/>
            <p:cNvSpPr/>
            <p:nvPr/>
          </p:nvSpPr>
          <p:spPr>
            <a:xfrm>
              <a:off x="6646830" y="2398203"/>
              <a:ext cx="714279" cy="35433"/>
            </a:xfrm>
            <a:custGeom>
              <a:rect b="b" l="l" r="r" t="t"/>
              <a:pathLst>
                <a:path extrusionOk="0" h="35433" w="714279">
                  <a:moveTo>
                    <a:pt x="696563" y="35433"/>
                  </a:moveTo>
                  <a:lnTo>
                    <a:pt x="17717" y="35433"/>
                  </a:lnTo>
                  <a:cubicBezTo>
                    <a:pt x="7906" y="35433"/>
                    <a:pt x="0" y="27527"/>
                    <a:pt x="0" y="17717"/>
                  </a:cubicBezTo>
                  <a:cubicBezTo>
                    <a:pt x="0" y="7906"/>
                    <a:pt x="7906" y="0"/>
                    <a:pt x="17717" y="0"/>
                  </a:cubicBezTo>
                  <a:lnTo>
                    <a:pt x="696563" y="0"/>
                  </a:lnTo>
                  <a:cubicBezTo>
                    <a:pt x="706374" y="0"/>
                    <a:pt x="714280" y="7906"/>
                    <a:pt x="714280" y="17717"/>
                  </a:cubicBezTo>
                  <a:cubicBezTo>
                    <a:pt x="714280" y="27432"/>
                    <a:pt x="706374" y="35433"/>
                    <a:pt x="696563" y="35433"/>
                  </a:cubicBezTo>
                  <a:lnTo>
                    <a:pt x="696563" y="35433"/>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0" name="Google Shape;4750;p43"/>
            <p:cNvSpPr/>
            <p:nvPr/>
          </p:nvSpPr>
          <p:spPr>
            <a:xfrm>
              <a:off x="6478713" y="1870138"/>
              <a:ext cx="35433" cy="529209"/>
            </a:xfrm>
            <a:custGeom>
              <a:rect b="b" l="l" r="r" t="t"/>
              <a:pathLst>
                <a:path extrusionOk="0" h="529209" w="35433">
                  <a:moveTo>
                    <a:pt x="17717" y="529209"/>
                  </a:moveTo>
                  <a:cubicBezTo>
                    <a:pt x="7906" y="529209"/>
                    <a:pt x="0" y="521303"/>
                    <a:pt x="0" y="511493"/>
                  </a:cubicBezTo>
                  <a:lnTo>
                    <a:pt x="0" y="17717"/>
                  </a:lnTo>
                  <a:cubicBezTo>
                    <a:pt x="0" y="7906"/>
                    <a:pt x="7906" y="0"/>
                    <a:pt x="17717" y="0"/>
                  </a:cubicBezTo>
                  <a:cubicBezTo>
                    <a:pt x="27527" y="0"/>
                    <a:pt x="35433" y="7906"/>
                    <a:pt x="35433" y="17717"/>
                  </a:cubicBezTo>
                  <a:lnTo>
                    <a:pt x="35433" y="511397"/>
                  </a:lnTo>
                  <a:cubicBezTo>
                    <a:pt x="35433" y="521208"/>
                    <a:pt x="27527" y="529209"/>
                    <a:pt x="17717" y="529209"/>
                  </a:cubicBezTo>
                  <a:lnTo>
                    <a:pt x="17717" y="529209"/>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1" name="Google Shape;4751;p43"/>
            <p:cNvSpPr/>
            <p:nvPr/>
          </p:nvSpPr>
          <p:spPr>
            <a:xfrm>
              <a:off x="6563295"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2" name="Google Shape;4752;p43"/>
            <p:cNvSpPr/>
            <p:nvPr/>
          </p:nvSpPr>
          <p:spPr>
            <a:xfrm>
              <a:off x="6811327"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3" name="Google Shape;4753;p43"/>
            <p:cNvSpPr/>
            <p:nvPr/>
          </p:nvSpPr>
          <p:spPr>
            <a:xfrm>
              <a:off x="7059358" y="1322641"/>
              <a:ext cx="141731" cy="248030"/>
            </a:xfrm>
            <a:custGeom>
              <a:rect b="b" l="l" r="r" t="t"/>
              <a:pathLst>
                <a:path extrusionOk="0" h="248030" w="141731">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8"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4" name="Google Shape;4754;p43"/>
            <p:cNvSpPr/>
            <p:nvPr/>
          </p:nvSpPr>
          <p:spPr>
            <a:xfrm>
              <a:off x="7307388" y="1322641"/>
              <a:ext cx="141732" cy="248030"/>
            </a:xfrm>
            <a:custGeom>
              <a:rect b="b" l="l" r="r" t="t"/>
              <a:pathLst>
                <a:path extrusionOk="0" h="248030" w="141732">
                  <a:moveTo>
                    <a:pt x="70866" y="0"/>
                  </a:moveTo>
                  <a:cubicBezTo>
                    <a:pt x="31718" y="0"/>
                    <a:pt x="0" y="31718"/>
                    <a:pt x="0" y="70866"/>
                  </a:cubicBezTo>
                  <a:lnTo>
                    <a:pt x="0" y="177165"/>
                  </a:lnTo>
                  <a:cubicBezTo>
                    <a:pt x="0" y="216218"/>
                    <a:pt x="31718" y="248031"/>
                    <a:pt x="70866" y="248031"/>
                  </a:cubicBezTo>
                  <a:cubicBezTo>
                    <a:pt x="109823" y="248031"/>
                    <a:pt x="141732" y="216218"/>
                    <a:pt x="141732" y="177165"/>
                  </a:cubicBezTo>
                  <a:lnTo>
                    <a:pt x="141732" y="70866"/>
                  </a:lnTo>
                  <a:cubicBezTo>
                    <a:pt x="141732" y="31718"/>
                    <a:pt x="109919" y="0"/>
                    <a:pt x="70866" y="0"/>
                  </a:cubicBezTo>
                  <a:close/>
                  <a:moveTo>
                    <a:pt x="106299" y="177165"/>
                  </a:moveTo>
                  <a:cubicBezTo>
                    <a:pt x="106299" y="196596"/>
                    <a:pt x="90297" y="212598"/>
                    <a:pt x="70866" y="212598"/>
                  </a:cubicBezTo>
                  <a:cubicBezTo>
                    <a:pt x="51340" y="212598"/>
                    <a:pt x="35433" y="196596"/>
                    <a:pt x="35433" y="177165"/>
                  </a:cubicBezTo>
                  <a:lnTo>
                    <a:pt x="35433" y="70866"/>
                  </a:lnTo>
                  <a:cubicBezTo>
                    <a:pt x="35433" y="51340"/>
                    <a:pt x="51340" y="35433"/>
                    <a:pt x="70866" y="35433"/>
                  </a:cubicBezTo>
                  <a:cubicBezTo>
                    <a:pt x="90297" y="35433"/>
                    <a:pt x="106299" y="51340"/>
                    <a:pt x="106299" y="70866"/>
                  </a:cubicBezTo>
                  <a:lnTo>
                    <a:pt x="106299" y="177165"/>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755" name="Google Shape;4755;p43"/>
          <p:cNvSpPr/>
          <p:nvPr/>
        </p:nvSpPr>
        <p:spPr>
          <a:xfrm>
            <a:off x="6465671" y="2640695"/>
            <a:ext cx="789219" cy="789218"/>
          </a:xfrm>
          <a:custGeom>
            <a:rect b="b" l="l" r="r" t="t"/>
            <a:pathLst>
              <a:path extrusionOk="0" h="1152143" w="1152144">
                <a:moveTo>
                  <a:pt x="1120426" y="823150"/>
                </a:moveTo>
                <a:lnTo>
                  <a:pt x="852107" y="554831"/>
                </a:lnTo>
                <a:lnTo>
                  <a:pt x="1019080" y="387858"/>
                </a:lnTo>
                <a:cubicBezTo>
                  <a:pt x="1019937" y="387191"/>
                  <a:pt x="1020890" y="386429"/>
                  <a:pt x="1021651" y="385667"/>
                </a:cubicBezTo>
                <a:lnTo>
                  <a:pt x="1088708" y="318325"/>
                </a:lnTo>
                <a:cubicBezTo>
                  <a:pt x="1121664" y="285274"/>
                  <a:pt x="1121664" y="231553"/>
                  <a:pt x="1088708" y="198501"/>
                </a:cubicBezTo>
                <a:lnTo>
                  <a:pt x="983933" y="93345"/>
                </a:lnTo>
                <a:cubicBezTo>
                  <a:pt x="951071" y="60293"/>
                  <a:pt x="897541" y="60293"/>
                  <a:pt x="864584" y="93345"/>
                </a:cubicBezTo>
                <a:lnTo>
                  <a:pt x="806482" y="151638"/>
                </a:lnTo>
                <a:cubicBezTo>
                  <a:pt x="804958" y="152495"/>
                  <a:pt x="803434" y="153638"/>
                  <a:pt x="802100" y="154972"/>
                </a:cubicBezTo>
                <a:lnTo>
                  <a:pt x="627126" y="329946"/>
                </a:lnTo>
                <a:lnTo>
                  <a:pt x="605885" y="308705"/>
                </a:lnTo>
                <a:lnTo>
                  <a:pt x="328898" y="31718"/>
                </a:lnTo>
                <a:cubicBezTo>
                  <a:pt x="308420" y="11239"/>
                  <a:pt x="281178" y="0"/>
                  <a:pt x="252032" y="0"/>
                </a:cubicBezTo>
                <a:cubicBezTo>
                  <a:pt x="222885" y="0"/>
                  <a:pt x="195644" y="11239"/>
                  <a:pt x="175165" y="31718"/>
                </a:cubicBezTo>
                <a:lnTo>
                  <a:pt x="31718" y="175070"/>
                </a:lnTo>
                <a:cubicBezTo>
                  <a:pt x="11240" y="195548"/>
                  <a:pt x="0" y="222885"/>
                  <a:pt x="0" y="252031"/>
                </a:cubicBezTo>
                <a:cubicBezTo>
                  <a:pt x="0" y="281178"/>
                  <a:pt x="11240" y="308420"/>
                  <a:pt x="31718" y="328898"/>
                </a:cubicBezTo>
                <a:lnTo>
                  <a:pt x="329946" y="627126"/>
                </a:lnTo>
                <a:lnTo>
                  <a:pt x="322612" y="634460"/>
                </a:lnTo>
                <a:lnTo>
                  <a:pt x="216884" y="740188"/>
                </a:lnTo>
                <a:cubicBezTo>
                  <a:pt x="215837" y="741140"/>
                  <a:pt x="214979" y="742283"/>
                  <a:pt x="214217" y="743331"/>
                </a:cubicBezTo>
                <a:cubicBezTo>
                  <a:pt x="214122" y="743426"/>
                  <a:pt x="214122" y="743522"/>
                  <a:pt x="214122" y="743522"/>
                </a:cubicBezTo>
                <a:cubicBezTo>
                  <a:pt x="210788" y="745807"/>
                  <a:pt x="208121" y="749046"/>
                  <a:pt x="206502" y="752856"/>
                </a:cubicBezTo>
                <a:lnTo>
                  <a:pt x="124206" y="950500"/>
                </a:lnTo>
                <a:cubicBezTo>
                  <a:pt x="123825" y="951357"/>
                  <a:pt x="123539" y="952309"/>
                  <a:pt x="123254" y="953167"/>
                </a:cubicBezTo>
                <a:lnTo>
                  <a:pt x="68199" y="1085564"/>
                </a:lnTo>
                <a:cubicBezTo>
                  <a:pt x="64675" y="1093661"/>
                  <a:pt x="66580" y="1102995"/>
                  <a:pt x="72771" y="1109186"/>
                </a:cubicBezTo>
                <a:cubicBezTo>
                  <a:pt x="76962" y="1113377"/>
                  <a:pt x="82487" y="1115568"/>
                  <a:pt x="88106" y="1115568"/>
                </a:cubicBezTo>
                <a:cubicBezTo>
                  <a:pt x="90964" y="1115568"/>
                  <a:pt x="93821" y="1114901"/>
                  <a:pt x="96107" y="1113473"/>
                </a:cubicBezTo>
                <a:lnTo>
                  <a:pt x="226790" y="1059275"/>
                </a:lnTo>
                <a:cubicBezTo>
                  <a:pt x="228410" y="1058989"/>
                  <a:pt x="229934" y="1058513"/>
                  <a:pt x="231458" y="1057751"/>
                </a:cubicBezTo>
                <a:lnTo>
                  <a:pt x="429101" y="975455"/>
                </a:lnTo>
                <a:cubicBezTo>
                  <a:pt x="433102" y="973836"/>
                  <a:pt x="436340" y="971169"/>
                  <a:pt x="438626" y="967740"/>
                </a:cubicBezTo>
                <a:cubicBezTo>
                  <a:pt x="439769" y="966978"/>
                  <a:pt x="440817" y="966121"/>
                  <a:pt x="441770" y="965168"/>
                </a:cubicBezTo>
                <a:lnTo>
                  <a:pt x="547592" y="859441"/>
                </a:lnTo>
                <a:lnTo>
                  <a:pt x="554927" y="852106"/>
                </a:lnTo>
                <a:lnTo>
                  <a:pt x="823151" y="1120331"/>
                </a:lnTo>
                <a:cubicBezTo>
                  <a:pt x="843629" y="1140809"/>
                  <a:pt x="870966" y="1152144"/>
                  <a:pt x="900113" y="1152144"/>
                </a:cubicBezTo>
                <a:cubicBezTo>
                  <a:pt x="929259" y="1152144"/>
                  <a:pt x="956501" y="1140809"/>
                  <a:pt x="976979" y="1120331"/>
                </a:cubicBezTo>
                <a:lnTo>
                  <a:pt x="1120426" y="976979"/>
                </a:lnTo>
                <a:cubicBezTo>
                  <a:pt x="1140905" y="956500"/>
                  <a:pt x="1152144" y="929164"/>
                  <a:pt x="1152144" y="900017"/>
                </a:cubicBezTo>
                <a:cubicBezTo>
                  <a:pt x="1152144" y="870871"/>
                  <a:pt x="1140905" y="843629"/>
                  <a:pt x="1120426" y="823150"/>
                </a:cubicBezTo>
                <a:close/>
                <a:moveTo>
                  <a:pt x="821531" y="524256"/>
                </a:moveTo>
                <a:lnTo>
                  <a:pt x="800291" y="503015"/>
                </a:lnTo>
                <a:lnTo>
                  <a:pt x="752951" y="455676"/>
                </a:lnTo>
                <a:lnTo>
                  <a:pt x="752951" y="455581"/>
                </a:lnTo>
                <a:lnTo>
                  <a:pt x="735425" y="438150"/>
                </a:lnTo>
                <a:lnTo>
                  <a:pt x="657892" y="360521"/>
                </a:lnTo>
                <a:lnTo>
                  <a:pt x="812387" y="206026"/>
                </a:lnTo>
                <a:lnTo>
                  <a:pt x="812387" y="206026"/>
                </a:lnTo>
                <a:lnTo>
                  <a:pt x="904494" y="298513"/>
                </a:lnTo>
                <a:lnTo>
                  <a:pt x="780479" y="422529"/>
                </a:lnTo>
                <a:cubicBezTo>
                  <a:pt x="772001" y="430911"/>
                  <a:pt x="772001" y="444627"/>
                  <a:pt x="780479" y="453104"/>
                </a:cubicBezTo>
                <a:cubicBezTo>
                  <a:pt x="784669" y="457295"/>
                  <a:pt x="790289" y="459486"/>
                  <a:pt x="795814" y="459486"/>
                </a:cubicBezTo>
                <a:cubicBezTo>
                  <a:pt x="801434" y="459486"/>
                  <a:pt x="806958" y="457295"/>
                  <a:pt x="811149" y="453104"/>
                </a:cubicBezTo>
                <a:lnTo>
                  <a:pt x="935069" y="329184"/>
                </a:lnTo>
                <a:lnTo>
                  <a:pt x="935069" y="329184"/>
                </a:lnTo>
                <a:lnTo>
                  <a:pt x="975836" y="370046"/>
                </a:lnTo>
                <a:lnTo>
                  <a:pt x="821531" y="524256"/>
                </a:lnTo>
                <a:close/>
                <a:moveTo>
                  <a:pt x="894874" y="124111"/>
                </a:moveTo>
                <a:cubicBezTo>
                  <a:pt x="911066" y="107918"/>
                  <a:pt x="937165" y="107918"/>
                  <a:pt x="953357" y="124111"/>
                </a:cubicBezTo>
                <a:lnTo>
                  <a:pt x="1058132" y="229267"/>
                </a:lnTo>
                <a:cubicBezTo>
                  <a:pt x="1065752" y="237077"/>
                  <a:pt x="1070039" y="247459"/>
                  <a:pt x="1070039" y="258604"/>
                </a:cubicBezTo>
                <a:cubicBezTo>
                  <a:pt x="1070039" y="269653"/>
                  <a:pt x="1065848" y="280035"/>
                  <a:pt x="1058132" y="287846"/>
                </a:cubicBezTo>
                <a:lnTo>
                  <a:pt x="1012031" y="334232"/>
                </a:lnTo>
                <a:lnTo>
                  <a:pt x="848582" y="170783"/>
                </a:lnTo>
                <a:lnTo>
                  <a:pt x="894874" y="124111"/>
                </a:lnTo>
                <a:close/>
                <a:moveTo>
                  <a:pt x="128302" y="1053941"/>
                </a:moveTo>
                <a:lnTo>
                  <a:pt x="151829" y="997172"/>
                </a:lnTo>
                <a:lnTo>
                  <a:pt x="185071" y="1030414"/>
                </a:lnTo>
                <a:lnTo>
                  <a:pt x="128302" y="1053941"/>
                </a:lnTo>
                <a:close/>
                <a:moveTo>
                  <a:pt x="228410" y="1012222"/>
                </a:moveTo>
                <a:lnTo>
                  <a:pt x="169736" y="953643"/>
                </a:lnTo>
                <a:lnTo>
                  <a:pt x="233934" y="799433"/>
                </a:lnTo>
                <a:lnTo>
                  <a:pt x="382619" y="948023"/>
                </a:lnTo>
                <a:lnTo>
                  <a:pt x="228410" y="1012222"/>
                </a:lnTo>
                <a:close/>
                <a:moveTo>
                  <a:pt x="426530" y="919258"/>
                </a:moveTo>
                <a:lnTo>
                  <a:pt x="262795" y="755523"/>
                </a:lnTo>
                <a:lnTo>
                  <a:pt x="353282" y="665131"/>
                </a:lnTo>
                <a:lnTo>
                  <a:pt x="360617" y="657797"/>
                </a:lnTo>
                <a:lnTo>
                  <a:pt x="503015" y="800195"/>
                </a:lnTo>
                <a:lnTo>
                  <a:pt x="524256" y="821436"/>
                </a:lnTo>
                <a:lnTo>
                  <a:pt x="516922" y="828770"/>
                </a:lnTo>
                <a:lnTo>
                  <a:pt x="426530" y="919258"/>
                </a:lnTo>
                <a:close/>
                <a:moveTo>
                  <a:pt x="1089755" y="946213"/>
                </a:moveTo>
                <a:lnTo>
                  <a:pt x="946404" y="1089660"/>
                </a:lnTo>
                <a:cubicBezTo>
                  <a:pt x="934117" y="1101852"/>
                  <a:pt x="917639" y="1108710"/>
                  <a:pt x="900113" y="1108710"/>
                </a:cubicBezTo>
                <a:cubicBezTo>
                  <a:pt x="882491" y="1108710"/>
                  <a:pt x="866013" y="1101852"/>
                  <a:pt x="853726" y="1089660"/>
                </a:cubicBezTo>
                <a:lnTo>
                  <a:pt x="564261" y="800195"/>
                </a:lnTo>
                <a:lnTo>
                  <a:pt x="533686" y="769620"/>
                </a:lnTo>
                <a:lnTo>
                  <a:pt x="369951" y="605885"/>
                </a:lnTo>
                <a:lnTo>
                  <a:pt x="339376" y="575215"/>
                </a:lnTo>
                <a:lnTo>
                  <a:pt x="62294" y="298132"/>
                </a:lnTo>
                <a:cubicBezTo>
                  <a:pt x="50006" y="285940"/>
                  <a:pt x="43244" y="269462"/>
                  <a:pt x="43244" y="251841"/>
                </a:cubicBezTo>
                <a:cubicBezTo>
                  <a:pt x="43244" y="234220"/>
                  <a:pt x="50006" y="217837"/>
                  <a:pt x="62294" y="205549"/>
                </a:cubicBezTo>
                <a:lnTo>
                  <a:pt x="205740" y="62103"/>
                </a:lnTo>
                <a:cubicBezTo>
                  <a:pt x="217932" y="49911"/>
                  <a:pt x="234410" y="43053"/>
                  <a:pt x="252032" y="43053"/>
                </a:cubicBezTo>
                <a:cubicBezTo>
                  <a:pt x="269653" y="43053"/>
                  <a:pt x="286036" y="49911"/>
                  <a:pt x="298323" y="62103"/>
                </a:cubicBezTo>
                <a:lnTo>
                  <a:pt x="304610" y="68389"/>
                </a:lnTo>
                <a:lnTo>
                  <a:pt x="326041" y="89821"/>
                </a:lnTo>
                <a:cubicBezTo>
                  <a:pt x="325088" y="90488"/>
                  <a:pt x="324231" y="91154"/>
                  <a:pt x="323374" y="92012"/>
                </a:cubicBezTo>
                <a:lnTo>
                  <a:pt x="279654" y="135731"/>
                </a:lnTo>
                <a:cubicBezTo>
                  <a:pt x="271177" y="144113"/>
                  <a:pt x="271177" y="157734"/>
                  <a:pt x="279654" y="166211"/>
                </a:cubicBezTo>
                <a:cubicBezTo>
                  <a:pt x="283845" y="170402"/>
                  <a:pt x="289465" y="172498"/>
                  <a:pt x="294894" y="172498"/>
                </a:cubicBezTo>
                <a:cubicBezTo>
                  <a:pt x="300514" y="172498"/>
                  <a:pt x="305943" y="170307"/>
                  <a:pt x="310134" y="166211"/>
                </a:cubicBezTo>
                <a:lnTo>
                  <a:pt x="353854" y="122491"/>
                </a:lnTo>
                <a:cubicBezTo>
                  <a:pt x="354711" y="121634"/>
                  <a:pt x="355378" y="120777"/>
                  <a:pt x="356045" y="119824"/>
                </a:cubicBezTo>
                <a:lnTo>
                  <a:pt x="397478" y="161258"/>
                </a:lnTo>
                <a:lnTo>
                  <a:pt x="418910" y="182689"/>
                </a:lnTo>
                <a:cubicBezTo>
                  <a:pt x="418243" y="183261"/>
                  <a:pt x="417481" y="183737"/>
                  <a:pt x="416814" y="184309"/>
                </a:cubicBezTo>
                <a:lnTo>
                  <a:pt x="329946" y="268986"/>
                </a:lnTo>
                <a:cubicBezTo>
                  <a:pt x="321374" y="277368"/>
                  <a:pt x="321278" y="291084"/>
                  <a:pt x="329660" y="299656"/>
                </a:cubicBezTo>
                <a:cubicBezTo>
                  <a:pt x="333851" y="304038"/>
                  <a:pt x="339471" y="306133"/>
                  <a:pt x="345186" y="306133"/>
                </a:cubicBezTo>
                <a:cubicBezTo>
                  <a:pt x="350711" y="306133"/>
                  <a:pt x="356235" y="304133"/>
                  <a:pt x="360426" y="299942"/>
                </a:cubicBezTo>
                <a:lnTo>
                  <a:pt x="447294" y="215265"/>
                </a:lnTo>
                <a:cubicBezTo>
                  <a:pt x="448056" y="214598"/>
                  <a:pt x="448532" y="213741"/>
                  <a:pt x="449199" y="212979"/>
                </a:cubicBezTo>
                <a:lnTo>
                  <a:pt x="489585" y="253365"/>
                </a:lnTo>
                <a:lnTo>
                  <a:pt x="511112" y="274891"/>
                </a:lnTo>
                <a:cubicBezTo>
                  <a:pt x="510159" y="275558"/>
                  <a:pt x="509302" y="276225"/>
                  <a:pt x="508445" y="277082"/>
                </a:cubicBezTo>
                <a:lnTo>
                  <a:pt x="464725" y="320802"/>
                </a:lnTo>
                <a:cubicBezTo>
                  <a:pt x="456248" y="329184"/>
                  <a:pt x="456248" y="342805"/>
                  <a:pt x="464725" y="351282"/>
                </a:cubicBezTo>
                <a:cubicBezTo>
                  <a:pt x="468916" y="355473"/>
                  <a:pt x="474536" y="357568"/>
                  <a:pt x="479965" y="357568"/>
                </a:cubicBezTo>
                <a:cubicBezTo>
                  <a:pt x="485394" y="357568"/>
                  <a:pt x="490919" y="355378"/>
                  <a:pt x="495205" y="351282"/>
                </a:cubicBezTo>
                <a:lnTo>
                  <a:pt x="538925" y="307562"/>
                </a:lnTo>
                <a:cubicBezTo>
                  <a:pt x="539782" y="306705"/>
                  <a:pt x="540449" y="305848"/>
                  <a:pt x="541115" y="304895"/>
                </a:cubicBezTo>
                <a:lnTo>
                  <a:pt x="575310" y="338995"/>
                </a:lnTo>
                <a:lnTo>
                  <a:pt x="582644" y="346329"/>
                </a:lnTo>
                <a:lnTo>
                  <a:pt x="604076" y="367855"/>
                </a:lnTo>
                <a:cubicBezTo>
                  <a:pt x="603409" y="368332"/>
                  <a:pt x="602647" y="368808"/>
                  <a:pt x="602075" y="369475"/>
                </a:cubicBezTo>
                <a:lnTo>
                  <a:pt x="596551" y="374904"/>
                </a:lnTo>
                <a:lnTo>
                  <a:pt x="515207" y="454152"/>
                </a:lnTo>
                <a:cubicBezTo>
                  <a:pt x="506635" y="462534"/>
                  <a:pt x="506540" y="476250"/>
                  <a:pt x="514921" y="484727"/>
                </a:cubicBezTo>
                <a:cubicBezTo>
                  <a:pt x="518255" y="488251"/>
                  <a:pt x="522637" y="490252"/>
                  <a:pt x="527114" y="490918"/>
                </a:cubicBezTo>
                <a:cubicBezTo>
                  <a:pt x="528161" y="491109"/>
                  <a:pt x="529304" y="491204"/>
                  <a:pt x="530447" y="491204"/>
                </a:cubicBezTo>
                <a:cubicBezTo>
                  <a:pt x="535972" y="491204"/>
                  <a:pt x="541306" y="489109"/>
                  <a:pt x="545687" y="485013"/>
                </a:cubicBezTo>
                <a:lnTo>
                  <a:pt x="627126" y="405574"/>
                </a:lnTo>
                <a:lnTo>
                  <a:pt x="632460" y="400336"/>
                </a:lnTo>
                <a:cubicBezTo>
                  <a:pt x="633222" y="399669"/>
                  <a:pt x="633698" y="398812"/>
                  <a:pt x="634270" y="398050"/>
                </a:cubicBezTo>
                <a:lnTo>
                  <a:pt x="696277" y="460057"/>
                </a:lnTo>
                <a:cubicBezTo>
                  <a:pt x="695420" y="460724"/>
                  <a:pt x="694468" y="461391"/>
                  <a:pt x="693706" y="462153"/>
                </a:cubicBezTo>
                <a:lnTo>
                  <a:pt x="649986" y="505873"/>
                </a:lnTo>
                <a:cubicBezTo>
                  <a:pt x="641509" y="514255"/>
                  <a:pt x="641509" y="527875"/>
                  <a:pt x="649986" y="536353"/>
                </a:cubicBezTo>
                <a:cubicBezTo>
                  <a:pt x="654177" y="540544"/>
                  <a:pt x="659797" y="542639"/>
                  <a:pt x="665226" y="542639"/>
                </a:cubicBezTo>
                <a:cubicBezTo>
                  <a:pt x="670655" y="542639"/>
                  <a:pt x="676275" y="540448"/>
                  <a:pt x="680466" y="536353"/>
                </a:cubicBezTo>
                <a:lnTo>
                  <a:pt x="724186" y="492633"/>
                </a:lnTo>
                <a:cubicBezTo>
                  <a:pt x="725043" y="491871"/>
                  <a:pt x="725710" y="490918"/>
                  <a:pt x="726376" y="490061"/>
                </a:cubicBezTo>
                <a:lnTo>
                  <a:pt x="728377" y="492062"/>
                </a:lnTo>
                <a:lnTo>
                  <a:pt x="767429" y="531114"/>
                </a:lnTo>
                <a:lnTo>
                  <a:pt x="769715" y="533305"/>
                </a:lnTo>
                <a:lnTo>
                  <a:pt x="789051" y="552736"/>
                </a:lnTo>
                <a:cubicBezTo>
                  <a:pt x="788194" y="553403"/>
                  <a:pt x="787241" y="553879"/>
                  <a:pt x="786479" y="554641"/>
                </a:cubicBezTo>
                <a:lnTo>
                  <a:pt x="781336" y="559689"/>
                </a:lnTo>
                <a:lnTo>
                  <a:pt x="700373" y="639223"/>
                </a:lnTo>
                <a:cubicBezTo>
                  <a:pt x="696944" y="642652"/>
                  <a:pt x="694849" y="646938"/>
                  <a:pt x="694182" y="651415"/>
                </a:cubicBezTo>
                <a:cubicBezTo>
                  <a:pt x="693230" y="657892"/>
                  <a:pt x="695134" y="664845"/>
                  <a:pt x="700088" y="669893"/>
                </a:cubicBezTo>
                <a:cubicBezTo>
                  <a:pt x="704279" y="674275"/>
                  <a:pt x="709898" y="676465"/>
                  <a:pt x="715518" y="676465"/>
                </a:cubicBezTo>
                <a:cubicBezTo>
                  <a:pt x="720947" y="676465"/>
                  <a:pt x="726472" y="674370"/>
                  <a:pt x="730568" y="670179"/>
                </a:cubicBezTo>
                <a:lnTo>
                  <a:pt x="811911" y="590264"/>
                </a:lnTo>
                <a:lnTo>
                  <a:pt x="816674" y="585597"/>
                </a:lnTo>
                <a:cubicBezTo>
                  <a:pt x="817531" y="584740"/>
                  <a:pt x="818293" y="583692"/>
                  <a:pt x="819055" y="582739"/>
                </a:cubicBezTo>
                <a:lnTo>
                  <a:pt x="859536" y="623221"/>
                </a:lnTo>
                <a:lnTo>
                  <a:pt x="880967" y="644652"/>
                </a:lnTo>
                <a:cubicBezTo>
                  <a:pt x="880301" y="645223"/>
                  <a:pt x="879539" y="645700"/>
                  <a:pt x="878967" y="646366"/>
                </a:cubicBezTo>
                <a:lnTo>
                  <a:pt x="835247" y="690658"/>
                </a:lnTo>
                <a:cubicBezTo>
                  <a:pt x="826770" y="699135"/>
                  <a:pt x="826770" y="712946"/>
                  <a:pt x="835247" y="721519"/>
                </a:cubicBezTo>
                <a:cubicBezTo>
                  <a:pt x="839438" y="725710"/>
                  <a:pt x="845058" y="727900"/>
                  <a:pt x="850487" y="727900"/>
                </a:cubicBezTo>
                <a:cubicBezTo>
                  <a:pt x="856107" y="727900"/>
                  <a:pt x="861536" y="725710"/>
                  <a:pt x="865727" y="721519"/>
                </a:cubicBezTo>
                <a:lnTo>
                  <a:pt x="909447" y="677228"/>
                </a:lnTo>
                <a:cubicBezTo>
                  <a:pt x="910114" y="676561"/>
                  <a:pt x="910685" y="675704"/>
                  <a:pt x="911257" y="674941"/>
                </a:cubicBezTo>
                <a:lnTo>
                  <a:pt x="974122" y="737806"/>
                </a:lnTo>
                <a:cubicBezTo>
                  <a:pt x="973265" y="738378"/>
                  <a:pt x="972407" y="739045"/>
                  <a:pt x="971741" y="739712"/>
                </a:cubicBezTo>
                <a:lnTo>
                  <a:pt x="885634" y="823627"/>
                </a:lnTo>
                <a:cubicBezTo>
                  <a:pt x="877157" y="831913"/>
                  <a:pt x="876967" y="845534"/>
                  <a:pt x="885349" y="854012"/>
                </a:cubicBezTo>
                <a:cubicBezTo>
                  <a:pt x="889540" y="858298"/>
                  <a:pt x="895159" y="860488"/>
                  <a:pt x="900684" y="860488"/>
                </a:cubicBezTo>
                <a:cubicBezTo>
                  <a:pt x="906018" y="860488"/>
                  <a:pt x="911447" y="858488"/>
                  <a:pt x="915734" y="854297"/>
                </a:cubicBezTo>
                <a:lnTo>
                  <a:pt x="1001840" y="770382"/>
                </a:lnTo>
                <a:cubicBezTo>
                  <a:pt x="1002697" y="769525"/>
                  <a:pt x="1003364" y="768667"/>
                  <a:pt x="1004030" y="767715"/>
                </a:cubicBezTo>
                <a:lnTo>
                  <a:pt x="1044702" y="808387"/>
                </a:lnTo>
                <a:lnTo>
                  <a:pt x="1066133" y="829818"/>
                </a:lnTo>
                <a:cubicBezTo>
                  <a:pt x="1065467" y="830389"/>
                  <a:pt x="1064705" y="830866"/>
                  <a:pt x="1064133" y="831532"/>
                </a:cubicBezTo>
                <a:lnTo>
                  <a:pt x="1020413" y="875824"/>
                </a:lnTo>
                <a:cubicBezTo>
                  <a:pt x="1011936" y="884301"/>
                  <a:pt x="1011936" y="898112"/>
                  <a:pt x="1020413" y="906685"/>
                </a:cubicBezTo>
                <a:cubicBezTo>
                  <a:pt x="1024604" y="910876"/>
                  <a:pt x="1030224" y="913066"/>
                  <a:pt x="1035653" y="913066"/>
                </a:cubicBezTo>
                <a:cubicBezTo>
                  <a:pt x="1041083" y="913066"/>
                  <a:pt x="1046702" y="911066"/>
                  <a:pt x="1050893" y="906685"/>
                </a:cubicBezTo>
                <a:lnTo>
                  <a:pt x="1094613" y="862393"/>
                </a:lnTo>
                <a:cubicBezTo>
                  <a:pt x="1095089" y="861917"/>
                  <a:pt x="1095566" y="861250"/>
                  <a:pt x="1095947" y="860679"/>
                </a:cubicBezTo>
                <a:cubicBezTo>
                  <a:pt x="1104233" y="871823"/>
                  <a:pt x="1108805" y="885349"/>
                  <a:pt x="1108805" y="899731"/>
                </a:cubicBezTo>
                <a:cubicBezTo>
                  <a:pt x="1108805" y="917543"/>
                  <a:pt x="1102043" y="933926"/>
                  <a:pt x="1089755" y="946213"/>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6" name="Google Shape;4756;p43"/>
          <p:cNvSpPr txBox="1"/>
          <p:nvPr>
            <p:ph idx="4294967295" type="body"/>
          </p:nvPr>
        </p:nvSpPr>
        <p:spPr>
          <a:xfrm>
            <a:off x="9538150" y="2505600"/>
            <a:ext cx="2020800" cy="3623400"/>
          </a:xfrm>
          <a:prstGeom prst="rect">
            <a:avLst/>
          </a:prstGeom>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lang="en" sz="1600">
                <a:solidFill>
                  <a:schemeClr val="dk1"/>
                </a:solidFill>
                <a:latin typeface="Happy Monkey"/>
                <a:ea typeface="Happy Monkey"/>
                <a:cs typeface="Happy Monkey"/>
                <a:sym typeface="Happy Monkey"/>
              </a:rPr>
              <a:t>Something here.</a:t>
            </a:r>
            <a:endParaRPr b="1" sz="1600">
              <a:solidFill>
                <a:schemeClr val="dk1"/>
              </a:solidFill>
              <a:latin typeface="Happy Monkey"/>
              <a:ea typeface="Happy Monkey"/>
              <a:cs typeface="Happy Monkey"/>
              <a:sym typeface="Happy Monkey"/>
            </a:endParaRPr>
          </a:p>
          <a:p>
            <a:pPr indent="0" lvl="0" marL="0" marR="0" rtl="0" algn="l">
              <a:lnSpc>
                <a:spcPct val="115000"/>
              </a:lnSpc>
              <a:spcBef>
                <a:spcPts val="2100"/>
              </a:spcBef>
              <a:spcAft>
                <a:spcPts val="0"/>
              </a:spcAft>
              <a:buNone/>
            </a:pPr>
            <a:r>
              <a:rPr b="1" lang="en" sz="1600">
                <a:solidFill>
                  <a:schemeClr val="dk1"/>
                </a:solidFill>
                <a:latin typeface="Happy Monkey"/>
                <a:ea typeface="Happy Monkey"/>
                <a:cs typeface="Happy Monkey"/>
                <a:sym typeface="Happy Monkey"/>
              </a:rPr>
              <a:t>Something else here.</a:t>
            </a:r>
            <a:endParaRPr b="1" sz="1600">
              <a:solidFill>
                <a:schemeClr val="dk1"/>
              </a:solidFill>
              <a:latin typeface="Happy Monkey"/>
              <a:ea typeface="Happy Monkey"/>
              <a:cs typeface="Happy Monkey"/>
              <a:sym typeface="Happy Monkey"/>
            </a:endParaRPr>
          </a:p>
          <a:p>
            <a:pPr indent="0" lvl="0" marL="0" marR="0" rtl="0" algn="l">
              <a:lnSpc>
                <a:spcPct val="115000"/>
              </a:lnSpc>
              <a:spcBef>
                <a:spcPts val="2100"/>
              </a:spcBef>
              <a:spcAft>
                <a:spcPts val="0"/>
              </a:spcAft>
              <a:buNone/>
            </a:pPr>
            <a:r>
              <a:rPr b="1" lang="en" sz="1600">
                <a:solidFill>
                  <a:schemeClr val="dk1"/>
                </a:solidFill>
                <a:latin typeface="Happy Monkey"/>
                <a:ea typeface="Happy Monkey"/>
                <a:cs typeface="Happy Monkey"/>
                <a:sym typeface="Happy Monkey"/>
              </a:rPr>
              <a:t>And a third thing here.</a:t>
            </a:r>
            <a:endParaRPr b="1" sz="1600">
              <a:solidFill>
                <a:schemeClr val="dk1"/>
              </a:solidFill>
              <a:latin typeface="Happy Monkey"/>
              <a:ea typeface="Happy Monkey"/>
              <a:cs typeface="Happy Monkey"/>
              <a:sym typeface="Happy Monkey"/>
            </a:endParaRPr>
          </a:p>
          <a:p>
            <a:pPr indent="0" lvl="0" marL="0" marR="0" rtl="0" algn="l">
              <a:lnSpc>
                <a:spcPct val="115000"/>
              </a:lnSpc>
              <a:spcBef>
                <a:spcPts val="2100"/>
              </a:spcBef>
              <a:spcAft>
                <a:spcPts val="0"/>
              </a:spcAft>
              <a:buNone/>
            </a:pPr>
            <a:r>
              <a:rPr b="1" lang="en" sz="1600">
                <a:solidFill>
                  <a:schemeClr val="dk1"/>
                </a:solidFill>
                <a:latin typeface="Happy Monkey"/>
                <a:ea typeface="Happy Monkey"/>
                <a:cs typeface="Happy Monkey"/>
                <a:sym typeface="Happy Monkey"/>
              </a:rPr>
              <a:t>Duplicate the check mark. </a:t>
            </a:r>
            <a:endParaRPr b="1" sz="1600">
              <a:solidFill>
                <a:schemeClr val="dk1"/>
              </a:solidFill>
              <a:latin typeface="Happy Monkey"/>
              <a:ea typeface="Happy Monkey"/>
              <a:cs typeface="Happy Monkey"/>
              <a:sym typeface="Happy Monkey"/>
            </a:endParaRPr>
          </a:p>
          <a:p>
            <a:pPr indent="0" lvl="0" marL="0" marR="0" rtl="0" algn="l">
              <a:lnSpc>
                <a:spcPct val="115000"/>
              </a:lnSpc>
              <a:spcBef>
                <a:spcPts val="2100"/>
              </a:spcBef>
              <a:spcAft>
                <a:spcPts val="2100"/>
              </a:spcAft>
              <a:buNone/>
            </a:pPr>
            <a:r>
              <a:rPr b="1" lang="en" sz="1600">
                <a:solidFill>
                  <a:schemeClr val="dk1"/>
                </a:solidFill>
                <a:latin typeface="Happy Monkey"/>
                <a:ea typeface="Happy Monkey"/>
                <a:cs typeface="Happy Monkey"/>
                <a:sym typeface="Happy Monkey"/>
              </a:rPr>
              <a:t>And the check boxes.</a:t>
            </a:r>
            <a:endParaRPr b="1" sz="1600">
              <a:solidFill>
                <a:schemeClr val="dk1"/>
              </a:solidFill>
              <a:latin typeface="Happy Monkey"/>
              <a:ea typeface="Happy Monkey"/>
              <a:cs typeface="Happy Monkey"/>
              <a:sym typeface="Happy Monkey"/>
            </a:endParaRPr>
          </a:p>
        </p:txBody>
      </p:sp>
      <p:sp>
        <p:nvSpPr>
          <p:cNvPr id="4757" name="Google Shape;4757;p43"/>
          <p:cNvSpPr/>
          <p:nvPr/>
        </p:nvSpPr>
        <p:spPr>
          <a:xfrm>
            <a:off x="9135147" y="2581793"/>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758" name="Google Shape;4758;p43"/>
          <p:cNvSpPr/>
          <p:nvPr/>
        </p:nvSpPr>
        <p:spPr>
          <a:xfrm>
            <a:off x="9135147" y="3199414"/>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759" name="Google Shape;4759;p43"/>
          <p:cNvSpPr/>
          <p:nvPr/>
        </p:nvSpPr>
        <p:spPr>
          <a:xfrm>
            <a:off x="9135147" y="4045635"/>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760" name="Google Shape;4760;p43"/>
          <p:cNvSpPr/>
          <p:nvPr/>
        </p:nvSpPr>
        <p:spPr>
          <a:xfrm>
            <a:off x="9135147" y="4815656"/>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761" name="Google Shape;4761;p43"/>
          <p:cNvSpPr/>
          <p:nvPr/>
        </p:nvSpPr>
        <p:spPr>
          <a:xfrm>
            <a:off x="9135147" y="551749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4762" name="Google Shape;4762;p43"/>
          <p:cNvSpPr/>
          <p:nvPr/>
        </p:nvSpPr>
        <p:spPr>
          <a:xfrm>
            <a:off x="9147741" y="249809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3" name="Google Shape;4763;p43"/>
          <p:cNvSpPr/>
          <p:nvPr/>
        </p:nvSpPr>
        <p:spPr>
          <a:xfrm>
            <a:off x="9143641" y="3116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4" name="Google Shape;4764;p43"/>
          <p:cNvSpPr txBox="1"/>
          <p:nvPr>
            <p:ph type="title"/>
          </p:nvPr>
        </p:nvSpPr>
        <p:spPr>
          <a:xfrm>
            <a:off x="9040800" y="1844025"/>
            <a:ext cx="2601900" cy="597000"/>
          </a:xfrm>
          <a:prstGeom prst="rect">
            <a:avLst/>
          </a:prstGeom>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None/>
            </a:pPr>
            <a:r>
              <a:rPr b="1" lang="en" sz="2600">
                <a:solidFill>
                  <a:schemeClr val="accent1"/>
                </a:solidFill>
              </a:rPr>
              <a:t>Check list</a:t>
            </a:r>
            <a:endParaRPr b="1" sz="2600">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8" name="Shape 4768"/>
        <p:cNvGrpSpPr/>
        <p:nvPr/>
      </p:nvGrpSpPr>
      <p:grpSpPr>
        <a:xfrm>
          <a:off x="0" y="0"/>
          <a:ext cx="0" cy="0"/>
          <a:chOff x="0" y="0"/>
          <a:chExt cx="0" cy="0"/>
        </a:xfrm>
      </p:grpSpPr>
      <p:sp>
        <p:nvSpPr>
          <p:cNvPr id="4769" name="Google Shape;4769;p44"/>
          <p:cNvSpPr txBox="1"/>
          <p:nvPr>
            <p:ph type="title"/>
          </p:nvPr>
        </p:nvSpPr>
        <p:spPr>
          <a:xfrm>
            <a:off x="1981551" y="1660175"/>
            <a:ext cx="9578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4770" name="Google Shape;4770;p44"/>
          <p:cNvSpPr txBox="1"/>
          <p:nvPr>
            <p:ph idx="1" type="body"/>
          </p:nvPr>
        </p:nvSpPr>
        <p:spPr>
          <a:xfrm>
            <a:off x="1981725" y="2737025"/>
            <a:ext cx="9578100" cy="229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accent2"/>
                </a:solidFill>
                <a:hlinkClick r:id="rId3">
                  <a:extLst>
                    <a:ext uri="{A12FA001-AC4F-418D-AE19-62706E023703}">
                      <ahyp:hlinkClr val="tx"/>
                    </a:ext>
                  </a:extLst>
                </a:hlinkClick>
              </a:rPr>
              <a:t>SlidesMania</a:t>
            </a:r>
            <a:endParaRPr sz="2400">
              <a:solidFill>
                <a:schemeClr val="accent2"/>
              </a:solidFill>
            </a:endParaRPr>
          </a:p>
          <a:p>
            <a:pPr indent="0" lvl="0" marL="0" rtl="0" algn="l">
              <a:spcBef>
                <a:spcPts val="2100"/>
              </a:spcBef>
              <a:spcAft>
                <a:spcPts val="0"/>
              </a:spcAft>
              <a:buNone/>
            </a:pPr>
            <a:r>
              <a:rPr lang="en" sz="2400"/>
              <a:t>Sample Images: </a:t>
            </a:r>
            <a:r>
              <a:rPr lang="en" sz="2400" u="sng">
                <a:solidFill>
                  <a:schemeClr val="accent2"/>
                </a:solidFill>
                <a:hlinkClick r:id="rId4">
                  <a:extLst>
                    <a:ext uri="{A12FA001-AC4F-418D-AE19-62706E023703}">
                      <ahyp:hlinkClr val="tx"/>
                    </a:ext>
                  </a:extLst>
                </a:hlinkClick>
              </a:rPr>
              <a:t>Unsplash</a:t>
            </a:r>
            <a:endParaRPr sz="2400">
              <a:solidFill>
                <a:schemeClr val="accent2"/>
              </a:solidFill>
            </a:endParaRPr>
          </a:p>
          <a:p>
            <a:pPr indent="0" lvl="0" marL="0" rtl="0" algn="l">
              <a:spcBef>
                <a:spcPts val="2100"/>
              </a:spcBef>
              <a:spcAft>
                <a:spcPts val="0"/>
              </a:spcAft>
              <a:buNone/>
            </a:pPr>
            <a:r>
              <a:rPr lang="en"/>
              <a:t>Fonts used in this presentation: Comforta and </a:t>
            </a:r>
            <a:r>
              <a:rPr lang="en">
                <a:latin typeface="Mystery Quest"/>
                <a:ea typeface="Mystery Quest"/>
                <a:cs typeface="Mystery Quest"/>
                <a:sym typeface="Mystery Quest"/>
              </a:rPr>
              <a:t>Mystery Quest.</a:t>
            </a:r>
            <a:endParaRPr>
              <a:latin typeface="Mystery Quest"/>
              <a:ea typeface="Mystery Quest"/>
              <a:cs typeface="Mystery Quest"/>
              <a:sym typeface="Mystery Quest"/>
            </a:endParaRPr>
          </a:p>
          <a:p>
            <a:pPr indent="0" lvl="0" marL="0" rtl="0" algn="l">
              <a:spcBef>
                <a:spcPts val="2100"/>
              </a:spcBef>
              <a:spcAft>
                <a:spcPts val="21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4" name="Shape 4774"/>
        <p:cNvGrpSpPr/>
        <p:nvPr/>
      </p:nvGrpSpPr>
      <p:grpSpPr>
        <a:xfrm>
          <a:off x="0" y="0"/>
          <a:ext cx="0" cy="0"/>
          <a:chOff x="0" y="0"/>
          <a:chExt cx="0" cy="0"/>
        </a:xfrm>
      </p:grpSpPr>
      <p:sp>
        <p:nvSpPr>
          <p:cNvPr id="4775" name="Google Shape;4775;p45"/>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4776" name="Google Shape;4776;p45"/>
          <p:cNvGrpSpPr/>
          <p:nvPr/>
        </p:nvGrpSpPr>
        <p:grpSpPr>
          <a:xfrm>
            <a:off x="3570764" y="1773752"/>
            <a:ext cx="405160" cy="253589"/>
            <a:chOff x="4797800" y="1994125"/>
            <a:chExt cx="306475" cy="186025"/>
          </a:xfrm>
        </p:grpSpPr>
        <p:sp>
          <p:nvSpPr>
            <p:cNvPr id="4777" name="Google Shape;4777;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8" name="Google Shape;4778;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79" name="Google Shape;4779;p4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0" name="Google Shape;4780;p4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1" name="Google Shape;4781;p4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2" name="Google Shape;4782;p4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3" name="Google Shape;4783;p4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84" name="Google Shape;4784;p45"/>
          <p:cNvGrpSpPr/>
          <p:nvPr/>
        </p:nvGrpSpPr>
        <p:grpSpPr>
          <a:xfrm>
            <a:off x="6164058" y="1777777"/>
            <a:ext cx="352082" cy="254203"/>
            <a:chOff x="4250025" y="2848800"/>
            <a:chExt cx="266325" cy="186475"/>
          </a:xfrm>
        </p:grpSpPr>
        <p:sp>
          <p:nvSpPr>
            <p:cNvPr id="4785" name="Google Shape;4785;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6" name="Google Shape;4786;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787" name="Google Shape;4787;p45"/>
          <p:cNvGrpSpPr/>
          <p:nvPr/>
        </p:nvGrpSpPr>
        <p:grpSpPr>
          <a:xfrm>
            <a:off x="6761406" y="1741891"/>
            <a:ext cx="343224" cy="326555"/>
            <a:chOff x="4707700" y="2822475"/>
            <a:chExt cx="259625" cy="239550"/>
          </a:xfrm>
        </p:grpSpPr>
        <p:sp>
          <p:nvSpPr>
            <p:cNvPr id="4788" name="Google Shape;4788;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89" name="Google Shape;4789;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0" name="Google Shape;4790;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91" name="Google Shape;4791;p4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2" name="Google Shape;4792;p4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93" name="Google Shape;4793;p45"/>
          <p:cNvGrpSpPr/>
          <p:nvPr/>
        </p:nvGrpSpPr>
        <p:grpSpPr>
          <a:xfrm>
            <a:off x="8396572" y="1705391"/>
            <a:ext cx="351487" cy="398940"/>
            <a:chOff x="6425500" y="2795700"/>
            <a:chExt cx="265875" cy="292650"/>
          </a:xfrm>
        </p:grpSpPr>
        <p:sp>
          <p:nvSpPr>
            <p:cNvPr id="4794" name="Google Shape;4794;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5" name="Google Shape;4795;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96" name="Google Shape;4796;p4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97" name="Google Shape;4797;p45"/>
          <p:cNvGrpSpPr/>
          <p:nvPr/>
        </p:nvGrpSpPr>
        <p:grpSpPr>
          <a:xfrm>
            <a:off x="9474618" y="1760035"/>
            <a:ext cx="350297" cy="290464"/>
            <a:chOff x="5549875" y="2418425"/>
            <a:chExt cx="264975" cy="213075"/>
          </a:xfrm>
        </p:grpSpPr>
        <p:sp>
          <p:nvSpPr>
            <p:cNvPr id="4798" name="Google Shape;4798;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99" name="Google Shape;4799;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00" name="Google Shape;4800;p4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01" name="Google Shape;4801;p45"/>
          <p:cNvGrpSpPr/>
          <p:nvPr/>
        </p:nvGrpSpPr>
        <p:grpSpPr>
          <a:xfrm>
            <a:off x="3570694" y="2404542"/>
            <a:ext cx="299598" cy="308322"/>
            <a:chOff x="3739275" y="2525850"/>
            <a:chExt cx="226625" cy="226175"/>
          </a:xfrm>
        </p:grpSpPr>
        <p:sp>
          <p:nvSpPr>
            <p:cNvPr id="4802" name="Google Shape;4802;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3" name="Google Shape;4803;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4" name="Google Shape;4804;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5" name="Google Shape;4805;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06" name="Google Shape;4806;p45"/>
          <p:cNvGrpSpPr/>
          <p:nvPr/>
        </p:nvGrpSpPr>
        <p:grpSpPr>
          <a:xfrm>
            <a:off x="3043876" y="2377772"/>
            <a:ext cx="272464" cy="361861"/>
            <a:chOff x="4518575" y="2506200"/>
            <a:chExt cx="206100" cy="265450"/>
          </a:xfrm>
        </p:grpSpPr>
        <p:sp>
          <p:nvSpPr>
            <p:cNvPr id="4807" name="Google Shape;4807;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8" name="Google Shape;4808;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09" name="Google Shape;4809;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0" name="Google Shape;4810;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1" name="Google Shape;4811;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2" name="Google Shape;4812;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3" name="Google Shape;4813;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4" name="Google Shape;4814;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5" name="Google Shape;4815;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16" name="Google Shape;4816;p45"/>
          <p:cNvGrpSpPr/>
          <p:nvPr/>
        </p:nvGrpSpPr>
        <p:grpSpPr>
          <a:xfrm>
            <a:off x="4125077" y="2404742"/>
            <a:ext cx="299631" cy="308322"/>
            <a:chOff x="4164375" y="1677425"/>
            <a:chExt cx="226650" cy="226175"/>
          </a:xfrm>
        </p:grpSpPr>
        <p:sp>
          <p:nvSpPr>
            <p:cNvPr id="4817" name="Google Shape;4817;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8" name="Google Shape;4818;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9" name="Google Shape;4819;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0" name="Google Shape;4820;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1" name="Google Shape;4821;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22" name="Google Shape;4822;p45"/>
          <p:cNvGrpSpPr/>
          <p:nvPr/>
        </p:nvGrpSpPr>
        <p:grpSpPr>
          <a:xfrm>
            <a:off x="5179042" y="2395931"/>
            <a:ext cx="299003" cy="308322"/>
            <a:chOff x="5226025" y="1677425"/>
            <a:chExt cx="226175" cy="226175"/>
          </a:xfrm>
        </p:grpSpPr>
        <p:sp>
          <p:nvSpPr>
            <p:cNvPr id="4823" name="Google Shape;4823;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4" name="Google Shape;4824;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25" name="Google Shape;4825;p45"/>
          <p:cNvGrpSpPr/>
          <p:nvPr/>
        </p:nvGrpSpPr>
        <p:grpSpPr>
          <a:xfrm>
            <a:off x="4652426" y="2396024"/>
            <a:ext cx="299003" cy="308322"/>
            <a:chOff x="4835275" y="1198350"/>
            <a:chExt cx="226175" cy="226175"/>
          </a:xfrm>
        </p:grpSpPr>
        <p:sp>
          <p:nvSpPr>
            <p:cNvPr id="4826" name="Google Shape;4826;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7" name="Google Shape;4827;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28" name="Google Shape;4828;p45"/>
          <p:cNvGrpSpPr/>
          <p:nvPr/>
        </p:nvGrpSpPr>
        <p:grpSpPr>
          <a:xfrm>
            <a:off x="6339271" y="2379923"/>
            <a:ext cx="347356" cy="358215"/>
            <a:chOff x="968775" y="1180050"/>
            <a:chExt cx="262750" cy="262775"/>
          </a:xfrm>
        </p:grpSpPr>
        <p:sp>
          <p:nvSpPr>
            <p:cNvPr id="4829" name="Google Shape;4829;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0" name="Google Shape;4830;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1" name="Google Shape;4831;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32" name="Google Shape;4832;p45"/>
          <p:cNvGrpSpPr/>
          <p:nvPr/>
        </p:nvGrpSpPr>
        <p:grpSpPr>
          <a:xfrm>
            <a:off x="5704170" y="2446992"/>
            <a:ext cx="386288" cy="224042"/>
            <a:chOff x="1678900" y="1231350"/>
            <a:chExt cx="292200" cy="164350"/>
          </a:xfrm>
        </p:grpSpPr>
        <p:sp>
          <p:nvSpPr>
            <p:cNvPr id="4833" name="Google Shape;4833;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4" name="Google Shape;4834;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5" name="Google Shape;4835;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36" name="Google Shape;4836;p4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37" name="Google Shape;4837;p45"/>
          <p:cNvGrpSpPr/>
          <p:nvPr/>
        </p:nvGrpSpPr>
        <p:grpSpPr>
          <a:xfrm>
            <a:off x="7467406" y="2373531"/>
            <a:ext cx="322006" cy="353205"/>
            <a:chOff x="2405550" y="1181850"/>
            <a:chExt cx="243575" cy="259100"/>
          </a:xfrm>
        </p:grpSpPr>
        <p:sp>
          <p:nvSpPr>
            <p:cNvPr id="4838" name="Google Shape;4838;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9" name="Google Shape;4839;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0" name="Google Shape;4840;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1" name="Google Shape;4841;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2" name="Google Shape;4842;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3" name="Google Shape;4843;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44" name="Google Shape;4844;p4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45" name="Google Shape;4845;p45"/>
          <p:cNvGrpSpPr/>
          <p:nvPr/>
        </p:nvGrpSpPr>
        <p:grpSpPr>
          <a:xfrm>
            <a:off x="8500593" y="2371333"/>
            <a:ext cx="286610" cy="357601"/>
            <a:chOff x="3086700" y="1180050"/>
            <a:chExt cx="216800" cy="262325"/>
          </a:xfrm>
        </p:grpSpPr>
        <p:sp>
          <p:nvSpPr>
            <p:cNvPr id="4846" name="Google Shape;4846;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7" name="Google Shape;4847;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48" name="Google Shape;4848;p45"/>
          <p:cNvGrpSpPr/>
          <p:nvPr/>
        </p:nvGrpSpPr>
        <p:grpSpPr>
          <a:xfrm>
            <a:off x="9007187" y="2359473"/>
            <a:ext cx="228243" cy="381321"/>
            <a:chOff x="3741075" y="1171575"/>
            <a:chExt cx="172650" cy="279725"/>
          </a:xfrm>
        </p:grpSpPr>
        <p:sp>
          <p:nvSpPr>
            <p:cNvPr id="4849" name="Google Shape;4849;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0" name="Google Shape;4850;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1" name="Google Shape;4851;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2" name="Google Shape;4852;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53" name="Google Shape;4853;p4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54" name="Google Shape;4854;p45"/>
          <p:cNvGrpSpPr/>
          <p:nvPr/>
        </p:nvGrpSpPr>
        <p:grpSpPr>
          <a:xfrm>
            <a:off x="2528682" y="3103577"/>
            <a:ext cx="351520" cy="253623"/>
            <a:chOff x="952700" y="1101100"/>
            <a:chExt cx="265900" cy="186050"/>
          </a:xfrm>
        </p:grpSpPr>
        <p:sp>
          <p:nvSpPr>
            <p:cNvPr id="4855" name="Google Shape;4855;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6" name="Google Shape;4856;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7" name="Google Shape;4857;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58" name="Google Shape;4858;p4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9" name="Google Shape;4859;p4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0" name="Google Shape;4860;p4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1" name="Google Shape;4861;p4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62" name="Google Shape;4862;p45"/>
          <p:cNvGrpSpPr/>
          <p:nvPr/>
        </p:nvGrpSpPr>
        <p:grpSpPr>
          <a:xfrm>
            <a:off x="5219949" y="3082177"/>
            <a:ext cx="317875" cy="344208"/>
            <a:chOff x="5583325" y="1073450"/>
            <a:chExt cx="240450" cy="252500"/>
          </a:xfrm>
        </p:grpSpPr>
        <p:sp>
          <p:nvSpPr>
            <p:cNvPr id="4863" name="Google Shape;4863;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4" name="Google Shape;4864;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5" name="Google Shape;4865;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6" name="Google Shape;4866;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67" name="Google Shape;4867;p45"/>
          <p:cNvGrpSpPr/>
          <p:nvPr/>
        </p:nvGrpSpPr>
        <p:grpSpPr>
          <a:xfrm>
            <a:off x="5703822" y="3071928"/>
            <a:ext cx="386850" cy="294962"/>
            <a:chOff x="1502275" y="3638775"/>
            <a:chExt cx="292625" cy="216375"/>
          </a:xfrm>
        </p:grpSpPr>
        <p:sp>
          <p:nvSpPr>
            <p:cNvPr id="4868" name="Google Shape;4868;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9" name="Google Shape;4869;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0" name="Google Shape;4870;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1" name="Google Shape;4871;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2" name="Google Shape;4872;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73" name="Google Shape;4873;p45"/>
          <p:cNvGrpSpPr/>
          <p:nvPr/>
        </p:nvGrpSpPr>
        <p:grpSpPr>
          <a:xfrm>
            <a:off x="6258857" y="3016414"/>
            <a:ext cx="354428" cy="362441"/>
            <a:chOff x="3171000" y="4021950"/>
            <a:chExt cx="268100" cy="265875"/>
          </a:xfrm>
        </p:grpSpPr>
        <p:sp>
          <p:nvSpPr>
            <p:cNvPr id="4874" name="Google Shape;4874;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5" name="Google Shape;4875;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76" name="Google Shape;4876;p4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7" name="Google Shape;4877;p4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78" name="Google Shape;4878;p45"/>
          <p:cNvGrpSpPr/>
          <p:nvPr/>
        </p:nvGrpSpPr>
        <p:grpSpPr>
          <a:xfrm>
            <a:off x="7848132" y="3068067"/>
            <a:ext cx="334400" cy="344821"/>
            <a:chOff x="5684575" y="4038000"/>
            <a:chExt cx="252950" cy="252950"/>
          </a:xfrm>
        </p:grpSpPr>
        <p:sp>
          <p:nvSpPr>
            <p:cNvPr id="4879" name="Google Shape;4879;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0" name="Google Shape;4880;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1" name="Google Shape;4881;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2" name="Google Shape;4882;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3" name="Google Shape;4883;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4" name="Google Shape;4884;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85" name="Google Shape;4885;p45"/>
          <p:cNvGrpSpPr/>
          <p:nvPr/>
        </p:nvGrpSpPr>
        <p:grpSpPr>
          <a:xfrm>
            <a:off x="8441727" y="3026501"/>
            <a:ext cx="247115" cy="399520"/>
            <a:chOff x="1982675" y="3599525"/>
            <a:chExt cx="186925" cy="293075"/>
          </a:xfrm>
        </p:grpSpPr>
        <p:sp>
          <p:nvSpPr>
            <p:cNvPr id="4886" name="Google Shape;4886;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7" name="Google Shape;4887;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8" name="Google Shape;4888;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9" name="Google Shape;4889;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0" name="Google Shape;4890;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91" name="Google Shape;4891;p45"/>
          <p:cNvGrpSpPr/>
          <p:nvPr/>
        </p:nvGrpSpPr>
        <p:grpSpPr>
          <a:xfrm>
            <a:off x="8947735" y="3026500"/>
            <a:ext cx="178106" cy="398940"/>
            <a:chOff x="2397075" y="3602200"/>
            <a:chExt cx="134725" cy="292650"/>
          </a:xfrm>
        </p:grpSpPr>
        <p:sp>
          <p:nvSpPr>
            <p:cNvPr id="4892" name="Google Shape;4892;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3" name="Google Shape;4893;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4" name="Google Shape;4894;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5" name="Google Shape;4895;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6" name="Google Shape;4896;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97" name="Google Shape;4897;p45"/>
          <p:cNvGrpSpPr/>
          <p:nvPr/>
        </p:nvGrpSpPr>
        <p:grpSpPr>
          <a:xfrm>
            <a:off x="2581850" y="3710924"/>
            <a:ext cx="246520" cy="383741"/>
            <a:chOff x="2717350" y="3603525"/>
            <a:chExt cx="186475" cy="281500"/>
          </a:xfrm>
        </p:grpSpPr>
        <p:sp>
          <p:nvSpPr>
            <p:cNvPr id="4898" name="Google Shape;4898;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9" name="Google Shape;4899;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0" name="Google Shape;4900;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1" name="Google Shape;4901;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02" name="Google Shape;4902;p4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03" name="Google Shape;4903;p45"/>
          <p:cNvGrpSpPr/>
          <p:nvPr/>
        </p:nvGrpSpPr>
        <p:grpSpPr>
          <a:xfrm>
            <a:off x="3024770" y="3721267"/>
            <a:ext cx="332053" cy="363054"/>
            <a:chOff x="3927075" y="3612900"/>
            <a:chExt cx="251175" cy="266325"/>
          </a:xfrm>
        </p:grpSpPr>
        <p:sp>
          <p:nvSpPr>
            <p:cNvPr id="4904" name="Google Shape;4904;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5" name="Google Shape;4905;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06" name="Google Shape;4906;p45"/>
          <p:cNvGrpSpPr/>
          <p:nvPr/>
        </p:nvGrpSpPr>
        <p:grpSpPr>
          <a:xfrm>
            <a:off x="3552875" y="3780864"/>
            <a:ext cx="336152" cy="347241"/>
            <a:chOff x="4324975" y="3617800"/>
            <a:chExt cx="254275" cy="254725"/>
          </a:xfrm>
        </p:grpSpPr>
        <p:sp>
          <p:nvSpPr>
            <p:cNvPr id="4907" name="Google Shape;4907;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8" name="Google Shape;4908;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9" name="Google Shape;4909;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10" name="Google Shape;4910;p45"/>
          <p:cNvGrpSpPr/>
          <p:nvPr/>
        </p:nvGrpSpPr>
        <p:grpSpPr>
          <a:xfrm>
            <a:off x="4086534" y="3846536"/>
            <a:ext cx="399872" cy="217737"/>
            <a:chOff x="4728650" y="3665975"/>
            <a:chExt cx="302475" cy="159725"/>
          </a:xfrm>
        </p:grpSpPr>
        <p:sp>
          <p:nvSpPr>
            <p:cNvPr id="4911" name="Google Shape;4911;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2" name="Google Shape;4912;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13" name="Google Shape;4913;p45"/>
          <p:cNvGrpSpPr/>
          <p:nvPr/>
        </p:nvGrpSpPr>
        <p:grpSpPr>
          <a:xfrm>
            <a:off x="4613200" y="3803696"/>
            <a:ext cx="382719" cy="282796"/>
            <a:chOff x="5164925" y="3642775"/>
            <a:chExt cx="289500" cy="207450"/>
          </a:xfrm>
        </p:grpSpPr>
        <p:sp>
          <p:nvSpPr>
            <p:cNvPr id="4914" name="Google Shape;4914;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5" name="Google Shape;4915;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6" name="Google Shape;4916;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7" name="Google Shape;4917;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8" name="Google Shape;4918;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19" name="Google Shape;4919;p4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0" name="Google Shape;4920;p4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1" name="Google Shape;4921;p4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2" name="Google Shape;4922;p4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3" name="Google Shape;4923;p4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4" name="Google Shape;4924;p4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5" name="Google Shape;4925;p4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26" name="Google Shape;4926;p45"/>
          <p:cNvGrpSpPr/>
          <p:nvPr/>
        </p:nvGrpSpPr>
        <p:grpSpPr>
          <a:xfrm>
            <a:off x="8933824" y="3717916"/>
            <a:ext cx="327294" cy="334632"/>
            <a:chOff x="5717150" y="2098500"/>
            <a:chExt cx="247575" cy="245475"/>
          </a:xfrm>
        </p:grpSpPr>
        <p:sp>
          <p:nvSpPr>
            <p:cNvPr id="4927" name="Google Shape;4927;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8" name="Google Shape;4928;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9" name="Google Shape;4929;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30" name="Google Shape;4930;p4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1" name="Google Shape;4931;p4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2" name="Google Shape;4932;p4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33" name="Google Shape;4933;p45"/>
          <p:cNvGrpSpPr/>
          <p:nvPr/>
        </p:nvGrpSpPr>
        <p:grpSpPr>
          <a:xfrm>
            <a:off x="3511298" y="4358842"/>
            <a:ext cx="352082" cy="317455"/>
            <a:chOff x="6435300" y="2742175"/>
            <a:chExt cx="266325" cy="232875"/>
          </a:xfrm>
        </p:grpSpPr>
        <p:sp>
          <p:nvSpPr>
            <p:cNvPr id="4934" name="Google Shape;4934;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5" name="Google Shape;4935;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36" name="Google Shape;4936;p45"/>
          <p:cNvGrpSpPr/>
          <p:nvPr/>
        </p:nvGrpSpPr>
        <p:grpSpPr>
          <a:xfrm>
            <a:off x="4558258" y="4437967"/>
            <a:ext cx="333805" cy="344208"/>
            <a:chOff x="674800" y="2146225"/>
            <a:chExt cx="252500" cy="252500"/>
          </a:xfrm>
        </p:grpSpPr>
        <p:sp>
          <p:nvSpPr>
            <p:cNvPr id="4937" name="Google Shape;4937;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8" name="Google Shape;4938;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9" name="Google Shape;4939;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0" name="Google Shape;4940;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41" name="Google Shape;4941;p45"/>
          <p:cNvGrpSpPr/>
          <p:nvPr/>
        </p:nvGrpSpPr>
        <p:grpSpPr>
          <a:xfrm>
            <a:off x="5085306" y="4449453"/>
            <a:ext cx="333805" cy="344208"/>
            <a:chOff x="2164225" y="2146225"/>
            <a:chExt cx="252500" cy="252500"/>
          </a:xfrm>
        </p:grpSpPr>
        <p:sp>
          <p:nvSpPr>
            <p:cNvPr id="4942" name="Google Shape;4942;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3" name="Google Shape;4943;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4" name="Google Shape;4944;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5" name="Google Shape;4945;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46" name="Google Shape;4946;p45"/>
          <p:cNvGrpSpPr/>
          <p:nvPr/>
        </p:nvGrpSpPr>
        <p:grpSpPr>
          <a:xfrm>
            <a:off x="4031217" y="4449226"/>
            <a:ext cx="334400" cy="344821"/>
            <a:chOff x="689975" y="1737200"/>
            <a:chExt cx="252950" cy="252950"/>
          </a:xfrm>
        </p:grpSpPr>
        <p:sp>
          <p:nvSpPr>
            <p:cNvPr id="4947" name="Google Shape;4947;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8" name="Google Shape;4948;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9" name="Google Shape;4949;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0" name="Google Shape;4950;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1" name="Google Shape;4951;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2" name="Google Shape;4952;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53" name="Google Shape;4953;p45"/>
          <p:cNvGrpSpPr/>
          <p:nvPr/>
        </p:nvGrpSpPr>
        <p:grpSpPr>
          <a:xfrm>
            <a:off x="5612075" y="4439102"/>
            <a:ext cx="334400" cy="344208"/>
            <a:chOff x="2961350" y="1740750"/>
            <a:chExt cx="252950" cy="252500"/>
          </a:xfrm>
        </p:grpSpPr>
        <p:sp>
          <p:nvSpPr>
            <p:cNvPr id="4954" name="Google Shape;4954;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5" name="Google Shape;4955;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6" name="Google Shape;4956;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7" name="Google Shape;4957;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8" name="Google Shape;4958;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9" name="Google Shape;4959;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60" name="Google Shape;4960;p4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4961" name="Google Shape;4961;p45"/>
          <p:cNvGrpSpPr/>
          <p:nvPr/>
        </p:nvGrpSpPr>
        <p:grpSpPr>
          <a:xfrm>
            <a:off x="6696108" y="4387468"/>
            <a:ext cx="271902" cy="376448"/>
            <a:chOff x="4026550" y="3640100"/>
            <a:chExt cx="205675" cy="276150"/>
          </a:xfrm>
        </p:grpSpPr>
        <p:sp>
          <p:nvSpPr>
            <p:cNvPr id="4962" name="Google Shape;4962;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3" name="Google Shape;4963;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4" name="Google Shape;4964;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5" name="Google Shape;4965;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6" name="Google Shape;4966;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7" name="Google Shape;4967;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68" name="Google Shape;4968;p4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69" name="Google Shape;4969;p45"/>
          <p:cNvGrpSpPr/>
          <p:nvPr/>
        </p:nvGrpSpPr>
        <p:grpSpPr>
          <a:xfrm>
            <a:off x="7732713" y="4486703"/>
            <a:ext cx="351487" cy="294826"/>
            <a:chOff x="853250" y="4006875"/>
            <a:chExt cx="265875" cy="216275"/>
          </a:xfrm>
        </p:grpSpPr>
        <p:sp>
          <p:nvSpPr>
            <p:cNvPr id="4970" name="Google Shape;4970;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1" name="Google Shape;4971;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72" name="Google Shape;4972;p45"/>
          <p:cNvGrpSpPr/>
          <p:nvPr/>
        </p:nvGrpSpPr>
        <p:grpSpPr>
          <a:xfrm>
            <a:off x="8910280" y="4452282"/>
            <a:ext cx="245925" cy="363668"/>
            <a:chOff x="1978675" y="3981800"/>
            <a:chExt cx="186025" cy="266775"/>
          </a:xfrm>
        </p:grpSpPr>
        <p:sp>
          <p:nvSpPr>
            <p:cNvPr id="4973" name="Google Shape;4973;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4" name="Google Shape;4974;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75" name="Google Shape;4975;p4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76" name="Google Shape;4976;p45"/>
          <p:cNvGrpSpPr/>
          <p:nvPr/>
        </p:nvGrpSpPr>
        <p:grpSpPr>
          <a:xfrm>
            <a:off x="9440020" y="4461726"/>
            <a:ext cx="333805" cy="344821"/>
            <a:chOff x="480325" y="3970200"/>
            <a:chExt cx="252500" cy="252950"/>
          </a:xfrm>
        </p:grpSpPr>
        <p:sp>
          <p:nvSpPr>
            <p:cNvPr id="4977" name="Google Shape;4977;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8" name="Google Shape;4978;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9" name="Google Shape;4979;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0" name="Google Shape;4980;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1" name="Google Shape;4981;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82" name="Google Shape;4982;p4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83" name="Google Shape;4983;p45"/>
          <p:cNvGrpSpPr/>
          <p:nvPr/>
        </p:nvGrpSpPr>
        <p:grpSpPr>
          <a:xfrm>
            <a:off x="3015743" y="5051331"/>
            <a:ext cx="334400" cy="344208"/>
            <a:chOff x="5745250" y="4378350"/>
            <a:chExt cx="252950" cy="252500"/>
          </a:xfrm>
        </p:grpSpPr>
        <p:sp>
          <p:nvSpPr>
            <p:cNvPr id="4984" name="Google Shape;4984;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5" name="Google Shape;4985;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86" name="Google Shape;4986;p45"/>
          <p:cNvGrpSpPr/>
          <p:nvPr/>
        </p:nvGrpSpPr>
        <p:grpSpPr>
          <a:xfrm>
            <a:off x="3525242" y="5055591"/>
            <a:ext cx="334400" cy="344821"/>
            <a:chOff x="6130650" y="4381475"/>
            <a:chExt cx="252950" cy="252950"/>
          </a:xfrm>
        </p:grpSpPr>
        <p:sp>
          <p:nvSpPr>
            <p:cNvPr id="4987" name="Google Shape;4987;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8" name="Google Shape;4988;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89" name="Google Shape;4989;p4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990" name="Google Shape;4990;p45"/>
          <p:cNvGrpSpPr/>
          <p:nvPr/>
        </p:nvGrpSpPr>
        <p:grpSpPr>
          <a:xfrm>
            <a:off x="4533046" y="5078674"/>
            <a:ext cx="352082" cy="299802"/>
            <a:chOff x="6919750" y="1464650"/>
            <a:chExt cx="266325" cy="219925"/>
          </a:xfrm>
        </p:grpSpPr>
        <p:sp>
          <p:nvSpPr>
            <p:cNvPr id="4991" name="Google Shape;4991;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2" name="Google Shape;4992;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93" name="Google Shape;4993;p45"/>
          <p:cNvGrpSpPr/>
          <p:nvPr/>
        </p:nvGrpSpPr>
        <p:grpSpPr>
          <a:xfrm>
            <a:off x="5059243" y="5054116"/>
            <a:ext cx="366855" cy="339948"/>
            <a:chOff x="4759875" y="1027050"/>
            <a:chExt cx="277500" cy="249375"/>
          </a:xfrm>
        </p:grpSpPr>
        <p:sp>
          <p:nvSpPr>
            <p:cNvPr id="4994" name="Google Shape;4994;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5" name="Google Shape;4995;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6" name="Google Shape;4996;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7" name="Google Shape;4997;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8" name="Google Shape;4998;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99" name="Google Shape;4999;p45"/>
          <p:cNvGrpSpPr/>
          <p:nvPr/>
        </p:nvGrpSpPr>
        <p:grpSpPr>
          <a:xfrm>
            <a:off x="5600528" y="5038090"/>
            <a:ext cx="372738" cy="343186"/>
            <a:chOff x="3357900" y="1057675"/>
            <a:chExt cx="281950" cy="251750"/>
          </a:xfrm>
        </p:grpSpPr>
        <p:sp>
          <p:nvSpPr>
            <p:cNvPr id="5000" name="Google Shape;5000;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1" name="Google Shape;5001;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2" name="Google Shape;5002;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03" name="Google Shape;5003;p45"/>
          <p:cNvGrpSpPr/>
          <p:nvPr/>
        </p:nvGrpSpPr>
        <p:grpSpPr>
          <a:xfrm>
            <a:off x="6163700" y="5023095"/>
            <a:ext cx="191095" cy="401974"/>
            <a:chOff x="3783900" y="1046675"/>
            <a:chExt cx="144550" cy="294875"/>
          </a:xfrm>
        </p:grpSpPr>
        <p:sp>
          <p:nvSpPr>
            <p:cNvPr id="5004" name="Google Shape;5004;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5" name="Google Shape;5005;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06" name="Google Shape;5006;p4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07" name="Google Shape;5007;p45"/>
          <p:cNvGrpSpPr/>
          <p:nvPr/>
        </p:nvGrpSpPr>
        <p:grpSpPr>
          <a:xfrm>
            <a:off x="7062980" y="4780478"/>
            <a:ext cx="552596" cy="674409"/>
            <a:chOff x="238550" y="1487175"/>
            <a:chExt cx="418000" cy="494725"/>
          </a:xfrm>
        </p:grpSpPr>
        <p:sp>
          <p:nvSpPr>
            <p:cNvPr id="5008" name="Google Shape;5008;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9" name="Google Shape;5009;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0" name="Google Shape;5010;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1" name="Google Shape;5011;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2" name="Google Shape;5012;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3" name="Google Shape;5013;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4" name="Google Shape;5014;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5" name="Google Shape;5015;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6" name="Google Shape;5016;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17" name="Google Shape;5017;p4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8" name="Google Shape;5018;p4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19" name="Google Shape;5019;p45"/>
          <p:cNvGrpSpPr/>
          <p:nvPr/>
        </p:nvGrpSpPr>
        <p:grpSpPr>
          <a:xfrm>
            <a:off x="8815358" y="5107237"/>
            <a:ext cx="364707" cy="363804"/>
            <a:chOff x="6010925" y="3998175"/>
            <a:chExt cx="275875" cy="266875"/>
          </a:xfrm>
        </p:grpSpPr>
        <p:sp>
          <p:nvSpPr>
            <p:cNvPr id="5020" name="Google Shape;5020;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1" name="Google Shape;5021;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2" name="Google Shape;5022;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3" name="Google Shape;5023;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4" name="Google Shape;5024;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25" name="Google Shape;5025;p45"/>
          <p:cNvGrpSpPr/>
          <p:nvPr/>
        </p:nvGrpSpPr>
        <p:grpSpPr>
          <a:xfrm>
            <a:off x="9417554" y="5125862"/>
            <a:ext cx="352082" cy="308322"/>
            <a:chOff x="6866650" y="1038650"/>
            <a:chExt cx="266325" cy="226175"/>
          </a:xfrm>
        </p:grpSpPr>
        <p:sp>
          <p:nvSpPr>
            <p:cNvPr id="5026" name="Google Shape;5026;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7" name="Google Shape;5027;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8" name="Google Shape;5028;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29" name="Google Shape;5029;p45"/>
          <p:cNvGrpSpPr/>
          <p:nvPr/>
        </p:nvGrpSpPr>
        <p:grpSpPr>
          <a:xfrm>
            <a:off x="5155087" y="1762012"/>
            <a:ext cx="272497" cy="362441"/>
            <a:chOff x="2033075" y="2942475"/>
            <a:chExt cx="206125" cy="265875"/>
          </a:xfrm>
        </p:grpSpPr>
        <p:sp>
          <p:nvSpPr>
            <p:cNvPr id="5030" name="Google Shape;5030;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1" name="Google Shape;5031;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2" name="Google Shape;5032;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3" name="Google Shape;5033;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4" name="Google Shape;5034;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5" name="Google Shape;5035;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36" name="Google Shape;5036;p4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37" name="Google Shape;5037;p45"/>
          <p:cNvGrpSpPr/>
          <p:nvPr/>
        </p:nvGrpSpPr>
        <p:grpSpPr>
          <a:xfrm>
            <a:off x="3016802" y="5738414"/>
            <a:ext cx="325576" cy="362441"/>
            <a:chOff x="3081775" y="1061400"/>
            <a:chExt cx="246275" cy="265875"/>
          </a:xfrm>
        </p:grpSpPr>
        <p:sp>
          <p:nvSpPr>
            <p:cNvPr id="5038" name="Google Shape;5038;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9" name="Google Shape;5039;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0" name="Google Shape;5040;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41" name="Google Shape;5041;p45"/>
          <p:cNvGrpSpPr/>
          <p:nvPr/>
        </p:nvGrpSpPr>
        <p:grpSpPr>
          <a:xfrm>
            <a:off x="3556513" y="5780534"/>
            <a:ext cx="369202" cy="325941"/>
            <a:chOff x="2847150" y="1805000"/>
            <a:chExt cx="279275" cy="239100"/>
          </a:xfrm>
        </p:grpSpPr>
        <p:sp>
          <p:nvSpPr>
            <p:cNvPr id="5042" name="Google Shape;5042;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3" name="Google Shape;5043;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44" name="Google Shape;5044;p4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45" name="Google Shape;5045;p45"/>
          <p:cNvGrpSpPr/>
          <p:nvPr/>
        </p:nvGrpSpPr>
        <p:grpSpPr>
          <a:xfrm>
            <a:off x="4742307" y="5724791"/>
            <a:ext cx="352082" cy="363054"/>
            <a:chOff x="6435300" y="1095300"/>
            <a:chExt cx="266325" cy="266325"/>
          </a:xfrm>
        </p:grpSpPr>
        <p:sp>
          <p:nvSpPr>
            <p:cNvPr id="5046" name="Google Shape;5046;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7" name="Google Shape;5047;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8" name="Google Shape;5048;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49" name="Google Shape;5049;p4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0" name="Google Shape;5050;p4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51" name="Google Shape;5051;p45"/>
          <p:cNvGrpSpPr/>
          <p:nvPr/>
        </p:nvGrpSpPr>
        <p:grpSpPr>
          <a:xfrm>
            <a:off x="6295376" y="5719855"/>
            <a:ext cx="301350" cy="363054"/>
            <a:chOff x="4506525" y="1060950"/>
            <a:chExt cx="227950" cy="266325"/>
          </a:xfrm>
        </p:grpSpPr>
        <p:sp>
          <p:nvSpPr>
            <p:cNvPr id="5052" name="Google Shape;5052;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3" name="Google Shape;5053;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4" name="Google Shape;5054;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5" name="Google Shape;5055;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6" name="Google Shape;5056;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7" name="Google Shape;5057;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8" name="Google Shape;5058;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59" name="Google Shape;5059;p4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0" name="Google Shape;5060;p4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61" name="Google Shape;5061;p45"/>
          <p:cNvGrpSpPr/>
          <p:nvPr/>
        </p:nvGrpSpPr>
        <p:grpSpPr>
          <a:xfrm>
            <a:off x="7301010" y="5797711"/>
            <a:ext cx="251246" cy="356340"/>
            <a:chOff x="867500" y="3647700"/>
            <a:chExt cx="190050" cy="261400"/>
          </a:xfrm>
        </p:grpSpPr>
        <p:sp>
          <p:nvSpPr>
            <p:cNvPr id="5062" name="Google Shape;5062;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3" name="Google Shape;5063;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4" name="Google Shape;5064;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5" name="Google Shape;5065;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6" name="Google Shape;5066;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067" name="Google Shape;5067;p4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8" name="Google Shape;5068;p4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069" name="Google Shape;5069;p45"/>
          <p:cNvGrpSpPr/>
          <p:nvPr/>
        </p:nvGrpSpPr>
        <p:grpSpPr>
          <a:xfrm>
            <a:off x="9443288" y="5752884"/>
            <a:ext cx="299598" cy="398327"/>
            <a:chOff x="3707175" y="1322350"/>
            <a:chExt cx="226625" cy="292200"/>
          </a:xfrm>
        </p:grpSpPr>
        <p:sp>
          <p:nvSpPr>
            <p:cNvPr id="5070" name="Google Shape;5070;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1" name="Google Shape;5071;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5" name="Shape 507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1" name="Shape 4221"/>
        <p:cNvGrpSpPr/>
        <p:nvPr/>
      </p:nvGrpSpPr>
      <p:grpSpPr>
        <a:xfrm>
          <a:off x="0" y="0"/>
          <a:ext cx="0" cy="0"/>
          <a:chOff x="0" y="0"/>
          <a:chExt cx="0" cy="0"/>
        </a:xfrm>
      </p:grpSpPr>
      <p:sp>
        <p:nvSpPr>
          <p:cNvPr id="4222" name="Google Shape;4222;p26"/>
          <p:cNvSpPr txBox="1"/>
          <p:nvPr>
            <p:ph type="title"/>
          </p:nvPr>
        </p:nvSpPr>
        <p:spPr>
          <a:xfrm>
            <a:off x="720400" y="821975"/>
            <a:ext cx="1105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Table of contents.</a:t>
            </a:r>
            <a:endParaRPr sz="5000"/>
          </a:p>
        </p:txBody>
      </p:sp>
      <p:sp>
        <p:nvSpPr>
          <p:cNvPr id="4223" name="Google Shape;4223;p26"/>
          <p:cNvSpPr txBox="1"/>
          <p:nvPr>
            <p:ph idx="1" type="body"/>
          </p:nvPr>
        </p:nvSpPr>
        <p:spPr>
          <a:xfrm>
            <a:off x="839400" y="2484390"/>
            <a:ext cx="30813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We will talk about this first.</a:t>
            </a:r>
            <a:endParaRPr/>
          </a:p>
        </p:txBody>
      </p:sp>
      <p:sp>
        <p:nvSpPr>
          <p:cNvPr id="4224" name="Google Shape;4224;p26"/>
          <p:cNvSpPr txBox="1"/>
          <p:nvPr>
            <p:ph idx="2" type="body"/>
          </p:nvPr>
        </p:nvSpPr>
        <p:spPr>
          <a:xfrm>
            <a:off x="4327331" y="2484390"/>
            <a:ext cx="30813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talk about this second.</a:t>
            </a:r>
            <a:endParaRPr/>
          </a:p>
        </p:txBody>
      </p:sp>
      <p:sp>
        <p:nvSpPr>
          <p:cNvPr id="4225" name="Google Shape;4225;p26"/>
          <p:cNvSpPr txBox="1"/>
          <p:nvPr>
            <p:ph idx="3" type="body"/>
          </p:nvPr>
        </p:nvSpPr>
        <p:spPr>
          <a:xfrm>
            <a:off x="839400" y="4432000"/>
            <a:ext cx="30813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After that we will talk about this.</a:t>
            </a:r>
            <a:endParaRPr/>
          </a:p>
        </p:txBody>
      </p:sp>
      <p:sp>
        <p:nvSpPr>
          <p:cNvPr id="4226" name="Google Shape;4226;p26"/>
          <p:cNvSpPr txBox="1"/>
          <p:nvPr>
            <p:ph idx="4" type="body"/>
          </p:nvPr>
        </p:nvSpPr>
        <p:spPr>
          <a:xfrm>
            <a:off x="4327331" y="4432000"/>
            <a:ext cx="30813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We will also talk about this.</a:t>
            </a:r>
            <a:endParaRPr/>
          </a:p>
        </p:txBody>
      </p:sp>
      <p:sp>
        <p:nvSpPr>
          <p:cNvPr id="4227" name="Google Shape;4227;p26"/>
          <p:cNvSpPr txBox="1"/>
          <p:nvPr>
            <p:ph idx="5" type="title"/>
          </p:nvPr>
        </p:nvSpPr>
        <p:spPr>
          <a:xfrm>
            <a:off x="839400" y="1820475"/>
            <a:ext cx="3081300" cy="6639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500"/>
              <a:buNone/>
            </a:pPr>
            <a:r>
              <a:rPr lang="en" sz="3100">
                <a:solidFill>
                  <a:schemeClr val="accent2"/>
                </a:solidFill>
              </a:rPr>
              <a:t>01 - Dogs</a:t>
            </a:r>
            <a:endParaRPr sz="3100">
              <a:solidFill>
                <a:schemeClr val="accent2"/>
              </a:solidFill>
            </a:endParaRPr>
          </a:p>
        </p:txBody>
      </p:sp>
      <p:sp>
        <p:nvSpPr>
          <p:cNvPr id="4228" name="Google Shape;4228;p26"/>
          <p:cNvSpPr txBox="1"/>
          <p:nvPr>
            <p:ph idx="6" type="title"/>
          </p:nvPr>
        </p:nvSpPr>
        <p:spPr>
          <a:xfrm>
            <a:off x="4327331" y="1820475"/>
            <a:ext cx="3081300" cy="663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3500"/>
              <a:buNone/>
            </a:pPr>
            <a:r>
              <a:rPr lang="en" sz="3100">
                <a:solidFill>
                  <a:schemeClr val="accent2"/>
                </a:solidFill>
              </a:rPr>
              <a:t>02 - Cats</a:t>
            </a:r>
            <a:endParaRPr sz="3100">
              <a:solidFill>
                <a:schemeClr val="accent2"/>
              </a:solidFill>
            </a:endParaRPr>
          </a:p>
        </p:txBody>
      </p:sp>
      <p:sp>
        <p:nvSpPr>
          <p:cNvPr id="4229" name="Google Shape;4229;p26"/>
          <p:cNvSpPr txBox="1"/>
          <p:nvPr>
            <p:ph idx="7" type="title"/>
          </p:nvPr>
        </p:nvSpPr>
        <p:spPr>
          <a:xfrm>
            <a:off x="839400" y="3768077"/>
            <a:ext cx="3162300" cy="663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3500"/>
              <a:buNone/>
            </a:pPr>
            <a:r>
              <a:rPr lang="en" sz="3100">
                <a:solidFill>
                  <a:schemeClr val="accent2"/>
                </a:solidFill>
              </a:rPr>
              <a:t>04 - Kangaroos</a:t>
            </a:r>
            <a:endParaRPr sz="3100">
              <a:solidFill>
                <a:schemeClr val="accent2"/>
              </a:solidFill>
            </a:endParaRPr>
          </a:p>
        </p:txBody>
      </p:sp>
      <p:sp>
        <p:nvSpPr>
          <p:cNvPr id="4230" name="Google Shape;4230;p26"/>
          <p:cNvSpPr txBox="1"/>
          <p:nvPr>
            <p:ph idx="8" type="title"/>
          </p:nvPr>
        </p:nvSpPr>
        <p:spPr>
          <a:xfrm>
            <a:off x="4327331" y="3768086"/>
            <a:ext cx="3081300" cy="663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3500"/>
              <a:buNone/>
            </a:pPr>
            <a:r>
              <a:rPr lang="en" sz="3100">
                <a:solidFill>
                  <a:schemeClr val="accent2"/>
                </a:solidFill>
              </a:rPr>
              <a:t>05 - Pandas</a:t>
            </a:r>
            <a:endParaRPr sz="3100">
              <a:solidFill>
                <a:schemeClr val="accent2"/>
              </a:solidFill>
            </a:endParaRPr>
          </a:p>
        </p:txBody>
      </p:sp>
      <p:sp>
        <p:nvSpPr>
          <p:cNvPr id="4231" name="Google Shape;4231;p26"/>
          <p:cNvSpPr txBox="1"/>
          <p:nvPr>
            <p:ph idx="1" type="body"/>
          </p:nvPr>
        </p:nvSpPr>
        <p:spPr>
          <a:xfrm>
            <a:off x="7779419" y="2484390"/>
            <a:ext cx="3081300" cy="1262100"/>
          </a:xfrm>
          <a:prstGeom prst="rect">
            <a:avLst/>
          </a:prstGeom>
          <a:noFill/>
          <a:ln>
            <a:noFill/>
          </a:ln>
        </p:spPr>
        <p:txBody>
          <a:bodyPr anchorCtr="0" anchor="t" bIns="121900" lIns="121900" spcFirstLastPara="1" rIns="121900" wrap="square" tIns="121900">
            <a:noAutofit/>
          </a:bodyPr>
          <a:lstStyle/>
          <a:p>
            <a:pPr indent="0" lvl="0" marL="0" rtl="0" algn="l">
              <a:lnSpc>
                <a:spcPct val="200000"/>
              </a:lnSpc>
              <a:spcBef>
                <a:spcPts val="0"/>
              </a:spcBef>
              <a:spcAft>
                <a:spcPts val="2100"/>
              </a:spcAft>
              <a:buSzPts val="1900"/>
              <a:buNone/>
            </a:pPr>
            <a:r>
              <a:rPr lang="en"/>
              <a:t>Then, we will talk about this.</a:t>
            </a:r>
            <a:endParaRPr/>
          </a:p>
        </p:txBody>
      </p:sp>
      <p:sp>
        <p:nvSpPr>
          <p:cNvPr id="4232" name="Google Shape;4232;p26"/>
          <p:cNvSpPr txBox="1"/>
          <p:nvPr>
            <p:ph idx="3" type="body"/>
          </p:nvPr>
        </p:nvSpPr>
        <p:spPr>
          <a:xfrm>
            <a:off x="7779419" y="4432000"/>
            <a:ext cx="3081300" cy="1262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2100"/>
              </a:spcAft>
              <a:buSzPts val="1900"/>
              <a:buNone/>
            </a:pPr>
            <a:r>
              <a:rPr lang="en"/>
              <a:t>And we will talk about this last.</a:t>
            </a:r>
            <a:endParaRPr/>
          </a:p>
        </p:txBody>
      </p:sp>
      <p:sp>
        <p:nvSpPr>
          <p:cNvPr id="4233" name="Google Shape;4233;p26"/>
          <p:cNvSpPr txBox="1"/>
          <p:nvPr>
            <p:ph idx="5" type="title"/>
          </p:nvPr>
        </p:nvSpPr>
        <p:spPr>
          <a:xfrm>
            <a:off x="7779419" y="1820475"/>
            <a:ext cx="3081300" cy="663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3500"/>
              <a:buNone/>
            </a:pPr>
            <a:r>
              <a:rPr lang="en" sz="3100">
                <a:solidFill>
                  <a:schemeClr val="accent2"/>
                </a:solidFill>
              </a:rPr>
              <a:t>03 - Elephants</a:t>
            </a:r>
            <a:endParaRPr sz="3100">
              <a:solidFill>
                <a:schemeClr val="accent2"/>
              </a:solidFill>
            </a:endParaRPr>
          </a:p>
        </p:txBody>
      </p:sp>
      <p:sp>
        <p:nvSpPr>
          <p:cNvPr id="4234" name="Google Shape;4234;p26"/>
          <p:cNvSpPr txBox="1"/>
          <p:nvPr>
            <p:ph idx="7" type="title"/>
          </p:nvPr>
        </p:nvSpPr>
        <p:spPr>
          <a:xfrm>
            <a:off x="7779419" y="3746544"/>
            <a:ext cx="3081300" cy="6639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3500"/>
              <a:buNone/>
            </a:pPr>
            <a:r>
              <a:rPr lang="en" sz="3100">
                <a:solidFill>
                  <a:schemeClr val="accent2"/>
                </a:solidFill>
              </a:rPr>
              <a:t>06 - Koalas</a:t>
            </a:r>
            <a:endParaRPr sz="31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8" name="Shape 4238"/>
        <p:cNvGrpSpPr/>
        <p:nvPr/>
      </p:nvGrpSpPr>
      <p:grpSpPr>
        <a:xfrm>
          <a:off x="0" y="0"/>
          <a:ext cx="0" cy="0"/>
          <a:chOff x="0" y="0"/>
          <a:chExt cx="0" cy="0"/>
        </a:xfrm>
      </p:grpSpPr>
      <p:sp>
        <p:nvSpPr>
          <p:cNvPr id="4239" name="Google Shape;4239;p27"/>
          <p:cNvSpPr txBox="1"/>
          <p:nvPr>
            <p:ph idx="1" type="body"/>
          </p:nvPr>
        </p:nvSpPr>
        <p:spPr>
          <a:xfrm>
            <a:off x="4471000" y="2825700"/>
            <a:ext cx="68205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
        <p:nvSpPr>
          <p:cNvPr id="4240" name="Google Shape;4240;p27"/>
          <p:cNvSpPr txBox="1"/>
          <p:nvPr>
            <p:ph type="title"/>
          </p:nvPr>
        </p:nvSpPr>
        <p:spPr>
          <a:xfrm>
            <a:off x="4386975" y="2041175"/>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4241" name="Google Shape;4241;p27"/>
          <p:cNvSpPr/>
          <p:nvPr/>
        </p:nvSpPr>
        <p:spPr>
          <a:xfrm>
            <a:off x="1520300" y="2041176"/>
            <a:ext cx="2745550" cy="2448350"/>
          </a:xfrm>
          <a:prstGeom prst="rect">
            <a:avLst/>
          </a:prstGeom>
        </p:spPr>
        <p:txBody>
          <a:bodyPr>
            <a:prstTxWarp prst="textPlain"/>
          </a:bodyPr>
          <a:lstStyle/>
          <a:p>
            <a:pPr lvl="0" algn="ctr"/>
            <a:r>
              <a:rPr b="1" i="0">
                <a:ln>
                  <a:noFill/>
                </a:ln>
                <a:solidFill>
                  <a:schemeClr val="accent2"/>
                </a:solidFill>
                <a:latin typeface="Mystery Quest"/>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5" name="Shape 4245"/>
        <p:cNvGrpSpPr/>
        <p:nvPr/>
      </p:nvGrpSpPr>
      <p:grpSpPr>
        <a:xfrm>
          <a:off x="0" y="0"/>
          <a:ext cx="0" cy="0"/>
          <a:chOff x="0" y="0"/>
          <a:chExt cx="0" cy="0"/>
        </a:xfrm>
      </p:grpSpPr>
      <p:sp>
        <p:nvSpPr>
          <p:cNvPr id="4246" name="Google Shape;4246;p28"/>
          <p:cNvSpPr txBox="1"/>
          <p:nvPr>
            <p:ph type="title"/>
          </p:nvPr>
        </p:nvSpPr>
        <p:spPr>
          <a:xfrm>
            <a:off x="2473000" y="1583975"/>
            <a:ext cx="6277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chemeClr val="accent1"/>
                </a:solidFill>
              </a:rPr>
              <a:t>Did you know?</a:t>
            </a:r>
            <a:endParaRPr sz="5000">
              <a:solidFill>
                <a:schemeClr val="accent1"/>
              </a:solidFill>
            </a:endParaRPr>
          </a:p>
        </p:txBody>
      </p:sp>
      <p:sp>
        <p:nvSpPr>
          <p:cNvPr id="4247" name="Google Shape;4247;p28"/>
          <p:cNvSpPr txBox="1"/>
          <p:nvPr>
            <p:ph idx="1" type="body"/>
          </p:nvPr>
        </p:nvSpPr>
        <p:spPr>
          <a:xfrm>
            <a:off x="2515575" y="2684350"/>
            <a:ext cx="6800400" cy="1908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accent1"/>
                </a:solidFill>
              </a:rPr>
              <a:t>Did you know that elephants can sense storms?</a:t>
            </a:r>
            <a:endParaRPr>
              <a:solidFill>
                <a:schemeClr val="accent1"/>
              </a:solidFill>
            </a:endParaRPr>
          </a:p>
          <a:p>
            <a:pPr indent="0" lvl="0" marL="0" rtl="0" algn="l">
              <a:spcBef>
                <a:spcPts val="2100"/>
              </a:spcBef>
              <a:spcAft>
                <a:spcPts val="2100"/>
              </a:spcAft>
              <a:buNone/>
            </a:pPr>
            <a:r>
              <a:rPr lang="en">
                <a:solidFill>
                  <a:schemeClr val="accent1"/>
                </a:solidFill>
              </a:rPr>
              <a:t>Elephants may be able to detect a thunderstorm from hundreds of miles away, and will head towards it, looking for water. </a:t>
            </a:r>
            <a:endParaRPr>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1" name="Shape 4251"/>
        <p:cNvGrpSpPr/>
        <p:nvPr/>
      </p:nvGrpSpPr>
      <p:grpSpPr>
        <a:xfrm>
          <a:off x="0" y="0"/>
          <a:ext cx="0" cy="0"/>
          <a:chOff x="0" y="0"/>
          <a:chExt cx="0" cy="0"/>
        </a:xfrm>
      </p:grpSpPr>
      <p:sp>
        <p:nvSpPr>
          <p:cNvPr id="4252" name="Google Shape;4252;p29"/>
          <p:cNvSpPr txBox="1"/>
          <p:nvPr>
            <p:ph type="title"/>
          </p:nvPr>
        </p:nvSpPr>
        <p:spPr>
          <a:xfrm>
            <a:off x="1325400" y="836300"/>
            <a:ext cx="9627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solidFill>
                  <a:schemeClr val="accent2"/>
                </a:solidFill>
              </a:rPr>
              <a:t>Did you know?</a:t>
            </a:r>
            <a:endParaRPr sz="5000">
              <a:solidFill>
                <a:schemeClr val="accent2"/>
              </a:solidFill>
            </a:endParaRPr>
          </a:p>
        </p:txBody>
      </p:sp>
      <p:sp>
        <p:nvSpPr>
          <p:cNvPr id="4253" name="Google Shape;4253;p29"/>
          <p:cNvSpPr txBox="1"/>
          <p:nvPr>
            <p:ph idx="2" type="body"/>
          </p:nvPr>
        </p:nvSpPr>
        <p:spPr>
          <a:xfrm>
            <a:off x="6339410" y="2172150"/>
            <a:ext cx="4489200" cy="368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254" name="Google Shape;4254;p29"/>
          <p:cNvSpPr txBox="1"/>
          <p:nvPr>
            <p:ph idx="1" type="body"/>
          </p:nvPr>
        </p:nvSpPr>
        <p:spPr>
          <a:xfrm>
            <a:off x="1280675" y="2186051"/>
            <a:ext cx="4488900" cy="368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8" name="Shape 4258"/>
        <p:cNvGrpSpPr/>
        <p:nvPr/>
      </p:nvGrpSpPr>
      <p:grpSpPr>
        <a:xfrm>
          <a:off x="0" y="0"/>
          <a:ext cx="0" cy="0"/>
          <a:chOff x="0" y="0"/>
          <a:chExt cx="0" cy="0"/>
        </a:xfrm>
      </p:grpSpPr>
      <p:sp>
        <p:nvSpPr>
          <p:cNvPr id="4259" name="Google Shape;4259;p30"/>
          <p:cNvSpPr txBox="1"/>
          <p:nvPr>
            <p:ph type="title"/>
          </p:nvPr>
        </p:nvSpPr>
        <p:spPr>
          <a:xfrm>
            <a:off x="558100" y="15687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4260" name="Google Shape;4260;p30"/>
          <p:cNvSpPr txBox="1"/>
          <p:nvPr>
            <p:ph idx="1" type="subTitle"/>
          </p:nvPr>
        </p:nvSpPr>
        <p:spPr>
          <a:xfrm>
            <a:off x="632875" y="4928875"/>
            <a:ext cx="11379900" cy="717900"/>
          </a:xfrm>
          <a:prstGeom prst="rect">
            <a:avLst/>
          </a:prstGeom>
        </p:spPr>
        <p:txBody>
          <a:bodyPr anchorCtr="0" anchor="b" bIns="121900" lIns="121900" spcFirstLastPara="1" rIns="121900" wrap="square" tIns="121900">
            <a:noAutofit/>
          </a:bodyPr>
          <a:lstStyle/>
          <a:p>
            <a:pPr indent="0" lvl="0" marL="457200" rtl="0" algn="ctr">
              <a:spcBef>
                <a:spcPts val="0"/>
              </a:spcBef>
              <a:spcAft>
                <a:spcPts val="0"/>
              </a:spcAft>
              <a:buNone/>
            </a:pPr>
            <a:r>
              <a:rPr lang="en">
                <a:solidFill>
                  <a:schemeClr val="accent2"/>
                </a:solidFill>
              </a:rPr>
              <a:t>Irene M. Pepperberg</a:t>
            </a:r>
            <a:endParaRPr>
              <a:solidFill>
                <a:schemeClr val="accent2"/>
              </a:solidFill>
            </a:endParaRPr>
          </a:p>
        </p:txBody>
      </p:sp>
      <p:grpSp>
        <p:nvGrpSpPr>
          <p:cNvPr id="4261" name="Google Shape;4261;p30"/>
          <p:cNvGrpSpPr/>
          <p:nvPr/>
        </p:nvGrpSpPr>
        <p:grpSpPr>
          <a:xfrm rot="10800000">
            <a:off x="5703893" y="412026"/>
            <a:ext cx="1237846" cy="872004"/>
            <a:chOff x="621403" y="597265"/>
            <a:chExt cx="1588204" cy="1118814"/>
          </a:xfrm>
        </p:grpSpPr>
        <p:sp>
          <p:nvSpPr>
            <p:cNvPr id="4262" name="Google Shape;4262;p30"/>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E9E0D4"/>
                </a:solidFill>
                <a:latin typeface="Arial"/>
                <a:ea typeface="Arial"/>
                <a:cs typeface="Arial"/>
                <a:sym typeface="Arial"/>
              </a:endParaRPr>
            </a:p>
          </p:txBody>
        </p:sp>
        <p:sp>
          <p:nvSpPr>
            <p:cNvPr id="4263" name="Google Shape;4263;p30"/>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E9E0D4"/>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7" name="Shape 4267"/>
        <p:cNvGrpSpPr/>
        <p:nvPr/>
      </p:nvGrpSpPr>
      <p:grpSpPr>
        <a:xfrm>
          <a:off x="0" y="0"/>
          <a:ext cx="0" cy="0"/>
          <a:chOff x="0" y="0"/>
          <a:chExt cx="0" cy="0"/>
        </a:xfrm>
      </p:grpSpPr>
      <p:sp>
        <p:nvSpPr>
          <p:cNvPr id="4268" name="Google Shape;4268;p31"/>
          <p:cNvSpPr txBox="1"/>
          <p:nvPr>
            <p:ph type="title"/>
          </p:nvPr>
        </p:nvSpPr>
        <p:spPr>
          <a:xfrm>
            <a:off x="3327000" y="593375"/>
            <a:ext cx="7992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Did you know?</a:t>
            </a:r>
            <a:endParaRPr sz="5000"/>
          </a:p>
        </p:txBody>
      </p:sp>
      <p:sp>
        <p:nvSpPr>
          <p:cNvPr id="4269" name="Google Shape;4269;p31"/>
          <p:cNvSpPr txBox="1"/>
          <p:nvPr>
            <p:ph idx="1" type="subTitle"/>
          </p:nvPr>
        </p:nvSpPr>
        <p:spPr>
          <a:xfrm>
            <a:off x="3327006" y="1729975"/>
            <a:ext cx="7073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 don’t hibernate.</a:t>
            </a:r>
            <a:endParaRPr>
              <a:solidFill>
                <a:schemeClr val="accent2"/>
              </a:solidFill>
            </a:endParaRPr>
          </a:p>
        </p:txBody>
      </p:sp>
      <p:sp>
        <p:nvSpPr>
          <p:cNvPr id="4270" name="Google Shape;4270;p31"/>
          <p:cNvSpPr txBox="1"/>
          <p:nvPr>
            <p:ph idx="5" type="body"/>
          </p:nvPr>
        </p:nvSpPr>
        <p:spPr>
          <a:xfrm>
            <a:off x="3327000" y="3761388"/>
            <a:ext cx="7073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271" name="Google Shape;4271;p31"/>
          <p:cNvSpPr txBox="1"/>
          <p:nvPr>
            <p:ph idx="2" type="subTitle"/>
          </p:nvPr>
        </p:nvSpPr>
        <p:spPr>
          <a:xfrm>
            <a:off x="3327000" y="3334875"/>
            <a:ext cx="74202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T</a:t>
            </a:r>
            <a:r>
              <a:rPr lang="en">
                <a:solidFill>
                  <a:schemeClr val="accent2"/>
                </a:solidFill>
              </a:rPr>
              <a:t>here are more kangaroos than humans in Australia.</a:t>
            </a:r>
            <a:endParaRPr>
              <a:solidFill>
                <a:schemeClr val="accent2"/>
              </a:solidFill>
            </a:endParaRPr>
          </a:p>
        </p:txBody>
      </p:sp>
      <p:sp>
        <p:nvSpPr>
          <p:cNvPr id="4272" name="Google Shape;4272;p31"/>
          <p:cNvSpPr txBox="1"/>
          <p:nvPr>
            <p:ph idx="6" type="body"/>
          </p:nvPr>
        </p:nvSpPr>
        <p:spPr>
          <a:xfrm>
            <a:off x="3327000" y="5353050"/>
            <a:ext cx="70746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4273" name="Google Shape;4273;p31"/>
          <p:cNvSpPr txBox="1"/>
          <p:nvPr>
            <p:ph idx="3" type="subTitle"/>
          </p:nvPr>
        </p:nvSpPr>
        <p:spPr>
          <a:xfrm>
            <a:off x="3327006" y="4939762"/>
            <a:ext cx="7073700" cy="606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Koalas are even more lazy than cats.</a:t>
            </a:r>
            <a:endParaRPr>
              <a:solidFill>
                <a:schemeClr val="accent2"/>
              </a:solidFill>
            </a:endParaRPr>
          </a:p>
        </p:txBody>
      </p:sp>
      <p:sp>
        <p:nvSpPr>
          <p:cNvPr id="4274" name="Google Shape;4274;p31"/>
          <p:cNvSpPr txBox="1"/>
          <p:nvPr>
            <p:ph idx="4" type="body"/>
          </p:nvPr>
        </p:nvSpPr>
        <p:spPr>
          <a:xfrm>
            <a:off x="3327000" y="2167925"/>
            <a:ext cx="70737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8" name="Shape 4278"/>
        <p:cNvGrpSpPr/>
        <p:nvPr/>
      </p:nvGrpSpPr>
      <p:grpSpPr>
        <a:xfrm>
          <a:off x="0" y="0"/>
          <a:ext cx="0" cy="0"/>
          <a:chOff x="0" y="0"/>
          <a:chExt cx="0" cy="0"/>
        </a:xfrm>
      </p:grpSpPr>
      <p:sp>
        <p:nvSpPr>
          <p:cNvPr id="4279" name="Google Shape;4279;p32"/>
          <p:cNvSpPr txBox="1"/>
          <p:nvPr>
            <p:ph type="title"/>
          </p:nvPr>
        </p:nvSpPr>
        <p:spPr>
          <a:xfrm>
            <a:off x="1750200" y="1602950"/>
            <a:ext cx="8691600" cy="3659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0000"/>
              <a:t>Very interesting facts!</a:t>
            </a:r>
            <a:endParaRPr sz="10000"/>
          </a:p>
        </p:txBody>
      </p:sp>
      <p:sp>
        <p:nvSpPr>
          <p:cNvPr id="4280" name="Google Shape;4280;p32"/>
          <p:cNvSpPr txBox="1"/>
          <p:nvPr>
            <p:ph idx="4294967295" type="body"/>
          </p:nvPr>
        </p:nvSpPr>
        <p:spPr>
          <a:xfrm>
            <a:off x="548200" y="6250475"/>
            <a:ext cx="11095500" cy="585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400">
                <a:solidFill>
                  <a:schemeClr val="accent1"/>
                </a:solidFill>
              </a:rPr>
              <a:t>This is where you section ends. Duplicate this set of slides as many times you need to go over all your sections.</a:t>
            </a:r>
            <a:endParaRPr sz="14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2E457B"/>
      </a:accent1>
      <a:accent2>
        <a:srgbClr val="E2D8BD"/>
      </a:accent2>
      <a:accent3>
        <a:srgbClr val="C5A57E"/>
      </a:accent3>
      <a:accent4>
        <a:srgbClr val="00FF00"/>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