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40F07B1-B44E-4A62-8DC0-E8FD8ECB7EA6}">
  <a:tblStyle styleId="{E40F07B1-B44E-4A62-8DC0-E8FD8ECB7EA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much water should you give a plant?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{E40F07B1-B44E-4A62-8DC0-E8FD8ECB7EA6}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cactus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grupo de plantas que por lo regular se encuentran en el desierto y tienen espinas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desierto 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hábitat que tiene temperaturas altas y no recibe mucha lluvia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experimento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prueba que se usa para descubrir más información sobre una pregunta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hábitat 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  <a:highlight>
                            <a:schemeClr val="lt2"/>
                          </a:highlight>
                        </a:rPr>
                        <a:t>el lugar donde vive un animal o una planta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investigar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averiguar la respuesta a una pregunta o para entender cómo funciona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selva tropical 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hábitat con temperaturas cálidas y que recibe mucha lluvia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suelo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pedacitos de piedras y de otros materiales que cubren la superficie de la Tierra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luz solar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luz que proviene del Sol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much water should you give a plant?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