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162c6c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162c6c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e2033d6b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e2033d6b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e2033d6b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e2033d6b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d162c6c8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d162c6c8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sc4evrXo_zK56sV-IyAIZxI6LCZMxuh193ZwVYIHns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b="1" dirty="0"/>
              <a:t>Entscheidungen treffen</a:t>
            </a:r>
            <a:endParaRPr sz="40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2BB0D4"/>
                </a:solidFill>
              </a:rPr>
              <a:t>Mit Online-Akteuren kooperieren &gt; Medienproduktion &gt; </a:t>
            </a:r>
            <a:r>
              <a:rPr lang="de-DE" b="1">
                <a:solidFill>
                  <a:srgbClr val="2BB0D4"/>
                </a:solidFill>
              </a:rPr>
              <a:t>Entscheidungen treffen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4077" y="1095600"/>
            <a:ext cx="2619521" cy="26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CA095A-0F4B-4F94-B7B1-5F6A08EF5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65" y="2721716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823650" y="911775"/>
            <a:ext cx="8070000" cy="280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/>
              <a:t>Stell dir vor, du trägst die Verantwortung für ein Soziales Netzwerk bzw. eine Online-Community und ein Mitglied hat etwas gemeldet, das ihm nicht gefällt. 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/>
              <a:t>Durch welche Schritte sollte die Person deiner Meinung nach geführt werden, bevor sie die Meldung abschicken kann?</a:t>
            </a:r>
            <a:endParaRPr sz="2000" b="1" dirty="0"/>
          </a:p>
        </p:txBody>
      </p:sp>
      <p:sp>
        <p:nvSpPr>
          <p:cNvPr id="164" name="Google Shape;164;p38"/>
          <p:cNvSpPr/>
          <p:nvPr/>
        </p:nvSpPr>
        <p:spPr>
          <a:xfrm>
            <a:off x="3061650" y="3182325"/>
            <a:ext cx="3594000" cy="1049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2BB0D4"/>
                </a:solidFill>
              </a:rPr>
              <a:t>Ich muss das melden...</a:t>
            </a:r>
            <a:endParaRPr sz="3000" b="1">
              <a:solidFill>
                <a:srgbClr val="2BB0D4"/>
              </a:solidFill>
            </a:endParaRPr>
          </a:p>
        </p:txBody>
      </p:sp>
      <p:cxnSp>
        <p:nvCxnSpPr>
          <p:cNvPr id="165" name="Google Shape;165;p38"/>
          <p:cNvCxnSpPr>
            <a:stCxn id="164" idx="2"/>
          </p:cNvCxnSpPr>
          <p:nvPr/>
        </p:nvCxnSpPr>
        <p:spPr>
          <a:xfrm>
            <a:off x="4858650" y="4231725"/>
            <a:ext cx="0" cy="753900"/>
          </a:xfrm>
          <a:prstGeom prst="straightConnector1">
            <a:avLst/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66" name="Google Shape;166;p38"/>
          <p:cNvSpPr txBox="1"/>
          <p:nvPr/>
        </p:nvSpPr>
        <p:spPr>
          <a:xfrm>
            <a:off x="493300" y="201675"/>
            <a:ext cx="86508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 dirty="0">
                <a:solidFill>
                  <a:srgbClr val="2BB0D4"/>
                </a:solidFill>
              </a:rPr>
              <a:t>Entscheidungen treffen</a:t>
            </a:r>
            <a:endParaRPr sz="3000" b="1" dirty="0">
              <a:solidFill>
                <a:srgbClr val="2BB0D4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D25862C-88B6-4EA2-9885-97B590FB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" y="2721716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/>
          <p:nvPr/>
        </p:nvSpPr>
        <p:spPr>
          <a:xfrm>
            <a:off x="839450" y="1149900"/>
            <a:ext cx="8070000" cy="2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e-DE" sz="2400" dirty="0">
                <a:solidFill>
                  <a:schemeClr val="dk1"/>
                </a:solidFill>
              </a:rPr>
              <a:t>Wie kannst du der Person, die eine Meldung vornehmen will, einen </a:t>
            </a:r>
            <a:r>
              <a:rPr lang="de-DE" sz="2400" b="1" u="sng" dirty="0">
                <a:solidFill>
                  <a:schemeClr val="hlink"/>
                </a:solidFill>
                <a:hlinkClick r:id="rId3"/>
              </a:rPr>
              <a:t>Meta-Moment</a:t>
            </a:r>
            <a:r>
              <a:rPr lang="de-DE" sz="24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de-DE" sz="2400" dirty="0">
                <a:solidFill>
                  <a:schemeClr val="dk1"/>
                </a:solidFill>
              </a:rPr>
              <a:t>schaffen?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e-DE" sz="2400" dirty="0">
                <a:solidFill>
                  <a:schemeClr val="dk1"/>
                </a:solidFill>
              </a:rPr>
              <a:t>Ist eine Meldung immer die richtige Reaktion?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e-DE" sz="2400" dirty="0">
                <a:solidFill>
                  <a:schemeClr val="dk1"/>
                </a:solidFill>
              </a:rPr>
              <a:t>Melde ich den Inhalt der Plattform, der Polizei, einem Erwachsenen oder der Online-Community?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e-DE" sz="2400" dirty="0">
                <a:solidFill>
                  <a:schemeClr val="dk1"/>
                </a:solidFill>
              </a:rPr>
              <a:t>Wie kann/sollte die Community reagieren?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e-DE" sz="2400" dirty="0">
                <a:solidFill>
                  <a:schemeClr val="dk1"/>
                </a:solidFill>
              </a:rPr>
              <a:t>Was geschieht, wenn die Plattform/Polizei/Community nicht so reagiert, wie ich es erwartet hätte?</a:t>
            </a:r>
            <a:endParaRPr sz="2400" dirty="0"/>
          </a:p>
        </p:txBody>
      </p:sp>
      <p:sp>
        <p:nvSpPr>
          <p:cNvPr id="172" name="Google Shape;172;p39"/>
          <p:cNvSpPr txBox="1"/>
          <p:nvPr/>
        </p:nvSpPr>
        <p:spPr>
          <a:xfrm>
            <a:off x="493299" y="201675"/>
            <a:ext cx="8820821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2BB0D4"/>
                </a:solidFill>
              </a:rPr>
              <a:t>Wichtige Punkte für deinen Entscheidungsbaum:</a:t>
            </a:r>
            <a:endParaRPr sz="2800" b="1" dirty="0">
              <a:solidFill>
                <a:srgbClr val="2BB0D4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B29FA75-C0E4-4379-83C7-8A5C684C6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" y="2721716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0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81" name="Google Shape;181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82" name="Google Shape;182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7BDB737-9D42-4398-A1D3-6D730551AD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65" y="2721716"/>
            <a:ext cx="389140" cy="2222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Bildschirmpräsentation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Simple Light</vt:lpstr>
      <vt:lpstr>Simple Light</vt:lpstr>
      <vt:lpstr>Simple Light</vt:lpstr>
      <vt:lpstr>Entscheidungen treffen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Entscheidungen treffen</dc:title>
  <cp:lastModifiedBy>Groschup, Friederike</cp:lastModifiedBy>
  <cp:revision>2</cp:revision>
  <dcterms:modified xsi:type="dcterms:W3CDTF">2019-10-02T09:11:24Z</dcterms:modified>
</cp:coreProperties>
</file>