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9"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7F5F"/>
    <a:srgbClr val="0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0"/>
  </p:normalViewPr>
  <p:slideViewPr>
    <p:cSldViewPr snapToGrid="0" snapToObjects="1">
      <p:cViewPr>
        <p:scale>
          <a:sx n="56" d="100"/>
          <a:sy n="56" d="100"/>
        </p:scale>
        <p:origin x="14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67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01906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66.png"/></Relationships>
</file>

<file path=ppt/slides/_rels/slide11.xml.rels><?xml version="1.0" encoding="UTF-8" standalone="yes"?>
<Relationships xmlns="http://schemas.openxmlformats.org/package/2006/relationships"><Relationship Id="rId117" Type="http://schemas.openxmlformats.org/officeDocument/2006/relationships/image" Target="../media/image904.png"/><Relationship Id="rId21" Type="http://schemas.openxmlformats.org/officeDocument/2006/relationships/image" Target="../media/image808.png"/><Relationship Id="rId324" Type="http://schemas.openxmlformats.org/officeDocument/2006/relationships/image" Target="../media/image1111.png"/><Relationship Id="rId531" Type="http://schemas.openxmlformats.org/officeDocument/2006/relationships/image" Target="../media/image1318.png"/><Relationship Id="rId170" Type="http://schemas.openxmlformats.org/officeDocument/2006/relationships/image" Target="../media/image957.png"/><Relationship Id="rId268" Type="http://schemas.openxmlformats.org/officeDocument/2006/relationships/image" Target="../media/image1055.png"/><Relationship Id="rId475" Type="http://schemas.openxmlformats.org/officeDocument/2006/relationships/image" Target="../media/image1262.png"/><Relationship Id="rId32" Type="http://schemas.openxmlformats.org/officeDocument/2006/relationships/image" Target="../media/image819.png"/><Relationship Id="rId128" Type="http://schemas.openxmlformats.org/officeDocument/2006/relationships/image" Target="../media/image915.png"/><Relationship Id="rId335" Type="http://schemas.openxmlformats.org/officeDocument/2006/relationships/image" Target="../media/image1122.png"/><Relationship Id="rId542" Type="http://schemas.openxmlformats.org/officeDocument/2006/relationships/image" Target="../media/image1329.png"/><Relationship Id="rId181" Type="http://schemas.openxmlformats.org/officeDocument/2006/relationships/image" Target="../media/image968.png"/><Relationship Id="rId402" Type="http://schemas.openxmlformats.org/officeDocument/2006/relationships/image" Target="../media/image1189.png"/><Relationship Id="rId279" Type="http://schemas.openxmlformats.org/officeDocument/2006/relationships/image" Target="../media/image1066.png"/><Relationship Id="rId486" Type="http://schemas.openxmlformats.org/officeDocument/2006/relationships/image" Target="../media/image1273.png"/><Relationship Id="rId43" Type="http://schemas.openxmlformats.org/officeDocument/2006/relationships/image" Target="../media/image830.png"/><Relationship Id="rId139" Type="http://schemas.openxmlformats.org/officeDocument/2006/relationships/image" Target="../media/image926.png"/><Relationship Id="rId346" Type="http://schemas.openxmlformats.org/officeDocument/2006/relationships/image" Target="../media/image1133.png"/><Relationship Id="rId553" Type="http://schemas.openxmlformats.org/officeDocument/2006/relationships/image" Target="../media/image1340.png"/><Relationship Id="rId192" Type="http://schemas.openxmlformats.org/officeDocument/2006/relationships/image" Target="../media/image979.png"/><Relationship Id="rId206" Type="http://schemas.openxmlformats.org/officeDocument/2006/relationships/image" Target="../media/image993.png"/><Relationship Id="rId413" Type="http://schemas.openxmlformats.org/officeDocument/2006/relationships/image" Target="../media/image1200.png"/><Relationship Id="rId497" Type="http://schemas.openxmlformats.org/officeDocument/2006/relationships/image" Target="../media/image1284.png"/><Relationship Id="rId357" Type="http://schemas.openxmlformats.org/officeDocument/2006/relationships/image" Target="../media/image1144.png"/><Relationship Id="rId54" Type="http://schemas.openxmlformats.org/officeDocument/2006/relationships/image" Target="../media/image841.png"/><Relationship Id="rId217" Type="http://schemas.openxmlformats.org/officeDocument/2006/relationships/image" Target="../media/image1004.png"/><Relationship Id="rId564" Type="http://schemas.openxmlformats.org/officeDocument/2006/relationships/image" Target="../media/image1351.png"/><Relationship Id="rId424" Type="http://schemas.openxmlformats.org/officeDocument/2006/relationships/image" Target="../media/image1211.png"/><Relationship Id="rId270" Type="http://schemas.openxmlformats.org/officeDocument/2006/relationships/image" Target="../media/image1057.png"/><Relationship Id="rId65" Type="http://schemas.openxmlformats.org/officeDocument/2006/relationships/image" Target="../media/image852.png"/><Relationship Id="rId130" Type="http://schemas.openxmlformats.org/officeDocument/2006/relationships/image" Target="../media/image917.png"/><Relationship Id="rId368" Type="http://schemas.openxmlformats.org/officeDocument/2006/relationships/image" Target="../media/image1155.png"/><Relationship Id="rId575" Type="http://schemas.openxmlformats.org/officeDocument/2006/relationships/image" Target="../media/image1362.png"/><Relationship Id="rId228" Type="http://schemas.openxmlformats.org/officeDocument/2006/relationships/image" Target="../media/image1015.png"/><Relationship Id="rId435" Type="http://schemas.openxmlformats.org/officeDocument/2006/relationships/image" Target="../media/image1222.png"/><Relationship Id="rId281" Type="http://schemas.openxmlformats.org/officeDocument/2006/relationships/image" Target="../media/image1068.png"/><Relationship Id="rId502" Type="http://schemas.openxmlformats.org/officeDocument/2006/relationships/image" Target="../media/image1289.png"/><Relationship Id="rId76" Type="http://schemas.openxmlformats.org/officeDocument/2006/relationships/image" Target="../media/image863.png"/><Relationship Id="rId141" Type="http://schemas.openxmlformats.org/officeDocument/2006/relationships/image" Target="../media/image928.png"/><Relationship Id="rId379" Type="http://schemas.openxmlformats.org/officeDocument/2006/relationships/image" Target="../media/image1166.png"/><Relationship Id="rId586" Type="http://schemas.openxmlformats.org/officeDocument/2006/relationships/image" Target="../media/image1373.png"/><Relationship Id="rId7" Type="http://schemas.openxmlformats.org/officeDocument/2006/relationships/image" Target="../media/image794.png"/><Relationship Id="rId239" Type="http://schemas.openxmlformats.org/officeDocument/2006/relationships/image" Target="../media/image1026.png"/><Relationship Id="rId446" Type="http://schemas.openxmlformats.org/officeDocument/2006/relationships/image" Target="../media/image1233.png"/><Relationship Id="rId292" Type="http://schemas.openxmlformats.org/officeDocument/2006/relationships/image" Target="../media/image1079.png"/><Relationship Id="rId306" Type="http://schemas.openxmlformats.org/officeDocument/2006/relationships/image" Target="../media/image1093.png"/><Relationship Id="rId87" Type="http://schemas.openxmlformats.org/officeDocument/2006/relationships/image" Target="../media/image874.png"/><Relationship Id="rId513" Type="http://schemas.openxmlformats.org/officeDocument/2006/relationships/image" Target="../media/image1300.png"/><Relationship Id="rId597" Type="http://schemas.openxmlformats.org/officeDocument/2006/relationships/image" Target="../media/image1384.png"/><Relationship Id="rId152" Type="http://schemas.openxmlformats.org/officeDocument/2006/relationships/image" Target="../media/image939.png"/><Relationship Id="rId457" Type="http://schemas.openxmlformats.org/officeDocument/2006/relationships/image" Target="../media/image1244.png"/><Relationship Id="rId14" Type="http://schemas.openxmlformats.org/officeDocument/2006/relationships/image" Target="../media/image801.png"/><Relationship Id="rId317" Type="http://schemas.openxmlformats.org/officeDocument/2006/relationships/image" Target="../media/image1104.png"/><Relationship Id="rId524" Type="http://schemas.openxmlformats.org/officeDocument/2006/relationships/image" Target="../media/image1311.png"/><Relationship Id="rId98" Type="http://schemas.openxmlformats.org/officeDocument/2006/relationships/image" Target="../media/image885.png"/><Relationship Id="rId163" Type="http://schemas.openxmlformats.org/officeDocument/2006/relationships/image" Target="../media/image950.png"/><Relationship Id="rId370" Type="http://schemas.openxmlformats.org/officeDocument/2006/relationships/image" Target="../media/image1157.png"/><Relationship Id="rId230" Type="http://schemas.openxmlformats.org/officeDocument/2006/relationships/image" Target="../media/image1017.png"/><Relationship Id="rId468" Type="http://schemas.openxmlformats.org/officeDocument/2006/relationships/image" Target="../media/image1255.png"/><Relationship Id="rId25" Type="http://schemas.openxmlformats.org/officeDocument/2006/relationships/image" Target="../media/image812.png"/><Relationship Id="rId67" Type="http://schemas.openxmlformats.org/officeDocument/2006/relationships/image" Target="../media/image854.png"/><Relationship Id="rId272" Type="http://schemas.openxmlformats.org/officeDocument/2006/relationships/image" Target="../media/image1059.png"/><Relationship Id="rId328" Type="http://schemas.openxmlformats.org/officeDocument/2006/relationships/image" Target="../media/image1115.png"/><Relationship Id="rId535" Type="http://schemas.openxmlformats.org/officeDocument/2006/relationships/image" Target="../media/image1322.png"/><Relationship Id="rId577" Type="http://schemas.openxmlformats.org/officeDocument/2006/relationships/image" Target="../media/image1364.png"/><Relationship Id="rId132" Type="http://schemas.openxmlformats.org/officeDocument/2006/relationships/image" Target="../media/image919.png"/><Relationship Id="rId174" Type="http://schemas.openxmlformats.org/officeDocument/2006/relationships/image" Target="../media/image961.png"/><Relationship Id="rId381" Type="http://schemas.openxmlformats.org/officeDocument/2006/relationships/image" Target="../media/image1168.png"/><Relationship Id="rId602" Type="http://schemas.openxmlformats.org/officeDocument/2006/relationships/image" Target="../media/image1389.png"/><Relationship Id="rId241" Type="http://schemas.openxmlformats.org/officeDocument/2006/relationships/image" Target="../media/image1028.png"/><Relationship Id="rId437" Type="http://schemas.openxmlformats.org/officeDocument/2006/relationships/image" Target="../media/image1224.png"/><Relationship Id="rId479" Type="http://schemas.openxmlformats.org/officeDocument/2006/relationships/image" Target="../media/image1266.png"/><Relationship Id="rId36" Type="http://schemas.openxmlformats.org/officeDocument/2006/relationships/image" Target="../media/image823.png"/><Relationship Id="rId283" Type="http://schemas.openxmlformats.org/officeDocument/2006/relationships/image" Target="../media/image1070.png"/><Relationship Id="rId339" Type="http://schemas.openxmlformats.org/officeDocument/2006/relationships/image" Target="../media/image1126.png"/><Relationship Id="rId490" Type="http://schemas.openxmlformats.org/officeDocument/2006/relationships/image" Target="../media/image1277.png"/><Relationship Id="rId504" Type="http://schemas.openxmlformats.org/officeDocument/2006/relationships/image" Target="../media/image1291.png"/><Relationship Id="rId546" Type="http://schemas.openxmlformats.org/officeDocument/2006/relationships/image" Target="../media/image1333.png"/><Relationship Id="rId78" Type="http://schemas.openxmlformats.org/officeDocument/2006/relationships/image" Target="../media/image865.png"/><Relationship Id="rId101" Type="http://schemas.openxmlformats.org/officeDocument/2006/relationships/image" Target="../media/image888.png"/><Relationship Id="rId143" Type="http://schemas.openxmlformats.org/officeDocument/2006/relationships/image" Target="../media/image930.png"/><Relationship Id="rId185" Type="http://schemas.openxmlformats.org/officeDocument/2006/relationships/image" Target="../media/image972.png"/><Relationship Id="rId350" Type="http://schemas.openxmlformats.org/officeDocument/2006/relationships/image" Target="../media/image1137.png"/><Relationship Id="rId406" Type="http://schemas.openxmlformats.org/officeDocument/2006/relationships/image" Target="../media/image1193.png"/><Relationship Id="rId588" Type="http://schemas.openxmlformats.org/officeDocument/2006/relationships/image" Target="../media/image1375.png"/><Relationship Id="rId9" Type="http://schemas.openxmlformats.org/officeDocument/2006/relationships/image" Target="../media/image796.png"/><Relationship Id="rId210" Type="http://schemas.openxmlformats.org/officeDocument/2006/relationships/image" Target="../media/image997.png"/><Relationship Id="rId392" Type="http://schemas.openxmlformats.org/officeDocument/2006/relationships/image" Target="../media/image1179.png"/><Relationship Id="rId448" Type="http://schemas.openxmlformats.org/officeDocument/2006/relationships/image" Target="../media/image1235.png"/><Relationship Id="rId252" Type="http://schemas.openxmlformats.org/officeDocument/2006/relationships/image" Target="../media/image1039.png"/><Relationship Id="rId294" Type="http://schemas.openxmlformats.org/officeDocument/2006/relationships/image" Target="../media/image1081.png"/><Relationship Id="rId308" Type="http://schemas.openxmlformats.org/officeDocument/2006/relationships/image" Target="../media/image1095.png"/><Relationship Id="rId515" Type="http://schemas.openxmlformats.org/officeDocument/2006/relationships/image" Target="../media/image1302.png"/><Relationship Id="rId47" Type="http://schemas.openxmlformats.org/officeDocument/2006/relationships/image" Target="../media/image834.png"/><Relationship Id="rId89" Type="http://schemas.openxmlformats.org/officeDocument/2006/relationships/image" Target="../media/image876.png"/><Relationship Id="rId112" Type="http://schemas.openxmlformats.org/officeDocument/2006/relationships/image" Target="../media/image899.png"/><Relationship Id="rId154" Type="http://schemas.openxmlformats.org/officeDocument/2006/relationships/image" Target="../media/image941.png"/><Relationship Id="rId361" Type="http://schemas.openxmlformats.org/officeDocument/2006/relationships/image" Target="../media/image1148.png"/><Relationship Id="rId557" Type="http://schemas.openxmlformats.org/officeDocument/2006/relationships/image" Target="../media/image1344.png"/><Relationship Id="rId599" Type="http://schemas.openxmlformats.org/officeDocument/2006/relationships/image" Target="../media/image1386.png"/><Relationship Id="rId196" Type="http://schemas.openxmlformats.org/officeDocument/2006/relationships/image" Target="../media/image983.png"/><Relationship Id="rId417" Type="http://schemas.openxmlformats.org/officeDocument/2006/relationships/image" Target="../media/image1204.png"/><Relationship Id="rId459" Type="http://schemas.openxmlformats.org/officeDocument/2006/relationships/image" Target="../media/image1246.png"/><Relationship Id="rId16" Type="http://schemas.openxmlformats.org/officeDocument/2006/relationships/image" Target="../media/image803.png"/><Relationship Id="rId221" Type="http://schemas.openxmlformats.org/officeDocument/2006/relationships/image" Target="../media/image1008.png"/><Relationship Id="rId263" Type="http://schemas.openxmlformats.org/officeDocument/2006/relationships/image" Target="../media/image1050.png"/><Relationship Id="rId319" Type="http://schemas.openxmlformats.org/officeDocument/2006/relationships/image" Target="../media/image1106.png"/><Relationship Id="rId470" Type="http://schemas.openxmlformats.org/officeDocument/2006/relationships/image" Target="../media/image1257.png"/><Relationship Id="rId526" Type="http://schemas.openxmlformats.org/officeDocument/2006/relationships/image" Target="../media/image1313.png"/><Relationship Id="rId58" Type="http://schemas.openxmlformats.org/officeDocument/2006/relationships/image" Target="../media/image845.png"/><Relationship Id="rId123" Type="http://schemas.openxmlformats.org/officeDocument/2006/relationships/image" Target="../media/image910.png"/><Relationship Id="rId330" Type="http://schemas.openxmlformats.org/officeDocument/2006/relationships/image" Target="../media/image1117.png"/><Relationship Id="rId568" Type="http://schemas.openxmlformats.org/officeDocument/2006/relationships/image" Target="../media/image1355.png"/><Relationship Id="rId165" Type="http://schemas.openxmlformats.org/officeDocument/2006/relationships/image" Target="../media/image952.png"/><Relationship Id="rId372" Type="http://schemas.openxmlformats.org/officeDocument/2006/relationships/image" Target="../media/image1159.png"/><Relationship Id="rId428" Type="http://schemas.openxmlformats.org/officeDocument/2006/relationships/image" Target="../media/image1215.png"/><Relationship Id="rId232" Type="http://schemas.openxmlformats.org/officeDocument/2006/relationships/image" Target="../media/image1019.png"/><Relationship Id="rId274" Type="http://schemas.openxmlformats.org/officeDocument/2006/relationships/image" Target="../media/image1061.png"/><Relationship Id="rId481" Type="http://schemas.openxmlformats.org/officeDocument/2006/relationships/image" Target="../media/image1268.png"/><Relationship Id="rId27" Type="http://schemas.openxmlformats.org/officeDocument/2006/relationships/image" Target="../media/image814.png"/><Relationship Id="rId69" Type="http://schemas.openxmlformats.org/officeDocument/2006/relationships/image" Target="../media/image856.png"/><Relationship Id="rId134" Type="http://schemas.openxmlformats.org/officeDocument/2006/relationships/image" Target="../media/image921.png"/><Relationship Id="rId537" Type="http://schemas.openxmlformats.org/officeDocument/2006/relationships/image" Target="../media/image1324.png"/><Relationship Id="rId579" Type="http://schemas.openxmlformats.org/officeDocument/2006/relationships/image" Target="../media/image1366.png"/><Relationship Id="rId80" Type="http://schemas.openxmlformats.org/officeDocument/2006/relationships/image" Target="../media/image867.png"/><Relationship Id="rId176" Type="http://schemas.openxmlformats.org/officeDocument/2006/relationships/image" Target="../media/image963.png"/><Relationship Id="rId341" Type="http://schemas.openxmlformats.org/officeDocument/2006/relationships/image" Target="../media/image1128.png"/><Relationship Id="rId383" Type="http://schemas.openxmlformats.org/officeDocument/2006/relationships/image" Target="../media/image1170.png"/><Relationship Id="rId439" Type="http://schemas.openxmlformats.org/officeDocument/2006/relationships/image" Target="../media/image1226.png"/><Relationship Id="rId590" Type="http://schemas.openxmlformats.org/officeDocument/2006/relationships/image" Target="../media/image1377.png"/><Relationship Id="rId604" Type="http://schemas.openxmlformats.org/officeDocument/2006/relationships/image" Target="../media/image1391.png"/><Relationship Id="rId201" Type="http://schemas.openxmlformats.org/officeDocument/2006/relationships/image" Target="../media/image988.png"/><Relationship Id="rId243" Type="http://schemas.openxmlformats.org/officeDocument/2006/relationships/image" Target="../media/image1030.png"/><Relationship Id="rId285" Type="http://schemas.openxmlformats.org/officeDocument/2006/relationships/image" Target="../media/image1072.png"/><Relationship Id="rId450" Type="http://schemas.openxmlformats.org/officeDocument/2006/relationships/image" Target="../media/image1237.png"/><Relationship Id="rId506" Type="http://schemas.openxmlformats.org/officeDocument/2006/relationships/image" Target="../media/image1293.png"/><Relationship Id="rId38" Type="http://schemas.openxmlformats.org/officeDocument/2006/relationships/image" Target="../media/image825.png"/><Relationship Id="rId103" Type="http://schemas.openxmlformats.org/officeDocument/2006/relationships/image" Target="../media/image890.png"/><Relationship Id="rId310" Type="http://schemas.openxmlformats.org/officeDocument/2006/relationships/image" Target="../media/image1097.png"/><Relationship Id="rId492" Type="http://schemas.openxmlformats.org/officeDocument/2006/relationships/image" Target="../media/image1279.png"/><Relationship Id="rId548" Type="http://schemas.openxmlformats.org/officeDocument/2006/relationships/image" Target="../media/image1335.png"/><Relationship Id="rId91" Type="http://schemas.openxmlformats.org/officeDocument/2006/relationships/image" Target="../media/image878.png"/><Relationship Id="rId145" Type="http://schemas.openxmlformats.org/officeDocument/2006/relationships/image" Target="../media/image932.png"/><Relationship Id="rId187" Type="http://schemas.openxmlformats.org/officeDocument/2006/relationships/image" Target="../media/image974.png"/><Relationship Id="rId352" Type="http://schemas.openxmlformats.org/officeDocument/2006/relationships/image" Target="../media/image1139.png"/><Relationship Id="rId394" Type="http://schemas.openxmlformats.org/officeDocument/2006/relationships/image" Target="../media/image1181.png"/><Relationship Id="rId408" Type="http://schemas.openxmlformats.org/officeDocument/2006/relationships/image" Target="../media/image1195.png"/><Relationship Id="rId212" Type="http://schemas.openxmlformats.org/officeDocument/2006/relationships/image" Target="../media/image999.png"/><Relationship Id="rId254" Type="http://schemas.openxmlformats.org/officeDocument/2006/relationships/image" Target="../media/image1041.png"/><Relationship Id="rId49" Type="http://schemas.openxmlformats.org/officeDocument/2006/relationships/image" Target="../media/image836.png"/><Relationship Id="rId114" Type="http://schemas.openxmlformats.org/officeDocument/2006/relationships/image" Target="../media/image901.png"/><Relationship Id="rId296" Type="http://schemas.openxmlformats.org/officeDocument/2006/relationships/image" Target="../media/image1083.png"/><Relationship Id="rId461" Type="http://schemas.openxmlformats.org/officeDocument/2006/relationships/image" Target="../media/image1248.png"/><Relationship Id="rId517" Type="http://schemas.openxmlformats.org/officeDocument/2006/relationships/image" Target="../media/image1304.png"/><Relationship Id="rId559" Type="http://schemas.openxmlformats.org/officeDocument/2006/relationships/image" Target="../media/image1346.png"/><Relationship Id="rId60" Type="http://schemas.openxmlformats.org/officeDocument/2006/relationships/image" Target="../media/image847.png"/><Relationship Id="rId156" Type="http://schemas.openxmlformats.org/officeDocument/2006/relationships/image" Target="../media/image943.png"/><Relationship Id="rId198" Type="http://schemas.openxmlformats.org/officeDocument/2006/relationships/image" Target="../media/image985.png"/><Relationship Id="rId321" Type="http://schemas.openxmlformats.org/officeDocument/2006/relationships/image" Target="../media/image1108.png"/><Relationship Id="rId363" Type="http://schemas.openxmlformats.org/officeDocument/2006/relationships/image" Target="../media/image1150.png"/><Relationship Id="rId419" Type="http://schemas.openxmlformats.org/officeDocument/2006/relationships/image" Target="../media/image1206.png"/><Relationship Id="rId570" Type="http://schemas.openxmlformats.org/officeDocument/2006/relationships/image" Target="../media/image1357.png"/><Relationship Id="rId223" Type="http://schemas.openxmlformats.org/officeDocument/2006/relationships/image" Target="../media/image1010.png"/><Relationship Id="rId430" Type="http://schemas.openxmlformats.org/officeDocument/2006/relationships/image" Target="../media/image1217.png"/><Relationship Id="rId18" Type="http://schemas.openxmlformats.org/officeDocument/2006/relationships/image" Target="../media/image805.png"/><Relationship Id="rId265" Type="http://schemas.openxmlformats.org/officeDocument/2006/relationships/image" Target="../media/image1052.png"/><Relationship Id="rId472" Type="http://schemas.openxmlformats.org/officeDocument/2006/relationships/image" Target="../media/image1259.png"/><Relationship Id="rId528" Type="http://schemas.openxmlformats.org/officeDocument/2006/relationships/image" Target="../media/image1315.png"/><Relationship Id="rId125" Type="http://schemas.openxmlformats.org/officeDocument/2006/relationships/image" Target="../media/image912.png"/><Relationship Id="rId167" Type="http://schemas.openxmlformats.org/officeDocument/2006/relationships/image" Target="../media/image954.png"/><Relationship Id="rId332" Type="http://schemas.openxmlformats.org/officeDocument/2006/relationships/image" Target="../media/image1119.png"/><Relationship Id="rId374" Type="http://schemas.openxmlformats.org/officeDocument/2006/relationships/image" Target="../media/image1161.png"/><Relationship Id="rId581" Type="http://schemas.openxmlformats.org/officeDocument/2006/relationships/image" Target="../media/image1368.png"/><Relationship Id="rId71" Type="http://schemas.openxmlformats.org/officeDocument/2006/relationships/image" Target="../media/image858.png"/><Relationship Id="rId234" Type="http://schemas.openxmlformats.org/officeDocument/2006/relationships/image" Target="../media/image1021.png"/><Relationship Id="rId2" Type="http://schemas.openxmlformats.org/officeDocument/2006/relationships/notesSlide" Target="../notesSlides/notesSlide11.xml"/><Relationship Id="rId29" Type="http://schemas.openxmlformats.org/officeDocument/2006/relationships/image" Target="../media/image816.png"/><Relationship Id="rId276" Type="http://schemas.openxmlformats.org/officeDocument/2006/relationships/image" Target="../media/image1063.png"/><Relationship Id="rId441" Type="http://schemas.openxmlformats.org/officeDocument/2006/relationships/image" Target="../media/image1228.png"/><Relationship Id="rId483" Type="http://schemas.openxmlformats.org/officeDocument/2006/relationships/image" Target="../media/image1270.png"/><Relationship Id="rId539" Type="http://schemas.openxmlformats.org/officeDocument/2006/relationships/image" Target="../media/image1326.png"/><Relationship Id="rId40" Type="http://schemas.openxmlformats.org/officeDocument/2006/relationships/image" Target="../media/image827.png"/><Relationship Id="rId136" Type="http://schemas.openxmlformats.org/officeDocument/2006/relationships/image" Target="../media/image923.png"/><Relationship Id="rId178" Type="http://schemas.openxmlformats.org/officeDocument/2006/relationships/image" Target="../media/image965.png"/><Relationship Id="rId301" Type="http://schemas.openxmlformats.org/officeDocument/2006/relationships/image" Target="../media/image1088.png"/><Relationship Id="rId343" Type="http://schemas.openxmlformats.org/officeDocument/2006/relationships/image" Target="../media/image1130.png"/><Relationship Id="rId550" Type="http://schemas.openxmlformats.org/officeDocument/2006/relationships/image" Target="../media/image1337.png"/><Relationship Id="rId82" Type="http://schemas.openxmlformats.org/officeDocument/2006/relationships/image" Target="../media/image869.png"/><Relationship Id="rId203" Type="http://schemas.openxmlformats.org/officeDocument/2006/relationships/image" Target="../media/image990.png"/><Relationship Id="rId385" Type="http://schemas.openxmlformats.org/officeDocument/2006/relationships/image" Target="../media/image1172.png"/><Relationship Id="rId592" Type="http://schemas.openxmlformats.org/officeDocument/2006/relationships/image" Target="../media/image1379.png"/><Relationship Id="rId606" Type="http://schemas.openxmlformats.org/officeDocument/2006/relationships/image" Target="../media/image1393.png"/><Relationship Id="rId245" Type="http://schemas.openxmlformats.org/officeDocument/2006/relationships/image" Target="../media/image1032.png"/><Relationship Id="rId287" Type="http://schemas.openxmlformats.org/officeDocument/2006/relationships/image" Target="../media/image1074.png"/><Relationship Id="rId410" Type="http://schemas.openxmlformats.org/officeDocument/2006/relationships/image" Target="../media/image1197.png"/><Relationship Id="rId452" Type="http://schemas.openxmlformats.org/officeDocument/2006/relationships/image" Target="../media/image1239.png"/><Relationship Id="rId494" Type="http://schemas.openxmlformats.org/officeDocument/2006/relationships/image" Target="../media/image1281.png"/><Relationship Id="rId508" Type="http://schemas.openxmlformats.org/officeDocument/2006/relationships/image" Target="../media/image1295.png"/><Relationship Id="rId105" Type="http://schemas.openxmlformats.org/officeDocument/2006/relationships/image" Target="../media/image892.png"/><Relationship Id="rId147" Type="http://schemas.openxmlformats.org/officeDocument/2006/relationships/image" Target="../media/image934.png"/><Relationship Id="rId312" Type="http://schemas.openxmlformats.org/officeDocument/2006/relationships/image" Target="../media/image1099.png"/><Relationship Id="rId354" Type="http://schemas.openxmlformats.org/officeDocument/2006/relationships/image" Target="../media/image1141.png"/><Relationship Id="rId51" Type="http://schemas.openxmlformats.org/officeDocument/2006/relationships/image" Target="../media/image838.png"/><Relationship Id="rId93" Type="http://schemas.openxmlformats.org/officeDocument/2006/relationships/image" Target="../media/image880.png"/><Relationship Id="rId189" Type="http://schemas.openxmlformats.org/officeDocument/2006/relationships/image" Target="../media/image976.png"/><Relationship Id="rId396" Type="http://schemas.openxmlformats.org/officeDocument/2006/relationships/image" Target="../media/image1183.png"/><Relationship Id="rId561" Type="http://schemas.openxmlformats.org/officeDocument/2006/relationships/image" Target="../media/image1348.png"/><Relationship Id="rId214" Type="http://schemas.openxmlformats.org/officeDocument/2006/relationships/image" Target="../media/image1001.png"/><Relationship Id="rId256" Type="http://schemas.openxmlformats.org/officeDocument/2006/relationships/image" Target="../media/image1043.png"/><Relationship Id="rId298" Type="http://schemas.openxmlformats.org/officeDocument/2006/relationships/image" Target="../media/image1085.png"/><Relationship Id="rId421" Type="http://schemas.openxmlformats.org/officeDocument/2006/relationships/image" Target="../media/image1208.png"/><Relationship Id="rId463" Type="http://schemas.openxmlformats.org/officeDocument/2006/relationships/image" Target="../media/image1250.png"/><Relationship Id="rId519" Type="http://schemas.openxmlformats.org/officeDocument/2006/relationships/image" Target="../media/image1306.png"/><Relationship Id="rId116" Type="http://schemas.openxmlformats.org/officeDocument/2006/relationships/image" Target="../media/image903.png"/><Relationship Id="rId158" Type="http://schemas.openxmlformats.org/officeDocument/2006/relationships/image" Target="../media/image945.png"/><Relationship Id="rId323" Type="http://schemas.openxmlformats.org/officeDocument/2006/relationships/image" Target="../media/image1110.png"/><Relationship Id="rId530" Type="http://schemas.openxmlformats.org/officeDocument/2006/relationships/image" Target="../media/image1317.png"/><Relationship Id="rId20" Type="http://schemas.openxmlformats.org/officeDocument/2006/relationships/image" Target="../media/image807.png"/><Relationship Id="rId62" Type="http://schemas.openxmlformats.org/officeDocument/2006/relationships/image" Target="../media/image849.png"/><Relationship Id="rId365" Type="http://schemas.openxmlformats.org/officeDocument/2006/relationships/image" Target="../media/image1152.png"/><Relationship Id="rId572" Type="http://schemas.openxmlformats.org/officeDocument/2006/relationships/image" Target="../media/image1359.png"/><Relationship Id="rId225" Type="http://schemas.openxmlformats.org/officeDocument/2006/relationships/image" Target="../media/image1012.png"/><Relationship Id="rId267" Type="http://schemas.openxmlformats.org/officeDocument/2006/relationships/image" Target="../media/image1054.png"/><Relationship Id="rId432" Type="http://schemas.openxmlformats.org/officeDocument/2006/relationships/image" Target="../media/image1219.png"/><Relationship Id="rId474" Type="http://schemas.openxmlformats.org/officeDocument/2006/relationships/image" Target="../media/image1261.png"/><Relationship Id="rId127" Type="http://schemas.openxmlformats.org/officeDocument/2006/relationships/image" Target="../media/image914.png"/><Relationship Id="rId31" Type="http://schemas.openxmlformats.org/officeDocument/2006/relationships/image" Target="../media/image818.png"/><Relationship Id="rId73" Type="http://schemas.openxmlformats.org/officeDocument/2006/relationships/image" Target="../media/image860.png"/><Relationship Id="rId169" Type="http://schemas.openxmlformats.org/officeDocument/2006/relationships/image" Target="../media/image956.png"/><Relationship Id="rId334" Type="http://schemas.openxmlformats.org/officeDocument/2006/relationships/image" Target="../media/image1121.png"/><Relationship Id="rId376" Type="http://schemas.openxmlformats.org/officeDocument/2006/relationships/image" Target="../media/image1163.png"/><Relationship Id="rId541" Type="http://schemas.openxmlformats.org/officeDocument/2006/relationships/image" Target="../media/image1328.png"/><Relationship Id="rId583" Type="http://schemas.openxmlformats.org/officeDocument/2006/relationships/image" Target="../media/image1370.png"/><Relationship Id="rId4" Type="http://schemas.openxmlformats.org/officeDocument/2006/relationships/image" Target="../media/image791.png"/><Relationship Id="rId180" Type="http://schemas.openxmlformats.org/officeDocument/2006/relationships/image" Target="../media/image967.png"/><Relationship Id="rId236" Type="http://schemas.openxmlformats.org/officeDocument/2006/relationships/image" Target="../media/image1023.png"/><Relationship Id="rId278" Type="http://schemas.openxmlformats.org/officeDocument/2006/relationships/image" Target="../media/image1065.png"/><Relationship Id="rId401" Type="http://schemas.openxmlformats.org/officeDocument/2006/relationships/image" Target="../media/image1188.png"/><Relationship Id="rId443" Type="http://schemas.openxmlformats.org/officeDocument/2006/relationships/image" Target="../media/image1230.png"/><Relationship Id="rId303" Type="http://schemas.openxmlformats.org/officeDocument/2006/relationships/image" Target="../media/image1090.png"/><Relationship Id="rId485" Type="http://schemas.openxmlformats.org/officeDocument/2006/relationships/image" Target="../media/image1272.png"/><Relationship Id="rId42" Type="http://schemas.openxmlformats.org/officeDocument/2006/relationships/image" Target="../media/image829.png"/><Relationship Id="rId84" Type="http://schemas.openxmlformats.org/officeDocument/2006/relationships/image" Target="../media/image871.png"/><Relationship Id="rId138" Type="http://schemas.openxmlformats.org/officeDocument/2006/relationships/image" Target="../media/image925.png"/><Relationship Id="rId345" Type="http://schemas.openxmlformats.org/officeDocument/2006/relationships/image" Target="../media/image1132.png"/><Relationship Id="rId387" Type="http://schemas.openxmlformats.org/officeDocument/2006/relationships/image" Target="../media/image1174.png"/><Relationship Id="rId510" Type="http://schemas.openxmlformats.org/officeDocument/2006/relationships/image" Target="../media/image1297.png"/><Relationship Id="rId552" Type="http://schemas.openxmlformats.org/officeDocument/2006/relationships/image" Target="../media/image1339.png"/><Relationship Id="rId594" Type="http://schemas.openxmlformats.org/officeDocument/2006/relationships/image" Target="../media/image1381.png"/><Relationship Id="rId608" Type="http://schemas.openxmlformats.org/officeDocument/2006/relationships/image" Target="../media/image1395.png"/><Relationship Id="rId191" Type="http://schemas.openxmlformats.org/officeDocument/2006/relationships/image" Target="../media/image978.png"/><Relationship Id="rId205" Type="http://schemas.openxmlformats.org/officeDocument/2006/relationships/image" Target="../media/image992.png"/><Relationship Id="rId247" Type="http://schemas.openxmlformats.org/officeDocument/2006/relationships/image" Target="../media/image1034.png"/><Relationship Id="rId412" Type="http://schemas.openxmlformats.org/officeDocument/2006/relationships/image" Target="../media/image1199.png"/><Relationship Id="rId107" Type="http://schemas.openxmlformats.org/officeDocument/2006/relationships/image" Target="../media/image894.png"/><Relationship Id="rId289" Type="http://schemas.openxmlformats.org/officeDocument/2006/relationships/image" Target="../media/image1076.png"/><Relationship Id="rId454" Type="http://schemas.openxmlformats.org/officeDocument/2006/relationships/image" Target="../media/image1241.png"/><Relationship Id="rId496" Type="http://schemas.openxmlformats.org/officeDocument/2006/relationships/image" Target="../media/image1283.png"/><Relationship Id="rId11" Type="http://schemas.openxmlformats.org/officeDocument/2006/relationships/image" Target="../media/image798.png"/><Relationship Id="rId53" Type="http://schemas.openxmlformats.org/officeDocument/2006/relationships/image" Target="../media/image840.png"/><Relationship Id="rId149" Type="http://schemas.openxmlformats.org/officeDocument/2006/relationships/image" Target="../media/image936.png"/><Relationship Id="rId314" Type="http://schemas.openxmlformats.org/officeDocument/2006/relationships/image" Target="../media/image1101.png"/><Relationship Id="rId356" Type="http://schemas.openxmlformats.org/officeDocument/2006/relationships/image" Target="../media/image1143.png"/><Relationship Id="rId398" Type="http://schemas.openxmlformats.org/officeDocument/2006/relationships/image" Target="../media/image1185.png"/><Relationship Id="rId521" Type="http://schemas.openxmlformats.org/officeDocument/2006/relationships/image" Target="../media/image1308.png"/><Relationship Id="rId563" Type="http://schemas.openxmlformats.org/officeDocument/2006/relationships/image" Target="../media/image1350.png"/><Relationship Id="rId95" Type="http://schemas.openxmlformats.org/officeDocument/2006/relationships/image" Target="../media/image882.png"/><Relationship Id="rId160" Type="http://schemas.openxmlformats.org/officeDocument/2006/relationships/image" Target="../media/image947.png"/><Relationship Id="rId216" Type="http://schemas.openxmlformats.org/officeDocument/2006/relationships/image" Target="../media/image1003.png"/><Relationship Id="rId423" Type="http://schemas.openxmlformats.org/officeDocument/2006/relationships/image" Target="../media/image1210.png"/><Relationship Id="rId258" Type="http://schemas.openxmlformats.org/officeDocument/2006/relationships/image" Target="../media/image1045.png"/><Relationship Id="rId465" Type="http://schemas.openxmlformats.org/officeDocument/2006/relationships/image" Target="../media/image1252.png"/><Relationship Id="rId22" Type="http://schemas.openxmlformats.org/officeDocument/2006/relationships/image" Target="../media/image809.png"/><Relationship Id="rId64" Type="http://schemas.openxmlformats.org/officeDocument/2006/relationships/image" Target="../media/image851.png"/><Relationship Id="rId118" Type="http://schemas.openxmlformats.org/officeDocument/2006/relationships/image" Target="../media/image905.png"/><Relationship Id="rId325" Type="http://schemas.openxmlformats.org/officeDocument/2006/relationships/image" Target="../media/image1112.png"/><Relationship Id="rId367" Type="http://schemas.openxmlformats.org/officeDocument/2006/relationships/image" Target="../media/image1154.png"/><Relationship Id="rId532" Type="http://schemas.openxmlformats.org/officeDocument/2006/relationships/image" Target="../media/image1319.png"/><Relationship Id="rId574" Type="http://schemas.openxmlformats.org/officeDocument/2006/relationships/image" Target="../media/image1361.png"/><Relationship Id="rId171" Type="http://schemas.openxmlformats.org/officeDocument/2006/relationships/image" Target="../media/image958.png"/><Relationship Id="rId227" Type="http://schemas.openxmlformats.org/officeDocument/2006/relationships/image" Target="../media/image1014.png"/><Relationship Id="rId269" Type="http://schemas.openxmlformats.org/officeDocument/2006/relationships/image" Target="../media/image1056.png"/><Relationship Id="rId434" Type="http://schemas.openxmlformats.org/officeDocument/2006/relationships/image" Target="../media/image1221.png"/><Relationship Id="rId476" Type="http://schemas.openxmlformats.org/officeDocument/2006/relationships/image" Target="../media/image1263.png"/><Relationship Id="rId33" Type="http://schemas.openxmlformats.org/officeDocument/2006/relationships/image" Target="../media/image820.png"/><Relationship Id="rId129" Type="http://schemas.openxmlformats.org/officeDocument/2006/relationships/image" Target="../media/image916.png"/><Relationship Id="rId280" Type="http://schemas.openxmlformats.org/officeDocument/2006/relationships/image" Target="../media/image1067.png"/><Relationship Id="rId336" Type="http://schemas.openxmlformats.org/officeDocument/2006/relationships/image" Target="../media/image1123.png"/><Relationship Id="rId501" Type="http://schemas.openxmlformats.org/officeDocument/2006/relationships/image" Target="../media/image1288.png"/><Relationship Id="rId543" Type="http://schemas.openxmlformats.org/officeDocument/2006/relationships/image" Target="../media/image1330.png"/><Relationship Id="rId75" Type="http://schemas.openxmlformats.org/officeDocument/2006/relationships/image" Target="../media/image862.png"/><Relationship Id="rId140" Type="http://schemas.openxmlformats.org/officeDocument/2006/relationships/image" Target="../media/image927.png"/><Relationship Id="rId182" Type="http://schemas.openxmlformats.org/officeDocument/2006/relationships/image" Target="../media/image969.png"/><Relationship Id="rId378" Type="http://schemas.openxmlformats.org/officeDocument/2006/relationships/image" Target="../media/image1165.png"/><Relationship Id="rId403" Type="http://schemas.openxmlformats.org/officeDocument/2006/relationships/image" Target="../media/image1190.png"/><Relationship Id="rId585" Type="http://schemas.openxmlformats.org/officeDocument/2006/relationships/image" Target="../media/image1372.png"/><Relationship Id="rId6" Type="http://schemas.openxmlformats.org/officeDocument/2006/relationships/image" Target="../media/image793.png"/><Relationship Id="rId238" Type="http://schemas.openxmlformats.org/officeDocument/2006/relationships/image" Target="../media/image1025.png"/><Relationship Id="rId445" Type="http://schemas.openxmlformats.org/officeDocument/2006/relationships/image" Target="../media/image1232.png"/><Relationship Id="rId487" Type="http://schemas.openxmlformats.org/officeDocument/2006/relationships/image" Target="../media/image1274.png"/><Relationship Id="rId610" Type="http://schemas.openxmlformats.org/officeDocument/2006/relationships/image" Target="../media/image1397.png"/><Relationship Id="rId291" Type="http://schemas.openxmlformats.org/officeDocument/2006/relationships/image" Target="../media/image1078.png"/><Relationship Id="rId305" Type="http://schemas.openxmlformats.org/officeDocument/2006/relationships/image" Target="../media/image1092.png"/><Relationship Id="rId347" Type="http://schemas.openxmlformats.org/officeDocument/2006/relationships/image" Target="../media/image1134.png"/><Relationship Id="rId512" Type="http://schemas.openxmlformats.org/officeDocument/2006/relationships/image" Target="../media/image1299.png"/><Relationship Id="rId44" Type="http://schemas.openxmlformats.org/officeDocument/2006/relationships/image" Target="../media/image831.png"/><Relationship Id="rId86" Type="http://schemas.openxmlformats.org/officeDocument/2006/relationships/image" Target="../media/image873.png"/><Relationship Id="rId151" Type="http://schemas.openxmlformats.org/officeDocument/2006/relationships/image" Target="../media/image938.png"/><Relationship Id="rId389" Type="http://schemas.openxmlformats.org/officeDocument/2006/relationships/image" Target="../media/image1176.png"/><Relationship Id="rId554" Type="http://schemas.openxmlformats.org/officeDocument/2006/relationships/image" Target="../media/image1341.png"/><Relationship Id="rId596" Type="http://schemas.openxmlformats.org/officeDocument/2006/relationships/image" Target="../media/image1383.png"/><Relationship Id="rId193" Type="http://schemas.openxmlformats.org/officeDocument/2006/relationships/image" Target="../media/image980.png"/><Relationship Id="rId207" Type="http://schemas.openxmlformats.org/officeDocument/2006/relationships/image" Target="../media/image994.png"/><Relationship Id="rId249" Type="http://schemas.openxmlformats.org/officeDocument/2006/relationships/image" Target="../media/image1036.png"/><Relationship Id="rId414" Type="http://schemas.openxmlformats.org/officeDocument/2006/relationships/image" Target="../media/image1201.png"/><Relationship Id="rId456" Type="http://schemas.openxmlformats.org/officeDocument/2006/relationships/image" Target="../media/image1243.png"/><Relationship Id="rId498" Type="http://schemas.openxmlformats.org/officeDocument/2006/relationships/image" Target="../media/image1285.png"/><Relationship Id="rId13" Type="http://schemas.openxmlformats.org/officeDocument/2006/relationships/image" Target="../media/image800.png"/><Relationship Id="rId109" Type="http://schemas.openxmlformats.org/officeDocument/2006/relationships/image" Target="../media/image896.png"/><Relationship Id="rId260" Type="http://schemas.openxmlformats.org/officeDocument/2006/relationships/image" Target="../media/image1047.png"/><Relationship Id="rId316" Type="http://schemas.openxmlformats.org/officeDocument/2006/relationships/image" Target="../media/image1103.png"/><Relationship Id="rId523" Type="http://schemas.openxmlformats.org/officeDocument/2006/relationships/image" Target="../media/image1310.png"/><Relationship Id="rId55" Type="http://schemas.openxmlformats.org/officeDocument/2006/relationships/image" Target="../media/image842.png"/><Relationship Id="rId97" Type="http://schemas.openxmlformats.org/officeDocument/2006/relationships/image" Target="../media/image884.png"/><Relationship Id="rId120" Type="http://schemas.openxmlformats.org/officeDocument/2006/relationships/image" Target="../media/image907.png"/><Relationship Id="rId358" Type="http://schemas.openxmlformats.org/officeDocument/2006/relationships/image" Target="../media/image1145.png"/><Relationship Id="rId565" Type="http://schemas.openxmlformats.org/officeDocument/2006/relationships/image" Target="../media/image1352.png"/><Relationship Id="rId162" Type="http://schemas.openxmlformats.org/officeDocument/2006/relationships/image" Target="../media/image949.png"/><Relationship Id="rId218" Type="http://schemas.openxmlformats.org/officeDocument/2006/relationships/image" Target="../media/image1005.png"/><Relationship Id="rId425" Type="http://schemas.openxmlformats.org/officeDocument/2006/relationships/image" Target="../media/image1212.png"/><Relationship Id="rId467" Type="http://schemas.openxmlformats.org/officeDocument/2006/relationships/image" Target="../media/image1254.png"/><Relationship Id="rId271" Type="http://schemas.openxmlformats.org/officeDocument/2006/relationships/image" Target="../media/image1058.png"/><Relationship Id="rId24" Type="http://schemas.openxmlformats.org/officeDocument/2006/relationships/image" Target="../media/image811.png"/><Relationship Id="rId66" Type="http://schemas.openxmlformats.org/officeDocument/2006/relationships/image" Target="../media/image853.png"/><Relationship Id="rId131" Type="http://schemas.openxmlformats.org/officeDocument/2006/relationships/image" Target="../media/image918.png"/><Relationship Id="rId327" Type="http://schemas.openxmlformats.org/officeDocument/2006/relationships/image" Target="../media/image1114.png"/><Relationship Id="rId369" Type="http://schemas.openxmlformats.org/officeDocument/2006/relationships/image" Target="../media/image1156.png"/><Relationship Id="rId534" Type="http://schemas.openxmlformats.org/officeDocument/2006/relationships/image" Target="../media/image1321.png"/><Relationship Id="rId576" Type="http://schemas.openxmlformats.org/officeDocument/2006/relationships/image" Target="../media/image1363.png"/><Relationship Id="rId173" Type="http://schemas.openxmlformats.org/officeDocument/2006/relationships/image" Target="../media/image960.png"/><Relationship Id="rId229" Type="http://schemas.openxmlformats.org/officeDocument/2006/relationships/image" Target="../media/image1016.png"/><Relationship Id="rId380" Type="http://schemas.openxmlformats.org/officeDocument/2006/relationships/image" Target="../media/image1167.png"/><Relationship Id="rId436" Type="http://schemas.openxmlformats.org/officeDocument/2006/relationships/image" Target="../media/image1223.png"/><Relationship Id="rId601" Type="http://schemas.openxmlformats.org/officeDocument/2006/relationships/image" Target="../media/image1388.png"/><Relationship Id="rId240" Type="http://schemas.openxmlformats.org/officeDocument/2006/relationships/image" Target="../media/image1027.png"/><Relationship Id="rId478" Type="http://schemas.openxmlformats.org/officeDocument/2006/relationships/image" Target="../media/image1265.png"/><Relationship Id="rId35" Type="http://schemas.openxmlformats.org/officeDocument/2006/relationships/image" Target="../media/image822.png"/><Relationship Id="rId77" Type="http://schemas.openxmlformats.org/officeDocument/2006/relationships/image" Target="../media/image864.png"/><Relationship Id="rId100" Type="http://schemas.openxmlformats.org/officeDocument/2006/relationships/image" Target="../media/image887.png"/><Relationship Id="rId282" Type="http://schemas.openxmlformats.org/officeDocument/2006/relationships/image" Target="../media/image1069.png"/><Relationship Id="rId338" Type="http://schemas.openxmlformats.org/officeDocument/2006/relationships/image" Target="../media/image1125.png"/><Relationship Id="rId503" Type="http://schemas.openxmlformats.org/officeDocument/2006/relationships/image" Target="../media/image1290.png"/><Relationship Id="rId545" Type="http://schemas.openxmlformats.org/officeDocument/2006/relationships/image" Target="../media/image1332.png"/><Relationship Id="rId587" Type="http://schemas.openxmlformats.org/officeDocument/2006/relationships/image" Target="../media/image1374.png"/><Relationship Id="rId8" Type="http://schemas.openxmlformats.org/officeDocument/2006/relationships/image" Target="../media/image795.png"/><Relationship Id="rId142" Type="http://schemas.openxmlformats.org/officeDocument/2006/relationships/image" Target="../media/image929.png"/><Relationship Id="rId184" Type="http://schemas.openxmlformats.org/officeDocument/2006/relationships/image" Target="../media/image971.png"/><Relationship Id="rId391" Type="http://schemas.openxmlformats.org/officeDocument/2006/relationships/image" Target="../media/image1178.png"/><Relationship Id="rId405" Type="http://schemas.openxmlformats.org/officeDocument/2006/relationships/image" Target="../media/image1192.png"/><Relationship Id="rId447" Type="http://schemas.openxmlformats.org/officeDocument/2006/relationships/image" Target="../media/image1234.png"/><Relationship Id="rId251" Type="http://schemas.openxmlformats.org/officeDocument/2006/relationships/image" Target="../media/image1038.png"/><Relationship Id="rId489" Type="http://schemas.openxmlformats.org/officeDocument/2006/relationships/image" Target="../media/image1276.png"/><Relationship Id="rId46" Type="http://schemas.openxmlformats.org/officeDocument/2006/relationships/image" Target="../media/image833.png"/><Relationship Id="rId293" Type="http://schemas.openxmlformats.org/officeDocument/2006/relationships/image" Target="../media/image1080.png"/><Relationship Id="rId307" Type="http://schemas.openxmlformats.org/officeDocument/2006/relationships/image" Target="../media/image1094.png"/><Relationship Id="rId349" Type="http://schemas.openxmlformats.org/officeDocument/2006/relationships/image" Target="../media/image1136.png"/><Relationship Id="rId514" Type="http://schemas.openxmlformats.org/officeDocument/2006/relationships/image" Target="../media/image1301.png"/><Relationship Id="rId556" Type="http://schemas.openxmlformats.org/officeDocument/2006/relationships/image" Target="../media/image1343.png"/><Relationship Id="rId88" Type="http://schemas.openxmlformats.org/officeDocument/2006/relationships/image" Target="../media/image875.png"/><Relationship Id="rId111" Type="http://schemas.openxmlformats.org/officeDocument/2006/relationships/image" Target="../media/image898.png"/><Relationship Id="rId153" Type="http://schemas.openxmlformats.org/officeDocument/2006/relationships/image" Target="../media/image940.png"/><Relationship Id="rId195" Type="http://schemas.openxmlformats.org/officeDocument/2006/relationships/image" Target="../media/image982.png"/><Relationship Id="rId209" Type="http://schemas.openxmlformats.org/officeDocument/2006/relationships/image" Target="../media/image996.png"/><Relationship Id="rId360" Type="http://schemas.openxmlformats.org/officeDocument/2006/relationships/image" Target="../media/image1147.png"/><Relationship Id="rId416" Type="http://schemas.openxmlformats.org/officeDocument/2006/relationships/image" Target="../media/image1203.png"/><Relationship Id="rId598" Type="http://schemas.openxmlformats.org/officeDocument/2006/relationships/image" Target="../media/image1385.png"/><Relationship Id="rId220" Type="http://schemas.openxmlformats.org/officeDocument/2006/relationships/image" Target="../media/image1007.png"/><Relationship Id="rId458" Type="http://schemas.openxmlformats.org/officeDocument/2006/relationships/image" Target="../media/image1245.png"/><Relationship Id="rId15" Type="http://schemas.openxmlformats.org/officeDocument/2006/relationships/image" Target="../media/image802.png"/><Relationship Id="rId57" Type="http://schemas.openxmlformats.org/officeDocument/2006/relationships/image" Target="../media/image844.png"/><Relationship Id="rId262" Type="http://schemas.openxmlformats.org/officeDocument/2006/relationships/image" Target="../media/image1049.png"/><Relationship Id="rId318" Type="http://schemas.openxmlformats.org/officeDocument/2006/relationships/image" Target="../media/image1105.png"/><Relationship Id="rId525" Type="http://schemas.openxmlformats.org/officeDocument/2006/relationships/image" Target="../media/image1312.png"/><Relationship Id="rId567" Type="http://schemas.openxmlformats.org/officeDocument/2006/relationships/image" Target="../media/image1354.png"/><Relationship Id="rId99" Type="http://schemas.openxmlformats.org/officeDocument/2006/relationships/image" Target="../media/image886.png"/><Relationship Id="rId122" Type="http://schemas.openxmlformats.org/officeDocument/2006/relationships/image" Target="../media/image909.png"/><Relationship Id="rId164" Type="http://schemas.openxmlformats.org/officeDocument/2006/relationships/image" Target="../media/image951.png"/><Relationship Id="rId371" Type="http://schemas.openxmlformats.org/officeDocument/2006/relationships/image" Target="../media/image1158.png"/><Relationship Id="rId427" Type="http://schemas.openxmlformats.org/officeDocument/2006/relationships/image" Target="../media/image1214.png"/><Relationship Id="rId469" Type="http://schemas.openxmlformats.org/officeDocument/2006/relationships/image" Target="../media/image1256.png"/><Relationship Id="rId26" Type="http://schemas.openxmlformats.org/officeDocument/2006/relationships/image" Target="../media/image813.png"/><Relationship Id="rId231" Type="http://schemas.openxmlformats.org/officeDocument/2006/relationships/image" Target="../media/image1018.png"/><Relationship Id="rId273" Type="http://schemas.openxmlformats.org/officeDocument/2006/relationships/image" Target="../media/image1060.png"/><Relationship Id="rId329" Type="http://schemas.openxmlformats.org/officeDocument/2006/relationships/image" Target="../media/image1116.png"/><Relationship Id="rId480" Type="http://schemas.openxmlformats.org/officeDocument/2006/relationships/image" Target="../media/image1267.png"/><Relationship Id="rId536" Type="http://schemas.openxmlformats.org/officeDocument/2006/relationships/image" Target="../media/image1323.png"/><Relationship Id="rId68" Type="http://schemas.openxmlformats.org/officeDocument/2006/relationships/image" Target="../media/image855.png"/><Relationship Id="rId133" Type="http://schemas.openxmlformats.org/officeDocument/2006/relationships/image" Target="../media/image920.png"/><Relationship Id="rId175" Type="http://schemas.openxmlformats.org/officeDocument/2006/relationships/image" Target="../media/image962.png"/><Relationship Id="rId340" Type="http://schemas.openxmlformats.org/officeDocument/2006/relationships/image" Target="../media/image1127.png"/><Relationship Id="rId578" Type="http://schemas.openxmlformats.org/officeDocument/2006/relationships/image" Target="../media/image1365.png"/><Relationship Id="rId200" Type="http://schemas.openxmlformats.org/officeDocument/2006/relationships/image" Target="../media/image987.png"/><Relationship Id="rId382" Type="http://schemas.openxmlformats.org/officeDocument/2006/relationships/image" Target="../media/image1169.png"/><Relationship Id="rId438" Type="http://schemas.openxmlformats.org/officeDocument/2006/relationships/image" Target="../media/image1225.png"/><Relationship Id="rId603" Type="http://schemas.openxmlformats.org/officeDocument/2006/relationships/image" Target="../media/image1390.png"/><Relationship Id="rId242" Type="http://schemas.openxmlformats.org/officeDocument/2006/relationships/image" Target="../media/image1029.png"/><Relationship Id="rId284" Type="http://schemas.openxmlformats.org/officeDocument/2006/relationships/image" Target="../media/image1071.png"/><Relationship Id="rId491" Type="http://schemas.openxmlformats.org/officeDocument/2006/relationships/image" Target="../media/image1278.png"/><Relationship Id="rId505" Type="http://schemas.openxmlformats.org/officeDocument/2006/relationships/image" Target="../media/image1292.png"/><Relationship Id="rId37" Type="http://schemas.openxmlformats.org/officeDocument/2006/relationships/image" Target="../media/image824.png"/><Relationship Id="rId79" Type="http://schemas.openxmlformats.org/officeDocument/2006/relationships/image" Target="../media/image866.png"/><Relationship Id="rId102" Type="http://schemas.openxmlformats.org/officeDocument/2006/relationships/image" Target="../media/image889.png"/><Relationship Id="rId144" Type="http://schemas.openxmlformats.org/officeDocument/2006/relationships/image" Target="../media/image931.png"/><Relationship Id="rId547" Type="http://schemas.openxmlformats.org/officeDocument/2006/relationships/image" Target="../media/image1334.png"/><Relationship Id="rId589" Type="http://schemas.openxmlformats.org/officeDocument/2006/relationships/image" Target="../media/image1376.png"/><Relationship Id="rId90" Type="http://schemas.openxmlformats.org/officeDocument/2006/relationships/image" Target="../media/image877.png"/><Relationship Id="rId186" Type="http://schemas.openxmlformats.org/officeDocument/2006/relationships/image" Target="../media/image973.png"/><Relationship Id="rId351" Type="http://schemas.openxmlformats.org/officeDocument/2006/relationships/image" Target="../media/image1138.png"/><Relationship Id="rId393" Type="http://schemas.openxmlformats.org/officeDocument/2006/relationships/image" Target="../media/image1180.png"/><Relationship Id="rId407" Type="http://schemas.openxmlformats.org/officeDocument/2006/relationships/image" Target="../media/image1194.png"/><Relationship Id="rId449" Type="http://schemas.openxmlformats.org/officeDocument/2006/relationships/image" Target="../media/image1236.png"/><Relationship Id="rId211" Type="http://schemas.openxmlformats.org/officeDocument/2006/relationships/image" Target="../media/image998.png"/><Relationship Id="rId253" Type="http://schemas.openxmlformats.org/officeDocument/2006/relationships/image" Target="../media/image1040.png"/><Relationship Id="rId295" Type="http://schemas.openxmlformats.org/officeDocument/2006/relationships/image" Target="../media/image1082.png"/><Relationship Id="rId309" Type="http://schemas.openxmlformats.org/officeDocument/2006/relationships/image" Target="../media/image1096.png"/><Relationship Id="rId460" Type="http://schemas.openxmlformats.org/officeDocument/2006/relationships/image" Target="../media/image1247.png"/><Relationship Id="rId516" Type="http://schemas.openxmlformats.org/officeDocument/2006/relationships/image" Target="../media/image1303.png"/><Relationship Id="rId48" Type="http://schemas.openxmlformats.org/officeDocument/2006/relationships/image" Target="../media/image835.png"/><Relationship Id="rId113" Type="http://schemas.openxmlformats.org/officeDocument/2006/relationships/image" Target="../media/image900.png"/><Relationship Id="rId320" Type="http://schemas.openxmlformats.org/officeDocument/2006/relationships/image" Target="../media/image1107.png"/><Relationship Id="rId558" Type="http://schemas.openxmlformats.org/officeDocument/2006/relationships/image" Target="../media/image1345.png"/><Relationship Id="rId155" Type="http://schemas.openxmlformats.org/officeDocument/2006/relationships/image" Target="../media/image942.png"/><Relationship Id="rId197" Type="http://schemas.openxmlformats.org/officeDocument/2006/relationships/image" Target="../media/image984.png"/><Relationship Id="rId362" Type="http://schemas.openxmlformats.org/officeDocument/2006/relationships/image" Target="../media/image1149.png"/><Relationship Id="rId418" Type="http://schemas.openxmlformats.org/officeDocument/2006/relationships/image" Target="../media/image1205.png"/><Relationship Id="rId222" Type="http://schemas.openxmlformats.org/officeDocument/2006/relationships/image" Target="../media/image1009.png"/><Relationship Id="rId264" Type="http://schemas.openxmlformats.org/officeDocument/2006/relationships/image" Target="../media/image1051.png"/><Relationship Id="rId471" Type="http://schemas.openxmlformats.org/officeDocument/2006/relationships/image" Target="../media/image1258.png"/><Relationship Id="rId17" Type="http://schemas.openxmlformats.org/officeDocument/2006/relationships/image" Target="../media/image804.png"/><Relationship Id="rId59" Type="http://schemas.openxmlformats.org/officeDocument/2006/relationships/image" Target="../media/image846.png"/><Relationship Id="rId124" Type="http://schemas.openxmlformats.org/officeDocument/2006/relationships/image" Target="../media/image911.png"/><Relationship Id="rId527" Type="http://schemas.openxmlformats.org/officeDocument/2006/relationships/image" Target="../media/image1314.png"/><Relationship Id="rId569" Type="http://schemas.openxmlformats.org/officeDocument/2006/relationships/image" Target="../media/image1356.png"/><Relationship Id="rId70" Type="http://schemas.openxmlformats.org/officeDocument/2006/relationships/image" Target="../media/image857.png"/><Relationship Id="rId166" Type="http://schemas.openxmlformats.org/officeDocument/2006/relationships/image" Target="../media/image953.png"/><Relationship Id="rId331" Type="http://schemas.openxmlformats.org/officeDocument/2006/relationships/image" Target="../media/image1118.png"/><Relationship Id="rId373" Type="http://schemas.openxmlformats.org/officeDocument/2006/relationships/image" Target="../media/image1160.png"/><Relationship Id="rId429" Type="http://schemas.openxmlformats.org/officeDocument/2006/relationships/image" Target="../media/image1216.png"/><Relationship Id="rId580" Type="http://schemas.openxmlformats.org/officeDocument/2006/relationships/image" Target="../media/image1367.png"/><Relationship Id="rId1" Type="http://schemas.openxmlformats.org/officeDocument/2006/relationships/slideLayout" Target="../slideLayouts/slideLayout1.xml"/><Relationship Id="rId233" Type="http://schemas.openxmlformats.org/officeDocument/2006/relationships/image" Target="../media/image1020.png"/><Relationship Id="rId440" Type="http://schemas.openxmlformats.org/officeDocument/2006/relationships/image" Target="../media/image1227.png"/><Relationship Id="rId28" Type="http://schemas.openxmlformats.org/officeDocument/2006/relationships/image" Target="../media/image815.png"/><Relationship Id="rId275" Type="http://schemas.openxmlformats.org/officeDocument/2006/relationships/image" Target="../media/image1062.png"/><Relationship Id="rId300" Type="http://schemas.openxmlformats.org/officeDocument/2006/relationships/image" Target="../media/image1087.png"/><Relationship Id="rId482" Type="http://schemas.openxmlformats.org/officeDocument/2006/relationships/image" Target="../media/image1269.png"/><Relationship Id="rId538" Type="http://schemas.openxmlformats.org/officeDocument/2006/relationships/image" Target="../media/image1325.png"/><Relationship Id="rId81" Type="http://schemas.openxmlformats.org/officeDocument/2006/relationships/image" Target="../media/image868.png"/><Relationship Id="rId135" Type="http://schemas.openxmlformats.org/officeDocument/2006/relationships/image" Target="../media/image922.png"/><Relationship Id="rId177" Type="http://schemas.openxmlformats.org/officeDocument/2006/relationships/image" Target="../media/image964.png"/><Relationship Id="rId342" Type="http://schemas.openxmlformats.org/officeDocument/2006/relationships/image" Target="../media/image1129.png"/><Relationship Id="rId384" Type="http://schemas.openxmlformats.org/officeDocument/2006/relationships/image" Target="../media/image1171.png"/><Relationship Id="rId591" Type="http://schemas.openxmlformats.org/officeDocument/2006/relationships/image" Target="../media/image1378.png"/><Relationship Id="rId605" Type="http://schemas.openxmlformats.org/officeDocument/2006/relationships/image" Target="../media/image1392.png"/><Relationship Id="rId202" Type="http://schemas.openxmlformats.org/officeDocument/2006/relationships/image" Target="../media/image989.png"/><Relationship Id="rId244" Type="http://schemas.openxmlformats.org/officeDocument/2006/relationships/image" Target="../media/image1031.png"/><Relationship Id="rId39" Type="http://schemas.openxmlformats.org/officeDocument/2006/relationships/image" Target="../media/image826.png"/><Relationship Id="rId286" Type="http://schemas.openxmlformats.org/officeDocument/2006/relationships/image" Target="../media/image1073.png"/><Relationship Id="rId451" Type="http://schemas.openxmlformats.org/officeDocument/2006/relationships/image" Target="../media/image1238.png"/><Relationship Id="rId493" Type="http://schemas.openxmlformats.org/officeDocument/2006/relationships/image" Target="../media/image1280.png"/><Relationship Id="rId507" Type="http://schemas.openxmlformats.org/officeDocument/2006/relationships/image" Target="../media/image1294.png"/><Relationship Id="rId549" Type="http://schemas.openxmlformats.org/officeDocument/2006/relationships/image" Target="../media/image1336.png"/><Relationship Id="rId50" Type="http://schemas.openxmlformats.org/officeDocument/2006/relationships/image" Target="../media/image837.png"/><Relationship Id="rId104" Type="http://schemas.openxmlformats.org/officeDocument/2006/relationships/image" Target="../media/image891.png"/><Relationship Id="rId146" Type="http://schemas.openxmlformats.org/officeDocument/2006/relationships/image" Target="../media/image933.png"/><Relationship Id="rId188" Type="http://schemas.openxmlformats.org/officeDocument/2006/relationships/image" Target="../media/image975.png"/><Relationship Id="rId311" Type="http://schemas.openxmlformats.org/officeDocument/2006/relationships/image" Target="../media/image1098.png"/><Relationship Id="rId353" Type="http://schemas.openxmlformats.org/officeDocument/2006/relationships/image" Target="../media/image1140.png"/><Relationship Id="rId395" Type="http://schemas.openxmlformats.org/officeDocument/2006/relationships/image" Target="../media/image1182.png"/><Relationship Id="rId409" Type="http://schemas.openxmlformats.org/officeDocument/2006/relationships/image" Target="../media/image1196.png"/><Relationship Id="rId560" Type="http://schemas.openxmlformats.org/officeDocument/2006/relationships/image" Target="../media/image1347.png"/><Relationship Id="rId92" Type="http://schemas.openxmlformats.org/officeDocument/2006/relationships/image" Target="../media/image879.png"/><Relationship Id="rId213" Type="http://schemas.openxmlformats.org/officeDocument/2006/relationships/image" Target="../media/image1000.png"/><Relationship Id="rId420" Type="http://schemas.openxmlformats.org/officeDocument/2006/relationships/image" Target="../media/image1207.png"/><Relationship Id="rId255" Type="http://schemas.openxmlformats.org/officeDocument/2006/relationships/image" Target="../media/image1042.png"/><Relationship Id="rId297" Type="http://schemas.openxmlformats.org/officeDocument/2006/relationships/image" Target="../media/image1084.png"/><Relationship Id="rId462" Type="http://schemas.openxmlformats.org/officeDocument/2006/relationships/image" Target="../media/image1249.png"/><Relationship Id="rId518" Type="http://schemas.openxmlformats.org/officeDocument/2006/relationships/image" Target="../media/image1305.png"/><Relationship Id="rId115" Type="http://schemas.openxmlformats.org/officeDocument/2006/relationships/image" Target="../media/image902.png"/><Relationship Id="rId157" Type="http://schemas.openxmlformats.org/officeDocument/2006/relationships/image" Target="../media/image944.png"/><Relationship Id="rId322" Type="http://schemas.openxmlformats.org/officeDocument/2006/relationships/image" Target="../media/image1109.png"/><Relationship Id="rId364" Type="http://schemas.openxmlformats.org/officeDocument/2006/relationships/image" Target="../media/image1151.png"/><Relationship Id="rId61" Type="http://schemas.openxmlformats.org/officeDocument/2006/relationships/image" Target="../media/image848.png"/><Relationship Id="rId199" Type="http://schemas.openxmlformats.org/officeDocument/2006/relationships/image" Target="../media/image986.png"/><Relationship Id="rId571" Type="http://schemas.openxmlformats.org/officeDocument/2006/relationships/image" Target="../media/image1358.png"/><Relationship Id="rId19" Type="http://schemas.openxmlformats.org/officeDocument/2006/relationships/image" Target="../media/image806.png"/><Relationship Id="rId224" Type="http://schemas.openxmlformats.org/officeDocument/2006/relationships/image" Target="../media/image1011.png"/><Relationship Id="rId266" Type="http://schemas.openxmlformats.org/officeDocument/2006/relationships/image" Target="../media/image1053.png"/><Relationship Id="rId431" Type="http://schemas.openxmlformats.org/officeDocument/2006/relationships/image" Target="../media/image1218.png"/><Relationship Id="rId473" Type="http://schemas.openxmlformats.org/officeDocument/2006/relationships/image" Target="../media/image1260.png"/><Relationship Id="rId529" Type="http://schemas.openxmlformats.org/officeDocument/2006/relationships/image" Target="../media/image1316.png"/><Relationship Id="rId30" Type="http://schemas.openxmlformats.org/officeDocument/2006/relationships/image" Target="../media/image817.png"/><Relationship Id="rId126" Type="http://schemas.openxmlformats.org/officeDocument/2006/relationships/image" Target="../media/image913.png"/><Relationship Id="rId168" Type="http://schemas.openxmlformats.org/officeDocument/2006/relationships/image" Target="../media/image955.png"/><Relationship Id="rId333" Type="http://schemas.openxmlformats.org/officeDocument/2006/relationships/image" Target="../media/image1120.png"/><Relationship Id="rId540" Type="http://schemas.openxmlformats.org/officeDocument/2006/relationships/image" Target="../media/image1327.png"/><Relationship Id="rId72" Type="http://schemas.openxmlformats.org/officeDocument/2006/relationships/image" Target="../media/image859.png"/><Relationship Id="rId375" Type="http://schemas.openxmlformats.org/officeDocument/2006/relationships/image" Target="../media/image1162.png"/><Relationship Id="rId582" Type="http://schemas.openxmlformats.org/officeDocument/2006/relationships/image" Target="../media/image1369.png"/><Relationship Id="rId3" Type="http://schemas.openxmlformats.org/officeDocument/2006/relationships/image" Target="../media/image5.png"/><Relationship Id="rId235" Type="http://schemas.openxmlformats.org/officeDocument/2006/relationships/image" Target="../media/image1022.png"/><Relationship Id="rId277" Type="http://schemas.openxmlformats.org/officeDocument/2006/relationships/image" Target="../media/image1064.png"/><Relationship Id="rId400" Type="http://schemas.openxmlformats.org/officeDocument/2006/relationships/image" Target="../media/image1187.png"/><Relationship Id="rId442" Type="http://schemas.openxmlformats.org/officeDocument/2006/relationships/image" Target="../media/image1229.png"/><Relationship Id="rId484" Type="http://schemas.openxmlformats.org/officeDocument/2006/relationships/image" Target="../media/image1271.png"/><Relationship Id="rId137" Type="http://schemas.openxmlformats.org/officeDocument/2006/relationships/image" Target="../media/image924.png"/><Relationship Id="rId302" Type="http://schemas.openxmlformats.org/officeDocument/2006/relationships/image" Target="../media/image1089.png"/><Relationship Id="rId344" Type="http://schemas.openxmlformats.org/officeDocument/2006/relationships/image" Target="../media/image1131.png"/><Relationship Id="rId41" Type="http://schemas.openxmlformats.org/officeDocument/2006/relationships/image" Target="../media/image828.png"/><Relationship Id="rId83" Type="http://schemas.openxmlformats.org/officeDocument/2006/relationships/image" Target="../media/image870.png"/><Relationship Id="rId179" Type="http://schemas.openxmlformats.org/officeDocument/2006/relationships/image" Target="../media/image966.png"/><Relationship Id="rId386" Type="http://schemas.openxmlformats.org/officeDocument/2006/relationships/image" Target="../media/image1173.png"/><Relationship Id="rId551" Type="http://schemas.openxmlformats.org/officeDocument/2006/relationships/image" Target="../media/image1338.png"/><Relationship Id="rId593" Type="http://schemas.openxmlformats.org/officeDocument/2006/relationships/image" Target="../media/image1380.png"/><Relationship Id="rId607" Type="http://schemas.openxmlformats.org/officeDocument/2006/relationships/image" Target="../media/image1394.png"/><Relationship Id="rId190" Type="http://schemas.openxmlformats.org/officeDocument/2006/relationships/image" Target="../media/image977.png"/><Relationship Id="rId204" Type="http://schemas.openxmlformats.org/officeDocument/2006/relationships/image" Target="../media/image991.png"/><Relationship Id="rId246" Type="http://schemas.openxmlformats.org/officeDocument/2006/relationships/image" Target="../media/image1033.png"/><Relationship Id="rId288" Type="http://schemas.openxmlformats.org/officeDocument/2006/relationships/image" Target="../media/image1075.png"/><Relationship Id="rId411" Type="http://schemas.openxmlformats.org/officeDocument/2006/relationships/image" Target="../media/image1198.png"/><Relationship Id="rId453" Type="http://schemas.openxmlformats.org/officeDocument/2006/relationships/image" Target="../media/image1240.png"/><Relationship Id="rId509" Type="http://schemas.openxmlformats.org/officeDocument/2006/relationships/image" Target="../media/image1296.png"/><Relationship Id="rId106" Type="http://schemas.openxmlformats.org/officeDocument/2006/relationships/image" Target="../media/image893.png"/><Relationship Id="rId313" Type="http://schemas.openxmlformats.org/officeDocument/2006/relationships/image" Target="../media/image1100.png"/><Relationship Id="rId495" Type="http://schemas.openxmlformats.org/officeDocument/2006/relationships/image" Target="../media/image1282.png"/><Relationship Id="rId10" Type="http://schemas.openxmlformats.org/officeDocument/2006/relationships/image" Target="../media/image797.png"/><Relationship Id="rId52" Type="http://schemas.openxmlformats.org/officeDocument/2006/relationships/image" Target="../media/image839.png"/><Relationship Id="rId94" Type="http://schemas.openxmlformats.org/officeDocument/2006/relationships/image" Target="../media/image881.png"/><Relationship Id="rId148" Type="http://schemas.openxmlformats.org/officeDocument/2006/relationships/image" Target="../media/image935.png"/><Relationship Id="rId355" Type="http://schemas.openxmlformats.org/officeDocument/2006/relationships/image" Target="../media/image1142.png"/><Relationship Id="rId397" Type="http://schemas.openxmlformats.org/officeDocument/2006/relationships/image" Target="../media/image1184.png"/><Relationship Id="rId520" Type="http://schemas.openxmlformats.org/officeDocument/2006/relationships/image" Target="../media/image1307.png"/><Relationship Id="rId562" Type="http://schemas.openxmlformats.org/officeDocument/2006/relationships/image" Target="../media/image1349.png"/><Relationship Id="rId215" Type="http://schemas.openxmlformats.org/officeDocument/2006/relationships/image" Target="../media/image1002.png"/><Relationship Id="rId257" Type="http://schemas.openxmlformats.org/officeDocument/2006/relationships/image" Target="../media/image1044.png"/><Relationship Id="rId422" Type="http://schemas.openxmlformats.org/officeDocument/2006/relationships/image" Target="../media/image1209.png"/><Relationship Id="rId464" Type="http://schemas.openxmlformats.org/officeDocument/2006/relationships/image" Target="../media/image1251.png"/><Relationship Id="rId299" Type="http://schemas.openxmlformats.org/officeDocument/2006/relationships/image" Target="../media/image1086.png"/><Relationship Id="rId63" Type="http://schemas.openxmlformats.org/officeDocument/2006/relationships/image" Target="../media/image850.png"/><Relationship Id="rId159" Type="http://schemas.openxmlformats.org/officeDocument/2006/relationships/image" Target="../media/image946.png"/><Relationship Id="rId366" Type="http://schemas.openxmlformats.org/officeDocument/2006/relationships/image" Target="../media/image1153.png"/><Relationship Id="rId573" Type="http://schemas.openxmlformats.org/officeDocument/2006/relationships/image" Target="../media/image1360.png"/><Relationship Id="rId226" Type="http://schemas.openxmlformats.org/officeDocument/2006/relationships/image" Target="../media/image1013.png"/><Relationship Id="rId433" Type="http://schemas.openxmlformats.org/officeDocument/2006/relationships/image" Target="../media/image1220.png"/><Relationship Id="rId74" Type="http://schemas.openxmlformats.org/officeDocument/2006/relationships/image" Target="../media/image861.png"/><Relationship Id="rId377" Type="http://schemas.openxmlformats.org/officeDocument/2006/relationships/image" Target="../media/image1164.png"/><Relationship Id="rId500" Type="http://schemas.openxmlformats.org/officeDocument/2006/relationships/image" Target="../media/image1287.png"/><Relationship Id="rId584" Type="http://schemas.openxmlformats.org/officeDocument/2006/relationships/image" Target="../media/image1371.png"/><Relationship Id="rId5" Type="http://schemas.openxmlformats.org/officeDocument/2006/relationships/image" Target="../media/image792.png"/><Relationship Id="rId237" Type="http://schemas.openxmlformats.org/officeDocument/2006/relationships/image" Target="../media/image1024.png"/><Relationship Id="rId444" Type="http://schemas.openxmlformats.org/officeDocument/2006/relationships/image" Target="../media/image1231.png"/><Relationship Id="rId290" Type="http://schemas.openxmlformats.org/officeDocument/2006/relationships/image" Target="../media/image1077.png"/><Relationship Id="rId304" Type="http://schemas.openxmlformats.org/officeDocument/2006/relationships/image" Target="../media/image1091.png"/><Relationship Id="rId388" Type="http://schemas.openxmlformats.org/officeDocument/2006/relationships/image" Target="../media/image1175.png"/><Relationship Id="rId511" Type="http://schemas.openxmlformats.org/officeDocument/2006/relationships/image" Target="../media/image1298.png"/><Relationship Id="rId609" Type="http://schemas.openxmlformats.org/officeDocument/2006/relationships/image" Target="../media/image1396.png"/><Relationship Id="rId85" Type="http://schemas.openxmlformats.org/officeDocument/2006/relationships/image" Target="../media/image872.png"/><Relationship Id="rId150" Type="http://schemas.openxmlformats.org/officeDocument/2006/relationships/image" Target="../media/image937.png"/><Relationship Id="rId595" Type="http://schemas.openxmlformats.org/officeDocument/2006/relationships/image" Target="../media/image1382.png"/><Relationship Id="rId248" Type="http://schemas.openxmlformats.org/officeDocument/2006/relationships/image" Target="../media/image1035.png"/><Relationship Id="rId455" Type="http://schemas.openxmlformats.org/officeDocument/2006/relationships/image" Target="../media/image1242.png"/><Relationship Id="rId12" Type="http://schemas.openxmlformats.org/officeDocument/2006/relationships/image" Target="../media/image799.png"/><Relationship Id="rId108" Type="http://schemas.openxmlformats.org/officeDocument/2006/relationships/image" Target="../media/image895.png"/><Relationship Id="rId315" Type="http://schemas.openxmlformats.org/officeDocument/2006/relationships/image" Target="../media/image1102.png"/><Relationship Id="rId522" Type="http://schemas.openxmlformats.org/officeDocument/2006/relationships/image" Target="../media/image1309.png"/><Relationship Id="rId96" Type="http://schemas.openxmlformats.org/officeDocument/2006/relationships/image" Target="../media/image883.png"/><Relationship Id="rId161" Type="http://schemas.openxmlformats.org/officeDocument/2006/relationships/image" Target="../media/image948.png"/><Relationship Id="rId399" Type="http://schemas.openxmlformats.org/officeDocument/2006/relationships/image" Target="../media/image1186.png"/><Relationship Id="rId259" Type="http://schemas.openxmlformats.org/officeDocument/2006/relationships/image" Target="../media/image1046.png"/><Relationship Id="rId466" Type="http://schemas.openxmlformats.org/officeDocument/2006/relationships/image" Target="../media/image1253.png"/><Relationship Id="rId23" Type="http://schemas.openxmlformats.org/officeDocument/2006/relationships/image" Target="../media/image810.png"/><Relationship Id="rId119" Type="http://schemas.openxmlformats.org/officeDocument/2006/relationships/image" Target="../media/image906.png"/><Relationship Id="rId326" Type="http://schemas.openxmlformats.org/officeDocument/2006/relationships/image" Target="../media/image1113.png"/><Relationship Id="rId533" Type="http://schemas.openxmlformats.org/officeDocument/2006/relationships/image" Target="../media/image1320.png"/><Relationship Id="rId172" Type="http://schemas.openxmlformats.org/officeDocument/2006/relationships/image" Target="../media/image959.png"/><Relationship Id="rId477" Type="http://schemas.openxmlformats.org/officeDocument/2006/relationships/image" Target="../media/image1264.png"/><Relationship Id="rId600" Type="http://schemas.openxmlformats.org/officeDocument/2006/relationships/image" Target="../media/image1387.png"/><Relationship Id="rId337" Type="http://schemas.openxmlformats.org/officeDocument/2006/relationships/image" Target="../media/image1124.png"/><Relationship Id="rId34" Type="http://schemas.openxmlformats.org/officeDocument/2006/relationships/image" Target="../media/image821.png"/><Relationship Id="rId544" Type="http://schemas.openxmlformats.org/officeDocument/2006/relationships/image" Target="../media/image1331.png"/><Relationship Id="rId183" Type="http://schemas.openxmlformats.org/officeDocument/2006/relationships/image" Target="../media/image970.png"/><Relationship Id="rId390" Type="http://schemas.openxmlformats.org/officeDocument/2006/relationships/image" Target="../media/image1177.png"/><Relationship Id="rId404" Type="http://schemas.openxmlformats.org/officeDocument/2006/relationships/image" Target="../media/image1191.png"/><Relationship Id="rId250" Type="http://schemas.openxmlformats.org/officeDocument/2006/relationships/image" Target="../media/image1037.png"/><Relationship Id="rId488" Type="http://schemas.openxmlformats.org/officeDocument/2006/relationships/image" Target="../media/image1275.png"/><Relationship Id="rId45" Type="http://schemas.openxmlformats.org/officeDocument/2006/relationships/image" Target="../media/image832.png"/><Relationship Id="rId110" Type="http://schemas.openxmlformats.org/officeDocument/2006/relationships/image" Target="../media/image897.png"/><Relationship Id="rId348" Type="http://schemas.openxmlformats.org/officeDocument/2006/relationships/image" Target="../media/image1135.png"/><Relationship Id="rId555" Type="http://schemas.openxmlformats.org/officeDocument/2006/relationships/image" Target="../media/image1342.png"/><Relationship Id="rId194" Type="http://schemas.openxmlformats.org/officeDocument/2006/relationships/image" Target="../media/image981.png"/><Relationship Id="rId208" Type="http://schemas.openxmlformats.org/officeDocument/2006/relationships/image" Target="../media/image995.png"/><Relationship Id="rId415" Type="http://schemas.openxmlformats.org/officeDocument/2006/relationships/image" Target="../media/image1202.png"/><Relationship Id="rId261" Type="http://schemas.openxmlformats.org/officeDocument/2006/relationships/image" Target="../media/image1048.png"/><Relationship Id="rId499" Type="http://schemas.openxmlformats.org/officeDocument/2006/relationships/image" Target="../media/image1286.png"/><Relationship Id="rId56" Type="http://schemas.openxmlformats.org/officeDocument/2006/relationships/image" Target="../media/image843.png"/><Relationship Id="rId359" Type="http://schemas.openxmlformats.org/officeDocument/2006/relationships/image" Target="../media/image1146.png"/><Relationship Id="rId566" Type="http://schemas.openxmlformats.org/officeDocument/2006/relationships/image" Target="../media/image1353.png"/><Relationship Id="rId121" Type="http://schemas.openxmlformats.org/officeDocument/2006/relationships/image" Target="../media/image908.png"/><Relationship Id="rId219" Type="http://schemas.openxmlformats.org/officeDocument/2006/relationships/image" Target="../media/image1006.png"/><Relationship Id="rId426" Type="http://schemas.openxmlformats.org/officeDocument/2006/relationships/image" Target="../media/image12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9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00.png"/><Relationship Id="rId5" Type="http://schemas.openxmlformats.org/officeDocument/2006/relationships/image" Target="../media/image139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66.png"/><Relationship Id="rId5" Type="http://schemas.openxmlformats.org/officeDocument/2006/relationships/image" Target="../media/image1402.png"/><Relationship Id="rId4" Type="http://schemas.openxmlformats.org/officeDocument/2006/relationships/image" Target="../media/image140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04.png"/><Relationship Id="rId4" Type="http://schemas.openxmlformats.org/officeDocument/2006/relationships/image" Target="../media/image1403.png"/></Relationships>
</file>

<file path=ppt/slides/_rels/slide15.xml.rels><?xml version="1.0" encoding="UTF-8" standalone="yes"?>
<Relationships xmlns="http://schemas.openxmlformats.org/package/2006/relationships"><Relationship Id="rId3" Type="http://schemas.openxmlformats.org/officeDocument/2006/relationships/image" Target="../media/image140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07.png"/><Relationship Id="rId5" Type="http://schemas.openxmlformats.org/officeDocument/2006/relationships/image" Target="../media/image140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412.png"/><Relationship Id="rId13" Type="http://schemas.openxmlformats.org/officeDocument/2006/relationships/image" Target="../media/image1417.png"/><Relationship Id="rId3" Type="http://schemas.openxmlformats.org/officeDocument/2006/relationships/image" Target="../media/image1408.png"/><Relationship Id="rId7" Type="http://schemas.openxmlformats.org/officeDocument/2006/relationships/image" Target="../media/image1411.png"/><Relationship Id="rId12" Type="http://schemas.openxmlformats.org/officeDocument/2006/relationships/image" Target="../media/image14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10.png"/><Relationship Id="rId11" Type="http://schemas.openxmlformats.org/officeDocument/2006/relationships/image" Target="../media/image1415.png"/><Relationship Id="rId5" Type="http://schemas.openxmlformats.org/officeDocument/2006/relationships/image" Target="../media/image5.png"/><Relationship Id="rId10" Type="http://schemas.openxmlformats.org/officeDocument/2006/relationships/image" Target="../media/image1414.png"/><Relationship Id="rId4" Type="http://schemas.openxmlformats.org/officeDocument/2006/relationships/image" Target="../media/image1409.png"/><Relationship Id="rId9" Type="http://schemas.openxmlformats.org/officeDocument/2006/relationships/image" Target="../media/image1413.png"/></Relationships>
</file>

<file path=ppt/slides/_rels/slide17.xml.rels><?xml version="1.0" encoding="UTF-8" standalone="yes"?>
<Relationships xmlns="http://schemas.openxmlformats.org/package/2006/relationships"><Relationship Id="rId8" Type="http://schemas.openxmlformats.org/officeDocument/2006/relationships/image" Target="../media/image1421.png"/><Relationship Id="rId3" Type="http://schemas.openxmlformats.org/officeDocument/2006/relationships/image" Target="../media/image1418.png"/><Relationship Id="rId7" Type="http://schemas.openxmlformats.org/officeDocument/2006/relationships/image" Target="../media/image14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13.png"/><Relationship Id="rId5" Type="http://schemas.openxmlformats.org/officeDocument/2006/relationships/image" Target="../media/image5.png"/><Relationship Id="rId4" Type="http://schemas.openxmlformats.org/officeDocument/2006/relationships/image" Target="../media/image1419.png"/><Relationship Id="rId9" Type="http://schemas.openxmlformats.org/officeDocument/2006/relationships/image" Target="../media/image1422.png"/></Relationships>
</file>

<file path=ppt/slides/_rels/slide18.xml.rels><?xml version="1.0" encoding="UTF-8" standalone="yes"?>
<Relationships xmlns="http://schemas.openxmlformats.org/package/2006/relationships"><Relationship Id="rId117" Type="http://schemas.openxmlformats.org/officeDocument/2006/relationships/image" Target="../media/image1534.png"/><Relationship Id="rId21" Type="http://schemas.openxmlformats.org/officeDocument/2006/relationships/image" Target="../media/image1438.png"/><Relationship Id="rId63" Type="http://schemas.openxmlformats.org/officeDocument/2006/relationships/image" Target="../media/image1480.png"/><Relationship Id="rId159" Type="http://schemas.openxmlformats.org/officeDocument/2006/relationships/image" Target="../media/image1576.png"/><Relationship Id="rId324" Type="http://schemas.openxmlformats.org/officeDocument/2006/relationships/image" Target="../media/image1741.png"/><Relationship Id="rId366" Type="http://schemas.openxmlformats.org/officeDocument/2006/relationships/image" Target="../media/image1783.png"/><Relationship Id="rId170" Type="http://schemas.openxmlformats.org/officeDocument/2006/relationships/image" Target="../media/image1587.png"/><Relationship Id="rId226" Type="http://schemas.openxmlformats.org/officeDocument/2006/relationships/image" Target="../media/image1643.png"/><Relationship Id="rId433" Type="http://schemas.openxmlformats.org/officeDocument/2006/relationships/image" Target="../media/image1850.png"/><Relationship Id="rId268" Type="http://schemas.openxmlformats.org/officeDocument/2006/relationships/image" Target="../media/image1685.png"/><Relationship Id="rId475" Type="http://schemas.openxmlformats.org/officeDocument/2006/relationships/image" Target="../media/image1892.png"/><Relationship Id="rId32" Type="http://schemas.openxmlformats.org/officeDocument/2006/relationships/image" Target="../media/image1449.png"/><Relationship Id="rId74" Type="http://schemas.openxmlformats.org/officeDocument/2006/relationships/image" Target="../media/image1491.png"/><Relationship Id="rId128" Type="http://schemas.openxmlformats.org/officeDocument/2006/relationships/image" Target="../media/image1545.png"/><Relationship Id="rId335" Type="http://schemas.openxmlformats.org/officeDocument/2006/relationships/image" Target="../media/image1752.png"/><Relationship Id="rId377" Type="http://schemas.openxmlformats.org/officeDocument/2006/relationships/image" Target="../media/image1794.png"/><Relationship Id="rId500" Type="http://schemas.openxmlformats.org/officeDocument/2006/relationships/image" Target="../media/image1917.png"/><Relationship Id="rId5" Type="http://schemas.openxmlformats.org/officeDocument/2006/relationships/image" Target="../media/image469.png"/><Relationship Id="rId181" Type="http://schemas.openxmlformats.org/officeDocument/2006/relationships/image" Target="../media/image1598.png"/><Relationship Id="rId237" Type="http://schemas.openxmlformats.org/officeDocument/2006/relationships/image" Target="../media/image1654.png"/><Relationship Id="rId402" Type="http://schemas.openxmlformats.org/officeDocument/2006/relationships/image" Target="../media/image1819.png"/><Relationship Id="rId279" Type="http://schemas.openxmlformats.org/officeDocument/2006/relationships/image" Target="../media/image1696.png"/><Relationship Id="rId444" Type="http://schemas.openxmlformats.org/officeDocument/2006/relationships/image" Target="../media/image1861.png"/><Relationship Id="rId486" Type="http://schemas.openxmlformats.org/officeDocument/2006/relationships/image" Target="../media/image1903.png"/><Relationship Id="rId43" Type="http://schemas.openxmlformats.org/officeDocument/2006/relationships/image" Target="../media/image1460.png"/><Relationship Id="rId139" Type="http://schemas.openxmlformats.org/officeDocument/2006/relationships/image" Target="../media/image1556.png"/><Relationship Id="rId290" Type="http://schemas.openxmlformats.org/officeDocument/2006/relationships/image" Target="../media/image1707.png"/><Relationship Id="rId304" Type="http://schemas.openxmlformats.org/officeDocument/2006/relationships/image" Target="../media/image1721.png"/><Relationship Id="rId346" Type="http://schemas.openxmlformats.org/officeDocument/2006/relationships/image" Target="../media/image1763.png"/><Relationship Id="rId388" Type="http://schemas.openxmlformats.org/officeDocument/2006/relationships/image" Target="../media/image1805.png"/><Relationship Id="rId511" Type="http://schemas.openxmlformats.org/officeDocument/2006/relationships/image" Target="../media/image1928.png"/><Relationship Id="rId85" Type="http://schemas.openxmlformats.org/officeDocument/2006/relationships/image" Target="../media/image1502.png"/><Relationship Id="rId150" Type="http://schemas.openxmlformats.org/officeDocument/2006/relationships/image" Target="../media/image1567.png"/><Relationship Id="rId192" Type="http://schemas.openxmlformats.org/officeDocument/2006/relationships/image" Target="../media/image1609.png"/><Relationship Id="rId206" Type="http://schemas.openxmlformats.org/officeDocument/2006/relationships/image" Target="../media/image1623.png"/><Relationship Id="rId413" Type="http://schemas.openxmlformats.org/officeDocument/2006/relationships/image" Target="../media/image1830.png"/><Relationship Id="rId248" Type="http://schemas.openxmlformats.org/officeDocument/2006/relationships/image" Target="../media/image1665.png"/><Relationship Id="rId455" Type="http://schemas.openxmlformats.org/officeDocument/2006/relationships/image" Target="../media/image1872.png"/><Relationship Id="rId497" Type="http://schemas.openxmlformats.org/officeDocument/2006/relationships/image" Target="../media/image1914.png"/><Relationship Id="rId12" Type="http://schemas.openxmlformats.org/officeDocument/2006/relationships/image" Target="../media/image1429.png"/><Relationship Id="rId108" Type="http://schemas.openxmlformats.org/officeDocument/2006/relationships/image" Target="../media/image1525.png"/><Relationship Id="rId315" Type="http://schemas.openxmlformats.org/officeDocument/2006/relationships/image" Target="../media/image1732.png"/><Relationship Id="rId357" Type="http://schemas.openxmlformats.org/officeDocument/2006/relationships/image" Target="../media/image1774.png"/><Relationship Id="rId54" Type="http://schemas.openxmlformats.org/officeDocument/2006/relationships/image" Target="../media/image1471.png"/><Relationship Id="rId96" Type="http://schemas.openxmlformats.org/officeDocument/2006/relationships/image" Target="../media/image1513.png"/><Relationship Id="rId161" Type="http://schemas.openxmlformats.org/officeDocument/2006/relationships/image" Target="../media/image1578.png"/><Relationship Id="rId217" Type="http://schemas.openxmlformats.org/officeDocument/2006/relationships/image" Target="../media/image1634.png"/><Relationship Id="rId399" Type="http://schemas.openxmlformats.org/officeDocument/2006/relationships/image" Target="../media/image1816.png"/><Relationship Id="rId259" Type="http://schemas.openxmlformats.org/officeDocument/2006/relationships/image" Target="../media/image1676.png"/><Relationship Id="rId424" Type="http://schemas.openxmlformats.org/officeDocument/2006/relationships/image" Target="../media/image1841.png"/><Relationship Id="rId466" Type="http://schemas.openxmlformats.org/officeDocument/2006/relationships/image" Target="../media/image1883.png"/><Relationship Id="rId23" Type="http://schemas.openxmlformats.org/officeDocument/2006/relationships/image" Target="../media/image1440.png"/><Relationship Id="rId119" Type="http://schemas.openxmlformats.org/officeDocument/2006/relationships/image" Target="../media/image1536.png"/><Relationship Id="rId270" Type="http://schemas.openxmlformats.org/officeDocument/2006/relationships/image" Target="../media/image1687.png"/><Relationship Id="rId326" Type="http://schemas.openxmlformats.org/officeDocument/2006/relationships/image" Target="../media/image1743.png"/><Relationship Id="rId65" Type="http://schemas.openxmlformats.org/officeDocument/2006/relationships/image" Target="../media/image1482.png"/><Relationship Id="rId130" Type="http://schemas.openxmlformats.org/officeDocument/2006/relationships/image" Target="../media/image1547.png"/><Relationship Id="rId368" Type="http://schemas.openxmlformats.org/officeDocument/2006/relationships/image" Target="../media/image1785.png"/><Relationship Id="rId172" Type="http://schemas.openxmlformats.org/officeDocument/2006/relationships/image" Target="../media/image1589.png"/><Relationship Id="rId228" Type="http://schemas.openxmlformats.org/officeDocument/2006/relationships/image" Target="../media/image1645.png"/><Relationship Id="rId435" Type="http://schemas.openxmlformats.org/officeDocument/2006/relationships/image" Target="../media/image1852.png"/><Relationship Id="rId477" Type="http://schemas.openxmlformats.org/officeDocument/2006/relationships/image" Target="../media/image1894.png"/><Relationship Id="rId281" Type="http://schemas.openxmlformats.org/officeDocument/2006/relationships/image" Target="../media/image1698.png"/><Relationship Id="rId337" Type="http://schemas.openxmlformats.org/officeDocument/2006/relationships/image" Target="../media/image1754.png"/><Relationship Id="rId502" Type="http://schemas.openxmlformats.org/officeDocument/2006/relationships/image" Target="../media/image1919.png"/><Relationship Id="rId34" Type="http://schemas.openxmlformats.org/officeDocument/2006/relationships/image" Target="../media/image1451.png"/><Relationship Id="rId76" Type="http://schemas.openxmlformats.org/officeDocument/2006/relationships/image" Target="../media/image1493.png"/><Relationship Id="rId141" Type="http://schemas.openxmlformats.org/officeDocument/2006/relationships/image" Target="../media/image1558.png"/><Relationship Id="rId379" Type="http://schemas.openxmlformats.org/officeDocument/2006/relationships/image" Target="../media/image1796.png"/><Relationship Id="rId7" Type="http://schemas.openxmlformats.org/officeDocument/2006/relationships/image" Target="../media/image1424.png"/><Relationship Id="rId183" Type="http://schemas.openxmlformats.org/officeDocument/2006/relationships/image" Target="../media/image1600.png"/><Relationship Id="rId239" Type="http://schemas.openxmlformats.org/officeDocument/2006/relationships/image" Target="../media/image1656.png"/><Relationship Id="rId390" Type="http://schemas.openxmlformats.org/officeDocument/2006/relationships/image" Target="../media/image1807.png"/><Relationship Id="rId404" Type="http://schemas.openxmlformats.org/officeDocument/2006/relationships/image" Target="../media/image1821.png"/><Relationship Id="rId446" Type="http://schemas.openxmlformats.org/officeDocument/2006/relationships/image" Target="../media/image1863.png"/><Relationship Id="rId250" Type="http://schemas.openxmlformats.org/officeDocument/2006/relationships/image" Target="../media/image1667.png"/><Relationship Id="rId292" Type="http://schemas.openxmlformats.org/officeDocument/2006/relationships/image" Target="../media/image1709.png"/><Relationship Id="rId306" Type="http://schemas.openxmlformats.org/officeDocument/2006/relationships/image" Target="../media/image1723.png"/><Relationship Id="rId488" Type="http://schemas.openxmlformats.org/officeDocument/2006/relationships/image" Target="../media/image1905.png"/><Relationship Id="rId45" Type="http://schemas.openxmlformats.org/officeDocument/2006/relationships/image" Target="../media/image1462.png"/><Relationship Id="rId87" Type="http://schemas.openxmlformats.org/officeDocument/2006/relationships/image" Target="../media/image1504.png"/><Relationship Id="rId110" Type="http://schemas.openxmlformats.org/officeDocument/2006/relationships/image" Target="../media/image1527.png"/><Relationship Id="rId348" Type="http://schemas.openxmlformats.org/officeDocument/2006/relationships/image" Target="../media/image1765.png"/><Relationship Id="rId513" Type="http://schemas.openxmlformats.org/officeDocument/2006/relationships/image" Target="../media/image1930.png"/><Relationship Id="rId152" Type="http://schemas.openxmlformats.org/officeDocument/2006/relationships/image" Target="../media/image1569.png"/><Relationship Id="rId194" Type="http://schemas.openxmlformats.org/officeDocument/2006/relationships/image" Target="../media/image1611.png"/><Relationship Id="rId208" Type="http://schemas.openxmlformats.org/officeDocument/2006/relationships/image" Target="../media/image1625.png"/><Relationship Id="rId415" Type="http://schemas.openxmlformats.org/officeDocument/2006/relationships/image" Target="../media/image1832.png"/><Relationship Id="rId457" Type="http://schemas.openxmlformats.org/officeDocument/2006/relationships/image" Target="../media/image1874.png"/><Relationship Id="rId261" Type="http://schemas.openxmlformats.org/officeDocument/2006/relationships/image" Target="../media/image1678.png"/><Relationship Id="rId499" Type="http://schemas.openxmlformats.org/officeDocument/2006/relationships/image" Target="../media/image1916.png"/><Relationship Id="rId14" Type="http://schemas.openxmlformats.org/officeDocument/2006/relationships/image" Target="../media/image1431.png"/><Relationship Id="rId56" Type="http://schemas.openxmlformats.org/officeDocument/2006/relationships/image" Target="../media/image1473.png"/><Relationship Id="rId317" Type="http://schemas.openxmlformats.org/officeDocument/2006/relationships/image" Target="../media/image1734.png"/><Relationship Id="rId359" Type="http://schemas.openxmlformats.org/officeDocument/2006/relationships/image" Target="../media/image1776.png"/><Relationship Id="rId98" Type="http://schemas.openxmlformats.org/officeDocument/2006/relationships/image" Target="../media/image1515.png"/><Relationship Id="rId121" Type="http://schemas.openxmlformats.org/officeDocument/2006/relationships/image" Target="../media/image1538.png"/><Relationship Id="rId163" Type="http://schemas.openxmlformats.org/officeDocument/2006/relationships/image" Target="../media/image1580.png"/><Relationship Id="rId219" Type="http://schemas.openxmlformats.org/officeDocument/2006/relationships/image" Target="../media/image1636.png"/><Relationship Id="rId370" Type="http://schemas.openxmlformats.org/officeDocument/2006/relationships/image" Target="../media/image1787.png"/><Relationship Id="rId426" Type="http://schemas.openxmlformats.org/officeDocument/2006/relationships/image" Target="../media/image1843.png"/><Relationship Id="rId230" Type="http://schemas.openxmlformats.org/officeDocument/2006/relationships/image" Target="../media/image1647.png"/><Relationship Id="rId468" Type="http://schemas.openxmlformats.org/officeDocument/2006/relationships/image" Target="../media/image1885.png"/><Relationship Id="rId25" Type="http://schemas.openxmlformats.org/officeDocument/2006/relationships/image" Target="../media/image1442.png"/><Relationship Id="rId67" Type="http://schemas.openxmlformats.org/officeDocument/2006/relationships/image" Target="../media/image1484.png"/><Relationship Id="rId272" Type="http://schemas.openxmlformats.org/officeDocument/2006/relationships/image" Target="../media/image1689.png"/><Relationship Id="rId328" Type="http://schemas.openxmlformats.org/officeDocument/2006/relationships/image" Target="../media/image1745.png"/><Relationship Id="rId132" Type="http://schemas.openxmlformats.org/officeDocument/2006/relationships/image" Target="../media/image1549.png"/><Relationship Id="rId174" Type="http://schemas.openxmlformats.org/officeDocument/2006/relationships/image" Target="../media/image1591.png"/><Relationship Id="rId381" Type="http://schemas.openxmlformats.org/officeDocument/2006/relationships/image" Target="../media/image1798.png"/><Relationship Id="rId241" Type="http://schemas.openxmlformats.org/officeDocument/2006/relationships/image" Target="../media/image1658.png"/><Relationship Id="rId437" Type="http://schemas.openxmlformats.org/officeDocument/2006/relationships/image" Target="../media/image1854.png"/><Relationship Id="rId479" Type="http://schemas.openxmlformats.org/officeDocument/2006/relationships/image" Target="../media/image1896.png"/><Relationship Id="rId36" Type="http://schemas.openxmlformats.org/officeDocument/2006/relationships/image" Target="../media/image1453.png"/><Relationship Id="rId283" Type="http://schemas.openxmlformats.org/officeDocument/2006/relationships/image" Target="../media/image1700.png"/><Relationship Id="rId339" Type="http://schemas.openxmlformats.org/officeDocument/2006/relationships/image" Target="../media/image1756.png"/><Relationship Id="rId490" Type="http://schemas.openxmlformats.org/officeDocument/2006/relationships/image" Target="../media/image1907.png"/><Relationship Id="rId504" Type="http://schemas.openxmlformats.org/officeDocument/2006/relationships/image" Target="../media/image1921.png"/><Relationship Id="rId78" Type="http://schemas.openxmlformats.org/officeDocument/2006/relationships/image" Target="../media/image1495.png"/><Relationship Id="rId101" Type="http://schemas.openxmlformats.org/officeDocument/2006/relationships/image" Target="../media/image1518.png"/><Relationship Id="rId143" Type="http://schemas.openxmlformats.org/officeDocument/2006/relationships/image" Target="../media/image1560.png"/><Relationship Id="rId185" Type="http://schemas.openxmlformats.org/officeDocument/2006/relationships/image" Target="../media/image1602.png"/><Relationship Id="rId350" Type="http://schemas.openxmlformats.org/officeDocument/2006/relationships/image" Target="../media/image1767.png"/><Relationship Id="rId406" Type="http://schemas.openxmlformats.org/officeDocument/2006/relationships/image" Target="../media/image1823.png"/><Relationship Id="rId9" Type="http://schemas.openxmlformats.org/officeDocument/2006/relationships/image" Target="../media/image1426.png"/><Relationship Id="rId210" Type="http://schemas.openxmlformats.org/officeDocument/2006/relationships/image" Target="../media/image1627.png"/><Relationship Id="rId392" Type="http://schemas.openxmlformats.org/officeDocument/2006/relationships/image" Target="../media/image1809.png"/><Relationship Id="rId448" Type="http://schemas.openxmlformats.org/officeDocument/2006/relationships/image" Target="../media/image1865.png"/><Relationship Id="rId252" Type="http://schemas.openxmlformats.org/officeDocument/2006/relationships/image" Target="../media/image1669.png"/><Relationship Id="rId294" Type="http://schemas.openxmlformats.org/officeDocument/2006/relationships/image" Target="../media/image1711.png"/><Relationship Id="rId308" Type="http://schemas.openxmlformats.org/officeDocument/2006/relationships/image" Target="../media/image1725.png"/><Relationship Id="rId515" Type="http://schemas.openxmlformats.org/officeDocument/2006/relationships/image" Target="../media/image467.png"/><Relationship Id="rId47" Type="http://schemas.openxmlformats.org/officeDocument/2006/relationships/image" Target="../media/image1464.png"/><Relationship Id="rId89" Type="http://schemas.openxmlformats.org/officeDocument/2006/relationships/image" Target="../media/image1506.png"/><Relationship Id="rId112" Type="http://schemas.openxmlformats.org/officeDocument/2006/relationships/image" Target="../media/image1529.png"/><Relationship Id="rId154" Type="http://schemas.openxmlformats.org/officeDocument/2006/relationships/image" Target="../media/image1571.png"/><Relationship Id="rId361" Type="http://schemas.openxmlformats.org/officeDocument/2006/relationships/image" Target="../media/image1778.png"/><Relationship Id="rId196" Type="http://schemas.openxmlformats.org/officeDocument/2006/relationships/image" Target="../media/image1613.png"/><Relationship Id="rId417" Type="http://schemas.openxmlformats.org/officeDocument/2006/relationships/image" Target="../media/image1834.png"/><Relationship Id="rId459" Type="http://schemas.openxmlformats.org/officeDocument/2006/relationships/image" Target="../media/image1876.png"/><Relationship Id="rId16" Type="http://schemas.openxmlformats.org/officeDocument/2006/relationships/image" Target="../media/image1433.png"/><Relationship Id="rId221" Type="http://schemas.openxmlformats.org/officeDocument/2006/relationships/image" Target="../media/image1638.png"/><Relationship Id="rId263" Type="http://schemas.openxmlformats.org/officeDocument/2006/relationships/image" Target="../media/image1680.png"/><Relationship Id="rId319" Type="http://schemas.openxmlformats.org/officeDocument/2006/relationships/image" Target="../media/image1736.png"/><Relationship Id="rId470" Type="http://schemas.openxmlformats.org/officeDocument/2006/relationships/image" Target="../media/image1887.png"/><Relationship Id="rId58" Type="http://schemas.openxmlformats.org/officeDocument/2006/relationships/image" Target="../media/image1475.png"/><Relationship Id="rId123" Type="http://schemas.openxmlformats.org/officeDocument/2006/relationships/image" Target="../media/image1540.png"/><Relationship Id="rId330" Type="http://schemas.openxmlformats.org/officeDocument/2006/relationships/image" Target="../media/image1747.png"/><Relationship Id="rId165" Type="http://schemas.openxmlformats.org/officeDocument/2006/relationships/image" Target="../media/image1582.png"/><Relationship Id="rId372" Type="http://schemas.openxmlformats.org/officeDocument/2006/relationships/image" Target="../media/image1789.png"/><Relationship Id="rId428" Type="http://schemas.openxmlformats.org/officeDocument/2006/relationships/image" Target="../media/image1845.png"/><Relationship Id="rId232" Type="http://schemas.openxmlformats.org/officeDocument/2006/relationships/image" Target="../media/image1649.png"/><Relationship Id="rId274" Type="http://schemas.openxmlformats.org/officeDocument/2006/relationships/image" Target="../media/image1691.png"/><Relationship Id="rId481" Type="http://schemas.openxmlformats.org/officeDocument/2006/relationships/image" Target="../media/image1898.png"/><Relationship Id="rId27" Type="http://schemas.openxmlformats.org/officeDocument/2006/relationships/image" Target="../media/image1444.png"/><Relationship Id="rId69" Type="http://schemas.openxmlformats.org/officeDocument/2006/relationships/image" Target="../media/image1486.png"/><Relationship Id="rId134" Type="http://schemas.openxmlformats.org/officeDocument/2006/relationships/image" Target="../media/image1551.png"/><Relationship Id="rId80" Type="http://schemas.openxmlformats.org/officeDocument/2006/relationships/image" Target="../media/image1497.png"/><Relationship Id="rId176" Type="http://schemas.openxmlformats.org/officeDocument/2006/relationships/image" Target="../media/image1593.png"/><Relationship Id="rId341" Type="http://schemas.openxmlformats.org/officeDocument/2006/relationships/image" Target="../media/image1758.png"/><Relationship Id="rId383" Type="http://schemas.openxmlformats.org/officeDocument/2006/relationships/image" Target="../media/image1800.png"/><Relationship Id="rId439" Type="http://schemas.openxmlformats.org/officeDocument/2006/relationships/image" Target="../media/image1856.png"/><Relationship Id="rId201" Type="http://schemas.openxmlformats.org/officeDocument/2006/relationships/image" Target="../media/image1618.png"/><Relationship Id="rId243" Type="http://schemas.openxmlformats.org/officeDocument/2006/relationships/image" Target="../media/image1660.png"/><Relationship Id="rId285" Type="http://schemas.openxmlformats.org/officeDocument/2006/relationships/image" Target="../media/image1702.png"/><Relationship Id="rId450" Type="http://schemas.openxmlformats.org/officeDocument/2006/relationships/image" Target="../media/image1867.png"/><Relationship Id="rId506" Type="http://schemas.openxmlformats.org/officeDocument/2006/relationships/image" Target="../media/image1923.png"/><Relationship Id="rId38" Type="http://schemas.openxmlformats.org/officeDocument/2006/relationships/image" Target="../media/image1455.png"/><Relationship Id="rId103" Type="http://schemas.openxmlformats.org/officeDocument/2006/relationships/image" Target="../media/image1520.png"/><Relationship Id="rId310" Type="http://schemas.openxmlformats.org/officeDocument/2006/relationships/image" Target="../media/image1727.png"/><Relationship Id="rId492" Type="http://schemas.openxmlformats.org/officeDocument/2006/relationships/image" Target="../media/image1909.png"/><Relationship Id="rId91" Type="http://schemas.openxmlformats.org/officeDocument/2006/relationships/image" Target="../media/image1508.png"/><Relationship Id="rId145" Type="http://schemas.openxmlformats.org/officeDocument/2006/relationships/image" Target="../media/image1562.png"/><Relationship Id="rId187" Type="http://schemas.openxmlformats.org/officeDocument/2006/relationships/image" Target="../media/image1604.png"/><Relationship Id="rId352" Type="http://schemas.openxmlformats.org/officeDocument/2006/relationships/image" Target="../media/image1769.png"/><Relationship Id="rId394" Type="http://schemas.openxmlformats.org/officeDocument/2006/relationships/image" Target="../media/image1811.png"/><Relationship Id="rId408" Type="http://schemas.openxmlformats.org/officeDocument/2006/relationships/image" Target="../media/image1825.png"/><Relationship Id="rId212" Type="http://schemas.openxmlformats.org/officeDocument/2006/relationships/image" Target="../media/image1629.png"/><Relationship Id="rId254" Type="http://schemas.openxmlformats.org/officeDocument/2006/relationships/image" Target="../media/image1671.png"/><Relationship Id="rId49" Type="http://schemas.openxmlformats.org/officeDocument/2006/relationships/image" Target="../media/image1466.png"/><Relationship Id="rId114" Type="http://schemas.openxmlformats.org/officeDocument/2006/relationships/image" Target="../media/image1531.png"/><Relationship Id="rId296" Type="http://schemas.openxmlformats.org/officeDocument/2006/relationships/image" Target="../media/image1713.png"/><Relationship Id="rId461" Type="http://schemas.openxmlformats.org/officeDocument/2006/relationships/image" Target="../media/image1878.png"/><Relationship Id="rId60" Type="http://schemas.openxmlformats.org/officeDocument/2006/relationships/image" Target="../media/image1477.png"/><Relationship Id="rId156" Type="http://schemas.openxmlformats.org/officeDocument/2006/relationships/image" Target="../media/image1573.png"/><Relationship Id="rId198" Type="http://schemas.openxmlformats.org/officeDocument/2006/relationships/image" Target="../media/image1615.png"/><Relationship Id="rId321" Type="http://schemas.openxmlformats.org/officeDocument/2006/relationships/image" Target="../media/image1738.png"/><Relationship Id="rId363" Type="http://schemas.openxmlformats.org/officeDocument/2006/relationships/image" Target="../media/image1780.png"/><Relationship Id="rId419" Type="http://schemas.openxmlformats.org/officeDocument/2006/relationships/image" Target="../media/image1836.png"/><Relationship Id="rId223" Type="http://schemas.openxmlformats.org/officeDocument/2006/relationships/image" Target="../media/image1640.png"/><Relationship Id="rId430" Type="http://schemas.openxmlformats.org/officeDocument/2006/relationships/image" Target="../media/image1847.png"/><Relationship Id="rId18" Type="http://schemas.openxmlformats.org/officeDocument/2006/relationships/image" Target="../media/image1435.png"/><Relationship Id="rId265" Type="http://schemas.openxmlformats.org/officeDocument/2006/relationships/image" Target="../media/image1682.png"/><Relationship Id="rId472" Type="http://schemas.openxmlformats.org/officeDocument/2006/relationships/image" Target="../media/image1889.png"/><Relationship Id="rId125" Type="http://schemas.openxmlformats.org/officeDocument/2006/relationships/image" Target="../media/image1542.png"/><Relationship Id="rId167" Type="http://schemas.openxmlformats.org/officeDocument/2006/relationships/image" Target="../media/image1584.png"/><Relationship Id="rId332" Type="http://schemas.openxmlformats.org/officeDocument/2006/relationships/image" Target="../media/image1749.png"/><Relationship Id="rId374" Type="http://schemas.openxmlformats.org/officeDocument/2006/relationships/image" Target="../media/image1791.png"/><Relationship Id="rId71" Type="http://schemas.openxmlformats.org/officeDocument/2006/relationships/image" Target="../media/image1488.png"/><Relationship Id="rId234" Type="http://schemas.openxmlformats.org/officeDocument/2006/relationships/image" Target="../media/image1651.png"/><Relationship Id="rId2" Type="http://schemas.openxmlformats.org/officeDocument/2006/relationships/notesSlide" Target="../notesSlides/notesSlide18.xml"/><Relationship Id="rId29" Type="http://schemas.openxmlformats.org/officeDocument/2006/relationships/image" Target="../media/image1446.png"/><Relationship Id="rId276" Type="http://schemas.openxmlformats.org/officeDocument/2006/relationships/image" Target="../media/image1693.png"/><Relationship Id="rId441" Type="http://schemas.openxmlformats.org/officeDocument/2006/relationships/image" Target="../media/image1858.png"/><Relationship Id="rId483" Type="http://schemas.openxmlformats.org/officeDocument/2006/relationships/image" Target="../media/image1900.png"/><Relationship Id="rId40" Type="http://schemas.openxmlformats.org/officeDocument/2006/relationships/image" Target="../media/image1457.png"/><Relationship Id="rId136" Type="http://schemas.openxmlformats.org/officeDocument/2006/relationships/image" Target="../media/image1553.png"/><Relationship Id="rId178" Type="http://schemas.openxmlformats.org/officeDocument/2006/relationships/image" Target="../media/image1595.png"/><Relationship Id="rId301" Type="http://schemas.openxmlformats.org/officeDocument/2006/relationships/image" Target="../media/image1718.png"/><Relationship Id="rId343" Type="http://schemas.openxmlformats.org/officeDocument/2006/relationships/image" Target="../media/image1760.png"/><Relationship Id="rId82" Type="http://schemas.openxmlformats.org/officeDocument/2006/relationships/image" Target="../media/image1499.png"/><Relationship Id="rId203" Type="http://schemas.openxmlformats.org/officeDocument/2006/relationships/image" Target="../media/image1620.png"/><Relationship Id="rId385" Type="http://schemas.openxmlformats.org/officeDocument/2006/relationships/image" Target="../media/image1802.png"/><Relationship Id="rId245" Type="http://schemas.openxmlformats.org/officeDocument/2006/relationships/image" Target="../media/image1662.png"/><Relationship Id="rId287" Type="http://schemas.openxmlformats.org/officeDocument/2006/relationships/image" Target="../media/image1704.png"/><Relationship Id="rId410" Type="http://schemas.openxmlformats.org/officeDocument/2006/relationships/image" Target="../media/image1827.png"/><Relationship Id="rId452" Type="http://schemas.openxmlformats.org/officeDocument/2006/relationships/image" Target="../media/image1869.png"/><Relationship Id="rId494" Type="http://schemas.openxmlformats.org/officeDocument/2006/relationships/image" Target="../media/image1911.png"/><Relationship Id="rId508" Type="http://schemas.openxmlformats.org/officeDocument/2006/relationships/image" Target="../media/image1925.png"/><Relationship Id="rId105" Type="http://schemas.openxmlformats.org/officeDocument/2006/relationships/image" Target="../media/image1522.png"/><Relationship Id="rId147" Type="http://schemas.openxmlformats.org/officeDocument/2006/relationships/image" Target="../media/image1564.png"/><Relationship Id="rId312" Type="http://schemas.openxmlformats.org/officeDocument/2006/relationships/image" Target="../media/image1729.png"/><Relationship Id="rId354" Type="http://schemas.openxmlformats.org/officeDocument/2006/relationships/image" Target="../media/image1771.png"/><Relationship Id="rId51" Type="http://schemas.openxmlformats.org/officeDocument/2006/relationships/image" Target="../media/image1468.png"/><Relationship Id="rId93" Type="http://schemas.openxmlformats.org/officeDocument/2006/relationships/image" Target="../media/image1510.png"/><Relationship Id="rId189" Type="http://schemas.openxmlformats.org/officeDocument/2006/relationships/image" Target="../media/image1606.png"/><Relationship Id="rId396" Type="http://schemas.openxmlformats.org/officeDocument/2006/relationships/image" Target="../media/image1813.png"/><Relationship Id="rId214" Type="http://schemas.openxmlformats.org/officeDocument/2006/relationships/image" Target="../media/image1631.png"/><Relationship Id="rId256" Type="http://schemas.openxmlformats.org/officeDocument/2006/relationships/image" Target="../media/image1673.png"/><Relationship Id="rId298" Type="http://schemas.openxmlformats.org/officeDocument/2006/relationships/image" Target="../media/image1715.png"/><Relationship Id="rId421" Type="http://schemas.openxmlformats.org/officeDocument/2006/relationships/image" Target="../media/image1838.png"/><Relationship Id="rId463" Type="http://schemas.openxmlformats.org/officeDocument/2006/relationships/image" Target="../media/image1880.png"/><Relationship Id="rId116" Type="http://schemas.openxmlformats.org/officeDocument/2006/relationships/image" Target="../media/image1533.png"/><Relationship Id="rId158" Type="http://schemas.openxmlformats.org/officeDocument/2006/relationships/image" Target="../media/image1575.png"/><Relationship Id="rId323" Type="http://schemas.openxmlformats.org/officeDocument/2006/relationships/image" Target="../media/image1740.png"/><Relationship Id="rId20" Type="http://schemas.openxmlformats.org/officeDocument/2006/relationships/image" Target="../media/image1437.png"/><Relationship Id="rId62" Type="http://schemas.openxmlformats.org/officeDocument/2006/relationships/image" Target="../media/image1479.png"/><Relationship Id="rId365" Type="http://schemas.openxmlformats.org/officeDocument/2006/relationships/image" Target="../media/image1782.png"/><Relationship Id="rId225" Type="http://schemas.openxmlformats.org/officeDocument/2006/relationships/image" Target="../media/image1642.png"/><Relationship Id="rId267" Type="http://schemas.openxmlformats.org/officeDocument/2006/relationships/image" Target="../media/image1684.png"/><Relationship Id="rId432" Type="http://schemas.openxmlformats.org/officeDocument/2006/relationships/image" Target="../media/image1849.png"/><Relationship Id="rId474" Type="http://schemas.openxmlformats.org/officeDocument/2006/relationships/image" Target="../media/image1891.png"/><Relationship Id="rId127" Type="http://schemas.openxmlformats.org/officeDocument/2006/relationships/image" Target="../media/image1544.png"/><Relationship Id="rId31" Type="http://schemas.openxmlformats.org/officeDocument/2006/relationships/image" Target="../media/image1448.png"/><Relationship Id="rId73" Type="http://schemas.openxmlformats.org/officeDocument/2006/relationships/image" Target="../media/image1490.png"/><Relationship Id="rId169" Type="http://schemas.openxmlformats.org/officeDocument/2006/relationships/image" Target="../media/image1586.png"/><Relationship Id="rId334" Type="http://schemas.openxmlformats.org/officeDocument/2006/relationships/image" Target="../media/image1751.png"/><Relationship Id="rId376" Type="http://schemas.openxmlformats.org/officeDocument/2006/relationships/image" Target="../media/image1793.png"/><Relationship Id="rId4" Type="http://schemas.openxmlformats.org/officeDocument/2006/relationships/image" Target="../media/image468.png"/><Relationship Id="rId180" Type="http://schemas.openxmlformats.org/officeDocument/2006/relationships/image" Target="../media/image1597.png"/><Relationship Id="rId236" Type="http://schemas.openxmlformats.org/officeDocument/2006/relationships/image" Target="../media/image1653.png"/><Relationship Id="rId278" Type="http://schemas.openxmlformats.org/officeDocument/2006/relationships/image" Target="../media/image1695.png"/><Relationship Id="rId401" Type="http://schemas.openxmlformats.org/officeDocument/2006/relationships/image" Target="../media/image1818.png"/><Relationship Id="rId443" Type="http://schemas.openxmlformats.org/officeDocument/2006/relationships/image" Target="../media/image1860.png"/><Relationship Id="rId303" Type="http://schemas.openxmlformats.org/officeDocument/2006/relationships/image" Target="../media/image1720.png"/><Relationship Id="rId485" Type="http://schemas.openxmlformats.org/officeDocument/2006/relationships/image" Target="../media/image1902.png"/><Relationship Id="rId42" Type="http://schemas.openxmlformats.org/officeDocument/2006/relationships/image" Target="../media/image1459.png"/><Relationship Id="rId84" Type="http://schemas.openxmlformats.org/officeDocument/2006/relationships/image" Target="../media/image1501.png"/><Relationship Id="rId138" Type="http://schemas.openxmlformats.org/officeDocument/2006/relationships/image" Target="../media/image1555.png"/><Relationship Id="rId345" Type="http://schemas.openxmlformats.org/officeDocument/2006/relationships/image" Target="../media/image1762.png"/><Relationship Id="rId387" Type="http://schemas.openxmlformats.org/officeDocument/2006/relationships/image" Target="../media/image1804.png"/><Relationship Id="rId510" Type="http://schemas.openxmlformats.org/officeDocument/2006/relationships/image" Target="../media/image1927.png"/><Relationship Id="rId191" Type="http://schemas.openxmlformats.org/officeDocument/2006/relationships/image" Target="../media/image1608.png"/><Relationship Id="rId205" Type="http://schemas.openxmlformats.org/officeDocument/2006/relationships/image" Target="../media/image1622.png"/><Relationship Id="rId247" Type="http://schemas.openxmlformats.org/officeDocument/2006/relationships/image" Target="../media/image1664.png"/><Relationship Id="rId412" Type="http://schemas.openxmlformats.org/officeDocument/2006/relationships/image" Target="../media/image1829.png"/><Relationship Id="rId107" Type="http://schemas.openxmlformats.org/officeDocument/2006/relationships/image" Target="../media/image1524.png"/><Relationship Id="rId289" Type="http://schemas.openxmlformats.org/officeDocument/2006/relationships/image" Target="../media/image1706.png"/><Relationship Id="rId454" Type="http://schemas.openxmlformats.org/officeDocument/2006/relationships/image" Target="../media/image1871.png"/><Relationship Id="rId496" Type="http://schemas.openxmlformats.org/officeDocument/2006/relationships/image" Target="../media/image1913.png"/><Relationship Id="rId11" Type="http://schemas.openxmlformats.org/officeDocument/2006/relationships/image" Target="../media/image1428.png"/><Relationship Id="rId53" Type="http://schemas.openxmlformats.org/officeDocument/2006/relationships/image" Target="../media/image1470.png"/><Relationship Id="rId149" Type="http://schemas.openxmlformats.org/officeDocument/2006/relationships/image" Target="../media/image1566.png"/><Relationship Id="rId314" Type="http://schemas.openxmlformats.org/officeDocument/2006/relationships/image" Target="../media/image1731.png"/><Relationship Id="rId356" Type="http://schemas.openxmlformats.org/officeDocument/2006/relationships/image" Target="../media/image1773.png"/><Relationship Id="rId398" Type="http://schemas.openxmlformats.org/officeDocument/2006/relationships/image" Target="../media/image1815.png"/><Relationship Id="rId95" Type="http://schemas.openxmlformats.org/officeDocument/2006/relationships/image" Target="../media/image1512.png"/><Relationship Id="rId160" Type="http://schemas.openxmlformats.org/officeDocument/2006/relationships/image" Target="../media/image1577.png"/><Relationship Id="rId216" Type="http://schemas.openxmlformats.org/officeDocument/2006/relationships/image" Target="../media/image1633.png"/><Relationship Id="rId423" Type="http://schemas.openxmlformats.org/officeDocument/2006/relationships/image" Target="../media/image1840.png"/><Relationship Id="rId258" Type="http://schemas.openxmlformats.org/officeDocument/2006/relationships/image" Target="../media/image1675.png"/><Relationship Id="rId465" Type="http://schemas.openxmlformats.org/officeDocument/2006/relationships/image" Target="../media/image1882.png"/><Relationship Id="rId22" Type="http://schemas.openxmlformats.org/officeDocument/2006/relationships/image" Target="../media/image1439.png"/><Relationship Id="rId64" Type="http://schemas.openxmlformats.org/officeDocument/2006/relationships/image" Target="../media/image1481.png"/><Relationship Id="rId118" Type="http://schemas.openxmlformats.org/officeDocument/2006/relationships/image" Target="../media/image1535.png"/><Relationship Id="rId325" Type="http://schemas.openxmlformats.org/officeDocument/2006/relationships/image" Target="../media/image1742.png"/><Relationship Id="rId367" Type="http://schemas.openxmlformats.org/officeDocument/2006/relationships/image" Target="../media/image1784.png"/><Relationship Id="rId171" Type="http://schemas.openxmlformats.org/officeDocument/2006/relationships/image" Target="../media/image1588.png"/><Relationship Id="rId227" Type="http://schemas.openxmlformats.org/officeDocument/2006/relationships/image" Target="../media/image1644.png"/><Relationship Id="rId269" Type="http://schemas.openxmlformats.org/officeDocument/2006/relationships/image" Target="../media/image1686.png"/><Relationship Id="rId434" Type="http://schemas.openxmlformats.org/officeDocument/2006/relationships/image" Target="../media/image1851.png"/><Relationship Id="rId476" Type="http://schemas.openxmlformats.org/officeDocument/2006/relationships/image" Target="../media/image1893.png"/><Relationship Id="rId33" Type="http://schemas.openxmlformats.org/officeDocument/2006/relationships/image" Target="../media/image1450.png"/><Relationship Id="rId129" Type="http://schemas.openxmlformats.org/officeDocument/2006/relationships/image" Target="../media/image1546.png"/><Relationship Id="rId280" Type="http://schemas.openxmlformats.org/officeDocument/2006/relationships/image" Target="../media/image1697.png"/><Relationship Id="rId336" Type="http://schemas.openxmlformats.org/officeDocument/2006/relationships/image" Target="../media/image1753.png"/><Relationship Id="rId501" Type="http://schemas.openxmlformats.org/officeDocument/2006/relationships/image" Target="../media/image1918.png"/><Relationship Id="rId75" Type="http://schemas.openxmlformats.org/officeDocument/2006/relationships/image" Target="../media/image1492.png"/><Relationship Id="rId140" Type="http://schemas.openxmlformats.org/officeDocument/2006/relationships/image" Target="../media/image1557.png"/><Relationship Id="rId182" Type="http://schemas.openxmlformats.org/officeDocument/2006/relationships/image" Target="../media/image1599.png"/><Relationship Id="rId378" Type="http://schemas.openxmlformats.org/officeDocument/2006/relationships/image" Target="../media/image1795.png"/><Relationship Id="rId403" Type="http://schemas.openxmlformats.org/officeDocument/2006/relationships/image" Target="../media/image1820.png"/><Relationship Id="rId6" Type="http://schemas.openxmlformats.org/officeDocument/2006/relationships/image" Target="../media/image1423.png"/><Relationship Id="rId238" Type="http://schemas.openxmlformats.org/officeDocument/2006/relationships/image" Target="../media/image1655.png"/><Relationship Id="rId445" Type="http://schemas.openxmlformats.org/officeDocument/2006/relationships/image" Target="../media/image1862.png"/><Relationship Id="rId487" Type="http://schemas.openxmlformats.org/officeDocument/2006/relationships/image" Target="../media/image1904.png"/><Relationship Id="rId291" Type="http://schemas.openxmlformats.org/officeDocument/2006/relationships/image" Target="../media/image1708.png"/><Relationship Id="rId305" Type="http://schemas.openxmlformats.org/officeDocument/2006/relationships/image" Target="../media/image1722.png"/><Relationship Id="rId347" Type="http://schemas.openxmlformats.org/officeDocument/2006/relationships/image" Target="../media/image1764.png"/><Relationship Id="rId512" Type="http://schemas.openxmlformats.org/officeDocument/2006/relationships/image" Target="../media/image1929.png"/><Relationship Id="rId44" Type="http://schemas.openxmlformats.org/officeDocument/2006/relationships/image" Target="../media/image1461.png"/><Relationship Id="rId86" Type="http://schemas.openxmlformats.org/officeDocument/2006/relationships/image" Target="../media/image1503.png"/><Relationship Id="rId151" Type="http://schemas.openxmlformats.org/officeDocument/2006/relationships/image" Target="../media/image1568.png"/><Relationship Id="rId389" Type="http://schemas.openxmlformats.org/officeDocument/2006/relationships/image" Target="../media/image1806.png"/><Relationship Id="rId193" Type="http://schemas.openxmlformats.org/officeDocument/2006/relationships/image" Target="../media/image1610.png"/><Relationship Id="rId207" Type="http://schemas.openxmlformats.org/officeDocument/2006/relationships/image" Target="../media/image1624.png"/><Relationship Id="rId249" Type="http://schemas.openxmlformats.org/officeDocument/2006/relationships/image" Target="../media/image1666.png"/><Relationship Id="rId414" Type="http://schemas.openxmlformats.org/officeDocument/2006/relationships/image" Target="../media/image1831.png"/><Relationship Id="rId456" Type="http://schemas.openxmlformats.org/officeDocument/2006/relationships/image" Target="../media/image1873.png"/><Relationship Id="rId498" Type="http://schemas.openxmlformats.org/officeDocument/2006/relationships/image" Target="../media/image1915.png"/><Relationship Id="rId13" Type="http://schemas.openxmlformats.org/officeDocument/2006/relationships/image" Target="../media/image1430.png"/><Relationship Id="rId109" Type="http://schemas.openxmlformats.org/officeDocument/2006/relationships/image" Target="../media/image1526.png"/><Relationship Id="rId260" Type="http://schemas.openxmlformats.org/officeDocument/2006/relationships/image" Target="../media/image1677.png"/><Relationship Id="rId316" Type="http://schemas.openxmlformats.org/officeDocument/2006/relationships/image" Target="../media/image1733.png"/><Relationship Id="rId55" Type="http://schemas.openxmlformats.org/officeDocument/2006/relationships/image" Target="../media/image1472.png"/><Relationship Id="rId97" Type="http://schemas.openxmlformats.org/officeDocument/2006/relationships/image" Target="../media/image1514.png"/><Relationship Id="rId120" Type="http://schemas.openxmlformats.org/officeDocument/2006/relationships/image" Target="../media/image1537.png"/><Relationship Id="rId358" Type="http://schemas.openxmlformats.org/officeDocument/2006/relationships/image" Target="../media/image1775.png"/><Relationship Id="rId162" Type="http://schemas.openxmlformats.org/officeDocument/2006/relationships/image" Target="../media/image1579.png"/><Relationship Id="rId218" Type="http://schemas.openxmlformats.org/officeDocument/2006/relationships/image" Target="../media/image1635.png"/><Relationship Id="rId425" Type="http://schemas.openxmlformats.org/officeDocument/2006/relationships/image" Target="../media/image1842.png"/><Relationship Id="rId467" Type="http://schemas.openxmlformats.org/officeDocument/2006/relationships/image" Target="../media/image1884.png"/><Relationship Id="rId271" Type="http://schemas.openxmlformats.org/officeDocument/2006/relationships/image" Target="../media/image1688.png"/><Relationship Id="rId24" Type="http://schemas.openxmlformats.org/officeDocument/2006/relationships/image" Target="../media/image1441.png"/><Relationship Id="rId66" Type="http://schemas.openxmlformats.org/officeDocument/2006/relationships/image" Target="../media/image1483.png"/><Relationship Id="rId131" Type="http://schemas.openxmlformats.org/officeDocument/2006/relationships/image" Target="../media/image1548.png"/><Relationship Id="rId327" Type="http://schemas.openxmlformats.org/officeDocument/2006/relationships/image" Target="../media/image1744.png"/><Relationship Id="rId369" Type="http://schemas.openxmlformats.org/officeDocument/2006/relationships/image" Target="../media/image1786.png"/><Relationship Id="rId173" Type="http://schemas.openxmlformats.org/officeDocument/2006/relationships/image" Target="../media/image1590.png"/><Relationship Id="rId229" Type="http://schemas.openxmlformats.org/officeDocument/2006/relationships/image" Target="../media/image1646.png"/><Relationship Id="rId380" Type="http://schemas.openxmlformats.org/officeDocument/2006/relationships/image" Target="../media/image1797.png"/><Relationship Id="rId436" Type="http://schemas.openxmlformats.org/officeDocument/2006/relationships/image" Target="../media/image1853.png"/><Relationship Id="rId240" Type="http://schemas.openxmlformats.org/officeDocument/2006/relationships/image" Target="../media/image1657.png"/><Relationship Id="rId478" Type="http://schemas.openxmlformats.org/officeDocument/2006/relationships/image" Target="../media/image1895.png"/><Relationship Id="rId35" Type="http://schemas.openxmlformats.org/officeDocument/2006/relationships/image" Target="../media/image1452.png"/><Relationship Id="rId77" Type="http://schemas.openxmlformats.org/officeDocument/2006/relationships/image" Target="../media/image1494.png"/><Relationship Id="rId100" Type="http://schemas.openxmlformats.org/officeDocument/2006/relationships/image" Target="../media/image1517.png"/><Relationship Id="rId282" Type="http://schemas.openxmlformats.org/officeDocument/2006/relationships/image" Target="../media/image1699.png"/><Relationship Id="rId338" Type="http://schemas.openxmlformats.org/officeDocument/2006/relationships/image" Target="../media/image1755.png"/><Relationship Id="rId503" Type="http://schemas.openxmlformats.org/officeDocument/2006/relationships/image" Target="../media/image1920.png"/><Relationship Id="rId8" Type="http://schemas.openxmlformats.org/officeDocument/2006/relationships/image" Target="../media/image1425.png"/><Relationship Id="rId142" Type="http://schemas.openxmlformats.org/officeDocument/2006/relationships/image" Target="../media/image1559.png"/><Relationship Id="rId184" Type="http://schemas.openxmlformats.org/officeDocument/2006/relationships/image" Target="../media/image1601.png"/><Relationship Id="rId391" Type="http://schemas.openxmlformats.org/officeDocument/2006/relationships/image" Target="../media/image1808.png"/><Relationship Id="rId405" Type="http://schemas.openxmlformats.org/officeDocument/2006/relationships/image" Target="../media/image1822.png"/><Relationship Id="rId447" Type="http://schemas.openxmlformats.org/officeDocument/2006/relationships/image" Target="../media/image1864.png"/><Relationship Id="rId251" Type="http://schemas.openxmlformats.org/officeDocument/2006/relationships/image" Target="../media/image1668.png"/><Relationship Id="rId489" Type="http://schemas.openxmlformats.org/officeDocument/2006/relationships/image" Target="../media/image1906.png"/><Relationship Id="rId46" Type="http://schemas.openxmlformats.org/officeDocument/2006/relationships/image" Target="../media/image1463.png"/><Relationship Id="rId293" Type="http://schemas.openxmlformats.org/officeDocument/2006/relationships/image" Target="../media/image1710.png"/><Relationship Id="rId307" Type="http://schemas.openxmlformats.org/officeDocument/2006/relationships/image" Target="../media/image1724.png"/><Relationship Id="rId349" Type="http://schemas.openxmlformats.org/officeDocument/2006/relationships/image" Target="../media/image1766.png"/><Relationship Id="rId514" Type="http://schemas.openxmlformats.org/officeDocument/2006/relationships/image" Target="../media/image1931.png"/><Relationship Id="rId88" Type="http://schemas.openxmlformats.org/officeDocument/2006/relationships/image" Target="../media/image1505.png"/><Relationship Id="rId111" Type="http://schemas.openxmlformats.org/officeDocument/2006/relationships/image" Target="../media/image1528.png"/><Relationship Id="rId153" Type="http://schemas.openxmlformats.org/officeDocument/2006/relationships/image" Target="../media/image1570.png"/><Relationship Id="rId195" Type="http://schemas.openxmlformats.org/officeDocument/2006/relationships/image" Target="../media/image1612.png"/><Relationship Id="rId209" Type="http://schemas.openxmlformats.org/officeDocument/2006/relationships/image" Target="../media/image1626.png"/><Relationship Id="rId360" Type="http://schemas.openxmlformats.org/officeDocument/2006/relationships/image" Target="../media/image1777.png"/><Relationship Id="rId416" Type="http://schemas.openxmlformats.org/officeDocument/2006/relationships/image" Target="../media/image1833.png"/><Relationship Id="rId220" Type="http://schemas.openxmlformats.org/officeDocument/2006/relationships/image" Target="../media/image1637.png"/><Relationship Id="rId458" Type="http://schemas.openxmlformats.org/officeDocument/2006/relationships/image" Target="../media/image1875.png"/><Relationship Id="rId15" Type="http://schemas.openxmlformats.org/officeDocument/2006/relationships/image" Target="../media/image1432.png"/><Relationship Id="rId57" Type="http://schemas.openxmlformats.org/officeDocument/2006/relationships/image" Target="../media/image1474.png"/><Relationship Id="rId262" Type="http://schemas.openxmlformats.org/officeDocument/2006/relationships/image" Target="../media/image1679.png"/><Relationship Id="rId318" Type="http://schemas.openxmlformats.org/officeDocument/2006/relationships/image" Target="../media/image1735.png"/><Relationship Id="rId99" Type="http://schemas.openxmlformats.org/officeDocument/2006/relationships/image" Target="../media/image1516.png"/><Relationship Id="rId122" Type="http://schemas.openxmlformats.org/officeDocument/2006/relationships/image" Target="../media/image1539.png"/><Relationship Id="rId164" Type="http://schemas.openxmlformats.org/officeDocument/2006/relationships/image" Target="../media/image1581.png"/><Relationship Id="rId371" Type="http://schemas.openxmlformats.org/officeDocument/2006/relationships/image" Target="../media/image1788.png"/><Relationship Id="rId427" Type="http://schemas.openxmlformats.org/officeDocument/2006/relationships/image" Target="../media/image1844.png"/><Relationship Id="rId469" Type="http://schemas.openxmlformats.org/officeDocument/2006/relationships/image" Target="../media/image1886.png"/><Relationship Id="rId26" Type="http://schemas.openxmlformats.org/officeDocument/2006/relationships/image" Target="../media/image1443.png"/><Relationship Id="rId231" Type="http://schemas.openxmlformats.org/officeDocument/2006/relationships/image" Target="../media/image1648.png"/><Relationship Id="rId273" Type="http://schemas.openxmlformats.org/officeDocument/2006/relationships/image" Target="../media/image1690.png"/><Relationship Id="rId329" Type="http://schemas.openxmlformats.org/officeDocument/2006/relationships/image" Target="../media/image1746.png"/><Relationship Id="rId480" Type="http://schemas.openxmlformats.org/officeDocument/2006/relationships/image" Target="../media/image1897.png"/><Relationship Id="rId68" Type="http://schemas.openxmlformats.org/officeDocument/2006/relationships/image" Target="../media/image1485.png"/><Relationship Id="rId133" Type="http://schemas.openxmlformats.org/officeDocument/2006/relationships/image" Target="../media/image1550.png"/><Relationship Id="rId175" Type="http://schemas.openxmlformats.org/officeDocument/2006/relationships/image" Target="../media/image1592.png"/><Relationship Id="rId340" Type="http://schemas.openxmlformats.org/officeDocument/2006/relationships/image" Target="../media/image1757.png"/><Relationship Id="rId200" Type="http://schemas.openxmlformats.org/officeDocument/2006/relationships/image" Target="../media/image1617.png"/><Relationship Id="rId382" Type="http://schemas.openxmlformats.org/officeDocument/2006/relationships/image" Target="../media/image1799.png"/><Relationship Id="rId438" Type="http://schemas.openxmlformats.org/officeDocument/2006/relationships/image" Target="../media/image1855.png"/><Relationship Id="rId242" Type="http://schemas.openxmlformats.org/officeDocument/2006/relationships/image" Target="../media/image1659.png"/><Relationship Id="rId284" Type="http://schemas.openxmlformats.org/officeDocument/2006/relationships/image" Target="../media/image1701.png"/><Relationship Id="rId491" Type="http://schemas.openxmlformats.org/officeDocument/2006/relationships/image" Target="../media/image1908.png"/><Relationship Id="rId505" Type="http://schemas.openxmlformats.org/officeDocument/2006/relationships/image" Target="../media/image1922.png"/><Relationship Id="rId37" Type="http://schemas.openxmlformats.org/officeDocument/2006/relationships/image" Target="../media/image1454.png"/><Relationship Id="rId79" Type="http://schemas.openxmlformats.org/officeDocument/2006/relationships/image" Target="../media/image1496.png"/><Relationship Id="rId102" Type="http://schemas.openxmlformats.org/officeDocument/2006/relationships/image" Target="../media/image1519.png"/><Relationship Id="rId144" Type="http://schemas.openxmlformats.org/officeDocument/2006/relationships/image" Target="../media/image1561.png"/><Relationship Id="rId90" Type="http://schemas.openxmlformats.org/officeDocument/2006/relationships/image" Target="../media/image1507.png"/><Relationship Id="rId186" Type="http://schemas.openxmlformats.org/officeDocument/2006/relationships/image" Target="../media/image1603.png"/><Relationship Id="rId351" Type="http://schemas.openxmlformats.org/officeDocument/2006/relationships/image" Target="../media/image1768.png"/><Relationship Id="rId393" Type="http://schemas.openxmlformats.org/officeDocument/2006/relationships/image" Target="../media/image1810.png"/><Relationship Id="rId407" Type="http://schemas.openxmlformats.org/officeDocument/2006/relationships/image" Target="../media/image1824.png"/><Relationship Id="rId449" Type="http://schemas.openxmlformats.org/officeDocument/2006/relationships/image" Target="../media/image1866.png"/><Relationship Id="rId211" Type="http://schemas.openxmlformats.org/officeDocument/2006/relationships/image" Target="../media/image1628.png"/><Relationship Id="rId253" Type="http://schemas.openxmlformats.org/officeDocument/2006/relationships/image" Target="../media/image1670.png"/><Relationship Id="rId295" Type="http://schemas.openxmlformats.org/officeDocument/2006/relationships/image" Target="../media/image1712.png"/><Relationship Id="rId309" Type="http://schemas.openxmlformats.org/officeDocument/2006/relationships/image" Target="../media/image1726.png"/><Relationship Id="rId460" Type="http://schemas.openxmlformats.org/officeDocument/2006/relationships/image" Target="../media/image1877.png"/><Relationship Id="rId48" Type="http://schemas.openxmlformats.org/officeDocument/2006/relationships/image" Target="../media/image1465.png"/><Relationship Id="rId113" Type="http://schemas.openxmlformats.org/officeDocument/2006/relationships/image" Target="../media/image1530.png"/><Relationship Id="rId320" Type="http://schemas.openxmlformats.org/officeDocument/2006/relationships/image" Target="../media/image1737.png"/><Relationship Id="rId155" Type="http://schemas.openxmlformats.org/officeDocument/2006/relationships/image" Target="../media/image1572.png"/><Relationship Id="rId197" Type="http://schemas.openxmlformats.org/officeDocument/2006/relationships/image" Target="../media/image1614.png"/><Relationship Id="rId362" Type="http://schemas.openxmlformats.org/officeDocument/2006/relationships/image" Target="../media/image1779.png"/><Relationship Id="rId418" Type="http://schemas.openxmlformats.org/officeDocument/2006/relationships/image" Target="../media/image1835.png"/><Relationship Id="rId222" Type="http://schemas.openxmlformats.org/officeDocument/2006/relationships/image" Target="../media/image1639.png"/><Relationship Id="rId264" Type="http://schemas.openxmlformats.org/officeDocument/2006/relationships/image" Target="../media/image1681.png"/><Relationship Id="rId471" Type="http://schemas.openxmlformats.org/officeDocument/2006/relationships/image" Target="../media/image1888.png"/><Relationship Id="rId17" Type="http://schemas.openxmlformats.org/officeDocument/2006/relationships/image" Target="../media/image1434.png"/><Relationship Id="rId59" Type="http://schemas.openxmlformats.org/officeDocument/2006/relationships/image" Target="../media/image1476.png"/><Relationship Id="rId124" Type="http://schemas.openxmlformats.org/officeDocument/2006/relationships/image" Target="../media/image1541.png"/><Relationship Id="rId70" Type="http://schemas.openxmlformats.org/officeDocument/2006/relationships/image" Target="../media/image1487.png"/><Relationship Id="rId166" Type="http://schemas.openxmlformats.org/officeDocument/2006/relationships/image" Target="../media/image1583.png"/><Relationship Id="rId331" Type="http://schemas.openxmlformats.org/officeDocument/2006/relationships/image" Target="../media/image1748.png"/><Relationship Id="rId373" Type="http://schemas.openxmlformats.org/officeDocument/2006/relationships/image" Target="../media/image1790.png"/><Relationship Id="rId429" Type="http://schemas.openxmlformats.org/officeDocument/2006/relationships/image" Target="../media/image1846.png"/><Relationship Id="rId1" Type="http://schemas.openxmlformats.org/officeDocument/2006/relationships/slideLayout" Target="../slideLayouts/slideLayout1.xml"/><Relationship Id="rId233" Type="http://schemas.openxmlformats.org/officeDocument/2006/relationships/image" Target="../media/image1650.png"/><Relationship Id="rId440" Type="http://schemas.openxmlformats.org/officeDocument/2006/relationships/image" Target="../media/image1857.png"/><Relationship Id="rId28" Type="http://schemas.openxmlformats.org/officeDocument/2006/relationships/image" Target="../media/image1445.png"/><Relationship Id="rId275" Type="http://schemas.openxmlformats.org/officeDocument/2006/relationships/image" Target="../media/image1692.png"/><Relationship Id="rId300" Type="http://schemas.openxmlformats.org/officeDocument/2006/relationships/image" Target="../media/image1717.png"/><Relationship Id="rId482" Type="http://schemas.openxmlformats.org/officeDocument/2006/relationships/image" Target="../media/image1899.png"/><Relationship Id="rId81" Type="http://schemas.openxmlformats.org/officeDocument/2006/relationships/image" Target="../media/image1498.png"/><Relationship Id="rId135" Type="http://schemas.openxmlformats.org/officeDocument/2006/relationships/image" Target="../media/image1552.png"/><Relationship Id="rId177" Type="http://schemas.openxmlformats.org/officeDocument/2006/relationships/image" Target="../media/image1594.png"/><Relationship Id="rId342" Type="http://schemas.openxmlformats.org/officeDocument/2006/relationships/image" Target="../media/image1759.png"/><Relationship Id="rId384" Type="http://schemas.openxmlformats.org/officeDocument/2006/relationships/image" Target="../media/image1801.png"/><Relationship Id="rId202" Type="http://schemas.openxmlformats.org/officeDocument/2006/relationships/image" Target="../media/image1619.png"/><Relationship Id="rId244" Type="http://schemas.openxmlformats.org/officeDocument/2006/relationships/image" Target="../media/image1661.png"/><Relationship Id="rId39" Type="http://schemas.openxmlformats.org/officeDocument/2006/relationships/image" Target="../media/image1456.png"/><Relationship Id="rId286" Type="http://schemas.openxmlformats.org/officeDocument/2006/relationships/image" Target="../media/image1703.png"/><Relationship Id="rId451" Type="http://schemas.openxmlformats.org/officeDocument/2006/relationships/image" Target="../media/image1868.png"/><Relationship Id="rId493" Type="http://schemas.openxmlformats.org/officeDocument/2006/relationships/image" Target="../media/image1910.png"/><Relationship Id="rId507" Type="http://schemas.openxmlformats.org/officeDocument/2006/relationships/image" Target="../media/image1924.png"/><Relationship Id="rId50" Type="http://schemas.openxmlformats.org/officeDocument/2006/relationships/image" Target="../media/image1467.png"/><Relationship Id="rId104" Type="http://schemas.openxmlformats.org/officeDocument/2006/relationships/image" Target="../media/image1521.png"/><Relationship Id="rId146" Type="http://schemas.openxmlformats.org/officeDocument/2006/relationships/image" Target="../media/image1563.png"/><Relationship Id="rId188" Type="http://schemas.openxmlformats.org/officeDocument/2006/relationships/image" Target="../media/image1605.png"/><Relationship Id="rId311" Type="http://schemas.openxmlformats.org/officeDocument/2006/relationships/image" Target="../media/image1728.png"/><Relationship Id="rId353" Type="http://schemas.openxmlformats.org/officeDocument/2006/relationships/image" Target="../media/image1770.png"/><Relationship Id="rId395" Type="http://schemas.openxmlformats.org/officeDocument/2006/relationships/image" Target="../media/image1812.png"/><Relationship Id="rId409" Type="http://schemas.openxmlformats.org/officeDocument/2006/relationships/image" Target="../media/image1826.png"/><Relationship Id="rId92" Type="http://schemas.openxmlformats.org/officeDocument/2006/relationships/image" Target="../media/image1509.png"/><Relationship Id="rId213" Type="http://schemas.openxmlformats.org/officeDocument/2006/relationships/image" Target="../media/image1630.png"/><Relationship Id="rId420" Type="http://schemas.openxmlformats.org/officeDocument/2006/relationships/image" Target="../media/image1837.png"/><Relationship Id="rId255" Type="http://schemas.openxmlformats.org/officeDocument/2006/relationships/image" Target="../media/image1672.png"/><Relationship Id="rId297" Type="http://schemas.openxmlformats.org/officeDocument/2006/relationships/image" Target="../media/image1714.png"/><Relationship Id="rId462" Type="http://schemas.openxmlformats.org/officeDocument/2006/relationships/image" Target="../media/image1879.png"/><Relationship Id="rId115" Type="http://schemas.openxmlformats.org/officeDocument/2006/relationships/image" Target="../media/image1532.png"/><Relationship Id="rId157" Type="http://schemas.openxmlformats.org/officeDocument/2006/relationships/image" Target="../media/image1574.png"/><Relationship Id="rId322" Type="http://schemas.openxmlformats.org/officeDocument/2006/relationships/image" Target="../media/image1739.png"/><Relationship Id="rId364" Type="http://schemas.openxmlformats.org/officeDocument/2006/relationships/image" Target="../media/image1781.png"/><Relationship Id="rId61" Type="http://schemas.openxmlformats.org/officeDocument/2006/relationships/image" Target="../media/image1478.png"/><Relationship Id="rId199" Type="http://schemas.openxmlformats.org/officeDocument/2006/relationships/image" Target="../media/image1616.png"/><Relationship Id="rId19" Type="http://schemas.openxmlformats.org/officeDocument/2006/relationships/image" Target="../media/image1436.png"/><Relationship Id="rId224" Type="http://schemas.openxmlformats.org/officeDocument/2006/relationships/image" Target="../media/image1641.png"/><Relationship Id="rId266" Type="http://schemas.openxmlformats.org/officeDocument/2006/relationships/image" Target="../media/image1683.png"/><Relationship Id="rId431" Type="http://schemas.openxmlformats.org/officeDocument/2006/relationships/image" Target="../media/image1848.png"/><Relationship Id="rId473" Type="http://schemas.openxmlformats.org/officeDocument/2006/relationships/image" Target="../media/image1890.png"/><Relationship Id="rId30" Type="http://schemas.openxmlformats.org/officeDocument/2006/relationships/image" Target="../media/image1447.png"/><Relationship Id="rId126" Type="http://schemas.openxmlformats.org/officeDocument/2006/relationships/image" Target="../media/image1543.png"/><Relationship Id="rId168" Type="http://schemas.openxmlformats.org/officeDocument/2006/relationships/image" Target="../media/image1585.png"/><Relationship Id="rId333" Type="http://schemas.openxmlformats.org/officeDocument/2006/relationships/image" Target="../media/image1750.png"/><Relationship Id="rId72" Type="http://schemas.openxmlformats.org/officeDocument/2006/relationships/image" Target="../media/image1489.png"/><Relationship Id="rId375" Type="http://schemas.openxmlformats.org/officeDocument/2006/relationships/image" Target="../media/image1792.png"/><Relationship Id="rId3" Type="http://schemas.openxmlformats.org/officeDocument/2006/relationships/image" Target="../media/image5.png"/><Relationship Id="rId235" Type="http://schemas.openxmlformats.org/officeDocument/2006/relationships/image" Target="../media/image1652.png"/><Relationship Id="rId277" Type="http://schemas.openxmlformats.org/officeDocument/2006/relationships/image" Target="../media/image1694.png"/><Relationship Id="rId400" Type="http://schemas.openxmlformats.org/officeDocument/2006/relationships/image" Target="../media/image1817.png"/><Relationship Id="rId442" Type="http://schemas.openxmlformats.org/officeDocument/2006/relationships/image" Target="../media/image1859.png"/><Relationship Id="rId484" Type="http://schemas.openxmlformats.org/officeDocument/2006/relationships/image" Target="../media/image1901.png"/><Relationship Id="rId137" Type="http://schemas.openxmlformats.org/officeDocument/2006/relationships/image" Target="../media/image1554.png"/><Relationship Id="rId302" Type="http://schemas.openxmlformats.org/officeDocument/2006/relationships/image" Target="../media/image1719.png"/><Relationship Id="rId344" Type="http://schemas.openxmlformats.org/officeDocument/2006/relationships/image" Target="../media/image1761.png"/><Relationship Id="rId41" Type="http://schemas.openxmlformats.org/officeDocument/2006/relationships/image" Target="../media/image1458.png"/><Relationship Id="rId83" Type="http://schemas.openxmlformats.org/officeDocument/2006/relationships/image" Target="../media/image1500.png"/><Relationship Id="rId179" Type="http://schemas.openxmlformats.org/officeDocument/2006/relationships/image" Target="../media/image1596.png"/><Relationship Id="rId386" Type="http://schemas.openxmlformats.org/officeDocument/2006/relationships/image" Target="../media/image1803.png"/><Relationship Id="rId190" Type="http://schemas.openxmlformats.org/officeDocument/2006/relationships/image" Target="../media/image1607.png"/><Relationship Id="rId204" Type="http://schemas.openxmlformats.org/officeDocument/2006/relationships/image" Target="../media/image1621.png"/><Relationship Id="rId246" Type="http://schemas.openxmlformats.org/officeDocument/2006/relationships/image" Target="../media/image1663.png"/><Relationship Id="rId288" Type="http://schemas.openxmlformats.org/officeDocument/2006/relationships/image" Target="../media/image1705.png"/><Relationship Id="rId411" Type="http://schemas.openxmlformats.org/officeDocument/2006/relationships/image" Target="../media/image1828.png"/><Relationship Id="rId453" Type="http://schemas.openxmlformats.org/officeDocument/2006/relationships/image" Target="../media/image1870.png"/><Relationship Id="rId509" Type="http://schemas.openxmlformats.org/officeDocument/2006/relationships/image" Target="../media/image1926.png"/><Relationship Id="rId106" Type="http://schemas.openxmlformats.org/officeDocument/2006/relationships/image" Target="../media/image1523.png"/><Relationship Id="rId313" Type="http://schemas.openxmlformats.org/officeDocument/2006/relationships/image" Target="../media/image1730.png"/><Relationship Id="rId495" Type="http://schemas.openxmlformats.org/officeDocument/2006/relationships/image" Target="../media/image1912.png"/><Relationship Id="rId10" Type="http://schemas.openxmlformats.org/officeDocument/2006/relationships/image" Target="../media/image1427.png"/><Relationship Id="rId52" Type="http://schemas.openxmlformats.org/officeDocument/2006/relationships/image" Target="../media/image1469.png"/><Relationship Id="rId94" Type="http://schemas.openxmlformats.org/officeDocument/2006/relationships/image" Target="../media/image1511.png"/><Relationship Id="rId148" Type="http://schemas.openxmlformats.org/officeDocument/2006/relationships/image" Target="../media/image1565.png"/><Relationship Id="rId355" Type="http://schemas.openxmlformats.org/officeDocument/2006/relationships/image" Target="../media/image1772.png"/><Relationship Id="rId397" Type="http://schemas.openxmlformats.org/officeDocument/2006/relationships/image" Target="../media/image1814.png"/><Relationship Id="rId215" Type="http://schemas.openxmlformats.org/officeDocument/2006/relationships/image" Target="../media/image1632.png"/><Relationship Id="rId257" Type="http://schemas.openxmlformats.org/officeDocument/2006/relationships/image" Target="../media/image1674.png"/><Relationship Id="rId422" Type="http://schemas.openxmlformats.org/officeDocument/2006/relationships/image" Target="../media/image1839.png"/><Relationship Id="rId464" Type="http://schemas.openxmlformats.org/officeDocument/2006/relationships/image" Target="../media/image1881.png"/><Relationship Id="rId299" Type="http://schemas.openxmlformats.org/officeDocument/2006/relationships/image" Target="../media/image17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32.png"/><Relationship Id="rId7" Type="http://schemas.openxmlformats.org/officeDocument/2006/relationships/image" Target="../media/image193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34.png"/><Relationship Id="rId5" Type="http://schemas.openxmlformats.org/officeDocument/2006/relationships/image" Target="../media/image5.png"/><Relationship Id="rId4" Type="http://schemas.openxmlformats.org/officeDocument/2006/relationships/image" Target="../media/image1933.png"/></Relationships>
</file>

<file path=ppt/slides/_rels/slide2.xml.rels><?xml version="1.0" encoding="UTF-8" standalone="yes"?>
<Relationships xmlns="http://schemas.openxmlformats.org/package/2006/relationships"><Relationship Id="rId117" Type="http://schemas.openxmlformats.org/officeDocument/2006/relationships/image" Target="../media/image119.png"/><Relationship Id="rId299" Type="http://schemas.openxmlformats.org/officeDocument/2006/relationships/image" Target="../media/image301.png"/><Relationship Id="rId21" Type="http://schemas.openxmlformats.org/officeDocument/2006/relationships/image" Target="../media/image23.png"/><Relationship Id="rId63" Type="http://schemas.openxmlformats.org/officeDocument/2006/relationships/image" Target="../media/image65.png"/><Relationship Id="rId159" Type="http://schemas.openxmlformats.org/officeDocument/2006/relationships/image" Target="../media/image161.png"/><Relationship Id="rId324" Type="http://schemas.openxmlformats.org/officeDocument/2006/relationships/image" Target="../media/image326.png"/><Relationship Id="rId366" Type="http://schemas.openxmlformats.org/officeDocument/2006/relationships/image" Target="../media/image368.png"/><Relationship Id="rId170" Type="http://schemas.openxmlformats.org/officeDocument/2006/relationships/image" Target="../media/image172.png"/><Relationship Id="rId226" Type="http://schemas.openxmlformats.org/officeDocument/2006/relationships/image" Target="../media/image228.png"/><Relationship Id="rId433" Type="http://schemas.openxmlformats.org/officeDocument/2006/relationships/image" Target="../media/image435.png"/><Relationship Id="rId268" Type="http://schemas.openxmlformats.org/officeDocument/2006/relationships/image" Target="../media/image270.png"/><Relationship Id="rId32" Type="http://schemas.openxmlformats.org/officeDocument/2006/relationships/image" Target="../media/image34.png"/><Relationship Id="rId74" Type="http://schemas.openxmlformats.org/officeDocument/2006/relationships/image" Target="../media/image76.png"/><Relationship Id="rId128" Type="http://schemas.openxmlformats.org/officeDocument/2006/relationships/image" Target="../media/image130.png"/><Relationship Id="rId335" Type="http://schemas.openxmlformats.org/officeDocument/2006/relationships/image" Target="../media/image337.png"/><Relationship Id="rId377" Type="http://schemas.openxmlformats.org/officeDocument/2006/relationships/image" Target="../media/image379.png"/><Relationship Id="rId5" Type="http://schemas.openxmlformats.org/officeDocument/2006/relationships/image" Target="../media/image7.png"/><Relationship Id="rId181" Type="http://schemas.openxmlformats.org/officeDocument/2006/relationships/image" Target="../media/image183.png"/><Relationship Id="rId237" Type="http://schemas.openxmlformats.org/officeDocument/2006/relationships/image" Target="../media/image239.png"/><Relationship Id="rId402" Type="http://schemas.openxmlformats.org/officeDocument/2006/relationships/image" Target="../media/image404.png"/><Relationship Id="rId279" Type="http://schemas.openxmlformats.org/officeDocument/2006/relationships/image" Target="../media/image281.png"/><Relationship Id="rId444" Type="http://schemas.openxmlformats.org/officeDocument/2006/relationships/image" Target="../media/image446.png"/><Relationship Id="rId43" Type="http://schemas.openxmlformats.org/officeDocument/2006/relationships/image" Target="../media/image45.png"/><Relationship Id="rId139" Type="http://schemas.openxmlformats.org/officeDocument/2006/relationships/image" Target="../media/image141.png"/><Relationship Id="rId290" Type="http://schemas.openxmlformats.org/officeDocument/2006/relationships/image" Target="../media/image292.png"/><Relationship Id="rId304" Type="http://schemas.openxmlformats.org/officeDocument/2006/relationships/image" Target="../media/image306.png"/><Relationship Id="rId346" Type="http://schemas.openxmlformats.org/officeDocument/2006/relationships/image" Target="../media/image348.png"/><Relationship Id="rId388" Type="http://schemas.openxmlformats.org/officeDocument/2006/relationships/image" Target="../media/image390.png"/><Relationship Id="rId85" Type="http://schemas.openxmlformats.org/officeDocument/2006/relationships/image" Target="../media/image87.png"/><Relationship Id="rId150" Type="http://schemas.openxmlformats.org/officeDocument/2006/relationships/image" Target="../media/image152.png"/><Relationship Id="rId192" Type="http://schemas.openxmlformats.org/officeDocument/2006/relationships/image" Target="../media/image194.png"/><Relationship Id="rId206" Type="http://schemas.openxmlformats.org/officeDocument/2006/relationships/image" Target="../media/image208.png"/><Relationship Id="rId413" Type="http://schemas.openxmlformats.org/officeDocument/2006/relationships/image" Target="../media/image415.png"/><Relationship Id="rId248" Type="http://schemas.openxmlformats.org/officeDocument/2006/relationships/image" Target="../media/image250.png"/><Relationship Id="rId455" Type="http://schemas.openxmlformats.org/officeDocument/2006/relationships/image" Target="../media/image457.png"/><Relationship Id="rId12" Type="http://schemas.openxmlformats.org/officeDocument/2006/relationships/image" Target="../media/image14.png"/><Relationship Id="rId108" Type="http://schemas.openxmlformats.org/officeDocument/2006/relationships/image" Target="../media/image110.png"/><Relationship Id="rId315" Type="http://schemas.openxmlformats.org/officeDocument/2006/relationships/image" Target="../media/image317.png"/><Relationship Id="rId357" Type="http://schemas.openxmlformats.org/officeDocument/2006/relationships/image" Target="../media/image359.png"/><Relationship Id="rId54" Type="http://schemas.openxmlformats.org/officeDocument/2006/relationships/image" Target="../media/image56.png"/><Relationship Id="rId96" Type="http://schemas.openxmlformats.org/officeDocument/2006/relationships/image" Target="../media/image98.png"/><Relationship Id="rId161" Type="http://schemas.openxmlformats.org/officeDocument/2006/relationships/image" Target="../media/image163.png"/><Relationship Id="rId217" Type="http://schemas.openxmlformats.org/officeDocument/2006/relationships/image" Target="../media/image219.png"/><Relationship Id="rId399" Type="http://schemas.openxmlformats.org/officeDocument/2006/relationships/image" Target="../media/image401.png"/><Relationship Id="rId259" Type="http://schemas.openxmlformats.org/officeDocument/2006/relationships/image" Target="../media/image261.png"/><Relationship Id="rId424" Type="http://schemas.openxmlformats.org/officeDocument/2006/relationships/image" Target="../media/image426.png"/><Relationship Id="rId23" Type="http://schemas.openxmlformats.org/officeDocument/2006/relationships/image" Target="../media/image25.png"/><Relationship Id="rId119" Type="http://schemas.openxmlformats.org/officeDocument/2006/relationships/image" Target="../media/image121.png"/><Relationship Id="rId270" Type="http://schemas.openxmlformats.org/officeDocument/2006/relationships/image" Target="../media/image272.png"/><Relationship Id="rId326" Type="http://schemas.openxmlformats.org/officeDocument/2006/relationships/image" Target="../media/image328.png"/><Relationship Id="rId65" Type="http://schemas.openxmlformats.org/officeDocument/2006/relationships/image" Target="../media/image67.png"/><Relationship Id="rId130" Type="http://schemas.openxmlformats.org/officeDocument/2006/relationships/image" Target="../media/image132.png"/><Relationship Id="rId368" Type="http://schemas.openxmlformats.org/officeDocument/2006/relationships/image" Target="../media/image370.png"/><Relationship Id="rId172" Type="http://schemas.openxmlformats.org/officeDocument/2006/relationships/image" Target="../media/image174.png"/><Relationship Id="rId228" Type="http://schemas.openxmlformats.org/officeDocument/2006/relationships/image" Target="../media/image230.png"/><Relationship Id="rId435" Type="http://schemas.openxmlformats.org/officeDocument/2006/relationships/image" Target="../media/image437.png"/><Relationship Id="rId281" Type="http://schemas.openxmlformats.org/officeDocument/2006/relationships/image" Target="../media/image283.png"/><Relationship Id="rId337" Type="http://schemas.openxmlformats.org/officeDocument/2006/relationships/image" Target="../media/image339.png"/><Relationship Id="rId34" Type="http://schemas.openxmlformats.org/officeDocument/2006/relationships/image" Target="../media/image36.png"/><Relationship Id="rId76" Type="http://schemas.openxmlformats.org/officeDocument/2006/relationships/image" Target="../media/image78.png"/><Relationship Id="rId141" Type="http://schemas.openxmlformats.org/officeDocument/2006/relationships/image" Target="../media/image143.png"/><Relationship Id="rId379" Type="http://schemas.openxmlformats.org/officeDocument/2006/relationships/image" Target="../media/image381.png"/><Relationship Id="rId7" Type="http://schemas.openxmlformats.org/officeDocument/2006/relationships/image" Target="../media/image9.png"/><Relationship Id="rId183" Type="http://schemas.openxmlformats.org/officeDocument/2006/relationships/image" Target="../media/image185.png"/><Relationship Id="rId239" Type="http://schemas.openxmlformats.org/officeDocument/2006/relationships/image" Target="../media/image241.png"/><Relationship Id="rId390" Type="http://schemas.openxmlformats.org/officeDocument/2006/relationships/image" Target="../media/image392.png"/><Relationship Id="rId404" Type="http://schemas.openxmlformats.org/officeDocument/2006/relationships/image" Target="../media/image406.png"/><Relationship Id="rId446" Type="http://schemas.openxmlformats.org/officeDocument/2006/relationships/image" Target="../media/image448.png"/><Relationship Id="rId250" Type="http://schemas.openxmlformats.org/officeDocument/2006/relationships/image" Target="../media/image252.png"/><Relationship Id="rId292" Type="http://schemas.openxmlformats.org/officeDocument/2006/relationships/image" Target="../media/image294.png"/><Relationship Id="rId306" Type="http://schemas.openxmlformats.org/officeDocument/2006/relationships/image" Target="../media/image308.png"/><Relationship Id="rId45" Type="http://schemas.openxmlformats.org/officeDocument/2006/relationships/image" Target="../media/image47.png"/><Relationship Id="rId87" Type="http://schemas.openxmlformats.org/officeDocument/2006/relationships/image" Target="../media/image89.png"/><Relationship Id="rId110" Type="http://schemas.openxmlformats.org/officeDocument/2006/relationships/image" Target="../media/image112.png"/><Relationship Id="rId348" Type="http://schemas.openxmlformats.org/officeDocument/2006/relationships/image" Target="../media/image350.png"/><Relationship Id="rId152" Type="http://schemas.openxmlformats.org/officeDocument/2006/relationships/image" Target="../media/image154.png"/><Relationship Id="rId194" Type="http://schemas.openxmlformats.org/officeDocument/2006/relationships/image" Target="../media/image196.png"/><Relationship Id="rId208" Type="http://schemas.openxmlformats.org/officeDocument/2006/relationships/image" Target="../media/image210.png"/><Relationship Id="rId415" Type="http://schemas.openxmlformats.org/officeDocument/2006/relationships/image" Target="../media/image417.png"/><Relationship Id="rId457" Type="http://schemas.openxmlformats.org/officeDocument/2006/relationships/image" Target="../media/image459.png"/><Relationship Id="rId261" Type="http://schemas.openxmlformats.org/officeDocument/2006/relationships/image" Target="../media/image263.png"/><Relationship Id="rId14" Type="http://schemas.openxmlformats.org/officeDocument/2006/relationships/image" Target="../media/image16.png"/><Relationship Id="rId56" Type="http://schemas.openxmlformats.org/officeDocument/2006/relationships/image" Target="../media/image58.png"/><Relationship Id="rId317" Type="http://schemas.openxmlformats.org/officeDocument/2006/relationships/image" Target="../media/image319.png"/><Relationship Id="rId359" Type="http://schemas.openxmlformats.org/officeDocument/2006/relationships/image" Target="../media/image361.png"/><Relationship Id="rId98" Type="http://schemas.openxmlformats.org/officeDocument/2006/relationships/image" Target="../media/image100.png"/><Relationship Id="rId121" Type="http://schemas.openxmlformats.org/officeDocument/2006/relationships/image" Target="../media/image123.png"/><Relationship Id="rId163" Type="http://schemas.openxmlformats.org/officeDocument/2006/relationships/image" Target="../media/image165.png"/><Relationship Id="rId219" Type="http://schemas.openxmlformats.org/officeDocument/2006/relationships/image" Target="../media/image221.png"/><Relationship Id="rId370" Type="http://schemas.openxmlformats.org/officeDocument/2006/relationships/image" Target="../media/image372.png"/><Relationship Id="rId426" Type="http://schemas.openxmlformats.org/officeDocument/2006/relationships/image" Target="../media/image428.png"/><Relationship Id="rId230" Type="http://schemas.openxmlformats.org/officeDocument/2006/relationships/image" Target="../media/image232.png"/><Relationship Id="rId25" Type="http://schemas.openxmlformats.org/officeDocument/2006/relationships/image" Target="../media/image27.png"/><Relationship Id="rId67" Type="http://schemas.openxmlformats.org/officeDocument/2006/relationships/image" Target="../media/image69.png"/><Relationship Id="rId272" Type="http://schemas.openxmlformats.org/officeDocument/2006/relationships/image" Target="../media/image274.png"/><Relationship Id="rId328" Type="http://schemas.openxmlformats.org/officeDocument/2006/relationships/image" Target="../media/image330.png"/><Relationship Id="rId132" Type="http://schemas.openxmlformats.org/officeDocument/2006/relationships/image" Target="../media/image134.png"/><Relationship Id="rId174" Type="http://schemas.openxmlformats.org/officeDocument/2006/relationships/image" Target="../media/image176.png"/><Relationship Id="rId381" Type="http://schemas.openxmlformats.org/officeDocument/2006/relationships/image" Target="../media/image383.png"/><Relationship Id="rId241" Type="http://schemas.openxmlformats.org/officeDocument/2006/relationships/image" Target="../media/image243.png"/><Relationship Id="rId437" Type="http://schemas.openxmlformats.org/officeDocument/2006/relationships/image" Target="../media/image439.png"/><Relationship Id="rId36" Type="http://schemas.openxmlformats.org/officeDocument/2006/relationships/image" Target="../media/image38.png"/><Relationship Id="rId283" Type="http://schemas.openxmlformats.org/officeDocument/2006/relationships/image" Target="../media/image285.png"/><Relationship Id="rId339" Type="http://schemas.openxmlformats.org/officeDocument/2006/relationships/image" Target="../media/image341.png"/><Relationship Id="rId78" Type="http://schemas.openxmlformats.org/officeDocument/2006/relationships/image" Target="../media/image80.png"/><Relationship Id="rId101" Type="http://schemas.openxmlformats.org/officeDocument/2006/relationships/image" Target="../media/image103.png"/><Relationship Id="rId143" Type="http://schemas.openxmlformats.org/officeDocument/2006/relationships/image" Target="../media/image145.png"/><Relationship Id="rId185" Type="http://schemas.openxmlformats.org/officeDocument/2006/relationships/image" Target="../media/image187.png"/><Relationship Id="rId350" Type="http://schemas.openxmlformats.org/officeDocument/2006/relationships/image" Target="../media/image352.png"/><Relationship Id="rId406" Type="http://schemas.openxmlformats.org/officeDocument/2006/relationships/image" Target="../media/image408.png"/><Relationship Id="rId9" Type="http://schemas.openxmlformats.org/officeDocument/2006/relationships/image" Target="../media/image11.png"/><Relationship Id="rId210" Type="http://schemas.openxmlformats.org/officeDocument/2006/relationships/image" Target="../media/image212.png"/><Relationship Id="rId392" Type="http://schemas.openxmlformats.org/officeDocument/2006/relationships/image" Target="../media/image394.png"/><Relationship Id="rId448" Type="http://schemas.openxmlformats.org/officeDocument/2006/relationships/image" Target="../media/image450.png"/><Relationship Id="rId252" Type="http://schemas.openxmlformats.org/officeDocument/2006/relationships/image" Target="../media/image254.png"/><Relationship Id="rId294" Type="http://schemas.openxmlformats.org/officeDocument/2006/relationships/image" Target="../media/image296.png"/><Relationship Id="rId308" Type="http://schemas.openxmlformats.org/officeDocument/2006/relationships/image" Target="../media/image310.png"/><Relationship Id="rId47" Type="http://schemas.openxmlformats.org/officeDocument/2006/relationships/image" Target="../media/image49.png"/><Relationship Id="rId89" Type="http://schemas.openxmlformats.org/officeDocument/2006/relationships/image" Target="../media/image91.png"/><Relationship Id="rId112" Type="http://schemas.openxmlformats.org/officeDocument/2006/relationships/image" Target="../media/image114.png"/><Relationship Id="rId154" Type="http://schemas.openxmlformats.org/officeDocument/2006/relationships/image" Target="../media/image156.png"/><Relationship Id="rId361" Type="http://schemas.openxmlformats.org/officeDocument/2006/relationships/image" Target="../media/image363.png"/><Relationship Id="rId196" Type="http://schemas.openxmlformats.org/officeDocument/2006/relationships/image" Target="../media/image198.png"/><Relationship Id="rId417" Type="http://schemas.openxmlformats.org/officeDocument/2006/relationships/image" Target="../media/image419.png"/><Relationship Id="rId459" Type="http://schemas.openxmlformats.org/officeDocument/2006/relationships/image" Target="../media/image461.png"/><Relationship Id="rId16" Type="http://schemas.openxmlformats.org/officeDocument/2006/relationships/image" Target="../media/image18.png"/><Relationship Id="rId221" Type="http://schemas.openxmlformats.org/officeDocument/2006/relationships/image" Target="../media/image223.png"/><Relationship Id="rId263" Type="http://schemas.openxmlformats.org/officeDocument/2006/relationships/image" Target="../media/image265.png"/><Relationship Id="rId319" Type="http://schemas.openxmlformats.org/officeDocument/2006/relationships/image" Target="../media/image321.png"/><Relationship Id="rId58" Type="http://schemas.openxmlformats.org/officeDocument/2006/relationships/image" Target="../media/image60.png"/><Relationship Id="rId123" Type="http://schemas.openxmlformats.org/officeDocument/2006/relationships/image" Target="../media/image125.png"/><Relationship Id="rId330" Type="http://schemas.openxmlformats.org/officeDocument/2006/relationships/image" Target="../media/image332.png"/><Relationship Id="rId165" Type="http://schemas.openxmlformats.org/officeDocument/2006/relationships/image" Target="../media/image167.png"/><Relationship Id="rId372" Type="http://schemas.openxmlformats.org/officeDocument/2006/relationships/image" Target="../media/image374.png"/><Relationship Id="rId428" Type="http://schemas.openxmlformats.org/officeDocument/2006/relationships/image" Target="../media/image430.png"/><Relationship Id="rId232" Type="http://schemas.openxmlformats.org/officeDocument/2006/relationships/image" Target="../media/image234.png"/><Relationship Id="rId274" Type="http://schemas.openxmlformats.org/officeDocument/2006/relationships/image" Target="../media/image276.png"/><Relationship Id="rId27" Type="http://schemas.openxmlformats.org/officeDocument/2006/relationships/image" Target="../media/image29.png"/><Relationship Id="rId69" Type="http://schemas.openxmlformats.org/officeDocument/2006/relationships/image" Target="../media/image71.png"/><Relationship Id="rId134" Type="http://schemas.openxmlformats.org/officeDocument/2006/relationships/image" Target="../media/image136.png"/><Relationship Id="rId80" Type="http://schemas.openxmlformats.org/officeDocument/2006/relationships/image" Target="../media/image82.png"/><Relationship Id="rId176" Type="http://schemas.openxmlformats.org/officeDocument/2006/relationships/image" Target="../media/image178.png"/><Relationship Id="rId341" Type="http://schemas.openxmlformats.org/officeDocument/2006/relationships/image" Target="../media/image343.png"/><Relationship Id="rId383" Type="http://schemas.openxmlformats.org/officeDocument/2006/relationships/image" Target="../media/image385.png"/><Relationship Id="rId439" Type="http://schemas.openxmlformats.org/officeDocument/2006/relationships/image" Target="../media/image441.png"/><Relationship Id="rId201" Type="http://schemas.openxmlformats.org/officeDocument/2006/relationships/image" Target="../media/image203.png"/><Relationship Id="rId243" Type="http://schemas.openxmlformats.org/officeDocument/2006/relationships/image" Target="../media/image245.png"/><Relationship Id="rId285" Type="http://schemas.openxmlformats.org/officeDocument/2006/relationships/image" Target="../media/image287.png"/><Relationship Id="rId450" Type="http://schemas.openxmlformats.org/officeDocument/2006/relationships/image" Target="../media/image452.png"/><Relationship Id="rId38" Type="http://schemas.openxmlformats.org/officeDocument/2006/relationships/image" Target="../media/image40.png"/><Relationship Id="rId103" Type="http://schemas.openxmlformats.org/officeDocument/2006/relationships/image" Target="../media/image105.png"/><Relationship Id="rId310" Type="http://schemas.openxmlformats.org/officeDocument/2006/relationships/image" Target="../media/image312.png"/><Relationship Id="rId91" Type="http://schemas.openxmlformats.org/officeDocument/2006/relationships/image" Target="../media/image93.png"/><Relationship Id="rId145" Type="http://schemas.openxmlformats.org/officeDocument/2006/relationships/image" Target="../media/image147.png"/><Relationship Id="rId187" Type="http://schemas.openxmlformats.org/officeDocument/2006/relationships/image" Target="../media/image189.png"/><Relationship Id="rId352" Type="http://schemas.openxmlformats.org/officeDocument/2006/relationships/image" Target="../media/image354.png"/><Relationship Id="rId394" Type="http://schemas.openxmlformats.org/officeDocument/2006/relationships/image" Target="../media/image396.png"/><Relationship Id="rId408" Type="http://schemas.openxmlformats.org/officeDocument/2006/relationships/image" Target="../media/image410.png"/><Relationship Id="rId212" Type="http://schemas.openxmlformats.org/officeDocument/2006/relationships/image" Target="../media/image214.png"/><Relationship Id="rId254" Type="http://schemas.openxmlformats.org/officeDocument/2006/relationships/image" Target="../media/image256.png"/><Relationship Id="rId49" Type="http://schemas.openxmlformats.org/officeDocument/2006/relationships/image" Target="../media/image51.png"/><Relationship Id="rId114" Type="http://schemas.openxmlformats.org/officeDocument/2006/relationships/image" Target="../media/image116.png"/><Relationship Id="rId296" Type="http://schemas.openxmlformats.org/officeDocument/2006/relationships/image" Target="../media/image298.png"/><Relationship Id="rId60" Type="http://schemas.openxmlformats.org/officeDocument/2006/relationships/image" Target="../media/image62.png"/><Relationship Id="rId156" Type="http://schemas.openxmlformats.org/officeDocument/2006/relationships/image" Target="../media/image158.png"/><Relationship Id="rId198" Type="http://schemas.openxmlformats.org/officeDocument/2006/relationships/image" Target="../media/image200.png"/><Relationship Id="rId321" Type="http://schemas.openxmlformats.org/officeDocument/2006/relationships/image" Target="../media/image323.png"/><Relationship Id="rId363" Type="http://schemas.openxmlformats.org/officeDocument/2006/relationships/image" Target="../media/image365.png"/><Relationship Id="rId419" Type="http://schemas.openxmlformats.org/officeDocument/2006/relationships/image" Target="../media/image421.png"/><Relationship Id="rId223" Type="http://schemas.openxmlformats.org/officeDocument/2006/relationships/image" Target="../media/image225.png"/><Relationship Id="rId430" Type="http://schemas.openxmlformats.org/officeDocument/2006/relationships/image" Target="../media/image432.png"/><Relationship Id="rId18" Type="http://schemas.openxmlformats.org/officeDocument/2006/relationships/image" Target="../media/image20.png"/><Relationship Id="rId265" Type="http://schemas.openxmlformats.org/officeDocument/2006/relationships/image" Target="../media/image267.png"/><Relationship Id="rId125" Type="http://schemas.openxmlformats.org/officeDocument/2006/relationships/image" Target="../media/image127.png"/><Relationship Id="rId167" Type="http://schemas.openxmlformats.org/officeDocument/2006/relationships/image" Target="../media/image169.png"/><Relationship Id="rId332" Type="http://schemas.openxmlformats.org/officeDocument/2006/relationships/image" Target="../media/image334.png"/><Relationship Id="rId374" Type="http://schemas.openxmlformats.org/officeDocument/2006/relationships/image" Target="../media/image376.png"/><Relationship Id="rId71" Type="http://schemas.openxmlformats.org/officeDocument/2006/relationships/image" Target="../media/image73.png"/><Relationship Id="rId234" Type="http://schemas.openxmlformats.org/officeDocument/2006/relationships/image" Target="../media/image236.png"/><Relationship Id="rId2" Type="http://schemas.openxmlformats.org/officeDocument/2006/relationships/notesSlide" Target="../notesSlides/notesSlide2.xml"/><Relationship Id="rId29" Type="http://schemas.openxmlformats.org/officeDocument/2006/relationships/image" Target="../media/image31.png"/><Relationship Id="rId255" Type="http://schemas.openxmlformats.org/officeDocument/2006/relationships/image" Target="../media/image257.png"/><Relationship Id="rId276" Type="http://schemas.openxmlformats.org/officeDocument/2006/relationships/image" Target="../media/image278.png"/><Relationship Id="rId297" Type="http://schemas.openxmlformats.org/officeDocument/2006/relationships/image" Target="../media/image299.png"/><Relationship Id="rId441" Type="http://schemas.openxmlformats.org/officeDocument/2006/relationships/image" Target="../media/image443.png"/><Relationship Id="rId40" Type="http://schemas.openxmlformats.org/officeDocument/2006/relationships/image" Target="../media/image42.png"/><Relationship Id="rId115" Type="http://schemas.openxmlformats.org/officeDocument/2006/relationships/image" Target="../media/image117.png"/><Relationship Id="rId136" Type="http://schemas.openxmlformats.org/officeDocument/2006/relationships/image" Target="../media/image138.png"/><Relationship Id="rId157" Type="http://schemas.openxmlformats.org/officeDocument/2006/relationships/image" Target="../media/image159.png"/><Relationship Id="rId178" Type="http://schemas.openxmlformats.org/officeDocument/2006/relationships/image" Target="../media/image180.png"/><Relationship Id="rId301" Type="http://schemas.openxmlformats.org/officeDocument/2006/relationships/image" Target="../media/image303.png"/><Relationship Id="rId322" Type="http://schemas.openxmlformats.org/officeDocument/2006/relationships/image" Target="../media/image324.png"/><Relationship Id="rId343" Type="http://schemas.openxmlformats.org/officeDocument/2006/relationships/image" Target="../media/image345.png"/><Relationship Id="rId364" Type="http://schemas.openxmlformats.org/officeDocument/2006/relationships/image" Target="../media/image366.png"/><Relationship Id="rId61" Type="http://schemas.openxmlformats.org/officeDocument/2006/relationships/image" Target="../media/image63.png"/><Relationship Id="rId82" Type="http://schemas.openxmlformats.org/officeDocument/2006/relationships/image" Target="../media/image84.png"/><Relationship Id="rId199" Type="http://schemas.openxmlformats.org/officeDocument/2006/relationships/image" Target="../media/image201.png"/><Relationship Id="rId203" Type="http://schemas.openxmlformats.org/officeDocument/2006/relationships/image" Target="../media/image205.png"/><Relationship Id="rId385" Type="http://schemas.openxmlformats.org/officeDocument/2006/relationships/image" Target="../media/image387.png"/><Relationship Id="rId19" Type="http://schemas.openxmlformats.org/officeDocument/2006/relationships/image" Target="../media/image21.png"/><Relationship Id="rId224" Type="http://schemas.openxmlformats.org/officeDocument/2006/relationships/image" Target="../media/image226.png"/><Relationship Id="rId245" Type="http://schemas.openxmlformats.org/officeDocument/2006/relationships/image" Target="../media/image247.png"/><Relationship Id="rId266" Type="http://schemas.openxmlformats.org/officeDocument/2006/relationships/image" Target="../media/image268.png"/><Relationship Id="rId287" Type="http://schemas.openxmlformats.org/officeDocument/2006/relationships/image" Target="../media/image289.png"/><Relationship Id="rId410" Type="http://schemas.openxmlformats.org/officeDocument/2006/relationships/image" Target="../media/image412.png"/><Relationship Id="rId431" Type="http://schemas.openxmlformats.org/officeDocument/2006/relationships/image" Target="../media/image433.png"/><Relationship Id="rId452" Type="http://schemas.openxmlformats.org/officeDocument/2006/relationships/image" Target="../media/image454.png"/><Relationship Id="rId30" Type="http://schemas.openxmlformats.org/officeDocument/2006/relationships/image" Target="../media/image32.png"/><Relationship Id="rId105" Type="http://schemas.openxmlformats.org/officeDocument/2006/relationships/image" Target="../media/image107.png"/><Relationship Id="rId126" Type="http://schemas.openxmlformats.org/officeDocument/2006/relationships/image" Target="../media/image128.png"/><Relationship Id="rId147" Type="http://schemas.openxmlformats.org/officeDocument/2006/relationships/image" Target="../media/image149.png"/><Relationship Id="rId168" Type="http://schemas.openxmlformats.org/officeDocument/2006/relationships/image" Target="../media/image170.png"/><Relationship Id="rId312" Type="http://schemas.openxmlformats.org/officeDocument/2006/relationships/image" Target="../media/image314.png"/><Relationship Id="rId333" Type="http://schemas.openxmlformats.org/officeDocument/2006/relationships/image" Target="../media/image335.png"/><Relationship Id="rId354" Type="http://schemas.openxmlformats.org/officeDocument/2006/relationships/image" Target="../media/image356.png"/><Relationship Id="rId51" Type="http://schemas.openxmlformats.org/officeDocument/2006/relationships/image" Target="../media/image53.png"/><Relationship Id="rId72" Type="http://schemas.openxmlformats.org/officeDocument/2006/relationships/image" Target="../media/image74.png"/><Relationship Id="rId93" Type="http://schemas.openxmlformats.org/officeDocument/2006/relationships/image" Target="../media/image95.png"/><Relationship Id="rId189" Type="http://schemas.openxmlformats.org/officeDocument/2006/relationships/image" Target="../media/image191.png"/><Relationship Id="rId375" Type="http://schemas.openxmlformats.org/officeDocument/2006/relationships/image" Target="../media/image377.png"/><Relationship Id="rId396" Type="http://schemas.openxmlformats.org/officeDocument/2006/relationships/image" Target="../media/image398.png"/><Relationship Id="rId3" Type="http://schemas.openxmlformats.org/officeDocument/2006/relationships/image" Target="../media/image5.png"/><Relationship Id="rId214" Type="http://schemas.openxmlformats.org/officeDocument/2006/relationships/image" Target="../media/image216.png"/><Relationship Id="rId235" Type="http://schemas.openxmlformats.org/officeDocument/2006/relationships/image" Target="../media/image237.png"/><Relationship Id="rId256" Type="http://schemas.openxmlformats.org/officeDocument/2006/relationships/image" Target="../media/image258.png"/><Relationship Id="rId277" Type="http://schemas.openxmlformats.org/officeDocument/2006/relationships/image" Target="../media/image279.png"/><Relationship Id="rId298" Type="http://schemas.openxmlformats.org/officeDocument/2006/relationships/image" Target="../media/image300.png"/><Relationship Id="rId400" Type="http://schemas.openxmlformats.org/officeDocument/2006/relationships/image" Target="../media/image402.png"/><Relationship Id="rId421" Type="http://schemas.openxmlformats.org/officeDocument/2006/relationships/image" Target="../media/image423.png"/><Relationship Id="rId442" Type="http://schemas.openxmlformats.org/officeDocument/2006/relationships/image" Target="../media/image444.png"/><Relationship Id="rId116" Type="http://schemas.openxmlformats.org/officeDocument/2006/relationships/image" Target="../media/image118.png"/><Relationship Id="rId137" Type="http://schemas.openxmlformats.org/officeDocument/2006/relationships/image" Target="../media/image139.png"/><Relationship Id="rId158" Type="http://schemas.openxmlformats.org/officeDocument/2006/relationships/image" Target="../media/image160.png"/><Relationship Id="rId302" Type="http://schemas.openxmlformats.org/officeDocument/2006/relationships/image" Target="../media/image304.png"/><Relationship Id="rId323" Type="http://schemas.openxmlformats.org/officeDocument/2006/relationships/image" Target="../media/image325.png"/><Relationship Id="rId344" Type="http://schemas.openxmlformats.org/officeDocument/2006/relationships/image" Target="../media/image346.png"/><Relationship Id="rId20" Type="http://schemas.openxmlformats.org/officeDocument/2006/relationships/image" Target="../media/image22.png"/><Relationship Id="rId41" Type="http://schemas.openxmlformats.org/officeDocument/2006/relationships/image" Target="../media/image43.png"/><Relationship Id="rId62" Type="http://schemas.openxmlformats.org/officeDocument/2006/relationships/image" Target="../media/image64.png"/><Relationship Id="rId83" Type="http://schemas.openxmlformats.org/officeDocument/2006/relationships/image" Target="../media/image85.png"/><Relationship Id="rId179" Type="http://schemas.openxmlformats.org/officeDocument/2006/relationships/image" Target="../media/image181.png"/><Relationship Id="rId365" Type="http://schemas.openxmlformats.org/officeDocument/2006/relationships/image" Target="../media/image367.png"/><Relationship Id="rId386" Type="http://schemas.openxmlformats.org/officeDocument/2006/relationships/image" Target="../media/image388.png"/><Relationship Id="rId190" Type="http://schemas.openxmlformats.org/officeDocument/2006/relationships/image" Target="../media/image192.png"/><Relationship Id="rId204" Type="http://schemas.openxmlformats.org/officeDocument/2006/relationships/image" Target="../media/image206.png"/><Relationship Id="rId225" Type="http://schemas.openxmlformats.org/officeDocument/2006/relationships/image" Target="../media/image227.png"/><Relationship Id="rId246" Type="http://schemas.openxmlformats.org/officeDocument/2006/relationships/image" Target="../media/image248.png"/><Relationship Id="rId267" Type="http://schemas.openxmlformats.org/officeDocument/2006/relationships/image" Target="../media/image269.png"/><Relationship Id="rId288" Type="http://schemas.openxmlformats.org/officeDocument/2006/relationships/image" Target="../media/image290.png"/><Relationship Id="rId411" Type="http://schemas.openxmlformats.org/officeDocument/2006/relationships/image" Target="../media/image413.png"/><Relationship Id="rId432" Type="http://schemas.openxmlformats.org/officeDocument/2006/relationships/image" Target="../media/image434.png"/><Relationship Id="rId453" Type="http://schemas.openxmlformats.org/officeDocument/2006/relationships/image" Target="../media/image455.png"/><Relationship Id="rId106" Type="http://schemas.openxmlformats.org/officeDocument/2006/relationships/image" Target="../media/image108.png"/><Relationship Id="rId127" Type="http://schemas.openxmlformats.org/officeDocument/2006/relationships/image" Target="../media/image129.png"/><Relationship Id="rId313" Type="http://schemas.openxmlformats.org/officeDocument/2006/relationships/image" Target="../media/image315.png"/><Relationship Id="rId10" Type="http://schemas.openxmlformats.org/officeDocument/2006/relationships/image" Target="../media/image12.png"/><Relationship Id="rId31" Type="http://schemas.openxmlformats.org/officeDocument/2006/relationships/image" Target="../media/image33.png"/><Relationship Id="rId52" Type="http://schemas.openxmlformats.org/officeDocument/2006/relationships/image" Target="../media/image54.png"/><Relationship Id="rId73" Type="http://schemas.openxmlformats.org/officeDocument/2006/relationships/image" Target="../media/image75.png"/><Relationship Id="rId94" Type="http://schemas.openxmlformats.org/officeDocument/2006/relationships/image" Target="../media/image96.png"/><Relationship Id="rId148" Type="http://schemas.openxmlformats.org/officeDocument/2006/relationships/image" Target="../media/image150.png"/><Relationship Id="rId169" Type="http://schemas.openxmlformats.org/officeDocument/2006/relationships/image" Target="../media/image171.png"/><Relationship Id="rId334" Type="http://schemas.openxmlformats.org/officeDocument/2006/relationships/image" Target="../media/image336.png"/><Relationship Id="rId355" Type="http://schemas.openxmlformats.org/officeDocument/2006/relationships/image" Target="../media/image357.png"/><Relationship Id="rId376" Type="http://schemas.openxmlformats.org/officeDocument/2006/relationships/image" Target="../media/image378.png"/><Relationship Id="rId397" Type="http://schemas.openxmlformats.org/officeDocument/2006/relationships/image" Target="../media/image399.png"/><Relationship Id="rId4" Type="http://schemas.openxmlformats.org/officeDocument/2006/relationships/image" Target="../media/image6.png"/><Relationship Id="rId180" Type="http://schemas.openxmlformats.org/officeDocument/2006/relationships/image" Target="../media/image182.png"/><Relationship Id="rId215" Type="http://schemas.openxmlformats.org/officeDocument/2006/relationships/image" Target="../media/image217.png"/><Relationship Id="rId236" Type="http://schemas.openxmlformats.org/officeDocument/2006/relationships/image" Target="../media/image238.png"/><Relationship Id="rId257" Type="http://schemas.openxmlformats.org/officeDocument/2006/relationships/image" Target="../media/image259.png"/><Relationship Id="rId278" Type="http://schemas.openxmlformats.org/officeDocument/2006/relationships/image" Target="../media/image280.png"/><Relationship Id="rId401" Type="http://schemas.openxmlformats.org/officeDocument/2006/relationships/image" Target="../media/image403.png"/><Relationship Id="rId422" Type="http://schemas.openxmlformats.org/officeDocument/2006/relationships/image" Target="../media/image424.png"/><Relationship Id="rId443" Type="http://schemas.openxmlformats.org/officeDocument/2006/relationships/image" Target="../media/image445.png"/><Relationship Id="rId303" Type="http://schemas.openxmlformats.org/officeDocument/2006/relationships/image" Target="../media/image305.png"/><Relationship Id="rId42" Type="http://schemas.openxmlformats.org/officeDocument/2006/relationships/image" Target="../media/image44.png"/><Relationship Id="rId84" Type="http://schemas.openxmlformats.org/officeDocument/2006/relationships/image" Target="../media/image86.png"/><Relationship Id="rId138" Type="http://schemas.openxmlformats.org/officeDocument/2006/relationships/image" Target="../media/image140.png"/><Relationship Id="rId345" Type="http://schemas.openxmlformats.org/officeDocument/2006/relationships/image" Target="../media/image347.png"/><Relationship Id="rId387" Type="http://schemas.openxmlformats.org/officeDocument/2006/relationships/image" Target="../media/image389.png"/><Relationship Id="rId191" Type="http://schemas.openxmlformats.org/officeDocument/2006/relationships/image" Target="../media/image193.png"/><Relationship Id="rId205" Type="http://schemas.openxmlformats.org/officeDocument/2006/relationships/image" Target="../media/image207.png"/><Relationship Id="rId247" Type="http://schemas.openxmlformats.org/officeDocument/2006/relationships/image" Target="../media/image249.png"/><Relationship Id="rId412" Type="http://schemas.openxmlformats.org/officeDocument/2006/relationships/image" Target="../media/image414.png"/><Relationship Id="rId107" Type="http://schemas.openxmlformats.org/officeDocument/2006/relationships/image" Target="../media/image109.png"/><Relationship Id="rId289" Type="http://schemas.openxmlformats.org/officeDocument/2006/relationships/image" Target="../media/image291.png"/><Relationship Id="rId454" Type="http://schemas.openxmlformats.org/officeDocument/2006/relationships/image" Target="../media/image456.png"/><Relationship Id="rId11" Type="http://schemas.openxmlformats.org/officeDocument/2006/relationships/image" Target="../media/image13.png"/><Relationship Id="rId53" Type="http://schemas.openxmlformats.org/officeDocument/2006/relationships/image" Target="../media/image55.png"/><Relationship Id="rId149" Type="http://schemas.openxmlformats.org/officeDocument/2006/relationships/image" Target="../media/image151.png"/><Relationship Id="rId314" Type="http://schemas.openxmlformats.org/officeDocument/2006/relationships/image" Target="../media/image316.png"/><Relationship Id="rId356" Type="http://schemas.openxmlformats.org/officeDocument/2006/relationships/image" Target="../media/image358.png"/><Relationship Id="rId398" Type="http://schemas.openxmlformats.org/officeDocument/2006/relationships/image" Target="../media/image400.png"/><Relationship Id="rId95" Type="http://schemas.openxmlformats.org/officeDocument/2006/relationships/image" Target="../media/image97.png"/><Relationship Id="rId160" Type="http://schemas.openxmlformats.org/officeDocument/2006/relationships/image" Target="../media/image162.png"/><Relationship Id="rId216" Type="http://schemas.openxmlformats.org/officeDocument/2006/relationships/image" Target="../media/image218.png"/><Relationship Id="rId423" Type="http://schemas.openxmlformats.org/officeDocument/2006/relationships/image" Target="../media/image425.png"/><Relationship Id="rId258" Type="http://schemas.openxmlformats.org/officeDocument/2006/relationships/image" Target="../media/image260.png"/><Relationship Id="rId22" Type="http://schemas.openxmlformats.org/officeDocument/2006/relationships/image" Target="../media/image24.png"/><Relationship Id="rId64" Type="http://schemas.openxmlformats.org/officeDocument/2006/relationships/image" Target="../media/image66.png"/><Relationship Id="rId118" Type="http://schemas.openxmlformats.org/officeDocument/2006/relationships/image" Target="../media/image120.png"/><Relationship Id="rId325" Type="http://schemas.openxmlformats.org/officeDocument/2006/relationships/image" Target="../media/image327.png"/><Relationship Id="rId367" Type="http://schemas.openxmlformats.org/officeDocument/2006/relationships/image" Target="../media/image369.png"/><Relationship Id="rId171" Type="http://schemas.openxmlformats.org/officeDocument/2006/relationships/image" Target="../media/image173.png"/><Relationship Id="rId227" Type="http://schemas.openxmlformats.org/officeDocument/2006/relationships/image" Target="../media/image229.png"/><Relationship Id="rId269" Type="http://schemas.openxmlformats.org/officeDocument/2006/relationships/image" Target="../media/image271.png"/><Relationship Id="rId434" Type="http://schemas.openxmlformats.org/officeDocument/2006/relationships/image" Target="../media/image436.png"/><Relationship Id="rId33" Type="http://schemas.openxmlformats.org/officeDocument/2006/relationships/image" Target="../media/image35.png"/><Relationship Id="rId129" Type="http://schemas.openxmlformats.org/officeDocument/2006/relationships/image" Target="../media/image131.png"/><Relationship Id="rId280" Type="http://schemas.openxmlformats.org/officeDocument/2006/relationships/image" Target="../media/image282.png"/><Relationship Id="rId336" Type="http://schemas.openxmlformats.org/officeDocument/2006/relationships/image" Target="../media/image338.png"/><Relationship Id="rId75" Type="http://schemas.openxmlformats.org/officeDocument/2006/relationships/image" Target="../media/image77.png"/><Relationship Id="rId140" Type="http://schemas.openxmlformats.org/officeDocument/2006/relationships/image" Target="../media/image142.png"/><Relationship Id="rId182" Type="http://schemas.openxmlformats.org/officeDocument/2006/relationships/image" Target="../media/image184.png"/><Relationship Id="rId378" Type="http://schemas.openxmlformats.org/officeDocument/2006/relationships/image" Target="../media/image380.png"/><Relationship Id="rId403" Type="http://schemas.openxmlformats.org/officeDocument/2006/relationships/image" Target="../media/image405.png"/><Relationship Id="rId6" Type="http://schemas.openxmlformats.org/officeDocument/2006/relationships/image" Target="../media/image8.png"/><Relationship Id="rId238" Type="http://schemas.openxmlformats.org/officeDocument/2006/relationships/image" Target="../media/image240.png"/><Relationship Id="rId445" Type="http://schemas.openxmlformats.org/officeDocument/2006/relationships/image" Target="../media/image447.png"/><Relationship Id="rId291" Type="http://schemas.openxmlformats.org/officeDocument/2006/relationships/image" Target="../media/image293.png"/><Relationship Id="rId305" Type="http://schemas.openxmlformats.org/officeDocument/2006/relationships/image" Target="../media/image307.png"/><Relationship Id="rId347" Type="http://schemas.openxmlformats.org/officeDocument/2006/relationships/image" Target="../media/image349.png"/><Relationship Id="rId44" Type="http://schemas.openxmlformats.org/officeDocument/2006/relationships/image" Target="../media/image46.png"/><Relationship Id="rId86" Type="http://schemas.openxmlformats.org/officeDocument/2006/relationships/image" Target="../media/image88.png"/><Relationship Id="rId151" Type="http://schemas.openxmlformats.org/officeDocument/2006/relationships/image" Target="../media/image153.png"/><Relationship Id="rId389" Type="http://schemas.openxmlformats.org/officeDocument/2006/relationships/image" Target="../media/image391.png"/><Relationship Id="rId193" Type="http://schemas.openxmlformats.org/officeDocument/2006/relationships/image" Target="../media/image195.png"/><Relationship Id="rId207" Type="http://schemas.openxmlformats.org/officeDocument/2006/relationships/image" Target="../media/image209.png"/><Relationship Id="rId249" Type="http://schemas.openxmlformats.org/officeDocument/2006/relationships/image" Target="../media/image251.png"/><Relationship Id="rId414" Type="http://schemas.openxmlformats.org/officeDocument/2006/relationships/image" Target="../media/image416.png"/><Relationship Id="rId456" Type="http://schemas.openxmlformats.org/officeDocument/2006/relationships/image" Target="../media/image458.png"/><Relationship Id="rId13" Type="http://schemas.openxmlformats.org/officeDocument/2006/relationships/image" Target="../media/image15.png"/><Relationship Id="rId109" Type="http://schemas.openxmlformats.org/officeDocument/2006/relationships/image" Target="../media/image111.png"/><Relationship Id="rId260" Type="http://schemas.openxmlformats.org/officeDocument/2006/relationships/image" Target="../media/image262.png"/><Relationship Id="rId316" Type="http://schemas.openxmlformats.org/officeDocument/2006/relationships/image" Target="../media/image318.png"/><Relationship Id="rId55" Type="http://schemas.openxmlformats.org/officeDocument/2006/relationships/image" Target="../media/image57.png"/><Relationship Id="rId97" Type="http://schemas.openxmlformats.org/officeDocument/2006/relationships/image" Target="../media/image99.png"/><Relationship Id="rId120" Type="http://schemas.openxmlformats.org/officeDocument/2006/relationships/image" Target="../media/image122.png"/><Relationship Id="rId358" Type="http://schemas.openxmlformats.org/officeDocument/2006/relationships/image" Target="../media/image360.png"/><Relationship Id="rId162" Type="http://schemas.openxmlformats.org/officeDocument/2006/relationships/image" Target="../media/image164.png"/><Relationship Id="rId218" Type="http://schemas.openxmlformats.org/officeDocument/2006/relationships/image" Target="../media/image220.png"/><Relationship Id="rId425" Type="http://schemas.openxmlformats.org/officeDocument/2006/relationships/image" Target="../media/image427.png"/><Relationship Id="rId271" Type="http://schemas.openxmlformats.org/officeDocument/2006/relationships/image" Target="../media/image273.png"/><Relationship Id="rId24" Type="http://schemas.openxmlformats.org/officeDocument/2006/relationships/image" Target="../media/image26.png"/><Relationship Id="rId66" Type="http://schemas.openxmlformats.org/officeDocument/2006/relationships/image" Target="../media/image68.png"/><Relationship Id="rId131" Type="http://schemas.openxmlformats.org/officeDocument/2006/relationships/image" Target="../media/image133.png"/><Relationship Id="rId327" Type="http://schemas.openxmlformats.org/officeDocument/2006/relationships/image" Target="../media/image329.png"/><Relationship Id="rId369" Type="http://schemas.openxmlformats.org/officeDocument/2006/relationships/image" Target="../media/image371.png"/><Relationship Id="rId173" Type="http://schemas.openxmlformats.org/officeDocument/2006/relationships/image" Target="../media/image175.png"/><Relationship Id="rId229" Type="http://schemas.openxmlformats.org/officeDocument/2006/relationships/image" Target="../media/image231.png"/><Relationship Id="rId380" Type="http://schemas.openxmlformats.org/officeDocument/2006/relationships/image" Target="../media/image382.png"/><Relationship Id="rId436" Type="http://schemas.openxmlformats.org/officeDocument/2006/relationships/image" Target="../media/image438.png"/><Relationship Id="rId240" Type="http://schemas.openxmlformats.org/officeDocument/2006/relationships/image" Target="../media/image242.png"/><Relationship Id="rId35" Type="http://schemas.openxmlformats.org/officeDocument/2006/relationships/image" Target="../media/image37.png"/><Relationship Id="rId77" Type="http://schemas.openxmlformats.org/officeDocument/2006/relationships/image" Target="../media/image79.png"/><Relationship Id="rId100" Type="http://schemas.openxmlformats.org/officeDocument/2006/relationships/image" Target="../media/image102.png"/><Relationship Id="rId282" Type="http://schemas.openxmlformats.org/officeDocument/2006/relationships/image" Target="../media/image284.png"/><Relationship Id="rId338" Type="http://schemas.openxmlformats.org/officeDocument/2006/relationships/image" Target="../media/image340.png"/><Relationship Id="rId8" Type="http://schemas.openxmlformats.org/officeDocument/2006/relationships/image" Target="../media/image10.png"/><Relationship Id="rId142" Type="http://schemas.openxmlformats.org/officeDocument/2006/relationships/image" Target="../media/image144.png"/><Relationship Id="rId184" Type="http://schemas.openxmlformats.org/officeDocument/2006/relationships/image" Target="../media/image186.png"/><Relationship Id="rId391" Type="http://schemas.openxmlformats.org/officeDocument/2006/relationships/image" Target="../media/image393.png"/><Relationship Id="rId405" Type="http://schemas.openxmlformats.org/officeDocument/2006/relationships/image" Target="../media/image407.png"/><Relationship Id="rId447" Type="http://schemas.openxmlformats.org/officeDocument/2006/relationships/image" Target="../media/image449.png"/><Relationship Id="rId251" Type="http://schemas.openxmlformats.org/officeDocument/2006/relationships/image" Target="../media/image253.png"/><Relationship Id="rId46" Type="http://schemas.openxmlformats.org/officeDocument/2006/relationships/image" Target="../media/image48.png"/><Relationship Id="rId293" Type="http://schemas.openxmlformats.org/officeDocument/2006/relationships/image" Target="../media/image295.png"/><Relationship Id="rId307" Type="http://schemas.openxmlformats.org/officeDocument/2006/relationships/image" Target="../media/image309.png"/><Relationship Id="rId349" Type="http://schemas.openxmlformats.org/officeDocument/2006/relationships/image" Target="../media/image351.png"/><Relationship Id="rId88" Type="http://schemas.openxmlformats.org/officeDocument/2006/relationships/image" Target="../media/image90.png"/><Relationship Id="rId111" Type="http://schemas.openxmlformats.org/officeDocument/2006/relationships/image" Target="../media/image113.png"/><Relationship Id="rId153" Type="http://schemas.openxmlformats.org/officeDocument/2006/relationships/image" Target="../media/image155.png"/><Relationship Id="rId195" Type="http://schemas.openxmlformats.org/officeDocument/2006/relationships/image" Target="../media/image197.png"/><Relationship Id="rId209" Type="http://schemas.openxmlformats.org/officeDocument/2006/relationships/image" Target="../media/image211.png"/><Relationship Id="rId360" Type="http://schemas.openxmlformats.org/officeDocument/2006/relationships/image" Target="../media/image362.png"/><Relationship Id="rId416" Type="http://schemas.openxmlformats.org/officeDocument/2006/relationships/image" Target="../media/image418.png"/><Relationship Id="rId220" Type="http://schemas.openxmlformats.org/officeDocument/2006/relationships/image" Target="../media/image222.png"/><Relationship Id="rId458" Type="http://schemas.openxmlformats.org/officeDocument/2006/relationships/image" Target="../media/image460.png"/><Relationship Id="rId15" Type="http://schemas.openxmlformats.org/officeDocument/2006/relationships/image" Target="../media/image17.png"/><Relationship Id="rId57" Type="http://schemas.openxmlformats.org/officeDocument/2006/relationships/image" Target="../media/image59.png"/><Relationship Id="rId262" Type="http://schemas.openxmlformats.org/officeDocument/2006/relationships/image" Target="../media/image264.png"/><Relationship Id="rId318" Type="http://schemas.openxmlformats.org/officeDocument/2006/relationships/image" Target="../media/image320.png"/><Relationship Id="rId99" Type="http://schemas.openxmlformats.org/officeDocument/2006/relationships/image" Target="../media/image101.png"/><Relationship Id="rId122" Type="http://schemas.openxmlformats.org/officeDocument/2006/relationships/image" Target="../media/image124.png"/><Relationship Id="rId164" Type="http://schemas.openxmlformats.org/officeDocument/2006/relationships/image" Target="../media/image166.png"/><Relationship Id="rId371" Type="http://schemas.openxmlformats.org/officeDocument/2006/relationships/image" Target="../media/image373.png"/><Relationship Id="rId427" Type="http://schemas.openxmlformats.org/officeDocument/2006/relationships/image" Target="../media/image429.png"/><Relationship Id="rId26" Type="http://schemas.openxmlformats.org/officeDocument/2006/relationships/image" Target="../media/image28.png"/><Relationship Id="rId231" Type="http://schemas.openxmlformats.org/officeDocument/2006/relationships/image" Target="../media/image233.png"/><Relationship Id="rId273" Type="http://schemas.openxmlformats.org/officeDocument/2006/relationships/image" Target="../media/image275.png"/><Relationship Id="rId329" Type="http://schemas.openxmlformats.org/officeDocument/2006/relationships/image" Target="../media/image331.png"/><Relationship Id="rId68" Type="http://schemas.openxmlformats.org/officeDocument/2006/relationships/image" Target="../media/image70.png"/><Relationship Id="rId133" Type="http://schemas.openxmlformats.org/officeDocument/2006/relationships/image" Target="../media/image135.png"/><Relationship Id="rId175" Type="http://schemas.openxmlformats.org/officeDocument/2006/relationships/image" Target="../media/image177.png"/><Relationship Id="rId340" Type="http://schemas.openxmlformats.org/officeDocument/2006/relationships/image" Target="../media/image342.png"/><Relationship Id="rId200" Type="http://schemas.openxmlformats.org/officeDocument/2006/relationships/image" Target="../media/image202.png"/><Relationship Id="rId382" Type="http://schemas.openxmlformats.org/officeDocument/2006/relationships/image" Target="../media/image384.png"/><Relationship Id="rId438" Type="http://schemas.openxmlformats.org/officeDocument/2006/relationships/image" Target="../media/image440.png"/><Relationship Id="rId242" Type="http://schemas.openxmlformats.org/officeDocument/2006/relationships/image" Target="../media/image244.png"/><Relationship Id="rId284" Type="http://schemas.openxmlformats.org/officeDocument/2006/relationships/image" Target="../media/image286.png"/><Relationship Id="rId37" Type="http://schemas.openxmlformats.org/officeDocument/2006/relationships/image" Target="../media/image39.png"/><Relationship Id="rId79" Type="http://schemas.openxmlformats.org/officeDocument/2006/relationships/image" Target="../media/image81.png"/><Relationship Id="rId102" Type="http://schemas.openxmlformats.org/officeDocument/2006/relationships/image" Target="../media/image104.png"/><Relationship Id="rId144" Type="http://schemas.openxmlformats.org/officeDocument/2006/relationships/image" Target="../media/image146.png"/><Relationship Id="rId90" Type="http://schemas.openxmlformats.org/officeDocument/2006/relationships/image" Target="../media/image92.png"/><Relationship Id="rId186" Type="http://schemas.openxmlformats.org/officeDocument/2006/relationships/image" Target="../media/image188.png"/><Relationship Id="rId351" Type="http://schemas.openxmlformats.org/officeDocument/2006/relationships/image" Target="../media/image353.png"/><Relationship Id="rId393" Type="http://schemas.openxmlformats.org/officeDocument/2006/relationships/image" Target="../media/image395.png"/><Relationship Id="rId407" Type="http://schemas.openxmlformats.org/officeDocument/2006/relationships/image" Target="../media/image409.png"/><Relationship Id="rId449" Type="http://schemas.openxmlformats.org/officeDocument/2006/relationships/image" Target="../media/image451.png"/><Relationship Id="rId211" Type="http://schemas.openxmlformats.org/officeDocument/2006/relationships/image" Target="../media/image213.png"/><Relationship Id="rId253" Type="http://schemas.openxmlformats.org/officeDocument/2006/relationships/image" Target="../media/image255.png"/><Relationship Id="rId295" Type="http://schemas.openxmlformats.org/officeDocument/2006/relationships/image" Target="../media/image297.png"/><Relationship Id="rId309" Type="http://schemas.openxmlformats.org/officeDocument/2006/relationships/image" Target="../media/image311.png"/><Relationship Id="rId460" Type="http://schemas.openxmlformats.org/officeDocument/2006/relationships/image" Target="../media/image462.png"/><Relationship Id="rId48" Type="http://schemas.openxmlformats.org/officeDocument/2006/relationships/image" Target="../media/image50.png"/><Relationship Id="rId113" Type="http://schemas.openxmlformats.org/officeDocument/2006/relationships/image" Target="../media/image115.png"/><Relationship Id="rId320" Type="http://schemas.openxmlformats.org/officeDocument/2006/relationships/image" Target="../media/image322.png"/><Relationship Id="rId155" Type="http://schemas.openxmlformats.org/officeDocument/2006/relationships/image" Target="../media/image157.png"/><Relationship Id="rId197" Type="http://schemas.openxmlformats.org/officeDocument/2006/relationships/image" Target="../media/image199.png"/><Relationship Id="rId362" Type="http://schemas.openxmlformats.org/officeDocument/2006/relationships/image" Target="../media/image364.png"/><Relationship Id="rId418" Type="http://schemas.openxmlformats.org/officeDocument/2006/relationships/image" Target="../media/image420.png"/><Relationship Id="rId222" Type="http://schemas.openxmlformats.org/officeDocument/2006/relationships/image" Target="../media/image224.png"/><Relationship Id="rId264" Type="http://schemas.openxmlformats.org/officeDocument/2006/relationships/image" Target="../media/image266.png"/><Relationship Id="rId17" Type="http://schemas.openxmlformats.org/officeDocument/2006/relationships/image" Target="../media/image19.png"/><Relationship Id="rId59" Type="http://schemas.openxmlformats.org/officeDocument/2006/relationships/image" Target="../media/image61.png"/><Relationship Id="rId124" Type="http://schemas.openxmlformats.org/officeDocument/2006/relationships/image" Target="../media/image126.png"/><Relationship Id="rId70" Type="http://schemas.openxmlformats.org/officeDocument/2006/relationships/image" Target="../media/image72.png"/><Relationship Id="rId166" Type="http://schemas.openxmlformats.org/officeDocument/2006/relationships/image" Target="../media/image168.png"/><Relationship Id="rId331" Type="http://schemas.openxmlformats.org/officeDocument/2006/relationships/image" Target="../media/image333.png"/><Relationship Id="rId373" Type="http://schemas.openxmlformats.org/officeDocument/2006/relationships/image" Target="../media/image375.png"/><Relationship Id="rId429" Type="http://schemas.openxmlformats.org/officeDocument/2006/relationships/image" Target="../media/image431.png"/><Relationship Id="rId1" Type="http://schemas.openxmlformats.org/officeDocument/2006/relationships/slideLayout" Target="../slideLayouts/slideLayout1.xml"/><Relationship Id="rId233" Type="http://schemas.openxmlformats.org/officeDocument/2006/relationships/image" Target="../media/image235.png"/><Relationship Id="rId440" Type="http://schemas.openxmlformats.org/officeDocument/2006/relationships/image" Target="../media/image442.png"/><Relationship Id="rId28" Type="http://schemas.openxmlformats.org/officeDocument/2006/relationships/image" Target="../media/image30.png"/><Relationship Id="rId275" Type="http://schemas.openxmlformats.org/officeDocument/2006/relationships/image" Target="../media/image277.png"/><Relationship Id="rId300" Type="http://schemas.openxmlformats.org/officeDocument/2006/relationships/image" Target="../media/image302.png"/><Relationship Id="rId81" Type="http://schemas.openxmlformats.org/officeDocument/2006/relationships/image" Target="../media/image83.png"/><Relationship Id="rId135" Type="http://schemas.openxmlformats.org/officeDocument/2006/relationships/image" Target="../media/image137.png"/><Relationship Id="rId177" Type="http://schemas.openxmlformats.org/officeDocument/2006/relationships/image" Target="../media/image179.png"/><Relationship Id="rId342" Type="http://schemas.openxmlformats.org/officeDocument/2006/relationships/image" Target="../media/image344.png"/><Relationship Id="rId384" Type="http://schemas.openxmlformats.org/officeDocument/2006/relationships/image" Target="../media/image386.png"/><Relationship Id="rId202" Type="http://schemas.openxmlformats.org/officeDocument/2006/relationships/image" Target="../media/image204.png"/><Relationship Id="rId244" Type="http://schemas.openxmlformats.org/officeDocument/2006/relationships/image" Target="../media/image246.png"/><Relationship Id="rId39" Type="http://schemas.openxmlformats.org/officeDocument/2006/relationships/image" Target="../media/image41.png"/><Relationship Id="rId286" Type="http://schemas.openxmlformats.org/officeDocument/2006/relationships/image" Target="../media/image288.png"/><Relationship Id="rId451" Type="http://schemas.openxmlformats.org/officeDocument/2006/relationships/image" Target="../media/image453.png"/><Relationship Id="rId50" Type="http://schemas.openxmlformats.org/officeDocument/2006/relationships/image" Target="../media/image52.png"/><Relationship Id="rId104" Type="http://schemas.openxmlformats.org/officeDocument/2006/relationships/image" Target="../media/image106.png"/><Relationship Id="rId146" Type="http://schemas.openxmlformats.org/officeDocument/2006/relationships/image" Target="../media/image148.png"/><Relationship Id="rId188" Type="http://schemas.openxmlformats.org/officeDocument/2006/relationships/image" Target="../media/image190.png"/><Relationship Id="rId311" Type="http://schemas.openxmlformats.org/officeDocument/2006/relationships/image" Target="../media/image313.png"/><Relationship Id="rId353" Type="http://schemas.openxmlformats.org/officeDocument/2006/relationships/image" Target="../media/image355.png"/><Relationship Id="rId395" Type="http://schemas.openxmlformats.org/officeDocument/2006/relationships/image" Target="../media/image397.png"/><Relationship Id="rId409" Type="http://schemas.openxmlformats.org/officeDocument/2006/relationships/image" Target="../media/image411.png"/><Relationship Id="rId92" Type="http://schemas.openxmlformats.org/officeDocument/2006/relationships/image" Target="../media/image94.png"/><Relationship Id="rId213" Type="http://schemas.openxmlformats.org/officeDocument/2006/relationships/image" Target="../media/image215.png"/><Relationship Id="rId420" Type="http://schemas.openxmlformats.org/officeDocument/2006/relationships/image" Target="../media/image42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37.png"/><Relationship Id="rId4" Type="http://schemas.openxmlformats.org/officeDocument/2006/relationships/image" Target="../media/image1936.png"/></Relationships>
</file>

<file path=ppt/slides/_rels/slide21.xml.rels><?xml version="1.0" encoding="UTF-8" standalone="yes"?>
<Relationships xmlns="http://schemas.openxmlformats.org/package/2006/relationships"><Relationship Id="rId8" Type="http://schemas.openxmlformats.org/officeDocument/2006/relationships/image" Target="../media/image1942.png"/><Relationship Id="rId3" Type="http://schemas.openxmlformats.org/officeDocument/2006/relationships/image" Target="../media/image1938.png"/><Relationship Id="rId7" Type="http://schemas.openxmlformats.org/officeDocument/2006/relationships/image" Target="../media/image194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40.png"/><Relationship Id="rId5" Type="http://schemas.openxmlformats.org/officeDocument/2006/relationships/image" Target="../media/image5.png"/><Relationship Id="rId10" Type="http://schemas.openxmlformats.org/officeDocument/2006/relationships/image" Target="../media/image1944.png"/><Relationship Id="rId4" Type="http://schemas.openxmlformats.org/officeDocument/2006/relationships/image" Target="../media/image1939.png"/><Relationship Id="rId9" Type="http://schemas.openxmlformats.org/officeDocument/2006/relationships/image" Target="../media/image194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45.png"/></Relationships>
</file>

<file path=ppt/slides/_rels/slide23.xml.rels><?xml version="1.0" encoding="UTF-8" standalone="yes"?>
<Relationships xmlns="http://schemas.openxmlformats.org/package/2006/relationships"><Relationship Id="rId8" Type="http://schemas.openxmlformats.org/officeDocument/2006/relationships/image" Target="../media/image1950.png"/><Relationship Id="rId13" Type="http://schemas.openxmlformats.org/officeDocument/2006/relationships/hyperlink" Target="https://www.youtube.com/@eatemp" TargetMode="External"/><Relationship Id="rId3" Type="http://schemas.openxmlformats.org/officeDocument/2006/relationships/image" Target="../media/image1946.png"/><Relationship Id="rId7" Type="http://schemas.openxmlformats.org/officeDocument/2006/relationships/image" Target="../media/image1949.png"/><Relationship Id="rId12" Type="http://schemas.openxmlformats.org/officeDocument/2006/relationships/image" Target="../media/image195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48.png"/><Relationship Id="rId11" Type="http://schemas.openxmlformats.org/officeDocument/2006/relationships/hyperlink" Target="https://www.pinterest.com/eatempofficial/" TargetMode="External"/><Relationship Id="rId5" Type="http://schemas.openxmlformats.org/officeDocument/2006/relationships/image" Target="../media/image5.png"/><Relationship Id="rId15" Type="http://schemas.openxmlformats.org/officeDocument/2006/relationships/hyperlink" Target="https://www.tiktok.com/@eatemp.official" TargetMode="External"/><Relationship Id="rId10" Type="http://schemas.openxmlformats.org/officeDocument/2006/relationships/image" Target="../media/image1951.png"/><Relationship Id="rId4" Type="http://schemas.openxmlformats.org/officeDocument/2006/relationships/image" Target="../media/image1947.png"/><Relationship Id="rId9" Type="http://schemas.openxmlformats.org/officeDocument/2006/relationships/hyperlink" Target="https://www.instagram.com/eatemp._/" TargetMode="External"/><Relationship Id="rId14" Type="http://schemas.openxmlformats.org/officeDocument/2006/relationships/image" Target="../media/image1953.png"/></Relationships>
</file>

<file path=ppt/slides/_rels/slide3.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65.png"/><Relationship Id="rId4" Type="http://schemas.openxmlformats.org/officeDocument/2006/relationships/image" Target="../media/image46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68.png"/><Relationship Id="rId5" Type="http://schemas.openxmlformats.org/officeDocument/2006/relationships/image" Target="../media/image467.png"/><Relationship Id="rId4" Type="http://schemas.openxmlformats.org/officeDocument/2006/relationships/image" Target="../media/image46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71.png"/><Relationship Id="rId4" Type="http://schemas.openxmlformats.org/officeDocument/2006/relationships/image" Target="../media/image470.png"/></Relationships>
</file>

<file path=ppt/slides/_rels/slide6.xml.rels><?xml version="1.0" encoding="UTF-8" standalone="yes"?>
<Relationships xmlns="http://schemas.openxmlformats.org/package/2006/relationships"><Relationship Id="rId3" Type="http://schemas.openxmlformats.org/officeDocument/2006/relationships/image" Target="../media/image47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4.png"/><Relationship Id="rId5" Type="http://schemas.openxmlformats.org/officeDocument/2006/relationships/image" Target="../media/image5.png"/><Relationship Id="rId4" Type="http://schemas.openxmlformats.org/officeDocument/2006/relationships/image" Target="../media/image473.png"/></Relationships>
</file>

<file path=ppt/slides/_rels/slide7.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7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77.png"/><Relationship Id="rId5" Type="http://schemas.openxmlformats.org/officeDocument/2006/relationships/image" Target="../media/image476.png"/><Relationship Id="rId4" Type="http://schemas.openxmlformats.org/officeDocument/2006/relationships/image" Target="../media/image475.png"/></Relationships>
</file>

<file path=ppt/slides/_rels/slide8.xml.rels><?xml version="1.0" encoding="UTF-8" standalone="yes"?>
<Relationships xmlns="http://schemas.openxmlformats.org/package/2006/relationships"><Relationship Id="rId8" Type="http://schemas.openxmlformats.org/officeDocument/2006/relationships/image" Target="../media/image482.png"/><Relationship Id="rId3" Type="http://schemas.openxmlformats.org/officeDocument/2006/relationships/image" Target="../media/image475.png"/><Relationship Id="rId7" Type="http://schemas.openxmlformats.org/officeDocument/2006/relationships/image" Target="../media/image48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80.png"/><Relationship Id="rId5" Type="http://schemas.openxmlformats.org/officeDocument/2006/relationships/image" Target="../media/image479.png"/><Relationship Id="rId4" Type="http://schemas.openxmlformats.org/officeDocument/2006/relationships/image" Target="../media/image47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17" Type="http://schemas.openxmlformats.org/officeDocument/2006/relationships/image" Target="../media/image596.png"/><Relationship Id="rId299" Type="http://schemas.openxmlformats.org/officeDocument/2006/relationships/image" Target="../media/image778.png"/><Relationship Id="rId21" Type="http://schemas.openxmlformats.org/officeDocument/2006/relationships/image" Target="../media/image500.png"/><Relationship Id="rId63" Type="http://schemas.openxmlformats.org/officeDocument/2006/relationships/image" Target="../media/image542.png"/><Relationship Id="rId159" Type="http://schemas.openxmlformats.org/officeDocument/2006/relationships/image" Target="../media/image638.png"/><Relationship Id="rId170" Type="http://schemas.openxmlformats.org/officeDocument/2006/relationships/image" Target="../media/image649.png"/><Relationship Id="rId226" Type="http://schemas.openxmlformats.org/officeDocument/2006/relationships/image" Target="../media/image705.png"/><Relationship Id="rId268" Type="http://schemas.openxmlformats.org/officeDocument/2006/relationships/image" Target="../media/image747.png"/><Relationship Id="rId32" Type="http://schemas.openxmlformats.org/officeDocument/2006/relationships/image" Target="../media/image511.png"/><Relationship Id="rId74" Type="http://schemas.openxmlformats.org/officeDocument/2006/relationships/image" Target="../media/image553.png"/><Relationship Id="rId128" Type="http://schemas.openxmlformats.org/officeDocument/2006/relationships/image" Target="../media/image607.png"/><Relationship Id="rId5" Type="http://schemas.openxmlformats.org/officeDocument/2006/relationships/image" Target="../media/image5.png"/><Relationship Id="rId181" Type="http://schemas.openxmlformats.org/officeDocument/2006/relationships/image" Target="../media/image660.png"/><Relationship Id="rId237" Type="http://schemas.openxmlformats.org/officeDocument/2006/relationships/image" Target="../media/image716.png"/><Relationship Id="rId279" Type="http://schemas.openxmlformats.org/officeDocument/2006/relationships/image" Target="../media/image758.png"/><Relationship Id="rId43" Type="http://schemas.openxmlformats.org/officeDocument/2006/relationships/image" Target="../media/image522.png"/><Relationship Id="rId139" Type="http://schemas.openxmlformats.org/officeDocument/2006/relationships/image" Target="../media/image618.png"/><Relationship Id="rId290" Type="http://schemas.openxmlformats.org/officeDocument/2006/relationships/image" Target="../media/image769.png"/><Relationship Id="rId304" Type="http://schemas.openxmlformats.org/officeDocument/2006/relationships/image" Target="../media/image783.png"/><Relationship Id="rId85" Type="http://schemas.openxmlformats.org/officeDocument/2006/relationships/image" Target="../media/image564.png"/><Relationship Id="rId150" Type="http://schemas.openxmlformats.org/officeDocument/2006/relationships/image" Target="../media/image629.png"/><Relationship Id="rId192" Type="http://schemas.openxmlformats.org/officeDocument/2006/relationships/image" Target="../media/image671.png"/><Relationship Id="rId206" Type="http://schemas.openxmlformats.org/officeDocument/2006/relationships/image" Target="../media/image685.png"/><Relationship Id="rId248" Type="http://schemas.openxmlformats.org/officeDocument/2006/relationships/image" Target="../media/image727.png"/><Relationship Id="rId12" Type="http://schemas.openxmlformats.org/officeDocument/2006/relationships/image" Target="../media/image491.png"/><Relationship Id="rId108" Type="http://schemas.openxmlformats.org/officeDocument/2006/relationships/image" Target="../media/image587.png"/><Relationship Id="rId54" Type="http://schemas.openxmlformats.org/officeDocument/2006/relationships/image" Target="../media/image533.png"/><Relationship Id="rId96" Type="http://schemas.openxmlformats.org/officeDocument/2006/relationships/image" Target="../media/image575.png"/><Relationship Id="rId161" Type="http://schemas.openxmlformats.org/officeDocument/2006/relationships/image" Target="../media/image640.png"/><Relationship Id="rId217" Type="http://schemas.openxmlformats.org/officeDocument/2006/relationships/image" Target="../media/image696.png"/><Relationship Id="rId259" Type="http://schemas.openxmlformats.org/officeDocument/2006/relationships/image" Target="../media/image738.png"/><Relationship Id="rId23" Type="http://schemas.openxmlformats.org/officeDocument/2006/relationships/image" Target="../media/image502.png"/><Relationship Id="rId119" Type="http://schemas.openxmlformats.org/officeDocument/2006/relationships/image" Target="../media/image598.png"/><Relationship Id="rId270" Type="http://schemas.openxmlformats.org/officeDocument/2006/relationships/image" Target="../media/image749.png"/><Relationship Id="rId44" Type="http://schemas.openxmlformats.org/officeDocument/2006/relationships/image" Target="../media/image523.png"/><Relationship Id="rId65" Type="http://schemas.openxmlformats.org/officeDocument/2006/relationships/image" Target="../media/image544.png"/><Relationship Id="rId86" Type="http://schemas.openxmlformats.org/officeDocument/2006/relationships/image" Target="../media/image565.png"/><Relationship Id="rId130" Type="http://schemas.openxmlformats.org/officeDocument/2006/relationships/image" Target="../media/image609.png"/><Relationship Id="rId151" Type="http://schemas.openxmlformats.org/officeDocument/2006/relationships/image" Target="../media/image630.png"/><Relationship Id="rId172" Type="http://schemas.openxmlformats.org/officeDocument/2006/relationships/image" Target="../media/image651.png"/><Relationship Id="rId193" Type="http://schemas.openxmlformats.org/officeDocument/2006/relationships/image" Target="../media/image672.png"/><Relationship Id="rId207" Type="http://schemas.openxmlformats.org/officeDocument/2006/relationships/image" Target="../media/image686.png"/><Relationship Id="rId228" Type="http://schemas.openxmlformats.org/officeDocument/2006/relationships/image" Target="../media/image707.png"/><Relationship Id="rId249" Type="http://schemas.openxmlformats.org/officeDocument/2006/relationships/image" Target="../media/image728.png"/><Relationship Id="rId13" Type="http://schemas.openxmlformats.org/officeDocument/2006/relationships/image" Target="../media/image492.png"/><Relationship Id="rId109" Type="http://schemas.openxmlformats.org/officeDocument/2006/relationships/image" Target="../media/image588.png"/><Relationship Id="rId260" Type="http://schemas.openxmlformats.org/officeDocument/2006/relationships/image" Target="../media/image739.png"/><Relationship Id="rId281" Type="http://schemas.openxmlformats.org/officeDocument/2006/relationships/image" Target="../media/image760.png"/><Relationship Id="rId34" Type="http://schemas.openxmlformats.org/officeDocument/2006/relationships/image" Target="../media/image513.png"/><Relationship Id="rId55" Type="http://schemas.openxmlformats.org/officeDocument/2006/relationships/image" Target="../media/image534.png"/><Relationship Id="rId76" Type="http://schemas.openxmlformats.org/officeDocument/2006/relationships/image" Target="../media/image555.png"/><Relationship Id="rId97" Type="http://schemas.openxmlformats.org/officeDocument/2006/relationships/image" Target="../media/image576.png"/><Relationship Id="rId120" Type="http://schemas.openxmlformats.org/officeDocument/2006/relationships/image" Target="../media/image599.png"/><Relationship Id="rId141" Type="http://schemas.openxmlformats.org/officeDocument/2006/relationships/image" Target="../media/image620.png"/><Relationship Id="rId7" Type="http://schemas.openxmlformats.org/officeDocument/2006/relationships/image" Target="../media/image486.png"/><Relationship Id="rId162" Type="http://schemas.openxmlformats.org/officeDocument/2006/relationships/image" Target="../media/image641.png"/><Relationship Id="rId183" Type="http://schemas.openxmlformats.org/officeDocument/2006/relationships/image" Target="../media/image662.png"/><Relationship Id="rId218" Type="http://schemas.openxmlformats.org/officeDocument/2006/relationships/image" Target="../media/image697.png"/><Relationship Id="rId239" Type="http://schemas.openxmlformats.org/officeDocument/2006/relationships/image" Target="../media/image718.png"/><Relationship Id="rId250" Type="http://schemas.openxmlformats.org/officeDocument/2006/relationships/image" Target="../media/image729.png"/><Relationship Id="rId271" Type="http://schemas.openxmlformats.org/officeDocument/2006/relationships/image" Target="../media/image750.png"/><Relationship Id="rId292" Type="http://schemas.openxmlformats.org/officeDocument/2006/relationships/image" Target="../media/image771.png"/><Relationship Id="rId306" Type="http://schemas.openxmlformats.org/officeDocument/2006/relationships/image" Target="../media/image785.png"/><Relationship Id="rId24" Type="http://schemas.openxmlformats.org/officeDocument/2006/relationships/image" Target="../media/image503.png"/><Relationship Id="rId45" Type="http://schemas.openxmlformats.org/officeDocument/2006/relationships/image" Target="../media/image524.png"/><Relationship Id="rId66" Type="http://schemas.openxmlformats.org/officeDocument/2006/relationships/image" Target="../media/image545.png"/><Relationship Id="rId87" Type="http://schemas.openxmlformats.org/officeDocument/2006/relationships/image" Target="../media/image566.png"/><Relationship Id="rId110" Type="http://schemas.openxmlformats.org/officeDocument/2006/relationships/image" Target="../media/image589.png"/><Relationship Id="rId131" Type="http://schemas.openxmlformats.org/officeDocument/2006/relationships/image" Target="../media/image610.png"/><Relationship Id="rId152" Type="http://schemas.openxmlformats.org/officeDocument/2006/relationships/image" Target="../media/image631.png"/><Relationship Id="rId173" Type="http://schemas.openxmlformats.org/officeDocument/2006/relationships/image" Target="../media/image652.png"/><Relationship Id="rId194" Type="http://schemas.openxmlformats.org/officeDocument/2006/relationships/image" Target="../media/image673.png"/><Relationship Id="rId208" Type="http://schemas.openxmlformats.org/officeDocument/2006/relationships/image" Target="../media/image687.png"/><Relationship Id="rId229" Type="http://schemas.openxmlformats.org/officeDocument/2006/relationships/image" Target="../media/image708.png"/><Relationship Id="rId240" Type="http://schemas.openxmlformats.org/officeDocument/2006/relationships/image" Target="../media/image719.png"/><Relationship Id="rId261" Type="http://schemas.openxmlformats.org/officeDocument/2006/relationships/image" Target="../media/image740.png"/><Relationship Id="rId14" Type="http://schemas.openxmlformats.org/officeDocument/2006/relationships/image" Target="../media/image493.png"/><Relationship Id="rId35" Type="http://schemas.openxmlformats.org/officeDocument/2006/relationships/image" Target="../media/image514.png"/><Relationship Id="rId56" Type="http://schemas.openxmlformats.org/officeDocument/2006/relationships/image" Target="../media/image535.png"/><Relationship Id="rId77" Type="http://schemas.openxmlformats.org/officeDocument/2006/relationships/image" Target="../media/image556.png"/><Relationship Id="rId100" Type="http://schemas.openxmlformats.org/officeDocument/2006/relationships/image" Target="../media/image579.png"/><Relationship Id="rId282" Type="http://schemas.openxmlformats.org/officeDocument/2006/relationships/image" Target="../media/image761.png"/><Relationship Id="rId8" Type="http://schemas.openxmlformats.org/officeDocument/2006/relationships/image" Target="../media/image487.png"/><Relationship Id="rId98" Type="http://schemas.openxmlformats.org/officeDocument/2006/relationships/image" Target="../media/image577.png"/><Relationship Id="rId121" Type="http://schemas.openxmlformats.org/officeDocument/2006/relationships/image" Target="../media/image600.png"/><Relationship Id="rId142" Type="http://schemas.openxmlformats.org/officeDocument/2006/relationships/image" Target="../media/image621.png"/><Relationship Id="rId163" Type="http://schemas.openxmlformats.org/officeDocument/2006/relationships/image" Target="../media/image642.png"/><Relationship Id="rId184" Type="http://schemas.openxmlformats.org/officeDocument/2006/relationships/image" Target="../media/image663.png"/><Relationship Id="rId219" Type="http://schemas.openxmlformats.org/officeDocument/2006/relationships/image" Target="../media/image698.png"/><Relationship Id="rId230" Type="http://schemas.openxmlformats.org/officeDocument/2006/relationships/image" Target="../media/image709.png"/><Relationship Id="rId251" Type="http://schemas.openxmlformats.org/officeDocument/2006/relationships/image" Target="../media/image730.png"/><Relationship Id="rId25" Type="http://schemas.openxmlformats.org/officeDocument/2006/relationships/image" Target="../media/image504.png"/><Relationship Id="rId46" Type="http://schemas.openxmlformats.org/officeDocument/2006/relationships/image" Target="../media/image525.png"/><Relationship Id="rId67" Type="http://schemas.openxmlformats.org/officeDocument/2006/relationships/image" Target="../media/image546.png"/><Relationship Id="rId272" Type="http://schemas.openxmlformats.org/officeDocument/2006/relationships/image" Target="../media/image751.png"/><Relationship Id="rId293" Type="http://schemas.openxmlformats.org/officeDocument/2006/relationships/image" Target="../media/image772.png"/><Relationship Id="rId307" Type="http://schemas.openxmlformats.org/officeDocument/2006/relationships/image" Target="../media/image786.png"/><Relationship Id="rId88" Type="http://schemas.openxmlformats.org/officeDocument/2006/relationships/image" Target="../media/image567.png"/><Relationship Id="rId111" Type="http://schemas.openxmlformats.org/officeDocument/2006/relationships/image" Target="../media/image590.png"/><Relationship Id="rId132" Type="http://schemas.openxmlformats.org/officeDocument/2006/relationships/image" Target="../media/image611.png"/><Relationship Id="rId153" Type="http://schemas.openxmlformats.org/officeDocument/2006/relationships/image" Target="../media/image632.png"/><Relationship Id="rId174" Type="http://schemas.openxmlformats.org/officeDocument/2006/relationships/image" Target="../media/image653.png"/><Relationship Id="rId195" Type="http://schemas.openxmlformats.org/officeDocument/2006/relationships/image" Target="../media/image674.png"/><Relationship Id="rId209" Type="http://schemas.openxmlformats.org/officeDocument/2006/relationships/image" Target="../media/image688.png"/><Relationship Id="rId220" Type="http://schemas.openxmlformats.org/officeDocument/2006/relationships/image" Target="../media/image699.png"/><Relationship Id="rId241" Type="http://schemas.openxmlformats.org/officeDocument/2006/relationships/image" Target="../media/image720.png"/><Relationship Id="rId15" Type="http://schemas.openxmlformats.org/officeDocument/2006/relationships/image" Target="../media/image494.png"/><Relationship Id="rId36" Type="http://schemas.openxmlformats.org/officeDocument/2006/relationships/image" Target="../media/image515.png"/><Relationship Id="rId57" Type="http://schemas.openxmlformats.org/officeDocument/2006/relationships/image" Target="../media/image536.png"/><Relationship Id="rId262" Type="http://schemas.openxmlformats.org/officeDocument/2006/relationships/image" Target="../media/image741.png"/><Relationship Id="rId283" Type="http://schemas.openxmlformats.org/officeDocument/2006/relationships/image" Target="../media/image762.png"/><Relationship Id="rId78" Type="http://schemas.openxmlformats.org/officeDocument/2006/relationships/image" Target="../media/image557.png"/><Relationship Id="rId99" Type="http://schemas.openxmlformats.org/officeDocument/2006/relationships/image" Target="../media/image578.png"/><Relationship Id="rId101" Type="http://schemas.openxmlformats.org/officeDocument/2006/relationships/image" Target="../media/image580.png"/><Relationship Id="rId122" Type="http://schemas.openxmlformats.org/officeDocument/2006/relationships/image" Target="../media/image601.png"/><Relationship Id="rId143" Type="http://schemas.openxmlformats.org/officeDocument/2006/relationships/image" Target="../media/image622.png"/><Relationship Id="rId164" Type="http://schemas.openxmlformats.org/officeDocument/2006/relationships/image" Target="../media/image643.png"/><Relationship Id="rId185" Type="http://schemas.openxmlformats.org/officeDocument/2006/relationships/image" Target="../media/image664.png"/><Relationship Id="rId9" Type="http://schemas.openxmlformats.org/officeDocument/2006/relationships/image" Target="../media/image488.png"/><Relationship Id="rId210" Type="http://schemas.openxmlformats.org/officeDocument/2006/relationships/image" Target="../media/image689.png"/><Relationship Id="rId26" Type="http://schemas.openxmlformats.org/officeDocument/2006/relationships/image" Target="../media/image505.png"/><Relationship Id="rId231" Type="http://schemas.openxmlformats.org/officeDocument/2006/relationships/image" Target="../media/image710.png"/><Relationship Id="rId252" Type="http://schemas.openxmlformats.org/officeDocument/2006/relationships/image" Target="../media/image731.png"/><Relationship Id="rId273" Type="http://schemas.openxmlformats.org/officeDocument/2006/relationships/image" Target="../media/image752.png"/><Relationship Id="rId294" Type="http://schemas.openxmlformats.org/officeDocument/2006/relationships/image" Target="../media/image773.png"/><Relationship Id="rId308" Type="http://schemas.openxmlformats.org/officeDocument/2006/relationships/image" Target="../media/image787.png"/><Relationship Id="rId47" Type="http://schemas.openxmlformats.org/officeDocument/2006/relationships/image" Target="../media/image526.png"/><Relationship Id="rId68" Type="http://schemas.openxmlformats.org/officeDocument/2006/relationships/image" Target="../media/image547.png"/><Relationship Id="rId89" Type="http://schemas.openxmlformats.org/officeDocument/2006/relationships/image" Target="../media/image568.png"/><Relationship Id="rId112" Type="http://schemas.openxmlformats.org/officeDocument/2006/relationships/image" Target="../media/image591.png"/><Relationship Id="rId133" Type="http://schemas.openxmlformats.org/officeDocument/2006/relationships/image" Target="../media/image612.png"/><Relationship Id="rId154" Type="http://schemas.openxmlformats.org/officeDocument/2006/relationships/image" Target="../media/image633.png"/><Relationship Id="rId175" Type="http://schemas.openxmlformats.org/officeDocument/2006/relationships/image" Target="../media/image654.png"/><Relationship Id="rId196" Type="http://schemas.openxmlformats.org/officeDocument/2006/relationships/image" Target="../media/image675.png"/><Relationship Id="rId200" Type="http://schemas.openxmlformats.org/officeDocument/2006/relationships/image" Target="../media/image679.png"/><Relationship Id="rId16" Type="http://schemas.openxmlformats.org/officeDocument/2006/relationships/image" Target="../media/image495.png"/><Relationship Id="rId221" Type="http://schemas.openxmlformats.org/officeDocument/2006/relationships/image" Target="../media/image700.png"/><Relationship Id="rId242" Type="http://schemas.openxmlformats.org/officeDocument/2006/relationships/image" Target="../media/image721.png"/><Relationship Id="rId263" Type="http://schemas.openxmlformats.org/officeDocument/2006/relationships/image" Target="../media/image742.png"/><Relationship Id="rId284" Type="http://schemas.openxmlformats.org/officeDocument/2006/relationships/image" Target="../media/image763.png"/><Relationship Id="rId37" Type="http://schemas.openxmlformats.org/officeDocument/2006/relationships/image" Target="../media/image516.png"/><Relationship Id="rId58" Type="http://schemas.openxmlformats.org/officeDocument/2006/relationships/image" Target="../media/image537.png"/><Relationship Id="rId79" Type="http://schemas.openxmlformats.org/officeDocument/2006/relationships/image" Target="../media/image558.png"/><Relationship Id="rId102" Type="http://schemas.openxmlformats.org/officeDocument/2006/relationships/image" Target="../media/image581.png"/><Relationship Id="rId123" Type="http://schemas.openxmlformats.org/officeDocument/2006/relationships/image" Target="../media/image602.png"/><Relationship Id="rId144" Type="http://schemas.openxmlformats.org/officeDocument/2006/relationships/image" Target="../media/image623.png"/><Relationship Id="rId90" Type="http://schemas.openxmlformats.org/officeDocument/2006/relationships/image" Target="../media/image569.png"/><Relationship Id="rId165" Type="http://schemas.openxmlformats.org/officeDocument/2006/relationships/image" Target="../media/image644.png"/><Relationship Id="rId186" Type="http://schemas.openxmlformats.org/officeDocument/2006/relationships/image" Target="../media/image665.png"/><Relationship Id="rId211" Type="http://schemas.openxmlformats.org/officeDocument/2006/relationships/image" Target="../media/image690.png"/><Relationship Id="rId232" Type="http://schemas.openxmlformats.org/officeDocument/2006/relationships/image" Target="../media/image711.png"/><Relationship Id="rId253" Type="http://schemas.openxmlformats.org/officeDocument/2006/relationships/image" Target="../media/image732.png"/><Relationship Id="rId274" Type="http://schemas.openxmlformats.org/officeDocument/2006/relationships/image" Target="../media/image753.png"/><Relationship Id="rId295" Type="http://schemas.openxmlformats.org/officeDocument/2006/relationships/image" Target="../media/image774.png"/><Relationship Id="rId309" Type="http://schemas.openxmlformats.org/officeDocument/2006/relationships/image" Target="../media/image788.png"/><Relationship Id="rId27" Type="http://schemas.openxmlformats.org/officeDocument/2006/relationships/image" Target="../media/image506.png"/><Relationship Id="rId48" Type="http://schemas.openxmlformats.org/officeDocument/2006/relationships/image" Target="../media/image527.png"/><Relationship Id="rId69" Type="http://schemas.openxmlformats.org/officeDocument/2006/relationships/image" Target="../media/image548.png"/><Relationship Id="rId113" Type="http://schemas.openxmlformats.org/officeDocument/2006/relationships/image" Target="../media/image592.png"/><Relationship Id="rId134" Type="http://schemas.openxmlformats.org/officeDocument/2006/relationships/image" Target="../media/image613.png"/><Relationship Id="rId80" Type="http://schemas.openxmlformats.org/officeDocument/2006/relationships/image" Target="../media/image559.png"/><Relationship Id="rId155" Type="http://schemas.openxmlformats.org/officeDocument/2006/relationships/image" Target="../media/image634.png"/><Relationship Id="rId176" Type="http://schemas.openxmlformats.org/officeDocument/2006/relationships/image" Target="../media/image655.png"/><Relationship Id="rId197" Type="http://schemas.openxmlformats.org/officeDocument/2006/relationships/image" Target="../media/image676.png"/><Relationship Id="rId201" Type="http://schemas.openxmlformats.org/officeDocument/2006/relationships/image" Target="../media/image680.png"/><Relationship Id="rId222" Type="http://schemas.openxmlformats.org/officeDocument/2006/relationships/image" Target="../media/image701.png"/><Relationship Id="rId243" Type="http://schemas.openxmlformats.org/officeDocument/2006/relationships/image" Target="../media/image722.png"/><Relationship Id="rId264" Type="http://schemas.openxmlformats.org/officeDocument/2006/relationships/image" Target="../media/image743.png"/><Relationship Id="rId285" Type="http://schemas.openxmlformats.org/officeDocument/2006/relationships/image" Target="../media/image764.png"/><Relationship Id="rId17" Type="http://schemas.openxmlformats.org/officeDocument/2006/relationships/image" Target="../media/image496.png"/><Relationship Id="rId38" Type="http://schemas.openxmlformats.org/officeDocument/2006/relationships/image" Target="../media/image517.png"/><Relationship Id="rId59" Type="http://schemas.openxmlformats.org/officeDocument/2006/relationships/image" Target="../media/image538.png"/><Relationship Id="rId103" Type="http://schemas.openxmlformats.org/officeDocument/2006/relationships/image" Target="../media/image582.png"/><Relationship Id="rId124" Type="http://schemas.openxmlformats.org/officeDocument/2006/relationships/image" Target="../media/image603.png"/><Relationship Id="rId310" Type="http://schemas.openxmlformats.org/officeDocument/2006/relationships/image" Target="../media/image789.png"/><Relationship Id="rId70" Type="http://schemas.openxmlformats.org/officeDocument/2006/relationships/image" Target="../media/image549.png"/><Relationship Id="rId91" Type="http://schemas.openxmlformats.org/officeDocument/2006/relationships/image" Target="../media/image570.png"/><Relationship Id="rId145" Type="http://schemas.openxmlformats.org/officeDocument/2006/relationships/image" Target="../media/image624.png"/><Relationship Id="rId166" Type="http://schemas.openxmlformats.org/officeDocument/2006/relationships/image" Target="../media/image645.png"/><Relationship Id="rId187" Type="http://schemas.openxmlformats.org/officeDocument/2006/relationships/image" Target="../media/image666.png"/><Relationship Id="rId1" Type="http://schemas.openxmlformats.org/officeDocument/2006/relationships/slideLayout" Target="../slideLayouts/slideLayout1.xml"/><Relationship Id="rId212" Type="http://schemas.openxmlformats.org/officeDocument/2006/relationships/image" Target="../media/image691.png"/><Relationship Id="rId233" Type="http://schemas.openxmlformats.org/officeDocument/2006/relationships/image" Target="../media/image712.png"/><Relationship Id="rId254" Type="http://schemas.openxmlformats.org/officeDocument/2006/relationships/image" Target="../media/image733.png"/><Relationship Id="rId28" Type="http://schemas.openxmlformats.org/officeDocument/2006/relationships/image" Target="../media/image507.png"/><Relationship Id="rId49" Type="http://schemas.openxmlformats.org/officeDocument/2006/relationships/image" Target="../media/image528.png"/><Relationship Id="rId114" Type="http://schemas.openxmlformats.org/officeDocument/2006/relationships/image" Target="../media/image593.png"/><Relationship Id="rId275" Type="http://schemas.openxmlformats.org/officeDocument/2006/relationships/image" Target="../media/image754.png"/><Relationship Id="rId296" Type="http://schemas.openxmlformats.org/officeDocument/2006/relationships/image" Target="../media/image775.png"/><Relationship Id="rId300" Type="http://schemas.openxmlformats.org/officeDocument/2006/relationships/image" Target="../media/image779.png"/><Relationship Id="rId60" Type="http://schemas.openxmlformats.org/officeDocument/2006/relationships/image" Target="../media/image539.png"/><Relationship Id="rId81" Type="http://schemas.openxmlformats.org/officeDocument/2006/relationships/image" Target="../media/image560.png"/><Relationship Id="rId135" Type="http://schemas.openxmlformats.org/officeDocument/2006/relationships/image" Target="../media/image614.png"/><Relationship Id="rId156" Type="http://schemas.openxmlformats.org/officeDocument/2006/relationships/image" Target="../media/image635.png"/><Relationship Id="rId177" Type="http://schemas.openxmlformats.org/officeDocument/2006/relationships/image" Target="../media/image656.png"/><Relationship Id="rId198" Type="http://schemas.openxmlformats.org/officeDocument/2006/relationships/image" Target="../media/image677.png"/><Relationship Id="rId202" Type="http://schemas.openxmlformats.org/officeDocument/2006/relationships/image" Target="../media/image681.png"/><Relationship Id="rId223" Type="http://schemas.openxmlformats.org/officeDocument/2006/relationships/image" Target="../media/image702.png"/><Relationship Id="rId244" Type="http://schemas.openxmlformats.org/officeDocument/2006/relationships/image" Target="../media/image723.png"/><Relationship Id="rId18" Type="http://schemas.openxmlformats.org/officeDocument/2006/relationships/image" Target="../media/image497.png"/><Relationship Id="rId39" Type="http://schemas.openxmlformats.org/officeDocument/2006/relationships/image" Target="../media/image518.png"/><Relationship Id="rId265" Type="http://schemas.openxmlformats.org/officeDocument/2006/relationships/image" Target="../media/image744.png"/><Relationship Id="rId286" Type="http://schemas.openxmlformats.org/officeDocument/2006/relationships/image" Target="../media/image765.png"/><Relationship Id="rId50" Type="http://schemas.openxmlformats.org/officeDocument/2006/relationships/image" Target="../media/image529.png"/><Relationship Id="rId104" Type="http://schemas.openxmlformats.org/officeDocument/2006/relationships/image" Target="../media/image583.png"/><Relationship Id="rId125" Type="http://schemas.openxmlformats.org/officeDocument/2006/relationships/image" Target="../media/image604.png"/><Relationship Id="rId146" Type="http://schemas.openxmlformats.org/officeDocument/2006/relationships/image" Target="../media/image625.png"/><Relationship Id="rId167" Type="http://schemas.openxmlformats.org/officeDocument/2006/relationships/image" Target="../media/image646.png"/><Relationship Id="rId188" Type="http://schemas.openxmlformats.org/officeDocument/2006/relationships/image" Target="../media/image667.png"/><Relationship Id="rId71" Type="http://schemas.openxmlformats.org/officeDocument/2006/relationships/image" Target="../media/image550.png"/><Relationship Id="rId92" Type="http://schemas.openxmlformats.org/officeDocument/2006/relationships/image" Target="../media/image571.png"/><Relationship Id="rId213" Type="http://schemas.openxmlformats.org/officeDocument/2006/relationships/image" Target="../media/image692.png"/><Relationship Id="rId234" Type="http://schemas.openxmlformats.org/officeDocument/2006/relationships/image" Target="../media/image713.png"/><Relationship Id="rId2" Type="http://schemas.openxmlformats.org/officeDocument/2006/relationships/notesSlide" Target="../notesSlides/notesSlide9.xml"/><Relationship Id="rId29" Type="http://schemas.openxmlformats.org/officeDocument/2006/relationships/image" Target="../media/image508.png"/><Relationship Id="rId255" Type="http://schemas.openxmlformats.org/officeDocument/2006/relationships/image" Target="../media/image734.png"/><Relationship Id="rId276" Type="http://schemas.openxmlformats.org/officeDocument/2006/relationships/image" Target="../media/image755.png"/><Relationship Id="rId297" Type="http://schemas.openxmlformats.org/officeDocument/2006/relationships/image" Target="../media/image776.png"/><Relationship Id="rId40" Type="http://schemas.openxmlformats.org/officeDocument/2006/relationships/image" Target="../media/image519.png"/><Relationship Id="rId115" Type="http://schemas.openxmlformats.org/officeDocument/2006/relationships/image" Target="../media/image594.png"/><Relationship Id="rId136" Type="http://schemas.openxmlformats.org/officeDocument/2006/relationships/image" Target="../media/image615.png"/><Relationship Id="rId157" Type="http://schemas.openxmlformats.org/officeDocument/2006/relationships/image" Target="../media/image636.png"/><Relationship Id="rId178" Type="http://schemas.openxmlformats.org/officeDocument/2006/relationships/image" Target="../media/image657.png"/><Relationship Id="rId301" Type="http://schemas.openxmlformats.org/officeDocument/2006/relationships/image" Target="../media/image780.png"/><Relationship Id="rId61" Type="http://schemas.openxmlformats.org/officeDocument/2006/relationships/image" Target="../media/image540.png"/><Relationship Id="rId82" Type="http://schemas.openxmlformats.org/officeDocument/2006/relationships/image" Target="../media/image561.png"/><Relationship Id="rId199" Type="http://schemas.openxmlformats.org/officeDocument/2006/relationships/image" Target="../media/image678.png"/><Relationship Id="rId203" Type="http://schemas.openxmlformats.org/officeDocument/2006/relationships/image" Target="../media/image682.png"/><Relationship Id="rId19" Type="http://schemas.openxmlformats.org/officeDocument/2006/relationships/image" Target="../media/image498.png"/><Relationship Id="rId224" Type="http://schemas.openxmlformats.org/officeDocument/2006/relationships/image" Target="../media/image703.png"/><Relationship Id="rId245" Type="http://schemas.openxmlformats.org/officeDocument/2006/relationships/image" Target="../media/image724.png"/><Relationship Id="rId266" Type="http://schemas.openxmlformats.org/officeDocument/2006/relationships/image" Target="../media/image745.png"/><Relationship Id="rId287" Type="http://schemas.openxmlformats.org/officeDocument/2006/relationships/image" Target="../media/image766.png"/><Relationship Id="rId30" Type="http://schemas.openxmlformats.org/officeDocument/2006/relationships/image" Target="../media/image509.png"/><Relationship Id="rId105" Type="http://schemas.openxmlformats.org/officeDocument/2006/relationships/image" Target="../media/image584.png"/><Relationship Id="rId126" Type="http://schemas.openxmlformats.org/officeDocument/2006/relationships/image" Target="../media/image605.png"/><Relationship Id="rId147" Type="http://schemas.openxmlformats.org/officeDocument/2006/relationships/image" Target="../media/image626.png"/><Relationship Id="rId168" Type="http://schemas.openxmlformats.org/officeDocument/2006/relationships/image" Target="../media/image647.png"/><Relationship Id="rId51" Type="http://schemas.openxmlformats.org/officeDocument/2006/relationships/image" Target="../media/image530.png"/><Relationship Id="rId72" Type="http://schemas.openxmlformats.org/officeDocument/2006/relationships/image" Target="../media/image551.png"/><Relationship Id="rId93" Type="http://schemas.openxmlformats.org/officeDocument/2006/relationships/image" Target="../media/image572.png"/><Relationship Id="rId189" Type="http://schemas.openxmlformats.org/officeDocument/2006/relationships/image" Target="../media/image668.png"/><Relationship Id="rId3" Type="http://schemas.openxmlformats.org/officeDocument/2006/relationships/image" Target="../media/image483.png"/><Relationship Id="rId214" Type="http://schemas.openxmlformats.org/officeDocument/2006/relationships/image" Target="../media/image693.png"/><Relationship Id="rId235" Type="http://schemas.openxmlformats.org/officeDocument/2006/relationships/image" Target="../media/image714.png"/><Relationship Id="rId256" Type="http://schemas.openxmlformats.org/officeDocument/2006/relationships/image" Target="../media/image735.png"/><Relationship Id="rId277" Type="http://schemas.openxmlformats.org/officeDocument/2006/relationships/image" Target="../media/image756.png"/><Relationship Id="rId298" Type="http://schemas.openxmlformats.org/officeDocument/2006/relationships/image" Target="../media/image777.png"/><Relationship Id="rId116" Type="http://schemas.openxmlformats.org/officeDocument/2006/relationships/image" Target="../media/image595.png"/><Relationship Id="rId137" Type="http://schemas.openxmlformats.org/officeDocument/2006/relationships/image" Target="../media/image616.png"/><Relationship Id="rId158" Type="http://schemas.openxmlformats.org/officeDocument/2006/relationships/image" Target="../media/image637.png"/><Relationship Id="rId302" Type="http://schemas.openxmlformats.org/officeDocument/2006/relationships/image" Target="../media/image781.png"/><Relationship Id="rId20" Type="http://schemas.openxmlformats.org/officeDocument/2006/relationships/image" Target="../media/image499.png"/><Relationship Id="rId41" Type="http://schemas.openxmlformats.org/officeDocument/2006/relationships/image" Target="../media/image520.png"/><Relationship Id="rId62" Type="http://schemas.openxmlformats.org/officeDocument/2006/relationships/image" Target="../media/image541.png"/><Relationship Id="rId83" Type="http://schemas.openxmlformats.org/officeDocument/2006/relationships/image" Target="../media/image562.png"/><Relationship Id="rId179" Type="http://schemas.openxmlformats.org/officeDocument/2006/relationships/image" Target="../media/image658.png"/><Relationship Id="rId190" Type="http://schemas.openxmlformats.org/officeDocument/2006/relationships/image" Target="../media/image669.png"/><Relationship Id="rId204" Type="http://schemas.openxmlformats.org/officeDocument/2006/relationships/image" Target="../media/image683.png"/><Relationship Id="rId225" Type="http://schemas.openxmlformats.org/officeDocument/2006/relationships/image" Target="../media/image704.png"/><Relationship Id="rId246" Type="http://schemas.openxmlformats.org/officeDocument/2006/relationships/image" Target="../media/image725.png"/><Relationship Id="rId267" Type="http://schemas.openxmlformats.org/officeDocument/2006/relationships/image" Target="../media/image746.png"/><Relationship Id="rId288" Type="http://schemas.openxmlformats.org/officeDocument/2006/relationships/image" Target="../media/image767.png"/><Relationship Id="rId106" Type="http://schemas.openxmlformats.org/officeDocument/2006/relationships/image" Target="../media/image585.png"/><Relationship Id="rId127" Type="http://schemas.openxmlformats.org/officeDocument/2006/relationships/image" Target="../media/image606.png"/><Relationship Id="rId10" Type="http://schemas.openxmlformats.org/officeDocument/2006/relationships/image" Target="../media/image489.png"/><Relationship Id="rId31" Type="http://schemas.openxmlformats.org/officeDocument/2006/relationships/image" Target="../media/image510.png"/><Relationship Id="rId52" Type="http://schemas.openxmlformats.org/officeDocument/2006/relationships/image" Target="../media/image531.png"/><Relationship Id="rId73" Type="http://schemas.openxmlformats.org/officeDocument/2006/relationships/image" Target="../media/image552.png"/><Relationship Id="rId94" Type="http://schemas.openxmlformats.org/officeDocument/2006/relationships/image" Target="../media/image573.png"/><Relationship Id="rId148" Type="http://schemas.openxmlformats.org/officeDocument/2006/relationships/image" Target="../media/image627.png"/><Relationship Id="rId169" Type="http://schemas.openxmlformats.org/officeDocument/2006/relationships/image" Target="../media/image648.png"/><Relationship Id="rId4" Type="http://schemas.openxmlformats.org/officeDocument/2006/relationships/image" Target="../media/image484.png"/><Relationship Id="rId180" Type="http://schemas.openxmlformats.org/officeDocument/2006/relationships/image" Target="../media/image659.png"/><Relationship Id="rId215" Type="http://schemas.openxmlformats.org/officeDocument/2006/relationships/image" Target="../media/image694.png"/><Relationship Id="rId236" Type="http://schemas.openxmlformats.org/officeDocument/2006/relationships/image" Target="../media/image715.png"/><Relationship Id="rId257" Type="http://schemas.openxmlformats.org/officeDocument/2006/relationships/image" Target="../media/image736.png"/><Relationship Id="rId278" Type="http://schemas.openxmlformats.org/officeDocument/2006/relationships/image" Target="../media/image757.png"/><Relationship Id="rId303" Type="http://schemas.openxmlformats.org/officeDocument/2006/relationships/image" Target="../media/image782.png"/><Relationship Id="rId42" Type="http://schemas.openxmlformats.org/officeDocument/2006/relationships/image" Target="../media/image521.png"/><Relationship Id="rId84" Type="http://schemas.openxmlformats.org/officeDocument/2006/relationships/image" Target="../media/image563.png"/><Relationship Id="rId138" Type="http://schemas.openxmlformats.org/officeDocument/2006/relationships/image" Target="../media/image617.png"/><Relationship Id="rId191" Type="http://schemas.openxmlformats.org/officeDocument/2006/relationships/image" Target="../media/image670.png"/><Relationship Id="rId205" Type="http://schemas.openxmlformats.org/officeDocument/2006/relationships/image" Target="../media/image684.png"/><Relationship Id="rId247" Type="http://schemas.openxmlformats.org/officeDocument/2006/relationships/image" Target="../media/image726.png"/><Relationship Id="rId107" Type="http://schemas.openxmlformats.org/officeDocument/2006/relationships/image" Target="../media/image586.png"/><Relationship Id="rId289" Type="http://schemas.openxmlformats.org/officeDocument/2006/relationships/image" Target="../media/image768.png"/><Relationship Id="rId11" Type="http://schemas.openxmlformats.org/officeDocument/2006/relationships/image" Target="../media/image490.png"/><Relationship Id="rId53" Type="http://schemas.openxmlformats.org/officeDocument/2006/relationships/image" Target="../media/image532.png"/><Relationship Id="rId149" Type="http://schemas.openxmlformats.org/officeDocument/2006/relationships/image" Target="../media/image628.png"/><Relationship Id="rId95" Type="http://schemas.openxmlformats.org/officeDocument/2006/relationships/image" Target="../media/image574.png"/><Relationship Id="rId160" Type="http://schemas.openxmlformats.org/officeDocument/2006/relationships/image" Target="../media/image639.png"/><Relationship Id="rId216" Type="http://schemas.openxmlformats.org/officeDocument/2006/relationships/image" Target="../media/image695.png"/><Relationship Id="rId258" Type="http://schemas.openxmlformats.org/officeDocument/2006/relationships/image" Target="../media/image737.png"/><Relationship Id="rId22" Type="http://schemas.openxmlformats.org/officeDocument/2006/relationships/image" Target="../media/image501.png"/><Relationship Id="rId64" Type="http://schemas.openxmlformats.org/officeDocument/2006/relationships/image" Target="../media/image543.png"/><Relationship Id="rId118" Type="http://schemas.openxmlformats.org/officeDocument/2006/relationships/image" Target="../media/image597.png"/><Relationship Id="rId171" Type="http://schemas.openxmlformats.org/officeDocument/2006/relationships/image" Target="../media/image650.png"/><Relationship Id="rId227" Type="http://schemas.openxmlformats.org/officeDocument/2006/relationships/image" Target="../media/image706.png"/><Relationship Id="rId269" Type="http://schemas.openxmlformats.org/officeDocument/2006/relationships/image" Target="../media/image748.png"/><Relationship Id="rId33" Type="http://schemas.openxmlformats.org/officeDocument/2006/relationships/image" Target="../media/image512.png"/><Relationship Id="rId129" Type="http://schemas.openxmlformats.org/officeDocument/2006/relationships/image" Target="../media/image608.png"/><Relationship Id="rId280" Type="http://schemas.openxmlformats.org/officeDocument/2006/relationships/image" Target="../media/image759.png"/><Relationship Id="rId75" Type="http://schemas.openxmlformats.org/officeDocument/2006/relationships/image" Target="../media/image554.png"/><Relationship Id="rId140" Type="http://schemas.openxmlformats.org/officeDocument/2006/relationships/image" Target="../media/image619.png"/><Relationship Id="rId182" Type="http://schemas.openxmlformats.org/officeDocument/2006/relationships/image" Target="../media/image661.png"/><Relationship Id="rId6" Type="http://schemas.openxmlformats.org/officeDocument/2006/relationships/image" Target="../media/image485.png"/><Relationship Id="rId238" Type="http://schemas.openxmlformats.org/officeDocument/2006/relationships/image" Target="../media/image717.png"/><Relationship Id="rId291" Type="http://schemas.openxmlformats.org/officeDocument/2006/relationships/image" Target="../media/image770.png"/><Relationship Id="rId305" Type="http://schemas.openxmlformats.org/officeDocument/2006/relationships/image" Target="../media/image784.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8349144" y="538832"/>
            <a:ext cx="6037904" cy="12674681"/>
          </a:xfrm>
          <a:prstGeom prst="rect">
            <a:avLst/>
          </a:prstGeom>
        </p:spPr>
      </p:pic>
      <p:sp>
        <p:nvSpPr>
          <p:cNvPr id="3" name="Text 0"/>
          <p:cNvSpPr/>
          <p:nvPr/>
        </p:nvSpPr>
        <p:spPr>
          <a:xfrm>
            <a:off x="2032254" y="3556000"/>
            <a:ext cx="15724565" cy="4673600"/>
          </a:xfrm>
          <a:prstGeom prst="rect">
            <a:avLst/>
          </a:prstGeom>
          <a:noFill/>
          <a:ln/>
        </p:spPr>
        <p:txBody>
          <a:bodyPr wrap="square" lIns="0" tIns="0" rIns="0" bIns="0" rtlCol="0" anchor="t"/>
          <a:lstStyle/>
          <a:p>
            <a:pPr algn="l"/>
            <a:r>
              <a:rPr lang="en-US" sz="24000" dirty="0">
                <a:solidFill>
                  <a:srgbClr val="050100">
                    <a:alpha val="100000"/>
                  </a:srgbClr>
                </a:solidFill>
                <a:latin typeface="Dancing Script Regular" pitchFamily="34" charset="0"/>
                <a:ea typeface="Dancing Script Regular" pitchFamily="34" charset="-122"/>
                <a:cs typeface="Dancing Script Regular" pitchFamily="34" charset="-120"/>
              </a:rPr>
              <a:t>April Planner</a:t>
            </a:r>
            <a:endParaRPr lang="en-US" sz="24000" dirty="0"/>
          </a:p>
        </p:txBody>
      </p:sp>
      <p:sp>
        <p:nvSpPr>
          <p:cNvPr id="4" name="Text 1"/>
          <p:cNvSpPr/>
          <p:nvPr/>
        </p:nvSpPr>
        <p:spPr>
          <a:xfrm>
            <a:off x="2032254" y="7531100"/>
            <a:ext cx="9890303"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Free Presentation Template</a:t>
            </a:r>
            <a:endParaRPr lang="en-US" sz="4800" dirty="0"/>
          </a:p>
        </p:txBody>
      </p:sp>
      <p:pic>
        <p:nvPicPr>
          <p:cNvPr id="5" name="Image 1" descr="preencoded.png"/>
          <p:cNvPicPr>
            <a:picLocks noChangeAspect="1"/>
          </p:cNvPicPr>
          <p:nvPr/>
        </p:nvPicPr>
        <p:blipFill>
          <a:blip r:embed="rId4"/>
          <a:stretch>
            <a:fillRect/>
          </a:stretch>
        </p:blipFill>
        <p:spPr>
          <a:xfrm>
            <a:off x="2032254" y="12700000"/>
            <a:ext cx="3200800" cy="1016000"/>
          </a:xfrm>
          <a:prstGeom prst="rect">
            <a:avLst/>
          </a:prstGeom>
        </p:spPr>
      </p:pic>
      <p:pic>
        <p:nvPicPr>
          <p:cNvPr id="6" name="Image 2" descr="preencoded.png"/>
          <p:cNvPicPr>
            <a:picLocks noChangeAspect="1"/>
          </p:cNvPicPr>
          <p:nvPr/>
        </p:nvPicPr>
        <p:blipFill>
          <a:blip r:embed="rId5"/>
          <a:stretch>
            <a:fillRect/>
          </a:stretch>
        </p:blipFill>
        <p:spPr>
          <a:xfrm>
            <a:off x="16837702" y="6527800"/>
            <a:ext cx="7173449" cy="7188200"/>
          </a:xfrm>
          <a:prstGeom prst="rect">
            <a:avLst/>
          </a:prstGeom>
        </p:spPr>
      </p:pic>
      <p:sp>
        <p:nvSpPr>
          <p:cNvPr id="7" name="Shape 2"/>
          <p:cNvSpPr/>
          <p:nvPr/>
        </p:nvSpPr>
        <p:spPr>
          <a:xfrm>
            <a:off x="1752819" y="12496800"/>
            <a:ext cx="20309838" cy="0"/>
          </a:xfrm>
          <a:prstGeom prst="rect">
            <a:avLst/>
          </a:prstGeom>
          <a:noFill/>
          <a:ln/>
        </p:spPr>
      </p:sp>
      <p:pic>
        <p:nvPicPr>
          <p:cNvPr id="8" name="Image 3" descr="preencoded.png"/>
          <p:cNvPicPr>
            <a:picLocks noChangeAspect="1"/>
          </p:cNvPicPr>
          <p:nvPr/>
        </p:nvPicPr>
        <p:blipFill>
          <a:blip r:embed="rId6"/>
          <a:stretch>
            <a:fillRect/>
          </a:stretch>
        </p:blipFill>
        <p:spPr>
          <a:xfrm>
            <a:off x="1752819" y="12458700"/>
            <a:ext cx="20309838" cy="38100"/>
          </a:xfrm>
          <a:prstGeom prst="rect">
            <a:avLst/>
          </a:prstGeom>
        </p:spPr>
      </p:pic>
      <p:sp>
        <p:nvSpPr>
          <p:cNvPr id="9" name="Shape 3"/>
          <p:cNvSpPr/>
          <p:nvPr/>
        </p:nvSpPr>
        <p:spPr>
          <a:xfrm>
            <a:off x="1752819" y="1714500"/>
            <a:ext cx="20309838" cy="0"/>
          </a:xfrm>
          <a:prstGeom prst="rect">
            <a:avLst/>
          </a:prstGeom>
          <a:noFill/>
          <a:ln/>
        </p:spPr>
      </p:sp>
      <p:pic>
        <p:nvPicPr>
          <p:cNvPr id="10" name="Image 4" descr="preencoded.png"/>
          <p:cNvPicPr>
            <a:picLocks noChangeAspect="1"/>
          </p:cNvPicPr>
          <p:nvPr/>
        </p:nvPicPr>
        <p:blipFill>
          <a:blip r:embed="rId6"/>
          <a:stretch>
            <a:fillRect/>
          </a:stretch>
        </p:blipFill>
        <p:spPr>
          <a:xfrm>
            <a:off x="1752819" y="1676400"/>
            <a:ext cx="20309838" cy="38100"/>
          </a:xfrm>
          <a:prstGeom prst="rect">
            <a:avLst/>
          </a:prstGeom>
        </p:spPr>
      </p:pic>
      <p:sp>
        <p:nvSpPr>
          <p:cNvPr id="11" name="Text 4"/>
          <p:cNvSpPr/>
          <p:nvPr/>
        </p:nvSpPr>
        <p:spPr>
          <a:xfrm>
            <a:off x="1752819" y="762000"/>
            <a:ext cx="1016973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April 2023</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7650453" y="0"/>
            <a:ext cx="6736595" cy="5255840"/>
          </a:xfrm>
          <a:prstGeom prst="rect">
            <a:avLst/>
          </a:prstGeom>
        </p:spPr>
      </p:pic>
      <p:pic>
        <p:nvPicPr>
          <p:cNvPr id="3" name="Image 1" descr="preencoded.png"/>
          <p:cNvPicPr>
            <a:picLocks noChangeAspect="1"/>
          </p:cNvPicPr>
          <p:nvPr/>
        </p:nvPicPr>
        <p:blipFill>
          <a:blip r:embed="rId4"/>
          <a:stretch>
            <a:fillRect/>
          </a:stretch>
        </p:blipFill>
        <p:spPr>
          <a:xfrm>
            <a:off x="0" y="8674100"/>
            <a:ext cx="6035495" cy="5041900"/>
          </a:xfrm>
          <a:prstGeom prst="rect">
            <a:avLst/>
          </a:prstGeom>
        </p:spPr>
      </p:pic>
      <p:sp>
        <p:nvSpPr>
          <p:cNvPr id="4" name="Text 0"/>
          <p:cNvSpPr/>
          <p:nvPr/>
        </p:nvSpPr>
        <p:spPr>
          <a:xfrm>
            <a:off x="6930833" y="863600"/>
            <a:ext cx="10512681" cy="1557867"/>
          </a:xfrm>
          <a:prstGeom prst="rect">
            <a:avLst/>
          </a:prstGeom>
          <a:noFill/>
          <a:ln/>
        </p:spPr>
        <p:txBody>
          <a:bodyPr wrap="square" lIns="0" tIns="0" rIns="0" bIns="0" rtlCol="0" anchor="t"/>
          <a:lstStyle/>
          <a:p>
            <a:pPr algn="ctr"/>
            <a:r>
              <a:rPr lang="en-US" sz="8000" dirty="0">
                <a:solidFill>
                  <a:srgbClr val="050100">
                    <a:alpha val="100000"/>
                  </a:srgbClr>
                </a:solidFill>
                <a:latin typeface="Dancing Script Regular" pitchFamily="34" charset="0"/>
                <a:ea typeface="Dancing Script Regular" pitchFamily="34" charset="-122"/>
                <a:cs typeface="Dancing Script Regular" pitchFamily="34" charset="-120"/>
              </a:rPr>
              <a:t>April 2023</a:t>
            </a:r>
            <a:endParaRPr lang="en-US" sz="8000" dirty="0"/>
          </a:p>
        </p:txBody>
      </p:sp>
      <p:sp>
        <p:nvSpPr>
          <p:cNvPr id="5" name="Shape 1"/>
          <p:cNvSpPr/>
          <p:nvPr/>
        </p:nvSpPr>
        <p:spPr>
          <a:xfrm>
            <a:off x="23370921" y="10515600"/>
            <a:ext cx="1016127" cy="3200400"/>
          </a:xfrm>
          <a:prstGeom prst="rect">
            <a:avLst/>
          </a:prstGeom>
          <a:noFill/>
          <a:ln/>
        </p:spPr>
      </p:sp>
      <p:pic>
        <p:nvPicPr>
          <p:cNvPr id="6" name="Image 2" descr="preencoded.png"/>
          <p:cNvPicPr>
            <a:picLocks noChangeAspect="1"/>
          </p:cNvPicPr>
          <p:nvPr/>
        </p:nvPicPr>
        <p:blipFill>
          <a:blip r:embed="rId5"/>
          <a:stretch>
            <a:fillRect/>
          </a:stretch>
        </p:blipFill>
        <p:spPr>
          <a:xfrm>
            <a:off x="23523340" y="10820400"/>
            <a:ext cx="711289" cy="2590800"/>
          </a:xfrm>
          <a:prstGeom prst="rect">
            <a:avLst/>
          </a:prstGeom>
        </p:spPr>
      </p:pic>
      <p:sp>
        <p:nvSpPr>
          <p:cNvPr id="92" name="TextBox 91">
            <a:extLst>
              <a:ext uri="{FF2B5EF4-FFF2-40B4-BE49-F238E27FC236}">
                <a16:creationId xmlns:a16="http://schemas.microsoft.com/office/drawing/2014/main" id="{F8361D6D-E7E6-5E4A-A37F-96CD3D2B273F}"/>
              </a:ext>
            </a:extLst>
          </p:cNvPr>
          <p:cNvSpPr txBox="1"/>
          <p:nvPr/>
        </p:nvSpPr>
        <p:spPr>
          <a:xfrm>
            <a:off x="6098060" y="6673334"/>
            <a:ext cx="12196118" cy="369332"/>
          </a:xfrm>
          <a:prstGeom prst="rect">
            <a:avLst/>
          </a:prstGeom>
          <a:noFill/>
        </p:spPr>
        <p:txBody>
          <a:bodyPr wrap="square">
            <a:spAutoFit/>
          </a:bodyPr>
          <a:lstStyle/>
          <a:p>
            <a:endParaRPr lang="en-VN" dirty="0"/>
          </a:p>
        </p:txBody>
      </p:sp>
      <p:graphicFrame>
        <p:nvGraphicFramePr>
          <p:cNvPr id="93" name="Google Shape;514;p45">
            <a:extLst>
              <a:ext uri="{FF2B5EF4-FFF2-40B4-BE49-F238E27FC236}">
                <a16:creationId xmlns:a16="http://schemas.microsoft.com/office/drawing/2014/main" id="{A7926EFF-38D3-4A45-B541-6E6FC67FD09C}"/>
              </a:ext>
            </a:extLst>
          </p:cNvPr>
          <p:cNvGraphicFramePr/>
          <p:nvPr>
            <p:extLst>
              <p:ext uri="{D42A27DB-BD31-4B8C-83A1-F6EECF244321}">
                <p14:modId xmlns:p14="http://schemas.microsoft.com/office/powerpoint/2010/main" val="552737772"/>
              </p:ext>
            </p:extLst>
          </p:nvPr>
        </p:nvGraphicFramePr>
        <p:xfrm>
          <a:off x="1253838" y="2627920"/>
          <a:ext cx="21879498" cy="9585000"/>
        </p:xfrm>
        <a:graphic>
          <a:graphicData uri="http://schemas.openxmlformats.org/drawingml/2006/table">
            <a:tbl>
              <a:tblPr>
                <a:noFill/>
              </a:tblPr>
              <a:tblGrid>
                <a:gridCol w="3393642">
                  <a:extLst>
                    <a:ext uri="{9D8B030D-6E8A-4147-A177-3AD203B41FA5}">
                      <a16:colId xmlns:a16="http://schemas.microsoft.com/office/drawing/2014/main" val="20000"/>
                    </a:ext>
                  </a:extLst>
                </a:gridCol>
                <a:gridCol w="3080976">
                  <a:extLst>
                    <a:ext uri="{9D8B030D-6E8A-4147-A177-3AD203B41FA5}">
                      <a16:colId xmlns:a16="http://schemas.microsoft.com/office/drawing/2014/main" val="20001"/>
                    </a:ext>
                  </a:extLst>
                </a:gridCol>
                <a:gridCol w="3080976">
                  <a:extLst>
                    <a:ext uri="{9D8B030D-6E8A-4147-A177-3AD203B41FA5}">
                      <a16:colId xmlns:a16="http://schemas.microsoft.com/office/drawing/2014/main" val="20002"/>
                    </a:ext>
                  </a:extLst>
                </a:gridCol>
                <a:gridCol w="3080976">
                  <a:extLst>
                    <a:ext uri="{9D8B030D-6E8A-4147-A177-3AD203B41FA5}">
                      <a16:colId xmlns:a16="http://schemas.microsoft.com/office/drawing/2014/main" val="20003"/>
                    </a:ext>
                  </a:extLst>
                </a:gridCol>
                <a:gridCol w="3080976">
                  <a:extLst>
                    <a:ext uri="{9D8B030D-6E8A-4147-A177-3AD203B41FA5}">
                      <a16:colId xmlns:a16="http://schemas.microsoft.com/office/drawing/2014/main" val="20004"/>
                    </a:ext>
                  </a:extLst>
                </a:gridCol>
                <a:gridCol w="3080976">
                  <a:extLst>
                    <a:ext uri="{9D8B030D-6E8A-4147-A177-3AD203B41FA5}">
                      <a16:colId xmlns:a16="http://schemas.microsoft.com/office/drawing/2014/main" val="20005"/>
                    </a:ext>
                  </a:extLst>
                </a:gridCol>
                <a:gridCol w="3080976">
                  <a:extLst>
                    <a:ext uri="{9D8B030D-6E8A-4147-A177-3AD203B41FA5}">
                      <a16:colId xmlns:a16="http://schemas.microsoft.com/office/drawing/2014/main" val="20006"/>
                    </a:ext>
                  </a:extLst>
                </a:gridCol>
              </a:tblGrid>
              <a:tr h="1597500">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Mon</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Tue</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Wed</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Thu</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Fri</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Sat</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tc>
                  <a:txBody>
                    <a:bodyPr/>
                    <a:lstStyle/>
                    <a:p>
                      <a:pPr marL="0" lvl="0" indent="0" algn="ctr" rtl="0">
                        <a:spcBef>
                          <a:spcPts val="0"/>
                        </a:spcBef>
                        <a:spcAft>
                          <a:spcPts val="0"/>
                        </a:spcAft>
                        <a:buNone/>
                      </a:pPr>
                      <a:r>
                        <a:rPr lang="en" sz="4800" b="1" dirty="0">
                          <a:solidFill>
                            <a:schemeClr val="lt2"/>
                          </a:solidFill>
                          <a:latin typeface="Gloock" pitchFamily="2" charset="77"/>
                          <a:ea typeface="Playfair Display"/>
                          <a:cs typeface="Gloock" pitchFamily="2" charset="77"/>
                          <a:sym typeface="Playfair Display"/>
                        </a:rPr>
                        <a:t>Sun</a:t>
                      </a:r>
                      <a:endParaRPr sz="4800" b="1" dirty="0">
                        <a:solidFill>
                          <a:schemeClr val="lt2"/>
                        </a:solidFill>
                        <a:latin typeface="Gloock" pitchFamily="2" charset="77"/>
                        <a:ea typeface="Playfair Display"/>
                        <a:cs typeface="Gloock" pitchFamily="2" charset="77"/>
                        <a:sym typeface="Playfair Display"/>
                      </a:endParaRPr>
                    </a:p>
                  </a:txBody>
                  <a:tcPr marL="292979" marR="292979" marT="0" marB="205093" anchor="ctr">
                    <a:lnL w="19050" cap="flat" cmpd="sng">
                      <a:solidFill>
                        <a:schemeClr val="lt2">
                          <a:alpha val="0"/>
                        </a:schemeClr>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alpha val="0"/>
                        </a:schemeClr>
                      </a:solidFill>
                      <a:prstDash val="solid"/>
                      <a:round/>
                      <a:headEnd type="none" w="sm" len="sm"/>
                      <a:tailEnd type="none" w="sm" len="sm"/>
                    </a:lnT>
                    <a:lnB w="19050" cap="flat" cmpd="sng">
                      <a:solidFill>
                        <a:schemeClr val="lt2"/>
                      </a:solidFill>
                      <a:prstDash val="solid"/>
                      <a:round/>
                      <a:headEnd type="none" w="sm" len="sm"/>
                      <a:tailEnd type="none" w="sm" len="sm"/>
                    </a:lnB>
                    <a:solidFill>
                      <a:srgbClr val="897F5F"/>
                    </a:solidFill>
                  </a:tcPr>
                </a:tc>
                <a:extLst>
                  <a:ext uri="{0D108BD9-81ED-4DB2-BD59-A6C34878D82A}">
                    <a16:rowId xmlns:a16="http://schemas.microsoft.com/office/drawing/2014/main" val="10000"/>
                  </a:ext>
                </a:extLst>
              </a:tr>
              <a:tr h="1597500">
                <a:tc>
                  <a:txBody>
                    <a:bodyPr/>
                    <a:lstStyle/>
                    <a:p>
                      <a:pPr marL="0" lvl="0" indent="0" algn="r" rtl="0">
                        <a:spcBef>
                          <a:spcPts val="0"/>
                        </a:spcBef>
                        <a:spcAft>
                          <a:spcPts val="0"/>
                        </a:spcAft>
                        <a:buNone/>
                      </a:pP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endParaRPr sz="4800" dirty="0">
                        <a:solidFill>
                          <a:srgbClr val="050000"/>
                        </a:solidFill>
                        <a:latin typeface="Dancing Script" pitchFamily="2" charset="77"/>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endParaRPr sz="4800" dirty="0">
                        <a:solidFill>
                          <a:srgbClr val="050000"/>
                        </a:solidFill>
                        <a:latin typeface="Dancing Script" pitchFamily="2" charset="77"/>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a:t>
                      </a:r>
                      <a:endParaRPr sz="4800">
                        <a:solidFill>
                          <a:srgbClr val="050000"/>
                        </a:solidFill>
                        <a:latin typeface="Dancing Script" pitchFamily="2" charset="77"/>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597500">
                <a:tc>
                  <a:txBody>
                    <a:bodyPr/>
                    <a:lstStyle/>
                    <a:p>
                      <a:pPr marL="0" lvl="0" indent="0" algn="r" rtl="0">
                        <a:spcBef>
                          <a:spcPts val="0"/>
                        </a:spcBef>
                        <a:spcAft>
                          <a:spcPts val="0"/>
                        </a:spcAft>
                        <a:buNone/>
                      </a:pPr>
                      <a:r>
                        <a:rPr lang="en" sz="4800" dirty="0">
                          <a:solidFill>
                            <a:srgbClr val="050000"/>
                          </a:solidFill>
                          <a:latin typeface="Dancing Script" pitchFamily="2" charset="77"/>
                          <a:ea typeface="Nunito"/>
                          <a:cs typeface="Nunito"/>
                          <a:sym typeface="Nunito"/>
                        </a:rPr>
                        <a:t>3</a:t>
                      </a: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4</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5</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dirty="0">
                          <a:solidFill>
                            <a:srgbClr val="050000"/>
                          </a:solidFill>
                          <a:latin typeface="Dancing Script" pitchFamily="2" charset="77"/>
                          <a:ea typeface="Nunito"/>
                          <a:cs typeface="Nunito"/>
                          <a:sym typeface="Nunito"/>
                        </a:rPr>
                        <a:t>6</a:t>
                      </a: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dirty="0">
                          <a:solidFill>
                            <a:srgbClr val="050000"/>
                          </a:solidFill>
                          <a:latin typeface="Dancing Script" pitchFamily="2" charset="77"/>
                          <a:ea typeface="Nunito"/>
                          <a:cs typeface="Nunito"/>
                          <a:sym typeface="Nunito"/>
                        </a:rPr>
                        <a:t>7</a:t>
                      </a: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8</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9</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597500">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10</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11</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12</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dirty="0">
                          <a:solidFill>
                            <a:srgbClr val="050000"/>
                          </a:solidFill>
                          <a:latin typeface="Dancing Script" pitchFamily="2" charset="77"/>
                          <a:ea typeface="Nunito"/>
                          <a:cs typeface="Nunito"/>
                          <a:sym typeface="Nunito"/>
                        </a:rPr>
                        <a:t>13</a:t>
                      </a: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dirty="0">
                          <a:solidFill>
                            <a:srgbClr val="050000"/>
                          </a:solidFill>
                          <a:latin typeface="Dancing Script" pitchFamily="2" charset="77"/>
                          <a:ea typeface="Nunito"/>
                          <a:cs typeface="Nunito"/>
                          <a:sym typeface="Nunito"/>
                        </a:rPr>
                        <a:t>14</a:t>
                      </a: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15</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16</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597500">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17</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18</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19</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20</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21</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22</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23</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1597500">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24</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alpha val="0"/>
                        </a:scheme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25</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26</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27</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28</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a:solidFill>
                            <a:srgbClr val="050000"/>
                          </a:solidFill>
                          <a:latin typeface="Dancing Script" pitchFamily="2" charset="77"/>
                          <a:ea typeface="Nunito"/>
                          <a:cs typeface="Nunito"/>
                          <a:sym typeface="Nunito"/>
                        </a:rPr>
                        <a:t>29</a:t>
                      </a:r>
                      <a:endParaRPr sz="480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tc>
                  <a:txBody>
                    <a:bodyPr/>
                    <a:lstStyle/>
                    <a:p>
                      <a:pPr marL="0" lvl="0" indent="0" algn="r" rtl="0">
                        <a:spcBef>
                          <a:spcPts val="0"/>
                        </a:spcBef>
                        <a:spcAft>
                          <a:spcPts val="0"/>
                        </a:spcAft>
                        <a:buNone/>
                      </a:pPr>
                      <a:r>
                        <a:rPr lang="en" sz="4800" dirty="0">
                          <a:solidFill>
                            <a:srgbClr val="050000"/>
                          </a:solidFill>
                          <a:latin typeface="Dancing Script" pitchFamily="2" charset="77"/>
                          <a:ea typeface="Nunito"/>
                          <a:cs typeface="Nunito"/>
                          <a:sym typeface="Nunito"/>
                        </a:rPr>
                        <a:t>30</a:t>
                      </a:r>
                      <a:endParaRPr sz="4800" dirty="0">
                        <a:solidFill>
                          <a:srgbClr val="050000"/>
                        </a:solidFill>
                        <a:latin typeface="Dancing Script" pitchFamily="2" charset="77"/>
                        <a:ea typeface="Nunito"/>
                        <a:cs typeface="Nunito"/>
                        <a:sym typeface="Nunito"/>
                      </a:endParaRPr>
                    </a:p>
                  </a:txBody>
                  <a:tcPr marL="292979" marR="292979" marT="0" marB="0" anchor="ctr">
                    <a:lnL w="19050" cap="flat" cmpd="sng">
                      <a:solidFill>
                        <a:schemeClr val="lt2"/>
                      </a:solidFill>
                      <a:prstDash val="solid"/>
                      <a:round/>
                      <a:headEnd type="none" w="sm" len="sm"/>
                      <a:tailEnd type="none" w="sm" len="sm"/>
                    </a:lnL>
                    <a:lnR w="19050" cap="flat" cmpd="sng">
                      <a:solidFill>
                        <a:schemeClr val="lt2">
                          <a:alpha val="0"/>
                        </a:scheme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630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AE1"/>
        </a:solidFill>
        <a:effectLst/>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icPr>
            <a:picLocks noChangeAspect="1"/>
          </p:cNvPicPr>
          <p:nvPr/>
        </p:nvPicPr>
        <p:blipFill>
          <a:blip r:embed="rId3"/>
          <a:stretch>
            <a:fillRect/>
          </a:stretch>
        </p:blipFill>
        <p:spPr>
          <a:xfrm>
            <a:off x="23523340" y="10820400"/>
            <a:ext cx="711289" cy="2590800"/>
          </a:xfrm>
          <a:prstGeom prst="rect">
            <a:avLst/>
          </a:prstGeom>
        </p:spPr>
      </p:pic>
      <p:sp>
        <p:nvSpPr>
          <p:cNvPr id="4" name="Text 1"/>
          <p:cNvSpPr/>
          <p:nvPr/>
        </p:nvSpPr>
        <p:spPr>
          <a:xfrm>
            <a:off x="12345943" y="800100"/>
            <a:ext cx="10715906" cy="2497667"/>
          </a:xfrm>
          <a:prstGeom prst="rect">
            <a:avLst/>
          </a:prstGeom>
          <a:noFill/>
          <a:ln/>
        </p:spPr>
        <p:txBody>
          <a:bodyPr wrap="square" lIns="0" tIns="0" rIns="0" bIns="0" rtlCol="0" anchor="t"/>
          <a:lstStyle/>
          <a:p>
            <a:pPr algn="l"/>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To Do</a:t>
            </a:r>
            <a:endParaRPr lang="en-US" sz="12800" dirty="0"/>
          </a:p>
        </p:txBody>
      </p:sp>
      <p:sp>
        <p:nvSpPr>
          <p:cNvPr id="5" name="Shape 2"/>
          <p:cNvSpPr/>
          <p:nvPr/>
        </p:nvSpPr>
        <p:spPr>
          <a:xfrm>
            <a:off x="12345943" y="3086100"/>
            <a:ext cx="10173972" cy="495300"/>
          </a:xfrm>
          <a:prstGeom prst="rect">
            <a:avLst/>
          </a:prstGeom>
          <a:noFill/>
          <a:ln/>
        </p:spPr>
      </p:sp>
      <p:sp>
        <p:nvSpPr>
          <p:cNvPr id="6" name="Shape 3"/>
          <p:cNvSpPr/>
          <p:nvPr/>
        </p:nvSpPr>
        <p:spPr>
          <a:xfrm>
            <a:off x="12345943" y="3105150"/>
            <a:ext cx="457257" cy="457200"/>
          </a:xfrm>
          <a:prstGeom prst="roundRect">
            <a:avLst>
              <a:gd name="adj" fmla="val 278000"/>
            </a:avLst>
          </a:prstGeom>
          <a:noFill/>
          <a:ln w="12700">
            <a:solidFill>
              <a:srgbClr val="887F60"/>
            </a:solidFill>
            <a:prstDash val="solid"/>
          </a:ln>
        </p:spPr>
      </p:sp>
      <p:sp>
        <p:nvSpPr>
          <p:cNvPr id="7" name="Shape 4"/>
          <p:cNvSpPr/>
          <p:nvPr/>
        </p:nvSpPr>
        <p:spPr>
          <a:xfrm>
            <a:off x="13006426" y="3086100"/>
            <a:ext cx="9513489" cy="495300"/>
          </a:xfrm>
          <a:prstGeom prst="rect">
            <a:avLst/>
          </a:prstGeom>
          <a:noFill/>
          <a:ln/>
        </p:spPr>
      </p:sp>
      <p:sp>
        <p:nvSpPr>
          <p:cNvPr id="8" name="Text 5"/>
          <p:cNvSpPr/>
          <p:nvPr/>
        </p:nvSpPr>
        <p:spPr>
          <a:xfrm>
            <a:off x="13006426" y="30861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Explore the mysteries of the ancient pyramids.</a:t>
            </a:r>
            <a:endParaRPr lang="en-US" sz="3200" dirty="0"/>
          </a:p>
        </p:txBody>
      </p:sp>
      <p:sp>
        <p:nvSpPr>
          <p:cNvPr id="9" name="Shape 6"/>
          <p:cNvSpPr/>
          <p:nvPr/>
        </p:nvSpPr>
        <p:spPr>
          <a:xfrm>
            <a:off x="12345943" y="4038600"/>
            <a:ext cx="10173972" cy="495300"/>
          </a:xfrm>
          <a:prstGeom prst="rect">
            <a:avLst/>
          </a:prstGeom>
          <a:noFill/>
          <a:ln/>
        </p:spPr>
      </p:sp>
      <p:sp>
        <p:nvSpPr>
          <p:cNvPr id="10" name="Shape 7"/>
          <p:cNvSpPr/>
          <p:nvPr/>
        </p:nvSpPr>
        <p:spPr>
          <a:xfrm>
            <a:off x="12345943" y="4057650"/>
            <a:ext cx="457257" cy="457200"/>
          </a:xfrm>
          <a:prstGeom prst="roundRect">
            <a:avLst>
              <a:gd name="adj" fmla="val 278000"/>
            </a:avLst>
          </a:prstGeom>
          <a:noFill/>
          <a:ln w="12700">
            <a:solidFill>
              <a:srgbClr val="887F60"/>
            </a:solidFill>
            <a:prstDash val="solid"/>
          </a:ln>
        </p:spPr>
      </p:sp>
      <p:sp>
        <p:nvSpPr>
          <p:cNvPr id="11" name="Shape 8"/>
          <p:cNvSpPr/>
          <p:nvPr/>
        </p:nvSpPr>
        <p:spPr>
          <a:xfrm>
            <a:off x="13006426" y="4038600"/>
            <a:ext cx="9513489" cy="495300"/>
          </a:xfrm>
          <a:prstGeom prst="rect">
            <a:avLst/>
          </a:prstGeom>
          <a:noFill/>
          <a:ln/>
        </p:spPr>
      </p:sp>
      <p:sp>
        <p:nvSpPr>
          <p:cNvPr id="12" name="Text 9"/>
          <p:cNvSpPr/>
          <p:nvPr/>
        </p:nvSpPr>
        <p:spPr>
          <a:xfrm>
            <a:off x="13006426" y="40386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Discover the lost city of Atlantis.</a:t>
            </a:r>
            <a:endParaRPr lang="en-US" sz="3200" dirty="0"/>
          </a:p>
        </p:txBody>
      </p:sp>
      <p:sp>
        <p:nvSpPr>
          <p:cNvPr id="13" name="Shape 10"/>
          <p:cNvSpPr/>
          <p:nvPr/>
        </p:nvSpPr>
        <p:spPr>
          <a:xfrm>
            <a:off x="12345943" y="4991100"/>
            <a:ext cx="10173972" cy="495300"/>
          </a:xfrm>
          <a:prstGeom prst="rect">
            <a:avLst/>
          </a:prstGeom>
          <a:noFill/>
          <a:ln/>
        </p:spPr>
      </p:sp>
      <p:sp>
        <p:nvSpPr>
          <p:cNvPr id="14" name="Shape 11"/>
          <p:cNvSpPr/>
          <p:nvPr/>
        </p:nvSpPr>
        <p:spPr>
          <a:xfrm>
            <a:off x="12345943" y="5010150"/>
            <a:ext cx="457257" cy="457200"/>
          </a:xfrm>
          <a:prstGeom prst="roundRect">
            <a:avLst>
              <a:gd name="adj" fmla="val 278000"/>
            </a:avLst>
          </a:prstGeom>
          <a:noFill/>
          <a:ln w="12700">
            <a:solidFill>
              <a:srgbClr val="887F60"/>
            </a:solidFill>
            <a:prstDash val="solid"/>
          </a:ln>
        </p:spPr>
      </p:sp>
      <p:sp>
        <p:nvSpPr>
          <p:cNvPr id="15" name="Shape 12"/>
          <p:cNvSpPr/>
          <p:nvPr/>
        </p:nvSpPr>
        <p:spPr>
          <a:xfrm>
            <a:off x="13006426" y="4991100"/>
            <a:ext cx="9513489" cy="495300"/>
          </a:xfrm>
          <a:prstGeom prst="rect">
            <a:avLst/>
          </a:prstGeom>
          <a:noFill/>
          <a:ln/>
        </p:spPr>
      </p:sp>
      <p:sp>
        <p:nvSpPr>
          <p:cNvPr id="16" name="Text 13"/>
          <p:cNvSpPr/>
          <p:nvPr/>
        </p:nvSpPr>
        <p:spPr>
          <a:xfrm>
            <a:off x="13006426" y="49911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Embark on a quest for the Fountain of Youth.</a:t>
            </a:r>
            <a:endParaRPr lang="en-US" sz="3200" dirty="0"/>
          </a:p>
        </p:txBody>
      </p:sp>
      <p:sp>
        <p:nvSpPr>
          <p:cNvPr id="17" name="Shape 14"/>
          <p:cNvSpPr/>
          <p:nvPr/>
        </p:nvSpPr>
        <p:spPr>
          <a:xfrm>
            <a:off x="12345943" y="5943600"/>
            <a:ext cx="10173972" cy="990600"/>
          </a:xfrm>
          <a:prstGeom prst="rect">
            <a:avLst/>
          </a:prstGeom>
          <a:noFill/>
          <a:ln/>
        </p:spPr>
      </p:sp>
      <p:sp>
        <p:nvSpPr>
          <p:cNvPr id="18" name="Shape 15"/>
          <p:cNvSpPr/>
          <p:nvPr/>
        </p:nvSpPr>
        <p:spPr>
          <a:xfrm>
            <a:off x="12345943" y="6210300"/>
            <a:ext cx="457257" cy="457200"/>
          </a:xfrm>
          <a:prstGeom prst="roundRect">
            <a:avLst>
              <a:gd name="adj" fmla="val 278000"/>
            </a:avLst>
          </a:prstGeom>
          <a:solidFill>
            <a:srgbClr val="887F60">
              <a:alpha val="100000"/>
            </a:srgbClr>
          </a:solidFill>
          <a:ln w="12700">
            <a:solidFill>
              <a:srgbClr val="887F60"/>
            </a:solidFill>
            <a:prstDash val="solid"/>
          </a:ln>
        </p:spPr>
      </p:sp>
      <p:sp>
        <p:nvSpPr>
          <p:cNvPr id="19" name="Shape 16"/>
          <p:cNvSpPr/>
          <p:nvPr/>
        </p:nvSpPr>
        <p:spPr>
          <a:xfrm>
            <a:off x="13006426" y="5943600"/>
            <a:ext cx="9513489" cy="990600"/>
          </a:xfrm>
          <a:prstGeom prst="rect">
            <a:avLst/>
          </a:prstGeom>
          <a:noFill/>
          <a:ln/>
        </p:spPr>
      </p:sp>
      <p:sp>
        <p:nvSpPr>
          <p:cNvPr id="20" name="Text 17"/>
          <p:cNvSpPr/>
          <p:nvPr/>
        </p:nvSpPr>
        <p:spPr>
          <a:xfrm>
            <a:off x="13006426" y="5943600"/>
            <a:ext cx="9648973" cy="11260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Search for hidden treasure in the depths of the ocean.</a:t>
            </a:r>
            <a:endParaRPr lang="en-US" sz="3200" dirty="0"/>
          </a:p>
        </p:txBody>
      </p:sp>
      <p:sp>
        <p:nvSpPr>
          <p:cNvPr id="21" name="Shape 18"/>
          <p:cNvSpPr/>
          <p:nvPr/>
        </p:nvSpPr>
        <p:spPr>
          <a:xfrm>
            <a:off x="12345943" y="7391400"/>
            <a:ext cx="10173972" cy="495300"/>
          </a:xfrm>
          <a:prstGeom prst="rect">
            <a:avLst/>
          </a:prstGeom>
          <a:noFill/>
          <a:ln/>
        </p:spPr>
      </p:sp>
      <p:sp>
        <p:nvSpPr>
          <p:cNvPr id="22" name="Shape 19"/>
          <p:cNvSpPr/>
          <p:nvPr/>
        </p:nvSpPr>
        <p:spPr>
          <a:xfrm>
            <a:off x="12345943" y="7410450"/>
            <a:ext cx="457257" cy="457200"/>
          </a:xfrm>
          <a:prstGeom prst="roundRect">
            <a:avLst>
              <a:gd name="adj" fmla="val 278000"/>
            </a:avLst>
          </a:prstGeom>
          <a:noFill/>
          <a:ln w="12700">
            <a:solidFill>
              <a:srgbClr val="887F60"/>
            </a:solidFill>
            <a:prstDash val="solid"/>
          </a:ln>
        </p:spPr>
      </p:sp>
      <p:sp>
        <p:nvSpPr>
          <p:cNvPr id="23" name="Shape 20"/>
          <p:cNvSpPr/>
          <p:nvPr/>
        </p:nvSpPr>
        <p:spPr>
          <a:xfrm>
            <a:off x="13006426" y="7391400"/>
            <a:ext cx="9513489" cy="495300"/>
          </a:xfrm>
          <a:prstGeom prst="rect">
            <a:avLst/>
          </a:prstGeom>
          <a:noFill/>
          <a:ln/>
        </p:spPr>
      </p:sp>
      <p:sp>
        <p:nvSpPr>
          <p:cNvPr id="24" name="Text 21"/>
          <p:cNvSpPr/>
          <p:nvPr/>
        </p:nvSpPr>
        <p:spPr>
          <a:xfrm>
            <a:off x="13006426" y="73914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Uncover the secrets of the Bermuda Triangle.</a:t>
            </a:r>
            <a:endParaRPr lang="en-US" sz="3200" dirty="0"/>
          </a:p>
        </p:txBody>
      </p:sp>
      <p:sp>
        <p:nvSpPr>
          <p:cNvPr id="25" name="Shape 22"/>
          <p:cNvSpPr/>
          <p:nvPr/>
        </p:nvSpPr>
        <p:spPr>
          <a:xfrm>
            <a:off x="12345943" y="8343900"/>
            <a:ext cx="10173972" cy="495300"/>
          </a:xfrm>
          <a:prstGeom prst="rect">
            <a:avLst/>
          </a:prstGeom>
          <a:noFill/>
          <a:ln/>
        </p:spPr>
      </p:sp>
      <p:sp>
        <p:nvSpPr>
          <p:cNvPr id="26" name="Shape 23"/>
          <p:cNvSpPr/>
          <p:nvPr/>
        </p:nvSpPr>
        <p:spPr>
          <a:xfrm>
            <a:off x="12345943" y="8362950"/>
            <a:ext cx="457257" cy="457200"/>
          </a:xfrm>
          <a:prstGeom prst="roundRect">
            <a:avLst>
              <a:gd name="adj" fmla="val 278000"/>
            </a:avLst>
          </a:prstGeom>
          <a:solidFill>
            <a:srgbClr val="887F60">
              <a:alpha val="100000"/>
            </a:srgbClr>
          </a:solidFill>
          <a:ln w="12700">
            <a:solidFill>
              <a:srgbClr val="887F60"/>
            </a:solidFill>
            <a:prstDash val="solid"/>
          </a:ln>
        </p:spPr>
      </p:sp>
      <p:sp>
        <p:nvSpPr>
          <p:cNvPr id="27" name="Shape 24"/>
          <p:cNvSpPr/>
          <p:nvPr/>
        </p:nvSpPr>
        <p:spPr>
          <a:xfrm>
            <a:off x="13006426" y="8343900"/>
            <a:ext cx="9513489" cy="495300"/>
          </a:xfrm>
          <a:prstGeom prst="rect">
            <a:avLst/>
          </a:prstGeom>
          <a:noFill/>
          <a:ln/>
        </p:spPr>
      </p:sp>
      <p:sp>
        <p:nvSpPr>
          <p:cNvPr id="28" name="Text 25"/>
          <p:cNvSpPr/>
          <p:nvPr/>
        </p:nvSpPr>
        <p:spPr>
          <a:xfrm>
            <a:off x="13006426" y="83439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Journey to the center of the Earth.</a:t>
            </a:r>
            <a:endParaRPr lang="en-US" sz="3200" dirty="0"/>
          </a:p>
        </p:txBody>
      </p:sp>
      <p:sp>
        <p:nvSpPr>
          <p:cNvPr id="29" name="Shape 26"/>
          <p:cNvSpPr/>
          <p:nvPr/>
        </p:nvSpPr>
        <p:spPr>
          <a:xfrm>
            <a:off x="12345943" y="9296400"/>
            <a:ext cx="10173972" cy="495300"/>
          </a:xfrm>
          <a:prstGeom prst="rect">
            <a:avLst/>
          </a:prstGeom>
          <a:noFill/>
          <a:ln/>
        </p:spPr>
      </p:sp>
      <p:sp>
        <p:nvSpPr>
          <p:cNvPr id="30" name="Shape 27"/>
          <p:cNvSpPr/>
          <p:nvPr/>
        </p:nvSpPr>
        <p:spPr>
          <a:xfrm>
            <a:off x="12345943" y="9315450"/>
            <a:ext cx="457257" cy="457200"/>
          </a:xfrm>
          <a:prstGeom prst="roundRect">
            <a:avLst>
              <a:gd name="adj" fmla="val 278000"/>
            </a:avLst>
          </a:prstGeom>
          <a:solidFill>
            <a:srgbClr val="887F60">
              <a:alpha val="100000"/>
            </a:srgbClr>
          </a:solidFill>
          <a:ln w="12700">
            <a:solidFill>
              <a:srgbClr val="887F60"/>
            </a:solidFill>
            <a:prstDash val="solid"/>
          </a:ln>
        </p:spPr>
      </p:sp>
      <p:sp>
        <p:nvSpPr>
          <p:cNvPr id="31" name="Shape 28"/>
          <p:cNvSpPr/>
          <p:nvPr/>
        </p:nvSpPr>
        <p:spPr>
          <a:xfrm>
            <a:off x="13006426" y="9296400"/>
            <a:ext cx="9513489" cy="495300"/>
          </a:xfrm>
          <a:prstGeom prst="rect">
            <a:avLst/>
          </a:prstGeom>
          <a:noFill/>
          <a:ln/>
        </p:spPr>
      </p:sp>
      <p:sp>
        <p:nvSpPr>
          <p:cNvPr id="32" name="Text 29"/>
          <p:cNvSpPr/>
          <p:nvPr/>
        </p:nvSpPr>
        <p:spPr>
          <a:xfrm>
            <a:off x="13006426" y="92964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Seek out the legendary Sword in the Stone.</a:t>
            </a:r>
            <a:endParaRPr lang="en-US" sz="3200" dirty="0"/>
          </a:p>
        </p:txBody>
      </p:sp>
      <p:sp>
        <p:nvSpPr>
          <p:cNvPr id="33" name="Shape 30"/>
          <p:cNvSpPr/>
          <p:nvPr/>
        </p:nvSpPr>
        <p:spPr>
          <a:xfrm>
            <a:off x="12345943" y="10248900"/>
            <a:ext cx="10173972" cy="495300"/>
          </a:xfrm>
          <a:prstGeom prst="rect">
            <a:avLst/>
          </a:prstGeom>
          <a:noFill/>
          <a:ln/>
        </p:spPr>
      </p:sp>
      <p:sp>
        <p:nvSpPr>
          <p:cNvPr id="34" name="Shape 31"/>
          <p:cNvSpPr/>
          <p:nvPr/>
        </p:nvSpPr>
        <p:spPr>
          <a:xfrm>
            <a:off x="12345943" y="10267950"/>
            <a:ext cx="457257" cy="457200"/>
          </a:xfrm>
          <a:prstGeom prst="roundRect">
            <a:avLst>
              <a:gd name="adj" fmla="val 278000"/>
            </a:avLst>
          </a:prstGeom>
          <a:solidFill>
            <a:srgbClr val="887F60">
              <a:alpha val="100000"/>
            </a:srgbClr>
          </a:solidFill>
          <a:ln w="12700">
            <a:solidFill>
              <a:srgbClr val="887F60"/>
            </a:solidFill>
            <a:prstDash val="solid"/>
          </a:ln>
        </p:spPr>
      </p:sp>
      <p:sp>
        <p:nvSpPr>
          <p:cNvPr id="35" name="Shape 32"/>
          <p:cNvSpPr/>
          <p:nvPr/>
        </p:nvSpPr>
        <p:spPr>
          <a:xfrm>
            <a:off x="13006426" y="10248900"/>
            <a:ext cx="9513489" cy="495300"/>
          </a:xfrm>
          <a:prstGeom prst="rect">
            <a:avLst/>
          </a:prstGeom>
          <a:noFill/>
          <a:ln/>
        </p:spPr>
      </p:sp>
      <p:sp>
        <p:nvSpPr>
          <p:cNvPr id="36" name="Text 33"/>
          <p:cNvSpPr/>
          <p:nvPr/>
        </p:nvSpPr>
        <p:spPr>
          <a:xfrm>
            <a:off x="13006426" y="102489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Investigate the Loch Ness Monster.</a:t>
            </a:r>
            <a:endParaRPr lang="en-US" sz="3200" dirty="0"/>
          </a:p>
        </p:txBody>
      </p:sp>
      <p:sp>
        <p:nvSpPr>
          <p:cNvPr id="37" name="Shape 34"/>
          <p:cNvSpPr/>
          <p:nvPr/>
        </p:nvSpPr>
        <p:spPr>
          <a:xfrm>
            <a:off x="12345943" y="11201400"/>
            <a:ext cx="10173972" cy="495300"/>
          </a:xfrm>
          <a:prstGeom prst="rect">
            <a:avLst/>
          </a:prstGeom>
          <a:noFill/>
          <a:ln/>
        </p:spPr>
      </p:sp>
      <p:sp>
        <p:nvSpPr>
          <p:cNvPr id="38" name="Shape 35"/>
          <p:cNvSpPr/>
          <p:nvPr/>
        </p:nvSpPr>
        <p:spPr>
          <a:xfrm>
            <a:off x="12345943" y="11220450"/>
            <a:ext cx="457257" cy="457200"/>
          </a:xfrm>
          <a:prstGeom prst="roundRect">
            <a:avLst>
              <a:gd name="adj" fmla="val 278000"/>
            </a:avLst>
          </a:prstGeom>
          <a:noFill/>
          <a:ln w="12700">
            <a:solidFill>
              <a:srgbClr val="887F60"/>
            </a:solidFill>
            <a:prstDash val="solid"/>
          </a:ln>
        </p:spPr>
      </p:sp>
      <p:sp>
        <p:nvSpPr>
          <p:cNvPr id="39" name="Shape 36"/>
          <p:cNvSpPr/>
          <p:nvPr/>
        </p:nvSpPr>
        <p:spPr>
          <a:xfrm>
            <a:off x="13006426" y="11201400"/>
            <a:ext cx="9513489" cy="495300"/>
          </a:xfrm>
          <a:prstGeom prst="rect">
            <a:avLst/>
          </a:prstGeom>
          <a:noFill/>
          <a:ln/>
        </p:spPr>
      </p:sp>
      <p:sp>
        <p:nvSpPr>
          <p:cNvPr id="40" name="Text 37"/>
          <p:cNvSpPr/>
          <p:nvPr/>
        </p:nvSpPr>
        <p:spPr>
          <a:xfrm>
            <a:off x="13006426" y="112014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Find the cure for a rare and deadly disease.</a:t>
            </a:r>
            <a:endParaRPr lang="en-US" sz="3200" dirty="0"/>
          </a:p>
        </p:txBody>
      </p:sp>
      <p:sp>
        <p:nvSpPr>
          <p:cNvPr id="41" name="Shape 38"/>
          <p:cNvSpPr/>
          <p:nvPr/>
        </p:nvSpPr>
        <p:spPr>
          <a:xfrm>
            <a:off x="12345943" y="12153900"/>
            <a:ext cx="10173972" cy="495300"/>
          </a:xfrm>
          <a:prstGeom prst="rect">
            <a:avLst/>
          </a:prstGeom>
          <a:noFill/>
          <a:ln/>
        </p:spPr>
      </p:sp>
      <p:sp>
        <p:nvSpPr>
          <p:cNvPr id="42" name="Shape 39"/>
          <p:cNvSpPr/>
          <p:nvPr/>
        </p:nvSpPr>
        <p:spPr>
          <a:xfrm>
            <a:off x="12345943" y="12172950"/>
            <a:ext cx="457257" cy="457200"/>
          </a:xfrm>
          <a:prstGeom prst="roundRect">
            <a:avLst>
              <a:gd name="adj" fmla="val 278000"/>
            </a:avLst>
          </a:prstGeom>
          <a:noFill/>
          <a:ln w="12700">
            <a:solidFill>
              <a:srgbClr val="887F60"/>
            </a:solidFill>
            <a:prstDash val="solid"/>
          </a:ln>
        </p:spPr>
      </p:sp>
      <p:sp>
        <p:nvSpPr>
          <p:cNvPr id="43" name="Shape 40"/>
          <p:cNvSpPr/>
          <p:nvPr/>
        </p:nvSpPr>
        <p:spPr>
          <a:xfrm>
            <a:off x="13006426" y="12153900"/>
            <a:ext cx="9513489" cy="495300"/>
          </a:xfrm>
          <a:prstGeom prst="rect">
            <a:avLst/>
          </a:prstGeom>
          <a:noFill/>
          <a:ln/>
        </p:spPr>
      </p:sp>
      <p:sp>
        <p:nvSpPr>
          <p:cNvPr id="44" name="Text 41"/>
          <p:cNvSpPr/>
          <p:nvPr/>
        </p:nvSpPr>
        <p:spPr>
          <a:xfrm>
            <a:off x="13006426" y="12153900"/>
            <a:ext cx="9648973" cy="6307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Track down a notorious international spy.</a:t>
            </a:r>
            <a:endParaRPr lang="en-US" sz="3200" dirty="0"/>
          </a:p>
        </p:txBody>
      </p:sp>
      <p:pic>
        <p:nvPicPr>
          <p:cNvPr id="45" name="Image 1" descr="preencoded.png"/>
          <p:cNvPicPr>
            <a:picLocks noChangeAspect="1"/>
          </p:cNvPicPr>
          <p:nvPr/>
        </p:nvPicPr>
        <p:blipFill>
          <a:blip r:embed="rId4"/>
          <a:stretch>
            <a:fillRect/>
          </a:stretch>
        </p:blipFill>
        <p:spPr>
          <a:xfrm>
            <a:off x="1270159" y="1663700"/>
            <a:ext cx="9424578" cy="10236200"/>
          </a:xfrm>
          <a:prstGeom prst="rect">
            <a:avLst/>
          </a:prstGeom>
        </p:spPr>
      </p:pic>
      <p:pic>
        <p:nvPicPr>
          <p:cNvPr id="46" name="Image 2" descr="preencoded.png"/>
          <p:cNvPicPr>
            <a:picLocks noChangeAspect="1"/>
          </p:cNvPicPr>
          <p:nvPr/>
        </p:nvPicPr>
        <p:blipFill>
          <a:blip r:embed="rId5"/>
          <a:stretch>
            <a:fillRect/>
          </a:stretch>
        </p:blipFill>
        <p:spPr>
          <a:xfrm>
            <a:off x="7153534" y="12048728"/>
            <a:ext cx="4483406" cy="1667272"/>
          </a:xfrm>
          <a:prstGeom prst="rect">
            <a:avLst/>
          </a:prstGeom>
        </p:spPr>
      </p:pic>
      <p:pic>
        <p:nvPicPr>
          <p:cNvPr id="47" name="Image 3" descr="preencoded.png"/>
          <p:cNvPicPr>
            <a:picLocks noChangeAspect="1"/>
          </p:cNvPicPr>
          <p:nvPr/>
        </p:nvPicPr>
        <p:blipFill>
          <a:blip r:embed="rId6"/>
          <a:stretch>
            <a:fillRect/>
          </a:stretch>
        </p:blipFill>
        <p:spPr>
          <a:xfrm>
            <a:off x="7159504" y="11500917"/>
            <a:ext cx="173311" cy="350800"/>
          </a:xfrm>
          <a:prstGeom prst="rect">
            <a:avLst/>
          </a:prstGeom>
        </p:spPr>
      </p:pic>
      <p:pic>
        <p:nvPicPr>
          <p:cNvPr id="48" name="Image 4" descr="preencoded.png"/>
          <p:cNvPicPr>
            <a:picLocks noChangeAspect="1"/>
          </p:cNvPicPr>
          <p:nvPr/>
        </p:nvPicPr>
        <p:blipFill>
          <a:blip r:embed="rId7"/>
          <a:stretch>
            <a:fillRect/>
          </a:stretch>
        </p:blipFill>
        <p:spPr>
          <a:xfrm>
            <a:off x="7147691" y="11909425"/>
            <a:ext cx="161097" cy="243694"/>
          </a:xfrm>
          <a:prstGeom prst="rect">
            <a:avLst/>
          </a:prstGeom>
        </p:spPr>
      </p:pic>
      <p:pic>
        <p:nvPicPr>
          <p:cNvPr id="49" name="Image 5" descr="preencoded.png"/>
          <p:cNvPicPr>
            <a:picLocks noChangeAspect="1"/>
          </p:cNvPicPr>
          <p:nvPr/>
        </p:nvPicPr>
        <p:blipFill>
          <a:blip r:embed="rId8"/>
          <a:stretch>
            <a:fillRect/>
          </a:stretch>
        </p:blipFill>
        <p:spPr>
          <a:xfrm>
            <a:off x="7524406" y="11862197"/>
            <a:ext cx="114202" cy="230981"/>
          </a:xfrm>
          <a:prstGeom prst="rect">
            <a:avLst/>
          </a:prstGeom>
        </p:spPr>
      </p:pic>
      <p:pic>
        <p:nvPicPr>
          <p:cNvPr id="50" name="Image 6" descr="preencoded.png"/>
          <p:cNvPicPr>
            <a:picLocks noChangeAspect="1"/>
          </p:cNvPicPr>
          <p:nvPr/>
        </p:nvPicPr>
        <p:blipFill>
          <a:blip r:embed="rId9"/>
          <a:stretch>
            <a:fillRect/>
          </a:stretch>
        </p:blipFill>
        <p:spPr>
          <a:xfrm>
            <a:off x="7284379" y="12104353"/>
            <a:ext cx="227037" cy="133536"/>
          </a:xfrm>
          <a:prstGeom prst="rect">
            <a:avLst/>
          </a:prstGeom>
        </p:spPr>
      </p:pic>
      <p:pic>
        <p:nvPicPr>
          <p:cNvPr id="51" name="Image 7" descr="preencoded.png"/>
          <p:cNvPicPr>
            <a:picLocks noChangeAspect="1"/>
          </p:cNvPicPr>
          <p:nvPr/>
        </p:nvPicPr>
        <p:blipFill>
          <a:blip r:embed="rId10"/>
          <a:stretch>
            <a:fillRect/>
          </a:stretch>
        </p:blipFill>
        <p:spPr>
          <a:xfrm>
            <a:off x="7513967" y="12042763"/>
            <a:ext cx="124640" cy="130473"/>
          </a:xfrm>
          <a:prstGeom prst="rect">
            <a:avLst/>
          </a:prstGeom>
        </p:spPr>
      </p:pic>
      <p:pic>
        <p:nvPicPr>
          <p:cNvPr id="52" name="Image 8" descr="preencoded.png"/>
          <p:cNvPicPr>
            <a:picLocks noChangeAspect="1"/>
          </p:cNvPicPr>
          <p:nvPr/>
        </p:nvPicPr>
        <p:blipFill>
          <a:blip r:embed="rId11"/>
          <a:stretch>
            <a:fillRect/>
          </a:stretch>
        </p:blipFill>
        <p:spPr>
          <a:xfrm>
            <a:off x="7354425" y="11615031"/>
            <a:ext cx="135192" cy="155575"/>
          </a:xfrm>
          <a:prstGeom prst="rect">
            <a:avLst/>
          </a:prstGeom>
        </p:spPr>
      </p:pic>
      <p:pic>
        <p:nvPicPr>
          <p:cNvPr id="53" name="Image 9" descr="preencoded.png"/>
          <p:cNvPicPr>
            <a:picLocks noChangeAspect="1"/>
          </p:cNvPicPr>
          <p:nvPr/>
        </p:nvPicPr>
        <p:blipFill>
          <a:blip r:embed="rId12"/>
          <a:stretch>
            <a:fillRect/>
          </a:stretch>
        </p:blipFill>
        <p:spPr>
          <a:xfrm>
            <a:off x="7444527" y="11756889"/>
            <a:ext cx="94672" cy="148270"/>
          </a:xfrm>
          <a:prstGeom prst="rect">
            <a:avLst/>
          </a:prstGeom>
        </p:spPr>
      </p:pic>
      <p:pic>
        <p:nvPicPr>
          <p:cNvPr id="54" name="Image 10" descr="preencoded.png"/>
          <p:cNvPicPr>
            <a:picLocks noChangeAspect="1"/>
          </p:cNvPicPr>
          <p:nvPr/>
        </p:nvPicPr>
        <p:blipFill>
          <a:blip r:embed="rId13"/>
          <a:stretch>
            <a:fillRect/>
          </a:stretch>
        </p:blipFill>
        <p:spPr>
          <a:xfrm>
            <a:off x="7297316" y="11576422"/>
            <a:ext cx="77089" cy="95225"/>
          </a:xfrm>
          <a:prstGeom prst="rect">
            <a:avLst/>
          </a:prstGeom>
        </p:spPr>
      </p:pic>
      <p:pic>
        <p:nvPicPr>
          <p:cNvPr id="55" name="Image 11" descr="preencoded.png"/>
          <p:cNvPicPr>
            <a:picLocks noChangeAspect="1"/>
          </p:cNvPicPr>
          <p:nvPr/>
        </p:nvPicPr>
        <p:blipFill>
          <a:blip r:embed="rId14"/>
          <a:stretch>
            <a:fillRect/>
          </a:stretch>
        </p:blipFill>
        <p:spPr>
          <a:xfrm>
            <a:off x="7463072" y="12101054"/>
            <a:ext cx="107299" cy="117091"/>
          </a:xfrm>
          <a:prstGeom prst="rect">
            <a:avLst/>
          </a:prstGeom>
        </p:spPr>
      </p:pic>
      <p:pic>
        <p:nvPicPr>
          <p:cNvPr id="56" name="Image 12" descr="preencoded.png"/>
          <p:cNvPicPr>
            <a:picLocks noChangeAspect="1"/>
          </p:cNvPicPr>
          <p:nvPr/>
        </p:nvPicPr>
        <p:blipFill>
          <a:blip r:embed="rId15"/>
          <a:stretch>
            <a:fillRect/>
          </a:stretch>
        </p:blipFill>
        <p:spPr>
          <a:xfrm>
            <a:off x="7130427" y="11810479"/>
            <a:ext cx="78868" cy="97135"/>
          </a:xfrm>
          <a:prstGeom prst="rect">
            <a:avLst/>
          </a:prstGeom>
        </p:spPr>
      </p:pic>
      <p:pic>
        <p:nvPicPr>
          <p:cNvPr id="57" name="Image 13" descr="preencoded.png"/>
          <p:cNvPicPr>
            <a:picLocks noChangeAspect="1"/>
          </p:cNvPicPr>
          <p:nvPr/>
        </p:nvPicPr>
        <p:blipFill>
          <a:blip r:embed="rId16"/>
          <a:stretch>
            <a:fillRect/>
          </a:stretch>
        </p:blipFill>
        <p:spPr>
          <a:xfrm>
            <a:off x="7145039" y="11728834"/>
            <a:ext cx="52374" cy="100558"/>
          </a:xfrm>
          <a:prstGeom prst="rect">
            <a:avLst/>
          </a:prstGeom>
        </p:spPr>
      </p:pic>
      <p:pic>
        <p:nvPicPr>
          <p:cNvPr id="58" name="Image 14" descr="preencoded.png"/>
          <p:cNvPicPr>
            <a:picLocks noChangeAspect="1"/>
          </p:cNvPicPr>
          <p:nvPr/>
        </p:nvPicPr>
        <p:blipFill>
          <a:blip r:embed="rId17"/>
          <a:stretch>
            <a:fillRect/>
          </a:stretch>
        </p:blipFill>
        <p:spPr>
          <a:xfrm>
            <a:off x="7524420" y="11820736"/>
            <a:ext cx="56014" cy="84485"/>
          </a:xfrm>
          <a:prstGeom prst="rect">
            <a:avLst/>
          </a:prstGeom>
        </p:spPr>
      </p:pic>
      <p:pic>
        <p:nvPicPr>
          <p:cNvPr id="59" name="Image 15" descr="preencoded.png"/>
          <p:cNvPicPr>
            <a:picLocks noChangeAspect="1"/>
          </p:cNvPicPr>
          <p:nvPr/>
        </p:nvPicPr>
        <p:blipFill>
          <a:blip r:embed="rId18"/>
          <a:stretch>
            <a:fillRect/>
          </a:stretch>
        </p:blipFill>
        <p:spPr>
          <a:xfrm>
            <a:off x="7144027" y="11667852"/>
            <a:ext cx="44944" cy="67444"/>
          </a:xfrm>
          <a:prstGeom prst="rect">
            <a:avLst/>
          </a:prstGeom>
        </p:spPr>
      </p:pic>
      <p:pic>
        <p:nvPicPr>
          <p:cNvPr id="60" name="Image 16" descr="preencoded.png"/>
          <p:cNvPicPr>
            <a:picLocks noChangeAspect="1"/>
          </p:cNvPicPr>
          <p:nvPr/>
        </p:nvPicPr>
        <p:blipFill>
          <a:blip r:embed="rId19"/>
          <a:stretch>
            <a:fillRect/>
          </a:stretch>
        </p:blipFill>
        <p:spPr>
          <a:xfrm>
            <a:off x="7518747" y="12110331"/>
            <a:ext cx="75913" cy="70991"/>
          </a:xfrm>
          <a:prstGeom prst="rect">
            <a:avLst/>
          </a:prstGeom>
        </p:spPr>
      </p:pic>
      <p:pic>
        <p:nvPicPr>
          <p:cNvPr id="61" name="Image 17" descr="preencoded.png"/>
          <p:cNvPicPr>
            <a:picLocks noChangeAspect="1"/>
          </p:cNvPicPr>
          <p:nvPr/>
        </p:nvPicPr>
        <p:blipFill>
          <a:blip r:embed="rId20"/>
          <a:stretch>
            <a:fillRect/>
          </a:stretch>
        </p:blipFill>
        <p:spPr>
          <a:xfrm>
            <a:off x="7219455" y="11480403"/>
            <a:ext cx="40772" cy="47737"/>
          </a:xfrm>
          <a:prstGeom prst="rect">
            <a:avLst/>
          </a:prstGeom>
        </p:spPr>
      </p:pic>
      <p:pic>
        <p:nvPicPr>
          <p:cNvPr id="62" name="Image 18" descr="preencoded.png"/>
          <p:cNvPicPr>
            <a:picLocks noChangeAspect="1"/>
          </p:cNvPicPr>
          <p:nvPr/>
        </p:nvPicPr>
        <p:blipFill>
          <a:blip r:embed="rId21"/>
          <a:stretch>
            <a:fillRect/>
          </a:stretch>
        </p:blipFill>
        <p:spPr>
          <a:xfrm>
            <a:off x="7515264" y="11794096"/>
            <a:ext cx="35576" cy="70867"/>
          </a:xfrm>
          <a:prstGeom prst="rect">
            <a:avLst/>
          </a:prstGeom>
        </p:spPr>
      </p:pic>
      <p:pic>
        <p:nvPicPr>
          <p:cNvPr id="63" name="Image 19" descr="preencoded.png"/>
          <p:cNvPicPr>
            <a:picLocks noChangeAspect="1"/>
          </p:cNvPicPr>
          <p:nvPr/>
        </p:nvPicPr>
        <p:blipFill>
          <a:blip r:embed="rId22"/>
          <a:stretch>
            <a:fillRect/>
          </a:stretch>
        </p:blipFill>
        <p:spPr>
          <a:xfrm>
            <a:off x="7136511" y="11769713"/>
            <a:ext cx="29598" cy="68325"/>
          </a:xfrm>
          <a:prstGeom prst="rect">
            <a:avLst/>
          </a:prstGeom>
        </p:spPr>
      </p:pic>
      <p:pic>
        <p:nvPicPr>
          <p:cNvPr id="64" name="Image 20" descr="preencoded.png"/>
          <p:cNvPicPr>
            <a:picLocks noChangeAspect="1"/>
          </p:cNvPicPr>
          <p:nvPr/>
        </p:nvPicPr>
        <p:blipFill>
          <a:blip r:embed="rId23"/>
          <a:stretch>
            <a:fillRect/>
          </a:stretch>
        </p:blipFill>
        <p:spPr>
          <a:xfrm>
            <a:off x="7174781" y="11833213"/>
            <a:ext cx="244012" cy="295139"/>
          </a:xfrm>
          <a:prstGeom prst="rect">
            <a:avLst/>
          </a:prstGeom>
        </p:spPr>
      </p:pic>
      <p:pic>
        <p:nvPicPr>
          <p:cNvPr id="65" name="Image 21" descr="preencoded.png"/>
          <p:cNvPicPr>
            <a:picLocks noChangeAspect="1"/>
          </p:cNvPicPr>
          <p:nvPr/>
        </p:nvPicPr>
        <p:blipFill>
          <a:blip r:embed="rId24"/>
          <a:stretch>
            <a:fillRect/>
          </a:stretch>
        </p:blipFill>
        <p:spPr>
          <a:xfrm>
            <a:off x="7207727" y="11585104"/>
            <a:ext cx="151585" cy="295176"/>
          </a:xfrm>
          <a:prstGeom prst="rect">
            <a:avLst/>
          </a:prstGeom>
        </p:spPr>
      </p:pic>
      <p:pic>
        <p:nvPicPr>
          <p:cNvPr id="66" name="Image 22" descr="preencoded.png"/>
          <p:cNvPicPr>
            <a:picLocks noChangeAspect="1"/>
          </p:cNvPicPr>
          <p:nvPr/>
        </p:nvPicPr>
        <p:blipFill>
          <a:blip r:embed="rId25"/>
          <a:stretch>
            <a:fillRect/>
          </a:stretch>
        </p:blipFill>
        <p:spPr>
          <a:xfrm>
            <a:off x="7310906" y="11648405"/>
            <a:ext cx="108411" cy="212241"/>
          </a:xfrm>
          <a:prstGeom prst="rect">
            <a:avLst/>
          </a:prstGeom>
        </p:spPr>
      </p:pic>
      <p:pic>
        <p:nvPicPr>
          <p:cNvPr id="67" name="Image 23" descr="preencoded.png"/>
          <p:cNvPicPr>
            <a:picLocks noChangeAspect="1"/>
          </p:cNvPicPr>
          <p:nvPr/>
        </p:nvPicPr>
        <p:blipFill>
          <a:blip r:embed="rId26"/>
          <a:stretch>
            <a:fillRect/>
          </a:stretch>
        </p:blipFill>
        <p:spPr>
          <a:xfrm>
            <a:off x="7163314" y="11723229"/>
            <a:ext cx="43192" cy="97917"/>
          </a:xfrm>
          <a:prstGeom prst="rect">
            <a:avLst/>
          </a:prstGeom>
        </p:spPr>
      </p:pic>
      <p:pic>
        <p:nvPicPr>
          <p:cNvPr id="68" name="Image 24" descr="preencoded.png"/>
          <p:cNvPicPr>
            <a:picLocks noChangeAspect="1"/>
          </p:cNvPicPr>
          <p:nvPr/>
        </p:nvPicPr>
        <p:blipFill>
          <a:blip r:embed="rId27"/>
          <a:stretch>
            <a:fillRect/>
          </a:stretch>
        </p:blipFill>
        <p:spPr>
          <a:xfrm>
            <a:off x="7285954" y="12042006"/>
            <a:ext cx="104747" cy="130795"/>
          </a:xfrm>
          <a:prstGeom prst="rect">
            <a:avLst/>
          </a:prstGeom>
        </p:spPr>
      </p:pic>
      <p:pic>
        <p:nvPicPr>
          <p:cNvPr id="69" name="Image 25" descr="preencoded.png"/>
          <p:cNvPicPr>
            <a:picLocks noChangeAspect="1"/>
          </p:cNvPicPr>
          <p:nvPr/>
        </p:nvPicPr>
        <p:blipFill>
          <a:blip r:embed="rId28"/>
          <a:stretch>
            <a:fillRect/>
          </a:stretch>
        </p:blipFill>
        <p:spPr>
          <a:xfrm>
            <a:off x="7148297" y="11860386"/>
            <a:ext cx="59345" cy="69763"/>
          </a:xfrm>
          <a:prstGeom prst="rect">
            <a:avLst/>
          </a:prstGeom>
        </p:spPr>
      </p:pic>
      <p:pic>
        <p:nvPicPr>
          <p:cNvPr id="70" name="Image 26" descr="preencoded.png"/>
          <p:cNvPicPr>
            <a:picLocks noChangeAspect="1"/>
          </p:cNvPicPr>
          <p:nvPr/>
        </p:nvPicPr>
        <p:blipFill>
          <a:blip r:embed="rId29"/>
          <a:stretch>
            <a:fillRect/>
          </a:stretch>
        </p:blipFill>
        <p:spPr>
          <a:xfrm>
            <a:off x="7378644" y="11907577"/>
            <a:ext cx="164554" cy="204019"/>
          </a:xfrm>
          <a:prstGeom prst="rect">
            <a:avLst/>
          </a:prstGeom>
        </p:spPr>
      </p:pic>
      <p:pic>
        <p:nvPicPr>
          <p:cNvPr id="71" name="Image 27" descr="preencoded.png"/>
          <p:cNvPicPr>
            <a:picLocks noChangeAspect="1"/>
          </p:cNvPicPr>
          <p:nvPr/>
        </p:nvPicPr>
        <p:blipFill>
          <a:blip r:embed="rId30"/>
          <a:stretch>
            <a:fillRect/>
          </a:stretch>
        </p:blipFill>
        <p:spPr>
          <a:xfrm>
            <a:off x="7456467" y="11878171"/>
            <a:ext cx="97542" cy="135285"/>
          </a:xfrm>
          <a:prstGeom prst="rect">
            <a:avLst/>
          </a:prstGeom>
        </p:spPr>
      </p:pic>
      <p:pic>
        <p:nvPicPr>
          <p:cNvPr id="72" name="Image 28" descr="preencoded.png"/>
          <p:cNvPicPr>
            <a:picLocks noChangeAspect="1"/>
          </p:cNvPicPr>
          <p:nvPr/>
        </p:nvPicPr>
        <p:blipFill>
          <a:blip r:embed="rId31"/>
          <a:stretch>
            <a:fillRect/>
          </a:stretch>
        </p:blipFill>
        <p:spPr>
          <a:xfrm>
            <a:off x="7550085" y="11933734"/>
            <a:ext cx="43985" cy="51569"/>
          </a:xfrm>
          <a:prstGeom prst="rect">
            <a:avLst/>
          </a:prstGeom>
        </p:spPr>
      </p:pic>
      <p:pic>
        <p:nvPicPr>
          <p:cNvPr id="73" name="Image 29" descr="preencoded.png"/>
          <p:cNvPicPr>
            <a:picLocks noChangeAspect="1"/>
          </p:cNvPicPr>
          <p:nvPr/>
        </p:nvPicPr>
        <p:blipFill>
          <a:blip r:embed="rId32"/>
          <a:stretch>
            <a:fillRect/>
          </a:stretch>
        </p:blipFill>
        <p:spPr>
          <a:xfrm>
            <a:off x="7373017" y="12108210"/>
            <a:ext cx="148227" cy="110058"/>
          </a:xfrm>
          <a:prstGeom prst="rect">
            <a:avLst/>
          </a:prstGeom>
        </p:spPr>
      </p:pic>
      <p:pic>
        <p:nvPicPr>
          <p:cNvPr id="74" name="Image 30" descr="preencoded.png"/>
          <p:cNvPicPr>
            <a:picLocks noChangeAspect="1"/>
          </p:cNvPicPr>
          <p:nvPr/>
        </p:nvPicPr>
        <p:blipFill>
          <a:blip r:embed="rId33"/>
          <a:stretch>
            <a:fillRect/>
          </a:stretch>
        </p:blipFill>
        <p:spPr>
          <a:xfrm>
            <a:off x="7339993" y="11657955"/>
            <a:ext cx="154037" cy="198016"/>
          </a:xfrm>
          <a:prstGeom prst="rect">
            <a:avLst/>
          </a:prstGeom>
        </p:spPr>
      </p:pic>
      <p:pic>
        <p:nvPicPr>
          <p:cNvPr id="75" name="Image 31" descr="preencoded.png"/>
          <p:cNvPicPr>
            <a:picLocks noChangeAspect="1"/>
          </p:cNvPicPr>
          <p:nvPr/>
        </p:nvPicPr>
        <p:blipFill>
          <a:blip r:embed="rId34"/>
          <a:stretch>
            <a:fillRect/>
          </a:stretch>
        </p:blipFill>
        <p:spPr>
          <a:xfrm>
            <a:off x="7339993" y="11657831"/>
            <a:ext cx="64397" cy="61218"/>
          </a:xfrm>
          <a:prstGeom prst="rect">
            <a:avLst/>
          </a:prstGeom>
        </p:spPr>
      </p:pic>
      <p:pic>
        <p:nvPicPr>
          <p:cNvPr id="76" name="Image 32" descr="preencoded.png"/>
          <p:cNvPicPr>
            <a:picLocks noChangeAspect="1"/>
          </p:cNvPicPr>
          <p:nvPr/>
        </p:nvPicPr>
        <p:blipFill>
          <a:blip r:embed="rId35"/>
          <a:stretch>
            <a:fillRect/>
          </a:stretch>
        </p:blipFill>
        <p:spPr>
          <a:xfrm>
            <a:off x="7416388" y="11827756"/>
            <a:ext cx="116034" cy="113023"/>
          </a:xfrm>
          <a:prstGeom prst="rect">
            <a:avLst/>
          </a:prstGeom>
        </p:spPr>
      </p:pic>
      <p:pic>
        <p:nvPicPr>
          <p:cNvPr id="77" name="Image 33" descr="preencoded.png"/>
          <p:cNvPicPr>
            <a:picLocks noChangeAspect="1"/>
          </p:cNvPicPr>
          <p:nvPr/>
        </p:nvPicPr>
        <p:blipFill>
          <a:blip r:embed="rId36"/>
          <a:stretch>
            <a:fillRect/>
          </a:stretch>
        </p:blipFill>
        <p:spPr>
          <a:xfrm>
            <a:off x="7350869" y="11996055"/>
            <a:ext cx="148768" cy="137133"/>
          </a:xfrm>
          <a:prstGeom prst="rect">
            <a:avLst/>
          </a:prstGeom>
        </p:spPr>
      </p:pic>
      <p:pic>
        <p:nvPicPr>
          <p:cNvPr id="78" name="Image 34" descr="preencoded.png"/>
          <p:cNvPicPr>
            <a:picLocks noChangeAspect="1"/>
          </p:cNvPicPr>
          <p:nvPr/>
        </p:nvPicPr>
        <p:blipFill>
          <a:blip r:embed="rId37"/>
          <a:stretch>
            <a:fillRect/>
          </a:stretch>
        </p:blipFill>
        <p:spPr>
          <a:xfrm>
            <a:off x="7469564" y="12060411"/>
            <a:ext cx="61842" cy="70483"/>
          </a:xfrm>
          <a:prstGeom prst="rect">
            <a:avLst/>
          </a:prstGeom>
        </p:spPr>
      </p:pic>
      <p:pic>
        <p:nvPicPr>
          <p:cNvPr id="79" name="Image 35" descr="preencoded.png"/>
          <p:cNvPicPr>
            <a:picLocks noChangeAspect="1"/>
          </p:cNvPicPr>
          <p:nvPr/>
        </p:nvPicPr>
        <p:blipFill>
          <a:blip r:embed="rId38"/>
          <a:stretch>
            <a:fillRect/>
          </a:stretch>
        </p:blipFill>
        <p:spPr>
          <a:xfrm>
            <a:off x="7246636" y="11853391"/>
            <a:ext cx="124518" cy="126033"/>
          </a:xfrm>
          <a:prstGeom prst="rect">
            <a:avLst/>
          </a:prstGeom>
        </p:spPr>
      </p:pic>
      <p:pic>
        <p:nvPicPr>
          <p:cNvPr id="80" name="Image 36" descr="preencoded.png"/>
          <p:cNvPicPr>
            <a:picLocks noChangeAspect="1"/>
          </p:cNvPicPr>
          <p:nvPr/>
        </p:nvPicPr>
        <p:blipFill>
          <a:blip r:embed="rId39"/>
          <a:stretch>
            <a:fillRect/>
          </a:stretch>
        </p:blipFill>
        <p:spPr>
          <a:xfrm>
            <a:off x="7306207" y="11951444"/>
            <a:ext cx="64905" cy="112775"/>
          </a:xfrm>
          <a:prstGeom prst="rect">
            <a:avLst/>
          </a:prstGeom>
        </p:spPr>
      </p:pic>
      <p:pic>
        <p:nvPicPr>
          <p:cNvPr id="81" name="Image 37" descr="preencoded.png"/>
          <p:cNvPicPr>
            <a:picLocks noChangeAspect="1"/>
          </p:cNvPicPr>
          <p:nvPr/>
        </p:nvPicPr>
        <p:blipFill>
          <a:blip r:embed="rId40"/>
          <a:stretch>
            <a:fillRect/>
          </a:stretch>
        </p:blipFill>
        <p:spPr>
          <a:xfrm>
            <a:off x="7338737" y="11805270"/>
            <a:ext cx="151897" cy="163835"/>
          </a:xfrm>
          <a:prstGeom prst="rect">
            <a:avLst/>
          </a:prstGeom>
        </p:spPr>
      </p:pic>
      <p:pic>
        <p:nvPicPr>
          <p:cNvPr id="82" name="Image 38" descr="preencoded.png"/>
          <p:cNvPicPr>
            <a:picLocks noChangeAspect="1"/>
          </p:cNvPicPr>
          <p:nvPr/>
        </p:nvPicPr>
        <p:blipFill>
          <a:blip r:embed="rId41"/>
          <a:stretch>
            <a:fillRect/>
          </a:stretch>
        </p:blipFill>
        <p:spPr>
          <a:xfrm>
            <a:off x="7264151" y="11777204"/>
            <a:ext cx="28149" cy="45033"/>
          </a:xfrm>
          <a:prstGeom prst="rect">
            <a:avLst/>
          </a:prstGeom>
        </p:spPr>
      </p:pic>
      <p:pic>
        <p:nvPicPr>
          <p:cNvPr id="83" name="Image 39" descr="preencoded.png"/>
          <p:cNvPicPr>
            <a:picLocks noChangeAspect="1"/>
          </p:cNvPicPr>
          <p:nvPr/>
        </p:nvPicPr>
        <p:blipFill>
          <a:blip r:embed="rId42"/>
          <a:stretch>
            <a:fillRect/>
          </a:stretch>
        </p:blipFill>
        <p:spPr>
          <a:xfrm>
            <a:off x="7360945" y="11912327"/>
            <a:ext cx="122195" cy="181310"/>
          </a:xfrm>
          <a:prstGeom prst="rect">
            <a:avLst/>
          </a:prstGeom>
        </p:spPr>
      </p:pic>
      <p:pic>
        <p:nvPicPr>
          <p:cNvPr id="84" name="Image 40" descr="preencoded.png"/>
          <p:cNvPicPr>
            <a:picLocks noChangeAspect="1"/>
          </p:cNvPicPr>
          <p:nvPr/>
        </p:nvPicPr>
        <p:blipFill>
          <a:blip r:embed="rId43"/>
          <a:stretch>
            <a:fillRect/>
          </a:stretch>
        </p:blipFill>
        <p:spPr>
          <a:xfrm>
            <a:off x="7338796" y="11884906"/>
            <a:ext cx="52998" cy="138807"/>
          </a:xfrm>
          <a:prstGeom prst="rect">
            <a:avLst/>
          </a:prstGeom>
        </p:spPr>
      </p:pic>
      <p:pic>
        <p:nvPicPr>
          <p:cNvPr id="85" name="Image 41" descr="preencoded.png"/>
          <p:cNvPicPr>
            <a:picLocks noChangeAspect="1"/>
          </p:cNvPicPr>
          <p:nvPr/>
        </p:nvPicPr>
        <p:blipFill>
          <a:blip r:embed="rId44"/>
          <a:stretch>
            <a:fillRect/>
          </a:stretch>
        </p:blipFill>
        <p:spPr>
          <a:xfrm>
            <a:off x="8917339" y="12231588"/>
            <a:ext cx="137444" cy="168808"/>
          </a:xfrm>
          <a:prstGeom prst="rect">
            <a:avLst/>
          </a:prstGeom>
        </p:spPr>
      </p:pic>
      <p:pic>
        <p:nvPicPr>
          <p:cNvPr id="86" name="Image 42" descr="preencoded.png"/>
          <p:cNvPicPr>
            <a:picLocks noChangeAspect="1"/>
          </p:cNvPicPr>
          <p:nvPr/>
        </p:nvPicPr>
        <p:blipFill>
          <a:blip r:embed="rId45"/>
          <a:stretch>
            <a:fillRect/>
          </a:stretch>
        </p:blipFill>
        <p:spPr>
          <a:xfrm>
            <a:off x="8855362" y="12161242"/>
            <a:ext cx="196599" cy="181992"/>
          </a:xfrm>
          <a:prstGeom prst="rect">
            <a:avLst/>
          </a:prstGeom>
        </p:spPr>
      </p:pic>
      <p:pic>
        <p:nvPicPr>
          <p:cNvPr id="87" name="Image 43" descr="preencoded.png"/>
          <p:cNvPicPr>
            <a:picLocks noChangeAspect="1"/>
          </p:cNvPicPr>
          <p:nvPr/>
        </p:nvPicPr>
        <p:blipFill>
          <a:blip r:embed="rId46"/>
          <a:stretch>
            <a:fillRect/>
          </a:stretch>
        </p:blipFill>
        <p:spPr>
          <a:xfrm>
            <a:off x="8827603" y="12147376"/>
            <a:ext cx="158721" cy="114201"/>
          </a:xfrm>
          <a:prstGeom prst="rect">
            <a:avLst/>
          </a:prstGeom>
        </p:spPr>
      </p:pic>
      <p:pic>
        <p:nvPicPr>
          <p:cNvPr id="88" name="Image 44" descr="preencoded.png"/>
          <p:cNvPicPr>
            <a:picLocks noChangeAspect="1"/>
          </p:cNvPicPr>
          <p:nvPr/>
        </p:nvPicPr>
        <p:blipFill>
          <a:blip r:embed="rId47"/>
          <a:stretch>
            <a:fillRect/>
          </a:stretch>
        </p:blipFill>
        <p:spPr>
          <a:xfrm>
            <a:off x="8762443" y="12153726"/>
            <a:ext cx="144513" cy="78259"/>
          </a:xfrm>
          <a:prstGeom prst="rect">
            <a:avLst/>
          </a:prstGeom>
        </p:spPr>
      </p:pic>
      <p:pic>
        <p:nvPicPr>
          <p:cNvPr id="89" name="Image 45" descr="preencoded.png"/>
          <p:cNvPicPr>
            <a:picLocks noChangeAspect="1"/>
          </p:cNvPicPr>
          <p:nvPr/>
        </p:nvPicPr>
        <p:blipFill>
          <a:blip r:embed="rId48"/>
          <a:stretch>
            <a:fillRect/>
          </a:stretch>
        </p:blipFill>
        <p:spPr>
          <a:xfrm>
            <a:off x="8968717" y="12119335"/>
            <a:ext cx="72781" cy="149733"/>
          </a:xfrm>
          <a:prstGeom prst="rect">
            <a:avLst/>
          </a:prstGeom>
        </p:spPr>
      </p:pic>
      <p:pic>
        <p:nvPicPr>
          <p:cNvPr id="90" name="Image 46" descr="preencoded.png"/>
          <p:cNvPicPr>
            <a:picLocks noChangeAspect="1"/>
          </p:cNvPicPr>
          <p:nvPr/>
        </p:nvPicPr>
        <p:blipFill>
          <a:blip r:embed="rId49"/>
          <a:stretch>
            <a:fillRect/>
          </a:stretch>
        </p:blipFill>
        <p:spPr>
          <a:xfrm>
            <a:off x="8153152" y="11870630"/>
            <a:ext cx="358520" cy="171748"/>
          </a:xfrm>
          <a:prstGeom prst="rect">
            <a:avLst/>
          </a:prstGeom>
        </p:spPr>
      </p:pic>
      <p:pic>
        <p:nvPicPr>
          <p:cNvPr id="91" name="Image 47" descr="preencoded.png"/>
          <p:cNvPicPr>
            <a:picLocks noChangeAspect="1"/>
          </p:cNvPicPr>
          <p:nvPr/>
        </p:nvPicPr>
        <p:blipFill>
          <a:blip r:embed="rId50"/>
          <a:stretch>
            <a:fillRect/>
          </a:stretch>
        </p:blipFill>
        <p:spPr>
          <a:xfrm>
            <a:off x="8372713" y="11858675"/>
            <a:ext cx="171009" cy="124259"/>
          </a:xfrm>
          <a:prstGeom prst="rect">
            <a:avLst/>
          </a:prstGeom>
        </p:spPr>
      </p:pic>
      <p:pic>
        <p:nvPicPr>
          <p:cNvPr id="92" name="Image 48" descr="preencoded.png"/>
          <p:cNvPicPr>
            <a:picLocks noChangeAspect="1"/>
          </p:cNvPicPr>
          <p:nvPr/>
        </p:nvPicPr>
        <p:blipFill>
          <a:blip r:embed="rId51"/>
          <a:stretch>
            <a:fillRect/>
          </a:stretch>
        </p:blipFill>
        <p:spPr>
          <a:xfrm>
            <a:off x="8842879" y="11599143"/>
            <a:ext cx="112120" cy="218194"/>
          </a:xfrm>
          <a:prstGeom prst="rect">
            <a:avLst/>
          </a:prstGeom>
        </p:spPr>
      </p:pic>
      <p:pic>
        <p:nvPicPr>
          <p:cNvPr id="93" name="Image 49" descr="preencoded.png"/>
          <p:cNvPicPr>
            <a:picLocks noChangeAspect="1"/>
          </p:cNvPicPr>
          <p:nvPr/>
        </p:nvPicPr>
        <p:blipFill>
          <a:blip r:embed="rId52"/>
          <a:stretch>
            <a:fillRect/>
          </a:stretch>
        </p:blipFill>
        <p:spPr>
          <a:xfrm>
            <a:off x="8586418" y="11926491"/>
            <a:ext cx="205645" cy="218244"/>
          </a:xfrm>
          <a:prstGeom prst="rect">
            <a:avLst/>
          </a:prstGeom>
        </p:spPr>
      </p:pic>
      <p:pic>
        <p:nvPicPr>
          <p:cNvPr id="94" name="Image 50" descr="preencoded.png"/>
          <p:cNvPicPr>
            <a:picLocks noChangeAspect="1"/>
          </p:cNvPicPr>
          <p:nvPr/>
        </p:nvPicPr>
        <p:blipFill>
          <a:blip r:embed="rId53"/>
          <a:stretch>
            <a:fillRect/>
          </a:stretch>
        </p:blipFill>
        <p:spPr>
          <a:xfrm>
            <a:off x="8492155" y="11870668"/>
            <a:ext cx="174138" cy="246000"/>
          </a:xfrm>
          <a:prstGeom prst="rect">
            <a:avLst/>
          </a:prstGeom>
        </p:spPr>
      </p:pic>
      <p:pic>
        <p:nvPicPr>
          <p:cNvPr id="95" name="Image 51" descr="preencoded.png"/>
          <p:cNvPicPr>
            <a:picLocks noChangeAspect="1"/>
          </p:cNvPicPr>
          <p:nvPr/>
        </p:nvPicPr>
        <p:blipFill>
          <a:blip r:embed="rId54"/>
          <a:stretch>
            <a:fillRect/>
          </a:stretch>
        </p:blipFill>
        <p:spPr>
          <a:xfrm>
            <a:off x="8483232" y="11969514"/>
            <a:ext cx="93635" cy="102121"/>
          </a:xfrm>
          <a:prstGeom prst="rect">
            <a:avLst/>
          </a:prstGeom>
        </p:spPr>
      </p:pic>
      <p:pic>
        <p:nvPicPr>
          <p:cNvPr id="96" name="Image 52" descr="preencoded.png"/>
          <p:cNvPicPr>
            <a:picLocks noChangeAspect="1"/>
          </p:cNvPicPr>
          <p:nvPr/>
        </p:nvPicPr>
        <p:blipFill>
          <a:blip r:embed="rId55"/>
          <a:stretch>
            <a:fillRect/>
          </a:stretch>
        </p:blipFill>
        <p:spPr>
          <a:xfrm>
            <a:off x="8676073" y="12112575"/>
            <a:ext cx="214403" cy="76994"/>
          </a:xfrm>
          <a:prstGeom prst="rect">
            <a:avLst/>
          </a:prstGeom>
        </p:spPr>
      </p:pic>
      <p:pic>
        <p:nvPicPr>
          <p:cNvPr id="97" name="Image 53" descr="preencoded.png"/>
          <p:cNvPicPr>
            <a:picLocks noChangeAspect="1"/>
          </p:cNvPicPr>
          <p:nvPr/>
        </p:nvPicPr>
        <p:blipFill>
          <a:blip r:embed="rId56"/>
          <a:stretch>
            <a:fillRect/>
          </a:stretch>
        </p:blipFill>
        <p:spPr>
          <a:xfrm>
            <a:off x="8869923" y="11845144"/>
            <a:ext cx="118863" cy="334330"/>
          </a:xfrm>
          <a:prstGeom prst="rect">
            <a:avLst/>
          </a:prstGeom>
        </p:spPr>
      </p:pic>
      <p:pic>
        <p:nvPicPr>
          <p:cNvPr id="98" name="Image 54" descr="preencoded.png"/>
          <p:cNvPicPr>
            <a:picLocks noChangeAspect="1"/>
          </p:cNvPicPr>
          <p:nvPr/>
        </p:nvPicPr>
        <p:blipFill>
          <a:blip r:embed="rId57"/>
          <a:stretch>
            <a:fillRect/>
          </a:stretch>
        </p:blipFill>
        <p:spPr>
          <a:xfrm>
            <a:off x="8932957" y="11966426"/>
            <a:ext cx="68531" cy="163277"/>
          </a:xfrm>
          <a:prstGeom prst="rect">
            <a:avLst/>
          </a:prstGeom>
        </p:spPr>
      </p:pic>
      <p:pic>
        <p:nvPicPr>
          <p:cNvPr id="99" name="Image 55" descr="preencoded.png"/>
          <p:cNvPicPr>
            <a:picLocks noChangeAspect="1"/>
          </p:cNvPicPr>
          <p:nvPr/>
        </p:nvPicPr>
        <p:blipFill>
          <a:blip r:embed="rId58"/>
          <a:stretch>
            <a:fillRect/>
          </a:stretch>
        </p:blipFill>
        <p:spPr>
          <a:xfrm>
            <a:off x="8807086" y="11722075"/>
            <a:ext cx="118826" cy="147439"/>
          </a:xfrm>
          <a:prstGeom prst="rect">
            <a:avLst/>
          </a:prstGeom>
        </p:spPr>
      </p:pic>
      <p:pic>
        <p:nvPicPr>
          <p:cNvPr id="100" name="Image 56" descr="preencoded.png"/>
          <p:cNvPicPr>
            <a:picLocks noChangeAspect="1"/>
          </p:cNvPicPr>
          <p:nvPr/>
        </p:nvPicPr>
        <p:blipFill>
          <a:blip r:embed="rId59"/>
          <a:stretch>
            <a:fillRect/>
          </a:stretch>
        </p:blipFill>
        <p:spPr>
          <a:xfrm>
            <a:off x="8831668" y="11803484"/>
            <a:ext cx="128031" cy="338200"/>
          </a:xfrm>
          <a:prstGeom prst="rect">
            <a:avLst/>
          </a:prstGeom>
        </p:spPr>
      </p:pic>
      <p:pic>
        <p:nvPicPr>
          <p:cNvPr id="101" name="Image 57" descr="preencoded.png"/>
          <p:cNvPicPr>
            <a:picLocks noChangeAspect="1"/>
          </p:cNvPicPr>
          <p:nvPr/>
        </p:nvPicPr>
        <p:blipFill>
          <a:blip r:embed="rId60"/>
          <a:stretch>
            <a:fillRect/>
          </a:stretch>
        </p:blipFill>
        <p:spPr>
          <a:xfrm>
            <a:off x="8678522" y="11774264"/>
            <a:ext cx="190620" cy="331130"/>
          </a:xfrm>
          <a:prstGeom prst="rect">
            <a:avLst/>
          </a:prstGeom>
        </p:spPr>
      </p:pic>
      <p:pic>
        <p:nvPicPr>
          <p:cNvPr id="102" name="Image 58" descr="preencoded.png"/>
          <p:cNvPicPr>
            <a:picLocks noChangeAspect="1"/>
          </p:cNvPicPr>
          <p:nvPr/>
        </p:nvPicPr>
        <p:blipFill>
          <a:blip r:embed="rId61"/>
          <a:stretch>
            <a:fillRect/>
          </a:stretch>
        </p:blipFill>
        <p:spPr>
          <a:xfrm>
            <a:off x="8564206" y="11711347"/>
            <a:ext cx="235708" cy="293055"/>
          </a:xfrm>
          <a:prstGeom prst="rect">
            <a:avLst/>
          </a:prstGeom>
        </p:spPr>
      </p:pic>
      <p:pic>
        <p:nvPicPr>
          <p:cNvPr id="103" name="Image 59" descr="preencoded.png"/>
          <p:cNvPicPr>
            <a:picLocks noChangeAspect="1"/>
          </p:cNvPicPr>
          <p:nvPr/>
        </p:nvPicPr>
        <p:blipFill>
          <a:blip r:embed="rId62"/>
          <a:stretch>
            <a:fillRect/>
          </a:stretch>
        </p:blipFill>
        <p:spPr>
          <a:xfrm>
            <a:off x="8652754" y="11952994"/>
            <a:ext cx="108038" cy="150081"/>
          </a:xfrm>
          <a:prstGeom prst="rect">
            <a:avLst/>
          </a:prstGeom>
        </p:spPr>
      </p:pic>
      <p:pic>
        <p:nvPicPr>
          <p:cNvPr id="104" name="Image 60" descr="preencoded.png"/>
          <p:cNvPicPr>
            <a:picLocks noChangeAspect="1"/>
          </p:cNvPicPr>
          <p:nvPr/>
        </p:nvPicPr>
        <p:blipFill>
          <a:blip r:embed="rId63"/>
          <a:stretch>
            <a:fillRect/>
          </a:stretch>
        </p:blipFill>
        <p:spPr>
          <a:xfrm>
            <a:off x="8777050" y="11861912"/>
            <a:ext cx="105824" cy="275468"/>
          </a:xfrm>
          <a:prstGeom prst="rect">
            <a:avLst/>
          </a:prstGeom>
        </p:spPr>
      </p:pic>
      <p:pic>
        <p:nvPicPr>
          <p:cNvPr id="105" name="Image 61" descr="preencoded.png"/>
          <p:cNvPicPr>
            <a:picLocks noChangeAspect="1"/>
          </p:cNvPicPr>
          <p:nvPr/>
        </p:nvPicPr>
        <p:blipFill>
          <a:blip r:embed="rId64"/>
          <a:stretch>
            <a:fillRect/>
          </a:stretch>
        </p:blipFill>
        <p:spPr>
          <a:xfrm>
            <a:off x="8634412" y="12049100"/>
            <a:ext cx="39500" cy="44698"/>
          </a:xfrm>
          <a:prstGeom prst="rect">
            <a:avLst/>
          </a:prstGeom>
        </p:spPr>
      </p:pic>
      <p:pic>
        <p:nvPicPr>
          <p:cNvPr id="106" name="Image 62" descr="preencoded.png"/>
          <p:cNvPicPr>
            <a:picLocks noChangeAspect="1"/>
          </p:cNvPicPr>
          <p:nvPr/>
        </p:nvPicPr>
        <p:blipFill>
          <a:blip r:embed="rId65"/>
          <a:stretch>
            <a:fillRect/>
          </a:stretch>
        </p:blipFill>
        <p:spPr>
          <a:xfrm>
            <a:off x="8856944" y="11848827"/>
            <a:ext cx="37814" cy="47501"/>
          </a:xfrm>
          <a:prstGeom prst="rect">
            <a:avLst/>
          </a:prstGeom>
        </p:spPr>
      </p:pic>
      <p:pic>
        <p:nvPicPr>
          <p:cNvPr id="107" name="Image 63" descr="preencoded.png"/>
          <p:cNvPicPr>
            <a:picLocks noChangeAspect="1"/>
          </p:cNvPicPr>
          <p:nvPr/>
        </p:nvPicPr>
        <p:blipFill>
          <a:blip r:embed="rId66"/>
          <a:stretch>
            <a:fillRect/>
          </a:stretch>
        </p:blipFill>
        <p:spPr>
          <a:xfrm>
            <a:off x="7884383" y="11291937"/>
            <a:ext cx="641753" cy="667569"/>
          </a:xfrm>
          <a:prstGeom prst="rect">
            <a:avLst/>
          </a:prstGeom>
        </p:spPr>
      </p:pic>
      <p:pic>
        <p:nvPicPr>
          <p:cNvPr id="108" name="Image 64" descr="preencoded.png"/>
          <p:cNvPicPr>
            <a:picLocks noChangeAspect="1"/>
          </p:cNvPicPr>
          <p:nvPr/>
        </p:nvPicPr>
        <p:blipFill>
          <a:blip r:embed="rId67"/>
          <a:stretch>
            <a:fillRect/>
          </a:stretch>
        </p:blipFill>
        <p:spPr>
          <a:xfrm>
            <a:off x="8645242" y="11487919"/>
            <a:ext cx="281925" cy="325127"/>
          </a:xfrm>
          <a:prstGeom prst="rect">
            <a:avLst/>
          </a:prstGeom>
        </p:spPr>
      </p:pic>
      <p:pic>
        <p:nvPicPr>
          <p:cNvPr id="109" name="Image 65" descr="preencoded.png"/>
          <p:cNvPicPr>
            <a:picLocks noChangeAspect="1"/>
          </p:cNvPicPr>
          <p:nvPr/>
        </p:nvPicPr>
        <p:blipFill>
          <a:blip r:embed="rId68"/>
          <a:stretch>
            <a:fillRect/>
          </a:stretch>
        </p:blipFill>
        <p:spPr>
          <a:xfrm>
            <a:off x="7903055" y="11515353"/>
            <a:ext cx="205193" cy="342615"/>
          </a:xfrm>
          <a:prstGeom prst="rect">
            <a:avLst/>
          </a:prstGeom>
        </p:spPr>
      </p:pic>
      <p:pic>
        <p:nvPicPr>
          <p:cNvPr id="110" name="Image 66" descr="preencoded.png"/>
          <p:cNvPicPr>
            <a:picLocks noChangeAspect="1"/>
          </p:cNvPicPr>
          <p:nvPr/>
        </p:nvPicPr>
        <p:blipFill>
          <a:blip r:embed="rId69"/>
          <a:stretch>
            <a:fillRect/>
          </a:stretch>
        </p:blipFill>
        <p:spPr>
          <a:xfrm>
            <a:off x="8559671" y="11342762"/>
            <a:ext cx="281041" cy="246608"/>
          </a:xfrm>
          <a:prstGeom prst="rect">
            <a:avLst/>
          </a:prstGeom>
        </p:spPr>
      </p:pic>
      <p:pic>
        <p:nvPicPr>
          <p:cNvPr id="111" name="Image 67" descr="preencoded.png"/>
          <p:cNvPicPr>
            <a:picLocks noChangeAspect="1"/>
          </p:cNvPicPr>
          <p:nvPr/>
        </p:nvPicPr>
        <p:blipFill>
          <a:blip r:embed="rId70"/>
          <a:stretch>
            <a:fillRect/>
          </a:stretch>
        </p:blipFill>
        <p:spPr>
          <a:xfrm>
            <a:off x="7999078" y="10919247"/>
            <a:ext cx="252508" cy="192794"/>
          </a:xfrm>
          <a:prstGeom prst="rect">
            <a:avLst/>
          </a:prstGeom>
        </p:spPr>
      </p:pic>
      <p:pic>
        <p:nvPicPr>
          <p:cNvPr id="112" name="Image 68" descr="preencoded.png"/>
          <p:cNvPicPr>
            <a:picLocks noChangeAspect="1"/>
          </p:cNvPicPr>
          <p:nvPr/>
        </p:nvPicPr>
        <p:blipFill>
          <a:blip r:embed="rId71"/>
          <a:stretch>
            <a:fillRect/>
          </a:stretch>
        </p:blipFill>
        <p:spPr>
          <a:xfrm>
            <a:off x="7851188" y="10601375"/>
            <a:ext cx="192727" cy="306214"/>
          </a:xfrm>
          <a:prstGeom prst="rect">
            <a:avLst/>
          </a:prstGeom>
        </p:spPr>
      </p:pic>
      <p:pic>
        <p:nvPicPr>
          <p:cNvPr id="113" name="Image 69" descr="preencoded.png"/>
          <p:cNvPicPr>
            <a:picLocks noChangeAspect="1"/>
          </p:cNvPicPr>
          <p:nvPr/>
        </p:nvPicPr>
        <p:blipFill>
          <a:blip r:embed="rId72"/>
          <a:stretch>
            <a:fillRect/>
          </a:stretch>
        </p:blipFill>
        <p:spPr>
          <a:xfrm>
            <a:off x="7874450" y="10867107"/>
            <a:ext cx="128485" cy="212378"/>
          </a:xfrm>
          <a:prstGeom prst="rect">
            <a:avLst/>
          </a:prstGeom>
        </p:spPr>
      </p:pic>
      <p:pic>
        <p:nvPicPr>
          <p:cNvPr id="114" name="Image 70" descr="preencoded.png"/>
          <p:cNvPicPr>
            <a:picLocks noChangeAspect="1"/>
          </p:cNvPicPr>
          <p:nvPr/>
        </p:nvPicPr>
        <p:blipFill>
          <a:blip r:embed="rId73"/>
          <a:stretch>
            <a:fillRect/>
          </a:stretch>
        </p:blipFill>
        <p:spPr>
          <a:xfrm>
            <a:off x="8327043" y="11124580"/>
            <a:ext cx="206747" cy="168275"/>
          </a:xfrm>
          <a:prstGeom prst="rect">
            <a:avLst/>
          </a:prstGeom>
        </p:spPr>
      </p:pic>
      <p:pic>
        <p:nvPicPr>
          <p:cNvPr id="115" name="Image 71" descr="preencoded.png"/>
          <p:cNvPicPr>
            <a:picLocks noChangeAspect="1"/>
          </p:cNvPicPr>
          <p:nvPr/>
        </p:nvPicPr>
        <p:blipFill>
          <a:blip r:embed="rId74"/>
          <a:stretch>
            <a:fillRect/>
          </a:stretch>
        </p:blipFill>
        <p:spPr>
          <a:xfrm>
            <a:off x="7885317" y="11005034"/>
            <a:ext cx="179047" cy="177292"/>
          </a:xfrm>
          <a:prstGeom prst="rect">
            <a:avLst/>
          </a:prstGeom>
        </p:spPr>
      </p:pic>
      <p:pic>
        <p:nvPicPr>
          <p:cNvPr id="116" name="Image 72" descr="preencoded.png"/>
          <p:cNvPicPr>
            <a:picLocks noChangeAspect="1"/>
          </p:cNvPicPr>
          <p:nvPr/>
        </p:nvPicPr>
        <p:blipFill>
          <a:blip r:embed="rId75"/>
          <a:stretch>
            <a:fillRect/>
          </a:stretch>
        </p:blipFill>
        <p:spPr>
          <a:xfrm>
            <a:off x="8489469" y="11291615"/>
            <a:ext cx="282248" cy="150813"/>
          </a:xfrm>
          <a:prstGeom prst="rect">
            <a:avLst/>
          </a:prstGeom>
        </p:spPr>
      </p:pic>
      <p:pic>
        <p:nvPicPr>
          <p:cNvPr id="117" name="Image 73" descr="preencoded.png"/>
          <p:cNvPicPr>
            <a:picLocks noChangeAspect="1"/>
          </p:cNvPicPr>
          <p:nvPr/>
        </p:nvPicPr>
        <p:blipFill>
          <a:blip r:embed="rId76"/>
          <a:stretch>
            <a:fillRect/>
          </a:stretch>
        </p:blipFill>
        <p:spPr>
          <a:xfrm>
            <a:off x="7884383" y="11129876"/>
            <a:ext cx="84703" cy="209637"/>
          </a:xfrm>
          <a:prstGeom prst="rect">
            <a:avLst/>
          </a:prstGeom>
        </p:spPr>
      </p:pic>
      <p:pic>
        <p:nvPicPr>
          <p:cNvPr id="118" name="Image 74" descr="preencoded.png"/>
          <p:cNvPicPr>
            <a:picLocks noChangeAspect="1"/>
          </p:cNvPicPr>
          <p:nvPr/>
        </p:nvPicPr>
        <p:blipFill>
          <a:blip r:embed="rId77"/>
          <a:stretch>
            <a:fillRect/>
          </a:stretch>
        </p:blipFill>
        <p:spPr>
          <a:xfrm>
            <a:off x="8229867" y="11060336"/>
            <a:ext cx="145163" cy="164691"/>
          </a:xfrm>
          <a:prstGeom prst="rect">
            <a:avLst/>
          </a:prstGeom>
        </p:spPr>
      </p:pic>
      <p:pic>
        <p:nvPicPr>
          <p:cNvPr id="119" name="Image 75" descr="preencoded.png"/>
          <p:cNvPicPr>
            <a:picLocks noChangeAspect="1"/>
          </p:cNvPicPr>
          <p:nvPr/>
        </p:nvPicPr>
        <p:blipFill>
          <a:blip r:embed="rId78"/>
          <a:stretch>
            <a:fillRect/>
          </a:stretch>
        </p:blipFill>
        <p:spPr>
          <a:xfrm>
            <a:off x="8463523" y="11237578"/>
            <a:ext cx="201627" cy="98090"/>
          </a:xfrm>
          <a:prstGeom prst="rect">
            <a:avLst/>
          </a:prstGeom>
        </p:spPr>
      </p:pic>
      <p:pic>
        <p:nvPicPr>
          <p:cNvPr id="120" name="Image 76" descr="preencoded.png"/>
          <p:cNvPicPr>
            <a:picLocks noChangeAspect="1"/>
          </p:cNvPicPr>
          <p:nvPr/>
        </p:nvPicPr>
        <p:blipFill>
          <a:blip r:embed="rId79"/>
          <a:stretch>
            <a:fillRect/>
          </a:stretch>
        </p:blipFill>
        <p:spPr>
          <a:xfrm>
            <a:off x="7887183" y="11369526"/>
            <a:ext cx="74405" cy="155451"/>
          </a:xfrm>
          <a:prstGeom prst="rect">
            <a:avLst/>
          </a:prstGeom>
        </p:spPr>
      </p:pic>
      <p:pic>
        <p:nvPicPr>
          <p:cNvPr id="121" name="Image 77" descr="preencoded.png"/>
          <p:cNvPicPr>
            <a:picLocks noChangeAspect="1"/>
          </p:cNvPicPr>
          <p:nvPr/>
        </p:nvPicPr>
        <p:blipFill>
          <a:blip r:embed="rId80"/>
          <a:stretch>
            <a:fillRect/>
          </a:stretch>
        </p:blipFill>
        <p:spPr>
          <a:xfrm>
            <a:off x="7876532" y="10786095"/>
            <a:ext cx="117085" cy="128253"/>
          </a:xfrm>
          <a:prstGeom prst="rect">
            <a:avLst/>
          </a:prstGeom>
        </p:spPr>
      </p:pic>
      <p:pic>
        <p:nvPicPr>
          <p:cNvPr id="122" name="Image 78" descr="preencoded.png"/>
          <p:cNvPicPr>
            <a:picLocks noChangeAspect="1"/>
          </p:cNvPicPr>
          <p:nvPr/>
        </p:nvPicPr>
        <p:blipFill>
          <a:blip r:embed="rId81"/>
          <a:stretch>
            <a:fillRect/>
          </a:stretch>
        </p:blipFill>
        <p:spPr>
          <a:xfrm>
            <a:off x="8085195" y="11788750"/>
            <a:ext cx="88395" cy="122808"/>
          </a:xfrm>
          <a:prstGeom prst="rect">
            <a:avLst/>
          </a:prstGeom>
        </p:spPr>
      </p:pic>
      <p:pic>
        <p:nvPicPr>
          <p:cNvPr id="123" name="Image 79" descr="preencoded.png"/>
          <p:cNvPicPr>
            <a:picLocks noChangeAspect="1"/>
          </p:cNvPicPr>
          <p:nvPr/>
        </p:nvPicPr>
        <p:blipFill>
          <a:blip r:embed="rId82"/>
          <a:stretch>
            <a:fillRect/>
          </a:stretch>
        </p:blipFill>
        <p:spPr>
          <a:xfrm>
            <a:off x="8395688" y="11320884"/>
            <a:ext cx="195661" cy="483580"/>
          </a:xfrm>
          <a:prstGeom prst="rect">
            <a:avLst/>
          </a:prstGeom>
        </p:spPr>
      </p:pic>
      <p:pic>
        <p:nvPicPr>
          <p:cNvPr id="124" name="Image 80" descr="preencoded.png"/>
          <p:cNvPicPr>
            <a:picLocks noChangeAspect="1"/>
          </p:cNvPicPr>
          <p:nvPr/>
        </p:nvPicPr>
        <p:blipFill>
          <a:blip r:embed="rId83"/>
          <a:stretch>
            <a:fillRect/>
          </a:stretch>
        </p:blipFill>
        <p:spPr>
          <a:xfrm>
            <a:off x="8361402" y="11532853"/>
            <a:ext cx="259926" cy="486668"/>
          </a:xfrm>
          <a:prstGeom prst="rect">
            <a:avLst/>
          </a:prstGeom>
        </p:spPr>
      </p:pic>
      <p:pic>
        <p:nvPicPr>
          <p:cNvPr id="125" name="Image 81" descr="preencoded.png"/>
          <p:cNvPicPr>
            <a:picLocks noChangeAspect="1"/>
          </p:cNvPicPr>
          <p:nvPr/>
        </p:nvPicPr>
        <p:blipFill>
          <a:blip r:embed="rId84"/>
          <a:stretch>
            <a:fillRect/>
          </a:stretch>
        </p:blipFill>
        <p:spPr>
          <a:xfrm>
            <a:off x="8164580" y="11725064"/>
            <a:ext cx="296963" cy="239750"/>
          </a:xfrm>
          <a:prstGeom prst="rect">
            <a:avLst/>
          </a:prstGeom>
        </p:spPr>
      </p:pic>
      <p:pic>
        <p:nvPicPr>
          <p:cNvPr id="126" name="Image 82" descr="preencoded.png"/>
          <p:cNvPicPr>
            <a:picLocks noChangeAspect="1"/>
          </p:cNvPicPr>
          <p:nvPr/>
        </p:nvPicPr>
        <p:blipFill>
          <a:blip r:embed="rId85"/>
          <a:stretch>
            <a:fillRect/>
          </a:stretch>
        </p:blipFill>
        <p:spPr>
          <a:xfrm>
            <a:off x="8185687" y="11248541"/>
            <a:ext cx="159389" cy="255860"/>
          </a:xfrm>
          <a:prstGeom prst="rect">
            <a:avLst/>
          </a:prstGeom>
        </p:spPr>
      </p:pic>
      <p:pic>
        <p:nvPicPr>
          <p:cNvPr id="127" name="Image 83" descr="preencoded.png"/>
          <p:cNvPicPr>
            <a:picLocks noChangeAspect="1"/>
          </p:cNvPicPr>
          <p:nvPr/>
        </p:nvPicPr>
        <p:blipFill>
          <a:blip r:embed="rId86"/>
          <a:stretch>
            <a:fillRect/>
          </a:stretch>
        </p:blipFill>
        <p:spPr>
          <a:xfrm>
            <a:off x="8007369" y="11290784"/>
            <a:ext cx="160514" cy="299479"/>
          </a:xfrm>
          <a:prstGeom prst="rect">
            <a:avLst/>
          </a:prstGeom>
        </p:spPr>
      </p:pic>
      <p:pic>
        <p:nvPicPr>
          <p:cNvPr id="128" name="Image 84" descr="preencoded.png"/>
          <p:cNvPicPr>
            <a:picLocks noChangeAspect="1"/>
          </p:cNvPicPr>
          <p:nvPr/>
        </p:nvPicPr>
        <p:blipFill>
          <a:blip r:embed="rId87"/>
          <a:stretch>
            <a:fillRect/>
          </a:stretch>
        </p:blipFill>
        <p:spPr>
          <a:xfrm>
            <a:off x="7924272" y="11109213"/>
            <a:ext cx="109203" cy="206598"/>
          </a:xfrm>
          <a:prstGeom prst="rect">
            <a:avLst/>
          </a:prstGeom>
        </p:spPr>
      </p:pic>
      <p:pic>
        <p:nvPicPr>
          <p:cNvPr id="129" name="Image 85" descr="preencoded.png"/>
          <p:cNvPicPr>
            <a:picLocks noChangeAspect="1"/>
          </p:cNvPicPr>
          <p:nvPr/>
        </p:nvPicPr>
        <p:blipFill>
          <a:blip r:embed="rId88"/>
          <a:stretch>
            <a:fillRect/>
          </a:stretch>
        </p:blipFill>
        <p:spPr>
          <a:xfrm>
            <a:off x="8144025" y="11363176"/>
            <a:ext cx="213247" cy="222002"/>
          </a:xfrm>
          <a:prstGeom prst="rect">
            <a:avLst/>
          </a:prstGeom>
        </p:spPr>
      </p:pic>
      <p:pic>
        <p:nvPicPr>
          <p:cNvPr id="130" name="Image 86" descr="preencoded.png"/>
          <p:cNvPicPr>
            <a:picLocks noChangeAspect="1"/>
          </p:cNvPicPr>
          <p:nvPr/>
        </p:nvPicPr>
        <p:blipFill>
          <a:blip r:embed="rId89"/>
          <a:stretch>
            <a:fillRect/>
          </a:stretch>
        </p:blipFill>
        <p:spPr>
          <a:xfrm>
            <a:off x="8077852" y="11257235"/>
            <a:ext cx="141206" cy="163736"/>
          </a:xfrm>
          <a:prstGeom prst="rect">
            <a:avLst/>
          </a:prstGeom>
        </p:spPr>
      </p:pic>
      <p:pic>
        <p:nvPicPr>
          <p:cNvPr id="131" name="Image 87" descr="preencoded.png"/>
          <p:cNvPicPr>
            <a:picLocks noChangeAspect="1"/>
          </p:cNvPicPr>
          <p:nvPr/>
        </p:nvPicPr>
        <p:blipFill>
          <a:blip r:embed="rId90"/>
          <a:stretch>
            <a:fillRect/>
          </a:stretch>
        </p:blipFill>
        <p:spPr>
          <a:xfrm>
            <a:off x="7998951" y="11165446"/>
            <a:ext cx="94373" cy="186432"/>
          </a:xfrm>
          <a:prstGeom prst="rect">
            <a:avLst/>
          </a:prstGeom>
        </p:spPr>
      </p:pic>
      <p:pic>
        <p:nvPicPr>
          <p:cNvPr id="132" name="Image 88" descr="preencoded.png"/>
          <p:cNvPicPr>
            <a:picLocks noChangeAspect="1"/>
          </p:cNvPicPr>
          <p:nvPr/>
        </p:nvPicPr>
        <p:blipFill>
          <a:blip r:embed="rId91"/>
          <a:stretch>
            <a:fillRect/>
          </a:stretch>
        </p:blipFill>
        <p:spPr>
          <a:xfrm>
            <a:off x="8367376" y="11595001"/>
            <a:ext cx="83216" cy="66501"/>
          </a:xfrm>
          <a:prstGeom prst="rect">
            <a:avLst/>
          </a:prstGeom>
        </p:spPr>
      </p:pic>
      <p:pic>
        <p:nvPicPr>
          <p:cNvPr id="133" name="Image 89" descr="preencoded.png"/>
          <p:cNvPicPr>
            <a:picLocks noChangeAspect="1"/>
          </p:cNvPicPr>
          <p:nvPr/>
        </p:nvPicPr>
        <p:blipFill>
          <a:blip r:embed="rId92"/>
          <a:stretch>
            <a:fillRect/>
          </a:stretch>
        </p:blipFill>
        <p:spPr>
          <a:xfrm>
            <a:off x="8060419" y="11377786"/>
            <a:ext cx="78251" cy="93340"/>
          </a:xfrm>
          <a:prstGeom prst="rect">
            <a:avLst/>
          </a:prstGeom>
        </p:spPr>
      </p:pic>
      <p:pic>
        <p:nvPicPr>
          <p:cNvPr id="134" name="Image 90" descr="preencoded.png"/>
          <p:cNvPicPr>
            <a:picLocks noChangeAspect="1"/>
          </p:cNvPicPr>
          <p:nvPr/>
        </p:nvPicPr>
        <p:blipFill>
          <a:blip r:embed="rId93"/>
          <a:stretch>
            <a:fillRect/>
          </a:stretch>
        </p:blipFill>
        <p:spPr>
          <a:xfrm>
            <a:off x="8117204" y="11670903"/>
            <a:ext cx="67624" cy="88379"/>
          </a:xfrm>
          <a:prstGeom prst="rect">
            <a:avLst/>
          </a:prstGeom>
        </p:spPr>
      </p:pic>
      <p:pic>
        <p:nvPicPr>
          <p:cNvPr id="135" name="Image 91" descr="preencoded.png"/>
          <p:cNvPicPr>
            <a:picLocks noChangeAspect="1"/>
          </p:cNvPicPr>
          <p:nvPr/>
        </p:nvPicPr>
        <p:blipFill>
          <a:blip r:embed="rId94"/>
          <a:stretch>
            <a:fillRect/>
          </a:stretch>
        </p:blipFill>
        <p:spPr>
          <a:xfrm>
            <a:off x="8336306" y="11458823"/>
            <a:ext cx="80782" cy="88094"/>
          </a:xfrm>
          <a:prstGeom prst="rect">
            <a:avLst/>
          </a:prstGeom>
        </p:spPr>
      </p:pic>
      <p:pic>
        <p:nvPicPr>
          <p:cNvPr id="136" name="Image 92" descr="preencoded.png"/>
          <p:cNvPicPr>
            <a:picLocks noChangeAspect="1"/>
          </p:cNvPicPr>
          <p:nvPr/>
        </p:nvPicPr>
        <p:blipFill>
          <a:blip r:embed="rId95"/>
          <a:stretch>
            <a:fillRect/>
          </a:stretch>
        </p:blipFill>
        <p:spPr>
          <a:xfrm>
            <a:off x="8282070" y="11562569"/>
            <a:ext cx="50876" cy="109215"/>
          </a:xfrm>
          <a:prstGeom prst="rect">
            <a:avLst/>
          </a:prstGeom>
        </p:spPr>
      </p:pic>
      <p:pic>
        <p:nvPicPr>
          <p:cNvPr id="137" name="Image 93" descr="preencoded.png"/>
          <p:cNvPicPr>
            <a:picLocks noChangeAspect="1"/>
          </p:cNvPicPr>
          <p:nvPr/>
        </p:nvPicPr>
        <p:blipFill>
          <a:blip r:embed="rId96"/>
          <a:stretch>
            <a:fillRect/>
          </a:stretch>
        </p:blipFill>
        <p:spPr>
          <a:xfrm>
            <a:off x="8550541" y="11619458"/>
            <a:ext cx="286517" cy="248927"/>
          </a:xfrm>
          <a:prstGeom prst="rect">
            <a:avLst/>
          </a:prstGeom>
        </p:spPr>
      </p:pic>
      <p:pic>
        <p:nvPicPr>
          <p:cNvPr id="138" name="Image 94" descr="preencoded.png"/>
          <p:cNvPicPr>
            <a:picLocks noChangeAspect="1"/>
          </p:cNvPicPr>
          <p:nvPr/>
        </p:nvPicPr>
        <p:blipFill>
          <a:blip r:embed="rId97"/>
          <a:stretch>
            <a:fillRect/>
          </a:stretch>
        </p:blipFill>
        <p:spPr>
          <a:xfrm>
            <a:off x="8522764" y="11518788"/>
            <a:ext cx="207164" cy="178308"/>
          </a:xfrm>
          <a:prstGeom prst="rect">
            <a:avLst/>
          </a:prstGeom>
        </p:spPr>
      </p:pic>
      <p:pic>
        <p:nvPicPr>
          <p:cNvPr id="139" name="Image 95" descr="preencoded.png"/>
          <p:cNvPicPr>
            <a:picLocks noChangeAspect="1"/>
          </p:cNvPicPr>
          <p:nvPr/>
        </p:nvPicPr>
        <p:blipFill>
          <a:blip r:embed="rId98"/>
          <a:stretch>
            <a:fillRect/>
          </a:stretch>
        </p:blipFill>
        <p:spPr>
          <a:xfrm>
            <a:off x="8522637" y="11357335"/>
            <a:ext cx="216690" cy="218802"/>
          </a:xfrm>
          <a:prstGeom prst="rect">
            <a:avLst/>
          </a:prstGeom>
        </p:spPr>
      </p:pic>
      <p:pic>
        <p:nvPicPr>
          <p:cNvPr id="140" name="Image 96" descr="preencoded.png"/>
          <p:cNvPicPr>
            <a:picLocks noChangeAspect="1"/>
          </p:cNvPicPr>
          <p:nvPr/>
        </p:nvPicPr>
        <p:blipFill>
          <a:blip r:embed="rId99"/>
          <a:stretch>
            <a:fillRect/>
          </a:stretch>
        </p:blipFill>
        <p:spPr>
          <a:xfrm>
            <a:off x="8768698" y="11527768"/>
            <a:ext cx="63097" cy="74327"/>
          </a:xfrm>
          <a:prstGeom prst="rect">
            <a:avLst/>
          </a:prstGeom>
        </p:spPr>
      </p:pic>
      <p:pic>
        <p:nvPicPr>
          <p:cNvPr id="141" name="Image 97" descr="preencoded.png"/>
          <p:cNvPicPr>
            <a:picLocks noChangeAspect="1"/>
          </p:cNvPicPr>
          <p:nvPr/>
        </p:nvPicPr>
        <p:blipFill>
          <a:blip r:embed="rId100"/>
          <a:stretch>
            <a:fillRect/>
          </a:stretch>
        </p:blipFill>
        <p:spPr>
          <a:xfrm>
            <a:off x="8561992" y="11373346"/>
            <a:ext cx="76359" cy="98537"/>
          </a:xfrm>
          <a:prstGeom prst="rect">
            <a:avLst/>
          </a:prstGeom>
        </p:spPr>
      </p:pic>
      <p:pic>
        <p:nvPicPr>
          <p:cNvPr id="142" name="Image 98" descr="preencoded.png"/>
          <p:cNvPicPr>
            <a:picLocks noChangeAspect="1"/>
          </p:cNvPicPr>
          <p:nvPr/>
        </p:nvPicPr>
        <p:blipFill>
          <a:blip r:embed="rId101"/>
          <a:stretch>
            <a:fillRect/>
          </a:stretch>
        </p:blipFill>
        <p:spPr>
          <a:xfrm>
            <a:off x="8021815" y="11024022"/>
            <a:ext cx="103391" cy="134813"/>
          </a:xfrm>
          <a:prstGeom prst="rect">
            <a:avLst/>
          </a:prstGeom>
        </p:spPr>
      </p:pic>
      <p:pic>
        <p:nvPicPr>
          <p:cNvPr id="143" name="Image 99" descr="preencoded.png"/>
          <p:cNvPicPr>
            <a:picLocks noChangeAspect="1"/>
          </p:cNvPicPr>
          <p:nvPr/>
        </p:nvPicPr>
        <p:blipFill>
          <a:blip r:embed="rId102"/>
          <a:stretch>
            <a:fillRect/>
          </a:stretch>
        </p:blipFill>
        <p:spPr>
          <a:xfrm>
            <a:off x="8109456" y="11049868"/>
            <a:ext cx="188491" cy="156592"/>
          </a:xfrm>
          <a:prstGeom prst="rect">
            <a:avLst/>
          </a:prstGeom>
        </p:spPr>
      </p:pic>
      <p:pic>
        <p:nvPicPr>
          <p:cNvPr id="144" name="Image 100" descr="preencoded.png"/>
          <p:cNvPicPr>
            <a:picLocks noChangeAspect="1"/>
          </p:cNvPicPr>
          <p:nvPr/>
        </p:nvPicPr>
        <p:blipFill>
          <a:blip r:embed="rId103"/>
          <a:stretch>
            <a:fillRect/>
          </a:stretch>
        </p:blipFill>
        <p:spPr>
          <a:xfrm>
            <a:off x="8032483" y="10847177"/>
            <a:ext cx="81036" cy="123019"/>
          </a:xfrm>
          <a:prstGeom prst="rect">
            <a:avLst/>
          </a:prstGeom>
        </p:spPr>
      </p:pic>
      <p:pic>
        <p:nvPicPr>
          <p:cNvPr id="145" name="Image 101" descr="preencoded.png"/>
          <p:cNvPicPr>
            <a:picLocks noChangeAspect="1"/>
          </p:cNvPicPr>
          <p:nvPr/>
        </p:nvPicPr>
        <p:blipFill>
          <a:blip r:embed="rId104"/>
          <a:stretch>
            <a:fillRect/>
          </a:stretch>
        </p:blipFill>
        <p:spPr>
          <a:xfrm>
            <a:off x="7979922" y="10919817"/>
            <a:ext cx="86475" cy="138683"/>
          </a:xfrm>
          <a:prstGeom prst="rect">
            <a:avLst/>
          </a:prstGeom>
        </p:spPr>
      </p:pic>
      <p:pic>
        <p:nvPicPr>
          <p:cNvPr id="146" name="Image 102" descr="preencoded.png"/>
          <p:cNvPicPr>
            <a:picLocks noChangeAspect="1"/>
          </p:cNvPicPr>
          <p:nvPr/>
        </p:nvPicPr>
        <p:blipFill>
          <a:blip r:embed="rId105"/>
          <a:stretch>
            <a:fillRect/>
          </a:stretch>
        </p:blipFill>
        <p:spPr>
          <a:xfrm>
            <a:off x="7958941" y="10897468"/>
            <a:ext cx="64209" cy="112526"/>
          </a:xfrm>
          <a:prstGeom prst="rect">
            <a:avLst/>
          </a:prstGeom>
        </p:spPr>
      </p:pic>
      <p:pic>
        <p:nvPicPr>
          <p:cNvPr id="147" name="Image 103" descr="preencoded.png"/>
          <p:cNvPicPr>
            <a:picLocks noChangeAspect="1"/>
          </p:cNvPicPr>
          <p:nvPr/>
        </p:nvPicPr>
        <p:blipFill>
          <a:blip r:embed="rId106"/>
          <a:stretch>
            <a:fillRect/>
          </a:stretch>
        </p:blipFill>
        <p:spPr>
          <a:xfrm>
            <a:off x="8010001" y="10854420"/>
            <a:ext cx="46853" cy="75059"/>
          </a:xfrm>
          <a:prstGeom prst="rect">
            <a:avLst/>
          </a:prstGeom>
        </p:spPr>
      </p:pic>
      <p:pic>
        <p:nvPicPr>
          <p:cNvPr id="148" name="Image 104" descr="preencoded.png"/>
          <p:cNvPicPr>
            <a:picLocks noChangeAspect="1"/>
          </p:cNvPicPr>
          <p:nvPr/>
        </p:nvPicPr>
        <p:blipFill>
          <a:blip r:embed="rId107"/>
          <a:stretch>
            <a:fillRect/>
          </a:stretch>
        </p:blipFill>
        <p:spPr>
          <a:xfrm>
            <a:off x="7894799" y="10639400"/>
            <a:ext cx="77734" cy="193042"/>
          </a:xfrm>
          <a:prstGeom prst="rect">
            <a:avLst/>
          </a:prstGeom>
        </p:spPr>
      </p:pic>
      <p:pic>
        <p:nvPicPr>
          <p:cNvPr id="149" name="Image 105" descr="preencoded.png"/>
          <p:cNvPicPr>
            <a:picLocks noChangeAspect="1"/>
          </p:cNvPicPr>
          <p:nvPr/>
        </p:nvPicPr>
        <p:blipFill>
          <a:blip r:embed="rId108"/>
          <a:stretch>
            <a:fillRect/>
          </a:stretch>
        </p:blipFill>
        <p:spPr>
          <a:xfrm>
            <a:off x="8280211" y="11195918"/>
            <a:ext cx="190096" cy="177924"/>
          </a:xfrm>
          <a:prstGeom prst="rect">
            <a:avLst/>
          </a:prstGeom>
        </p:spPr>
      </p:pic>
      <p:pic>
        <p:nvPicPr>
          <p:cNvPr id="150" name="Image 106" descr="preencoded.png"/>
          <p:cNvPicPr>
            <a:picLocks noChangeAspect="1"/>
          </p:cNvPicPr>
          <p:nvPr/>
        </p:nvPicPr>
        <p:blipFill>
          <a:blip r:embed="rId109"/>
          <a:stretch>
            <a:fillRect/>
          </a:stretch>
        </p:blipFill>
        <p:spPr>
          <a:xfrm>
            <a:off x="8389271" y="11254234"/>
            <a:ext cx="76845" cy="23552"/>
          </a:xfrm>
          <a:prstGeom prst="rect">
            <a:avLst/>
          </a:prstGeom>
        </p:spPr>
      </p:pic>
      <p:pic>
        <p:nvPicPr>
          <p:cNvPr id="151" name="Image 107" descr="preencoded.png"/>
          <p:cNvPicPr>
            <a:picLocks noChangeAspect="1"/>
          </p:cNvPicPr>
          <p:nvPr/>
        </p:nvPicPr>
        <p:blipFill>
          <a:blip r:embed="rId110"/>
          <a:stretch>
            <a:fillRect/>
          </a:stretch>
        </p:blipFill>
        <p:spPr>
          <a:xfrm>
            <a:off x="8050393" y="11083776"/>
            <a:ext cx="109048" cy="122213"/>
          </a:xfrm>
          <a:prstGeom prst="rect">
            <a:avLst/>
          </a:prstGeom>
        </p:spPr>
      </p:pic>
      <p:pic>
        <p:nvPicPr>
          <p:cNvPr id="152" name="Image 108" descr="preencoded.png"/>
          <p:cNvPicPr>
            <a:picLocks noChangeAspect="1"/>
          </p:cNvPicPr>
          <p:nvPr/>
        </p:nvPicPr>
        <p:blipFill>
          <a:blip r:embed="rId111"/>
          <a:stretch>
            <a:fillRect/>
          </a:stretch>
        </p:blipFill>
        <p:spPr>
          <a:xfrm>
            <a:off x="8340427" y="11293971"/>
            <a:ext cx="157443" cy="181248"/>
          </a:xfrm>
          <a:prstGeom prst="rect">
            <a:avLst/>
          </a:prstGeom>
        </p:spPr>
      </p:pic>
      <p:pic>
        <p:nvPicPr>
          <p:cNvPr id="153" name="Image 109" descr="preencoded.png"/>
          <p:cNvPicPr>
            <a:picLocks noChangeAspect="1"/>
          </p:cNvPicPr>
          <p:nvPr/>
        </p:nvPicPr>
        <p:blipFill>
          <a:blip r:embed="rId112"/>
          <a:stretch>
            <a:fillRect/>
          </a:stretch>
        </p:blipFill>
        <p:spPr>
          <a:xfrm>
            <a:off x="8316761" y="11353775"/>
            <a:ext cx="148730" cy="190884"/>
          </a:xfrm>
          <a:prstGeom prst="rect">
            <a:avLst/>
          </a:prstGeom>
        </p:spPr>
      </p:pic>
      <p:pic>
        <p:nvPicPr>
          <p:cNvPr id="154" name="Image 110" descr="preencoded.png"/>
          <p:cNvPicPr>
            <a:picLocks noChangeAspect="1"/>
          </p:cNvPicPr>
          <p:nvPr/>
        </p:nvPicPr>
        <p:blipFill>
          <a:blip r:embed="rId113"/>
          <a:stretch>
            <a:fillRect/>
          </a:stretch>
        </p:blipFill>
        <p:spPr>
          <a:xfrm>
            <a:off x="8360946" y="11413294"/>
            <a:ext cx="69859" cy="59742"/>
          </a:xfrm>
          <a:prstGeom prst="rect">
            <a:avLst/>
          </a:prstGeom>
        </p:spPr>
      </p:pic>
      <p:pic>
        <p:nvPicPr>
          <p:cNvPr id="155" name="Image 111" descr="preencoded.png"/>
          <p:cNvPicPr>
            <a:picLocks noChangeAspect="1"/>
          </p:cNvPicPr>
          <p:nvPr/>
        </p:nvPicPr>
        <p:blipFill>
          <a:blip r:embed="rId114"/>
          <a:stretch>
            <a:fillRect/>
          </a:stretch>
        </p:blipFill>
        <p:spPr>
          <a:xfrm>
            <a:off x="8050269" y="11150265"/>
            <a:ext cx="259616" cy="155017"/>
          </a:xfrm>
          <a:prstGeom prst="rect">
            <a:avLst/>
          </a:prstGeom>
        </p:spPr>
      </p:pic>
      <p:pic>
        <p:nvPicPr>
          <p:cNvPr id="156" name="Image 112" descr="preencoded.png"/>
          <p:cNvPicPr>
            <a:picLocks noChangeAspect="1"/>
          </p:cNvPicPr>
          <p:nvPr/>
        </p:nvPicPr>
        <p:blipFill>
          <a:blip r:embed="rId115"/>
          <a:stretch>
            <a:fillRect/>
          </a:stretch>
        </p:blipFill>
        <p:spPr>
          <a:xfrm>
            <a:off x="8243365" y="11483194"/>
            <a:ext cx="33623" cy="53082"/>
          </a:xfrm>
          <a:prstGeom prst="rect">
            <a:avLst/>
          </a:prstGeom>
        </p:spPr>
      </p:pic>
      <p:pic>
        <p:nvPicPr>
          <p:cNvPr id="157" name="Image 113" descr="preencoded.png"/>
          <p:cNvPicPr>
            <a:picLocks noChangeAspect="1"/>
          </p:cNvPicPr>
          <p:nvPr/>
        </p:nvPicPr>
        <p:blipFill>
          <a:blip r:embed="rId116"/>
          <a:stretch>
            <a:fillRect/>
          </a:stretch>
        </p:blipFill>
        <p:spPr>
          <a:xfrm>
            <a:off x="8138923" y="11110702"/>
            <a:ext cx="141877" cy="93266"/>
          </a:xfrm>
          <a:prstGeom prst="rect">
            <a:avLst/>
          </a:prstGeom>
        </p:spPr>
      </p:pic>
      <p:pic>
        <p:nvPicPr>
          <p:cNvPr id="158" name="Image 114" descr="preencoded.png"/>
          <p:cNvPicPr>
            <a:picLocks noChangeAspect="1"/>
          </p:cNvPicPr>
          <p:nvPr/>
        </p:nvPicPr>
        <p:blipFill>
          <a:blip r:embed="rId117"/>
          <a:stretch>
            <a:fillRect/>
          </a:stretch>
        </p:blipFill>
        <p:spPr>
          <a:xfrm>
            <a:off x="8125184" y="11168112"/>
            <a:ext cx="116875" cy="89061"/>
          </a:xfrm>
          <a:prstGeom prst="rect">
            <a:avLst/>
          </a:prstGeom>
        </p:spPr>
      </p:pic>
      <p:pic>
        <p:nvPicPr>
          <p:cNvPr id="159" name="Image 115" descr="preencoded.png"/>
          <p:cNvPicPr>
            <a:picLocks noChangeAspect="1"/>
          </p:cNvPicPr>
          <p:nvPr/>
        </p:nvPicPr>
        <p:blipFill>
          <a:blip r:embed="rId118"/>
          <a:stretch>
            <a:fillRect/>
          </a:stretch>
        </p:blipFill>
        <p:spPr>
          <a:xfrm>
            <a:off x="9997546" y="11803187"/>
            <a:ext cx="186905" cy="517091"/>
          </a:xfrm>
          <a:prstGeom prst="rect">
            <a:avLst/>
          </a:prstGeom>
        </p:spPr>
      </p:pic>
      <p:pic>
        <p:nvPicPr>
          <p:cNvPr id="160" name="Image 116" descr="preencoded.png"/>
          <p:cNvPicPr>
            <a:picLocks noChangeAspect="1"/>
          </p:cNvPicPr>
          <p:nvPr/>
        </p:nvPicPr>
        <p:blipFill>
          <a:blip r:embed="rId119"/>
          <a:stretch>
            <a:fillRect/>
          </a:stretch>
        </p:blipFill>
        <p:spPr>
          <a:xfrm>
            <a:off x="9601071" y="12429716"/>
            <a:ext cx="363223" cy="289012"/>
          </a:xfrm>
          <a:prstGeom prst="rect">
            <a:avLst/>
          </a:prstGeom>
        </p:spPr>
      </p:pic>
      <p:pic>
        <p:nvPicPr>
          <p:cNvPr id="161" name="Image 117" descr="preencoded.png"/>
          <p:cNvPicPr>
            <a:picLocks noChangeAspect="1"/>
          </p:cNvPicPr>
          <p:nvPr/>
        </p:nvPicPr>
        <p:blipFill>
          <a:blip r:embed="rId120"/>
          <a:stretch>
            <a:fillRect/>
          </a:stretch>
        </p:blipFill>
        <p:spPr>
          <a:xfrm>
            <a:off x="9336311" y="12179027"/>
            <a:ext cx="181625" cy="202295"/>
          </a:xfrm>
          <a:prstGeom prst="rect">
            <a:avLst/>
          </a:prstGeom>
        </p:spPr>
      </p:pic>
      <p:pic>
        <p:nvPicPr>
          <p:cNvPr id="162" name="Image 118" descr="preencoded.png"/>
          <p:cNvPicPr>
            <a:picLocks noChangeAspect="1"/>
          </p:cNvPicPr>
          <p:nvPr/>
        </p:nvPicPr>
        <p:blipFill>
          <a:blip r:embed="rId121"/>
          <a:stretch>
            <a:fillRect/>
          </a:stretch>
        </p:blipFill>
        <p:spPr>
          <a:xfrm>
            <a:off x="9940868" y="12288751"/>
            <a:ext cx="150290" cy="289185"/>
          </a:xfrm>
          <a:prstGeom prst="rect">
            <a:avLst/>
          </a:prstGeom>
        </p:spPr>
      </p:pic>
      <p:pic>
        <p:nvPicPr>
          <p:cNvPr id="163" name="Image 119" descr="preencoded.png"/>
          <p:cNvPicPr>
            <a:picLocks noChangeAspect="1"/>
          </p:cNvPicPr>
          <p:nvPr/>
        </p:nvPicPr>
        <p:blipFill>
          <a:blip r:embed="rId122"/>
          <a:stretch>
            <a:fillRect/>
          </a:stretch>
        </p:blipFill>
        <p:spPr>
          <a:xfrm>
            <a:off x="9718573" y="12548629"/>
            <a:ext cx="137965" cy="140184"/>
          </a:xfrm>
          <a:prstGeom prst="rect">
            <a:avLst/>
          </a:prstGeom>
        </p:spPr>
      </p:pic>
      <p:pic>
        <p:nvPicPr>
          <p:cNvPr id="164" name="Image 120" descr="preencoded.png"/>
          <p:cNvPicPr>
            <a:picLocks noChangeAspect="1"/>
          </p:cNvPicPr>
          <p:nvPr/>
        </p:nvPicPr>
        <p:blipFill>
          <a:blip r:embed="rId123"/>
          <a:stretch>
            <a:fillRect/>
          </a:stretch>
        </p:blipFill>
        <p:spPr>
          <a:xfrm>
            <a:off x="9398723" y="12283405"/>
            <a:ext cx="202916" cy="169813"/>
          </a:xfrm>
          <a:prstGeom prst="rect">
            <a:avLst/>
          </a:prstGeom>
        </p:spPr>
      </p:pic>
      <p:pic>
        <p:nvPicPr>
          <p:cNvPr id="165" name="Image 121" descr="preencoded.png"/>
          <p:cNvPicPr>
            <a:picLocks noChangeAspect="1"/>
          </p:cNvPicPr>
          <p:nvPr/>
        </p:nvPicPr>
        <p:blipFill>
          <a:blip r:embed="rId124"/>
          <a:stretch>
            <a:fillRect/>
          </a:stretch>
        </p:blipFill>
        <p:spPr>
          <a:xfrm>
            <a:off x="9246111" y="12092223"/>
            <a:ext cx="183420" cy="95858"/>
          </a:xfrm>
          <a:prstGeom prst="rect">
            <a:avLst/>
          </a:prstGeom>
        </p:spPr>
      </p:pic>
      <p:pic>
        <p:nvPicPr>
          <p:cNvPr id="166" name="Image 122" descr="preencoded.png"/>
          <p:cNvPicPr>
            <a:picLocks noChangeAspect="1"/>
          </p:cNvPicPr>
          <p:nvPr/>
        </p:nvPicPr>
        <p:blipFill>
          <a:blip r:embed="rId125"/>
          <a:stretch>
            <a:fillRect/>
          </a:stretch>
        </p:blipFill>
        <p:spPr>
          <a:xfrm>
            <a:off x="9290322" y="12150452"/>
            <a:ext cx="120316" cy="136401"/>
          </a:xfrm>
          <a:prstGeom prst="rect">
            <a:avLst/>
          </a:prstGeom>
        </p:spPr>
      </p:pic>
      <p:pic>
        <p:nvPicPr>
          <p:cNvPr id="167" name="Image 123" descr="preencoded.png"/>
          <p:cNvPicPr>
            <a:picLocks noChangeAspect="1"/>
          </p:cNvPicPr>
          <p:nvPr/>
        </p:nvPicPr>
        <p:blipFill>
          <a:blip r:embed="rId126"/>
          <a:stretch>
            <a:fillRect/>
          </a:stretch>
        </p:blipFill>
        <p:spPr>
          <a:xfrm>
            <a:off x="10034508" y="12312253"/>
            <a:ext cx="72291" cy="150999"/>
          </a:xfrm>
          <a:prstGeom prst="rect">
            <a:avLst/>
          </a:prstGeom>
        </p:spPr>
      </p:pic>
      <p:pic>
        <p:nvPicPr>
          <p:cNvPr id="168" name="Image 124" descr="preencoded.png"/>
          <p:cNvPicPr>
            <a:picLocks noChangeAspect="1"/>
          </p:cNvPicPr>
          <p:nvPr/>
        </p:nvPicPr>
        <p:blipFill>
          <a:blip r:embed="rId127"/>
          <a:stretch>
            <a:fillRect/>
          </a:stretch>
        </p:blipFill>
        <p:spPr>
          <a:xfrm>
            <a:off x="9403366" y="12119967"/>
            <a:ext cx="270939" cy="214474"/>
          </a:xfrm>
          <a:prstGeom prst="rect">
            <a:avLst/>
          </a:prstGeom>
        </p:spPr>
      </p:pic>
      <p:pic>
        <p:nvPicPr>
          <p:cNvPr id="169" name="Image 125" descr="preencoded.png"/>
          <p:cNvPicPr>
            <a:picLocks noChangeAspect="1"/>
          </p:cNvPicPr>
          <p:nvPr/>
        </p:nvPicPr>
        <p:blipFill>
          <a:blip r:embed="rId128"/>
          <a:stretch>
            <a:fillRect/>
          </a:stretch>
        </p:blipFill>
        <p:spPr>
          <a:xfrm>
            <a:off x="9788235" y="12044412"/>
            <a:ext cx="283317" cy="342788"/>
          </a:xfrm>
          <a:prstGeom prst="rect">
            <a:avLst/>
          </a:prstGeom>
        </p:spPr>
      </p:pic>
      <p:pic>
        <p:nvPicPr>
          <p:cNvPr id="170" name="Image 126" descr="preencoded.png"/>
          <p:cNvPicPr>
            <a:picLocks noChangeAspect="1"/>
          </p:cNvPicPr>
          <p:nvPr/>
        </p:nvPicPr>
        <p:blipFill>
          <a:blip r:embed="rId129"/>
          <a:stretch>
            <a:fillRect/>
          </a:stretch>
        </p:blipFill>
        <p:spPr>
          <a:xfrm>
            <a:off x="9747748" y="12136735"/>
            <a:ext cx="378456" cy="411931"/>
          </a:xfrm>
          <a:prstGeom prst="rect">
            <a:avLst/>
          </a:prstGeom>
        </p:spPr>
      </p:pic>
      <p:pic>
        <p:nvPicPr>
          <p:cNvPr id="171" name="Image 127" descr="preencoded.png"/>
          <p:cNvPicPr>
            <a:picLocks noChangeAspect="1"/>
          </p:cNvPicPr>
          <p:nvPr/>
        </p:nvPicPr>
        <p:blipFill>
          <a:blip r:embed="rId130"/>
          <a:stretch>
            <a:fillRect/>
          </a:stretch>
        </p:blipFill>
        <p:spPr>
          <a:xfrm>
            <a:off x="9980451" y="11869787"/>
            <a:ext cx="72601" cy="124842"/>
          </a:xfrm>
          <a:prstGeom prst="rect">
            <a:avLst/>
          </a:prstGeom>
        </p:spPr>
      </p:pic>
      <p:pic>
        <p:nvPicPr>
          <p:cNvPr id="172" name="Image 128" descr="preencoded.png"/>
          <p:cNvPicPr>
            <a:picLocks noChangeAspect="1"/>
          </p:cNvPicPr>
          <p:nvPr/>
        </p:nvPicPr>
        <p:blipFill>
          <a:blip r:embed="rId131"/>
          <a:stretch>
            <a:fillRect/>
          </a:stretch>
        </p:blipFill>
        <p:spPr>
          <a:xfrm>
            <a:off x="9534567" y="12317896"/>
            <a:ext cx="416491" cy="173720"/>
          </a:xfrm>
          <a:prstGeom prst="rect">
            <a:avLst/>
          </a:prstGeom>
        </p:spPr>
      </p:pic>
      <p:pic>
        <p:nvPicPr>
          <p:cNvPr id="173" name="Image 129" descr="preencoded.png"/>
          <p:cNvPicPr>
            <a:picLocks noChangeAspect="1"/>
          </p:cNvPicPr>
          <p:nvPr/>
        </p:nvPicPr>
        <p:blipFill>
          <a:blip r:embed="rId132"/>
          <a:stretch>
            <a:fillRect/>
          </a:stretch>
        </p:blipFill>
        <p:spPr>
          <a:xfrm>
            <a:off x="9483006" y="12364318"/>
            <a:ext cx="165882" cy="181149"/>
          </a:xfrm>
          <a:prstGeom prst="rect">
            <a:avLst/>
          </a:prstGeom>
        </p:spPr>
      </p:pic>
      <p:pic>
        <p:nvPicPr>
          <p:cNvPr id="174" name="Image 130" descr="preencoded.png"/>
          <p:cNvPicPr>
            <a:picLocks noChangeAspect="1"/>
          </p:cNvPicPr>
          <p:nvPr/>
        </p:nvPicPr>
        <p:blipFill>
          <a:blip r:embed="rId133"/>
          <a:stretch>
            <a:fillRect/>
          </a:stretch>
        </p:blipFill>
        <p:spPr>
          <a:xfrm>
            <a:off x="9517045" y="12488019"/>
            <a:ext cx="131843" cy="95250"/>
          </a:xfrm>
          <a:prstGeom prst="rect">
            <a:avLst/>
          </a:prstGeom>
        </p:spPr>
      </p:pic>
      <p:pic>
        <p:nvPicPr>
          <p:cNvPr id="175" name="Image 131" descr="preencoded.png"/>
          <p:cNvPicPr>
            <a:picLocks noChangeAspect="1"/>
          </p:cNvPicPr>
          <p:nvPr/>
        </p:nvPicPr>
        <p:blipFill>
          <a:blip r:embed="rId134"/>
          <a:stretch>
            <a:fillRect/>
          </a:stretch>
        </p:blipFill>
        <p:spPr>
          <a:xfrm>
            <a:off x="9633265" y="12552846"/>
            <a:ext cx="72696" cy="76138"/>
          </a:xfrm>
          <a:prstGeom prst="rect">
            <a:avLst/>
          </a:prstGeom>
        </p:spPr>
      </p:pic>
      <p:pic>
        <p:nvPicPr>
          <p:cNvPr id="176" name="Image 132" descr="preencoded.png"/>
          <p:cNvPicPr>
            <a:picLocks noChangeAspect="1"/>
          </p:cNvPicPr>
          <p:nvPr/>
        </p:nvPicPr>
        <p:blipFill>
          <a:blip r:embed="rId135"/>
          <a:stretch>
            <a:fillRect/>
          </a:stretch>
        </p:blipFill>
        <p:spPr>
          <a:xfrm>
            <a:off x="9531525" y="12251668"/>
            <a:ext cx="207989" cy="178445"/>
          </a:xfrm>
          <a:prstGeom prst="rect">
            <a:avLst/>
          </a:prstGeom>
        </p:spPr>
      </p:pic>
      <p:pic>
        <p:nvPicPr>
          <p:cNvPr id="177" name="Image 133" descr="preencoded.png"/>
          <p:cNvPicPr>
            <a:picLocks noChangeAspect="1"/>
          </p:cNvPicPr>
          <p:nvPr/>
        </p:nvPicPr>
        <p:blipFill>
          <a:blip r:embed="rId136"/>
          <a:stretch>
            <a:fillRect/>
          </a:stretch>
        </p:blipFill>
        <p:spPr>
          <a:xfrm>
            <a:off x="9817438" y="12295101"/>
            <a:ext cx="99961" cy="116979"/>
          </a:xfrm>
          <a:prstGeom prst="rect">
            <a:avLst/>
          </a:prstGeom>
        </p:spPr>
      </p:pic>
      <p:pic>
        <p:nvPicPr>
          <p:cNvPr id="178" name="Image 134" descr="preencoded.png"/>
          <p:cNvPicPr>
            <a:picLocks noChangeAspect="1"/>
          </p:cNvPicPr>
          <p:nvPr/>
        </p:nvPicPr>
        <p:blipFill>
          <a:blip r:embed="rId137"/>
          <a:stretch>
            <a:fillRect/>
          </a:stretch>
        </p:blipFill>
        <p:spPr>
          <a:xfrm>
            <a:off x="9051569" y="11523303"/>
            <a:ext cx="521829" cy="747167"/>
          </a:xfrm>
          <a:prstGeom prst="rect">
            <a:avLst/>
          </a:prstGeom>
        </p:spPr>
      </p:pic>
      <p:pic>
        <p:nvPicPr>
          <p:cNvPr id="179" name="Image 135" descr="preencoded.png"/>
          <p:cNvPicPr>
            <a:picLocks noChangeAspect="1"/>
          </p:cNvPicPr>
          <p:nvPr/>
        </p:nvPicPr>
        <p:blipFill>
          <a:blip r:embed="rId138"/>
          <a:stretch>
            <a:fillRect/>
          </a:stretch>
        </p:blipFill>
        <p:spPr>
          <a:xfrm>
            <a:off x="8958147" y="11307378"/>
            <a:ext cx="478291" cy="534467"/>
          </a:xfrm>
          <a:prstGeom prst="rect">
            <a:avLst/>
          </a:prstGeom>
        </p:spPr>
      </p:pic>
      <p:pic>
        <p:nvPicPr>
          <p:cNvPr id="180" name="Image 136" descr="preencoded.png"/>
          <p:cNvPicPr>
            <a:picLocks noChangeAspect="1"/>
          </p:cNvPicPr>
          <p:nvPr/>
        </p:nvPicPr>
        <p:blipFill>
          <a:blip r:embed="rId139"/>
          <a:stretch>
            <a:fillRect/>
          </a:stretch>
        </p:blipFill>
        <p:spPr>
          <a:xfrm>
            <a:off x="9116691" y="11777067"/>
            <a:ext cx="312840" cy="354385"/>
          </a:xfrm>
          <a:prstGeom prst="rect">
            <a:avLst/>
          </a:prstGeom>
        </p:spPr>
      </p:pic>
      <p:pic>
        <p:nvPicPr>
          <p:cNvPr id="181" name="Image 137" descr="preencoded.png"/>
          <p:cNvPicPr>
            <a:picLocks noChangeAspect="1"/>
          </p:cNvPicPr>
          <p:nvPr/>
        </p:nvPicPr>
        <p:blipFill>
          <a:blip r:embed="rId140"/>
          <a:stretch>
            <a:fillRect/>
          </a:stretch>
        </p:blipFill>
        <p:spPr>
          <a:xfrm>
            <a:off x="8927090" y="10374871"/>
            <a:ext cx="208746" cy="687834"/>
          </a:xfrm>
          <a:prstGeom prst="rect">
            <a:avLst/>
          </a:prstGeom>
        </p:spPr>
      </p:pic>
      <p:pic>
        <p:nvPicPr>
          <p:cNvPr id="182" name="Image 138" descr="preencoded.png"/>
          <p:cNvPicPr>
            <a:picLocks noChangeAspect="1"/>
          </p:cNvPicPr>
          <p:nvPr/>
        </p:nvPicPr>
        <p:blipFill>
          <a:blip r:embed="rId141"/>
          <a:stretch>
            <a:fillRect/>
          </a:stretch>
        </p:blipFill>
        <p:spPr>
          <a:xfrm>
            <a:off x="9034639" y="9994900"/>
            <a:ext cx="191412" cy="457225"/>
          </a:xfrm>
          <a:prstGeom prst="rect">
            <a:avLst/>
          </a:prstGeom>
        </p:spPr>
      </p:pic>
      <p:pic>
        <p:nvPicPr>
          <p:cNvPr id="183" name="Image 139" descr="preencoded.png"/>
          <p:cNvPicPr>
            <a:picLocks noChangeAspect="1"/>
          </p:cNvPicPr>
          <p:nvPr/>
        </p:nvPicPr>
        <p:blipFill>
          <a:blip r:embed="rId142"/>
          <a:stretch>
            <a:fillRect/>
          </a:stretch>
        </p:blipFill>
        <p:spPr>
          <a:xfrm>
            <a:off x="9131552" y="10404872"/>
            <a:ext cx="450652" cy="377217"/>
          </a:xfrm>
          <a:prstGeom prst="rect">
            <a:avLst/>
          </a:prstGeom>
        </p:spPr>
      </p:pic>
      <p:pic>
        <p:nvPicPr>
          <p:cNvPr id="184" name="Image 140" descr="preencoded.png"/>
          <p:cNvPicPr>
            <a:picLocks noChangeAspect="1"/>
          </p:cNvPicPr>
          <p:nvPr/>
        </p:nvPicPr>
        <p:blipFill>
          <a:blip r:embed="rId143"/>
          <a:stretch>
            <a:fillRect/>
          </a:stretch>
        </p:blipFill>
        <p:spPr>
          <a:xfrm>
            <a:off x="9978113" y="11456777"/>
            <a:ext cx="193572" cy="426913"/>
          </a:xfrm>
          <a:prstGeom prst="rect">
            <a:avLst/>
          </a:prstGeom>
        </p:spPr>
      </p:pic>
      <p:pic>
        <p:nvPicPr>
          <p:cNvPr id="185" name="Image 141" descr="preencoded.png"/>
          <p:cNvPicPr>
            <a:picLocks noChangeAspect="1"/>
          </p:cNvPicPr>
          <p:nvPr/>
        </p:nvPicPr>
        <p:blipFill>
          <a:blip r:embed="rId144"/>
          <a:stretch>
            <a:fillRect/>
          </a:stretch>
        </p:blipFill>
        <p:spPr>
          <a:xfrm>
            <a:off x="8920985" y="10948144"/>
            <a:ext cx="175658" cy="423180"/>
          </a:xfrm>
          <a:prstGeom prst="rect">
            <a:avLst/>
          </a:prstGeom>
        </p:spPr>
      </p:pic>
      <p:pic>
        <p:nvPicPr>
          <p:cNvPr id="186" name="Image 142" descr="preencoded.png"/>
          <p:cNvPicPr>
            <a:picLocks noChangeAspect="1"/>
          </p:cNvPicPr>
          <p:nvPr/>
        </p:nvPicPr>
        <p:blipFill>
          <a:blip r:embed="rId145"/>
          <a:stretch>
            <a:fillRect/>
          </a:stretch>
        </p:blipFill>
        <p:spPr>
          <a:xfrm>
            <a:off x="9527520" y="10870419"/>
            <a:ext cx="376796" cy="358329"/>
          </a:xfrm>
          <a:prstGeom prst="rect">
            <a:avLst/>
          </a:prstGeom>
        </p:spPr>
      </p:pic>
      <p:pic>
        <p:nvPicPr>
          <p:cNvPr id="187" name="Image 143" descr="preencoded.png"/>
          <p:cNvPicPr>
            <a:picLocks noChangeAspect="1"/>
          </p:cNvPicPr>
          <p:nvPr/>
        </p:nvPicPr>
        <p:blipFill>
          <a:blip r:embed="rId146"/>
          <a:stretch>
            <a:fillRect/>
          </a:stretch>
        </p:blipFill>
        <p:spPr>
          <a:xfrm>
            <a:off x="9087478" y="10256379"/>
            <a:ext cx="231169" cy="334776"/>
          </a:xfrm>
          <a:prstGeom prst="rect">
            <a:avLst/>
          </a:prstGeom>
        </p:spPr>
      </p:pic>
      <p:pic>
        <p:nvPicPr>
          <p:cNvPr id="188" name="Image 144" descr="preencoded.png"/>
          <p:cNvPicPr>
            <a:picLocks noChangeAspect="1"/>
          </p:cNvPicPr>
          <p:nvPr/>
        </p:nvPicPr>
        <p:blipFill>
          <a:blip r:embed="rId147"/>
          <a:stretch>
            <a:fillRect/>
          </a:stretch>
        </p:blipFill>
        <p:spPr>
          <a:xfrm>
            <a:off x="9858972" y="11259294"/>
            <a:ext cx="177695" cy="248369"/>
          </a:xfrm>
          <a:prstGeom prst="rect">
            <a:avLst/>
          </a:prstGeom>
        </p:spPr>
      </p:pic>
      <p:pic>
        <p:nvPicPr>
          <p:cNvPr id="189" name="Image 145" descr="preencoded.png"/>
          <p:cNvPicPr>
            <a:picLocks noChangeAspect="1"/>
          </p:cNvPicPr>
          <p:nvPr/>
        </p:nvPicPr>
        <p:blipFill>
          <a:blip r:embed="rId148"/>
          <a:stretch>
            <a:fillRect/>
          </a:stretch>
        </p:blipFill>
        <p:spPr>
          <a:xfrm>
            <a:off x="9675434" y="10895062"/>
            <a:ext cx="213260" cy="263909"/>
          </a:xfrm>
          <a:prstGeom prst="rect">
            <a:avLst/>
          </a:prstGeom>
        </p:spPr>
      </p:pic>
      <p:pic>
        <p:nvPicPr>
          <p:cNvPr id="190" name="Image 146" descr="preencoded.png"/>
          <p:cNvPicPr>
            <a:picLocks noChangeAspect="1"/>
          </p:cNvPicPr>
          <p:nvPr/>
        </p:nvPicPr>
        <p:blipFill>
          <a:blip r:embed="rId149"/>
          <a:stretch>
            <a:fillRect/>
          </a:stretch>
        </p:blipFill>
        <p:spPr>
          <a:xfrm>
            <a:off x="9728273" y="11141435"/>
            <a:ext cx="205385" cy="233685"/>
          </a:xfrm>
          <a:prstGeom prst="rect">
            <a:avLst/>
          </a:prstGeom>
        </p:spPr>
      </p:pic>
      <p:pic>
        <p:nvPicPr>
          <p:cNvPr id="191" name="Image 147" descr="preencoded.png"/>
          <p:cNvPicPr>
            <a:picLocks noChangeAspect="1"/>
          </p:cNvPicPr>
          <p:nvPr/>
        </p:nvPicPr>
        <p:blipFill>
          <a:blip r:embed="rId150"/>
          <a:stretch>
            <a:fillRect/>
          </a:stretch>
        </p:blipFill>
        <p:spPr>
          <a:xfrm>
            <a:off x="9414186" y="10710118"/>
            <a:ext cx="269377" cy="188379"/>
          </a:xfrm>
          <a:prstGeom prst="rect">
            <a:avLst/>
          </a:prstGeom>
        </p:spPr>
      </p:pic>
      <p:pic>
        <p:nvPicPr>
          <p:cNvPr id="192" name="Image 148" descr="preencoded.png"/>
          <p:cNvPicPr>
            <a:picLocks noChangeAspect="1"/>
          </p:cNvPicPr>
          <p:nvPr/>
        </p:nvPicPr>
        <p:blipFill>
          <a:blip r:embed="rId151"/>
          <a:stretch>
            <a:fillRect/>
          </a:stretch>
        </p:blipFill>
        <p:spPr>
          <a:xfrm>
            <a:off x="8976989" y="11443829"/>
            <a:ext cx="91519" cy="116074"/>
          </a:xfrm>
          <a:prstGeom prst="rect">
            <a:avLst/>
          </a:prstGeom>
        </p:spPr>
      </p:pic>
      <p:pic>
        <p:nvPicPr>
          <p:cNvPr id="193" name="Image 149" descr="preencoded.png"/>
          <p:cNvPicPr>
            <a:picLocks noChangeAspect="1"/>
          </p:cNvPicPr>
          <p:nvPr/>
        </p:nvPicPr>
        <p:blipFill>
          <a:blip r:embed="rId152"/>
          <a:stretch>
            <a:fillRect/>
          </a:stretch>
        </p:blipFill>
        <p:spPr>
          <a:xfrm>
            <a:off x="9609767" y="10838532"/>
            <a:ext cx="109233" cy="110877"/>
          </a:xfrm>
          <a:prstGeom prst="rect">
            <a:avLst/>
          </a:prstGeom>
        </p:spPr>
      </p:pic>
      <p:pic>
        <p:nvPicPr>
          <p:cNvPr id="194" name="Image 150" descr="preencoded.png"/>
          <p:cNvPicPr>
            <a:picLocks noChangeAspect="1"/>
          </p:cNvPicPr>
          <p:nvPr/>
        </p:nvPicPr>
        <p:blipFill>
          <a:blip r:embed="rId153"/>
          <a:stretch>
            <a:fillRect/>
          </a:stretch>
        </p:blipFill>
        <p:spPr>
          <a:xfrm>
            <a:off x="9541433" y="11831005"/>
            <a:ext cx="139786" cy="464269"/>
          </a:xfrm>
          <a:prstGeom prst="rect">
            <a:avLst/>
          </a:prstGeom>
        </p:spPr>
      </p:pic>
      <p:pic>
        <p:nvPicPr>
          <p:cNvPr id="195" name="Image 151" descr="preencoded.png"/>
          <p:cNvPicPr>
            <a:picLocks noChangeAspect="1"/>
          </p:cNvPicPr>
          <p:nvPr/>
        </p:nvPicPr>
        <p:blipFill>
          <a:blip r:embed="rId154"/>
          <a:stretch>
            <a:fillRect/>
          </a:stretch>
        </p:blipFill>
        <p:spPr>
          <a:xfrm>
            <a:off x="9457348" y="11597370"/>
            <a:ext cx="155784" cy="255265"/>
          </a:xfrm>
          <a:prstGeom prst="rect">
            <a:avLst/>
          </a:prstGeom>
        </p:spPr>
      </p:pic>
      <p:pic>
        <p:nvPicPr>
          <p:cNvPr id="196" name="Image 152" descr="preencoded.png"/>
          <p:cNvPicPr>
            <a:picLocks noChangeAspect="1"/>
          </p:cNvPicPr>
          <p:nvPr/>
        </p:nvPicPr>
        <p:blipFill>
          <a:blip r:embed="rId155"/>
          <a:stretch>
            <a:fillRect/>
          </a:stretch>
        </p:blipFill>
        <p:spPr>
          <a:xfrm>
            <a:off x="9340238" y="11510876"/>
            <a:ext cx="139808" cy="193737"/>
          </a:xfrm>
          <a:prstGeom prst="rect">
            <a:avLst/>
          </a:prstGeom>
        </p:spPr>
      </p:pic>
      <p:pic>
        <p:nvPicPr>
          <p:cNvPr id="197" name="Image 153" descr="preencoded.png"/>
          <p:cNvPicPr>
            <a:picLocks noChangeAspect="1"/>
          </p:cNvPicPr>
          <p:nvPr/>
        </p:nvPicPr>
        <p:blipFill>
          <a:blip r:embed="rId156"/>
          <a:stretch>
            <a:fillRect/>
          </a:stretch>
        </p:blipFill>
        <p:spPr>
          <a:xfrm>
            <a:off x="9047341" y="11108928"/>
            <a:ext cx="275920" cy="374476"/>
          </a:xfrm>
          <a:prstGeom prst="rect">
            <a:avLst/>
          </a:prstGeom>
        </p:spPr>
      </p:pic>
      <p:pic>
        <p:nvPicPr>
          <p:cNvPr id="198" name="Image 154" descr="preencoded.png"/>
          <p:cNvPicPr>
            <a:picLocks noChangeAspect="1"/>
          </p:cNvPicPr>
          <p:nvPr/>
        </p:nvPicPr>
        <p:blipFill>
          <a:blip r:embed="rId157"/>
          <a:stretch>
            <a:fillRect/>
          </a:stretch>
        </p:blipFill>
        <p:spPr>
          <a:xfrm>
            <a:off x="9404979" y="11467753"/>
            <a:ext cx="158212" cy="216867"/>
          </a:xfrm>
          <a:prstGeom prst="rect">
            <a:avLst/>
          </a:prstGeom>
        </p:spPr>
      </p:pic>
      <p:pic>
        <p:nvPicPr>
          <p:cNvPr id="199" name="Image 155" descr="preencoded.png"/>
          <p:cNvPicPr>
            <a:picLocks noChangeAspect="1"/>
          </p:cNvPicPr>
          <p:nvPr/>
        </p:nvPicPr>
        <p:blipFill>
          <a:blip r:embed="rId158"/>
          <a:stretch>
            <a:fillRect/>
          </a:stretch>
        </p:blipFill>
        <p:spPr>
          <a:xfrm>
            <a:off x="9298833" y="11366785"/>
            <a:ext cx="123325" cy="134317"/>
          </a:xfrm>
          <a:prstGeom prst="rect">
            <a:avLst/>
          </a:prstGeom>
        </p:spPr>
      </p:pic>
      <p:pic>
        <p:nvPicPr>
          <p:cNvPr id="200" name="Image 156" descr="preencoded.png"/>
          <p:cNvPicPr>
            <a:picLocks noChangeAspect="1"/>
          </p:cNvPicPr>
          <p:nvPr/>
        </p:nvPicPr>
        <p:blipFill>
          <a:blip r:embed="rId159"/>
          <a:stretch>
            <a:fillRect/>
          </a:stretch>
        </p:blipFill>
        <p:spPr>
          <a:xfrm>
            <a:off x="8958994" y="10492755"/>
            <a:ext cx="266805" cy="661057"/>
          </a:xfrm>
          <a:prstGeom prst="rect">
            <a:avLst/>
          </a:prstGeom>
        </p:spPr>
      </p:pic>
      <p:pic>
        <p:nvPicPr>
          <p:cNvPr id="201" name="Image 157" descr="preencoded.png"/>
          <p:cNvPicPr>
            <a:picLocks noChangeAspect="1"/>
          </p:cNvPicPr>
          <p:nvPr/>
        </p:nvPicPr>
        <p:blipFill>
          <a:blip r:embed="rId160"/>
          <a:stretch>
            <a:fillRect/>
          </a:stretch>
        </p:blipFill>
        <p:spPr>
          <a:xfrm>
            <a:off x="8960335" y="10634960"/>
            <a:ext cx="78470" cy="148717"/>
          </a:xfrm>
          <a:prstGeom prst="rect">
            <a:avLst/>
          </a:prstGeom>
        </p:spPr>
      </p:pic>
      <p:pic>
        <p:nvPicPr>
          <p:cNvPr id="202" name="Image 158" descr="preencoded.png"/>
          <p:cNvPicPr>
            <a:picLocks noChangeAspect="1"/>
          </p:cNvPicPr>
          <p:nvPr/>
        </p:nvPicPr>
        <p:blipFill>
          <a:blip r:embed="rId161"/>
          <a:stretch>
            <a:fillRect/>
          </a:stretch>
        </p:blipFill>
        <p:spPr>
          <a:xfrm>
            <a:off x="9122662" y="10546953"/>
            <a:ext cx="360364" cy="407529"/>
          </a:xfrm>
          <a:prstGeom prst="rect">
            <a:avLst/>
          </a:prstGeom>
        </p:spPr>
      </p:pic>
      <p:pic>
        <p:nvPicPr>
          <p:cNvPr id="203" name="Image 159" descr="preencoded.png"/>
          <p:cNvPicPr>
            <a:picLocks noChangeAspect="1"/>
          </p:cNvPicPr>
          <p:nvPr/>
        </p:nvPicPr>
        <p:blipFill>
          <a:blip r:embed="rId162"/>
          <a:stretch>
            <a:fillRect/>
          </a:stretch>
        </p:blipFill>
        <p:spPr>
          <a:xfrm>
            <a:off x="9258317" y="10623252"/>
            <a:ext cx="240184" cy="151036"/>
          </a:xfrm>
          <a:prstGeom prst="rect">
            <a:avLst/>
          </a:prstGeom>
        </p:spPr>
      </p:pic>
      <p:pic>
        <p:nvPicPr>
          <p:cNvPr id="204" name="Image 160" descr="preencoded.png"/>
          <p:cNvPicPr>
            <a:picLocks noChangeAspect="1"/>
          </p:cNvPicPr>
          <p:nvPr/>
        </p:nvPicPr>
        <p:blipFill>
          <a:blip r:embed="rId163"/>
          <a:stretch>
            <a:fillRect/>
          </a:stretch>
        </p:blipFill>
        <p:spPr>
          <a:xfrm>
            <a:off x="9659088" y="11883951"/>
            <a:ext cx="400051" cy="333028"/>
          </a:xfrm>
          <a:prstGeom prst="rect">
            <a:avLst/>
          </a:prstGeom>
        </p:spPr>
      </p:pic>
      <p:pic>
        <p:nvPicPr>
          <p:cNvPr id="205" name="Image 161" descr="preencoded.png"/>
          <p:cNvPicPr>
            <a:picLocks noChangeAspect="1"/>
          </p:cNvPicPr>
          <p:nvPr/>
        </p:nvPicPr>
        <p:blipFill>
          <a:blip r:embed="rId164"/>
          <a:stretch>
            <a:fillRect/>
          </a:stretch>
        </p:blipFill>
        <p:spPr>
          <a:xfrm>
            <a:off x="9776021" y="11486245"/>
            <a:ext cx="249866" cy="432184"/>
          </a:xfrm>
          <a:prstGeom prst="rect">
            <a:avLst/>
          </a:prstGeom>
        </p:spPr>
      </p:pic>
      <p:pic>
        <p:nvPicPr>
          <p:cNvPr id="206" name="Image 162" descr="preencoded.png"/>
          <p:cNvPicPr>
            <a:picLocks noChangeAspect="1"/>
          </p:cNvPicPr>
          <p:nvPr/>
        </p:nvPicPr>
        <p:blipFill>
          <a:blip r:embed="rId165"/>
          <a:stretch>
            <a:fillRect/>
          </a:stretch>
        </p:blipFill>
        <p:spPr>
          <a:xfrm>
            <a:off x="9063726" y="10852609"/>
            <a:ext cx="495579" cy="660561"/>
          </a:xfrm>
          <a:prstGeom prst="rect">
            <a:avLst/>
          </a:prstGeom>
        </p:spPr>
      </p:pic>
      <p:pic>
        <p:nvPicPr>
          <p:cNvPr id="207" name="Image 163" descr="preencoded.png"/>
          <p:cNvPicPr>
            <a:picLocks noChangeAspect="1"/>
          </p:cNvPicPr>
          <p:nvPr/>
        </p:nvPicPr>
        <p:blipFill>
          <a:blip r:embed="rId166"/>
          <a:stretch>
            <a:fillRect/>
          </a:stretch>
        </p:blipFill>
        <p:spPr>
          <a:xfrm>
            <a:off x="9424831" y="10852795"/>
            <a:ext cx="259748" cy="307690"/>
          </a:xfrm>
          <a:prstGeom prst="rect">
            <a:avLst/>
          </a:prstGeom>
        </p:spPr>
      </p:pic>
      <p:pic>
        <p:nvPicPr>
          <p:cNvPr id="208" name="Image 164" descr="preencoded.png"/>
          <p:cNvPicPr>
            <a:picLocks noChangeAspect="1"/>
          </p:cNvPicPr>
          <p:nvPr/>
        </p:nvPicPr>
        <p:blipFill>
          <a:blip r:embed="rId167"/>
          <a:stretch>
            <a:fillRect/>
          </a:stretch>
        </p:blipFill>
        <p:spPr>
          <a:xfrm>
            <a:off x="9580327" y="11059468"/>
            <a:ext cx="170427" cy="200695"/>
          </a:xfrm>
          <a:prstGeom prst="rect">
            <a:avLst/>
          </a:prstGeom>
        </p:spPr>
      </p:pic>
      <p:pic>
        <p:nvPicPr>
          <p:cNvPr id="209" name="Image 165" descr="preencoded.png"/>
          <p:cNvPicPr>
            <a:picLocks noChangeAspect="1"/>
          </p:cNvPicPr>
          <p:nvPr/>
        </p:nvPicPr>
        <p:blipFill>
          <a:blip r:embed="rId168"/>
          <a:stretch>
            <a:fillRect/>
          </a:stretch>
        </p:blipFill>
        <p:spPr>
          <a:xfrm>
            <a:off x="9482751" y="10797915"/>
            <a:ext cx="110320" cy="92943"/>
          </a:xfrm>
          <a:prstGeom prst="rect">
            <a:avLst/>
          </a:prstGeom>
        </p:spPr>
      </p:pic>
      <p:pic>
        <p:nvPicPr>
          <p:cNvPr id="210" name="Image 166" descr="preencoded.png"/>
          <p:cNvPicPr>
            <a:picLocks noChangeAspect="1"/>
          </p:cNvPicPr>
          <p:nvPr/>
        </p:nvPicPr>
        <p:blipFill>
          <a:blip r:embed="rId169"/>
          <a:stretch>
            <a:fillRect/>
          </a:stretch>
        </p:blipFill>
        <p:spPr>
          <a:xfrm>
            <a:off x="9390411" y="11044734"/>
            <a:ext cx="552304" cy="735781"/>
          </a:xfrm>
          <a:prstGeom prst="rect">
            <a:avLst/>
          </a:prstGeom>
        </p:spPr>
      </p:pic>
      <p:pic>
        <p:nvPicPr>
          <p:cNvPr id="211" name="Image 167" descr="preencoded.png"/>
          <p:cNvPicPr>
            <a:picLocks noChangeAspect="1"/>
          </p:cNvPicPr>
          <p:nvPr/>
        </p:nvPicPr>
        <p:blipFill>
          <a:blip r:embed="rId170"/>
          <a:stretch>
            <a:fillRect/>
          </a:stretch>
        </p:blipFill>
        <p:spPr>
          <a:xfrm>
            <a:off x="9710816" y="11401276"/>
            <a:ext cx="244041" cy="475617"/>
          </a:xfrm>
          <a:prstGeom prst="rect">
            <a:avLst/>
          </a:prstGeom>
        </p:spPr>
      </p:pic>
      <p:pic>
        <p:nvPicPr>
          <p:cNvPr id="212" name="Image 168" descr="preencoded.png"/>
          <p:cNvPicPr>
            <a:picLocks noChangeAspect="1"/>
          </p:cNvPicPr>
          <p:nvPr/>
        </p:nvPicPr>
        <p:blipFill>
          <a:blip r:embed="rId171"/>
          <a:stretch>
            <a:fillRect/>
          </a:stretch>
        </p:blipFill>
        <p:spPr>
          <a:xfrm>
            <a:off x="9679246" y="11167728"/>
            <a:ext cx="234216" cy="279164"/>
          </a:xfrm>
          <a:prstGeom prst="rect">
            <a:avLst/>
          </a:prstGeom>
        </p:spPr>
      </p:pic>
      <p:pic>
        <p:nvPicPr>
          <p:cNvPr id="213" name="Image 169" descr="preencoded.png"/>
          <p:cNvPicPr>
            <a:picLocks noChangeAspect="1"/>
          </p:cNvPicPr>
          <p:nvPr/>
        </p:nvPicPr>
        <p:blipFill>
          <a:blip r:embed="rId172"/>
          <a:stretch>
            <a:fillRect/>
          </a:stretch>
        </p:blipFill>
        <p:spPr>
          <a:xfrm>
            <a:off x="9643552" y="12078345"/>
            <a:ext cx="207032" cy="308335"/>
          </a:xfrm>
          <a:prstGeom prst="rect">
            <a:avLst/>
          </a:prstGeom>
        </p:spPr>
      </p:pic>
      <p:pic>
        <p:nvPicPr>
          <p:cNvPr id="214" name="Image 170" descr="preencoded.png"/>
          <p:cNvPicPr>
            <a:picLocks noChangeAspect="1"/>
          </p:cNvPicPr>
          <p:nvPr/>
        </p:nvPicPr>
        <p:blipFill>
          <a:blip r:embed="rId173"/>
          <a:stretch>
            <a:fillRect/>
          </a:stretch>
        </p:blipFill>
        <p:spPr>
          <a:xfrm>
            <a:off x="9608473" y="11901512"/>
            <a:ext cx="101584" cy="248642"/>
          </a:xfrm>
          <a:prstGeom prst="rect">
            <a:avLst/>
          </a:prstGeom>
        </p:spPr>
      </p:pic>
      <p:pic>
        <p:nvPicPr>
          <p:cNvPr id="215" name="Image 171" descr="preencoded.png"/>
          <p:cNvPicPr>
            <a:picLocks noChangeAspect="1"/>
          </p:cNvPicPr>
          <p:nvPr/>
        </p:nvPicPr>
        <p:blipFill>
          <a:blip r:embed="rId174"/>
          <a:stretch>
            <a:fillRect/>
          </a:stretch>
        </p:blipFill>
        <p:spPr>
          <a:xfrm>
            <a:off x="9581569" y="11784161"/>
            <a:ext cx="80379" cy="127409"/>
          </a:xfrm>
          <a:prstGeom prst="rect">
            <a:avLst/>
          </a:prstGeom>
        </p:spPr>
      </p:pic>
      <p:pic>
        <p:nvPicPr>
          <p:cNvPr id="216" name="Image 172" descr="preencoded.png"/>
          <p:cNvPicPr>
            <a:picLocks noChangeAspect="1"/>
          </p:cNvPicPr>
          <p:nvPr/>
        </p:nvPicPr>
        <p:blipFill>
          <a:blip r:embed="rId175"/>
          <a:stretch>
            <a:fillRect/>
          </a:stretch>
        </p:blipFill>
        <p:spPr>
          <a:xfrm>
            <a:off x="9551213" y="11518999"/>
            <a:ext cx="317413" cy="495957"/>
          </a:xfrm>
          <a:prstGeom prst="rect">
            <a:avLst/>
          </a:prstGeom>
        </p:spPr>
      </p:pic>
      <p:pic>
        <p:nvPicPr>
          <p:cNvPr id="217" name="Image 173" descr="preencoded.png"/>
          <p:cNvPicPr>
            <a:picLocks noChangeAspect="1"/>
          </p:cNvPicPr>
          <p:nvPr/>
        </p:nvPicPr>
        <p:blipFill>
          <a:blip r:embed="rId176"/>
          <a:stretch>
            <a:fillRect/>
          </a:stretch>
        </p:blipFill>
        <p:spPr>
          <a:xfrm>
            <a:off x="9544227" y="11550129"/>
            <a:ext cx="42561" cy="119249"/>
          </a:xfrm>
          <a:prstGeom prst="rect">
            <a:avLst/>
          </a:prstGeom>
        </p:spPr>
      </p:pic>
      <p:pic>
        <p:nvPicPr>
          <p:cNvPr id="218" name="Image 174" descr="preencoded.png"/>
          <p:cNvPicPr>
            <a:picLocks noChangeAspect="1"/>
          </p:cNvPicPr>
          <p:nvPr/>
        </p:nvPicPr>
        <p:blipFill>
          <a:blip r:embed="rId177"/>
          <a:stretch>
            <a:fillRect/>
          </a:stretch>
        </p:blipFill>
        <p:spPr>
          <a:xfrm>
            <a:off x="9524411" y="11459828"/>
            <a:ext cx="63114" cy="116842"/>
          </a:xfrm>
          <a:prstGeom prst="rect">
            <a:avLst/>
          </a:prstGeom>
        </p:spPr>
      </p:pic>
      <p:pic>
        <p:nvPicPr>
          <p:cNvPr id="219" name="Image 175" descr="preencoded.png"/>
          <p:cNvPicPr>
            <a:picLocks noChangeAspect="1"/>
          </p:cNvPicPr>
          <p:nvPr/>
        </p:nvPicPr>
        <p:blipFill>
          <a:blip r:embed="rId178"/>
          <a:stretch>
            <a:fillRect/>
          </a:stretch>
        </p:blipFill>
        <p:spPr>
          <a:xfrm>
            <a:off x="9077679" y="10759083"/>
            <a:ext cx="240161" cy="204676"/>
          </a:xfrm>
          <a:prstGeom prst="rect">
            <a:avLst/>
          </a:prstGeom>
        </p:spPr>
      </p:pic>
      <p:pic>
        <p:nvPicPr>
          <p:cNvPr id="220" name="Image 176" descr="preencoded.png"/>
          <p:cNvPicPr>
            <a:picLocks noChangeAspect="1"/>
          </p:cNvPicPr>
          <p:nvPr/>
        </p:nvPicPr>
        <p:blipFill>
          <a:blip r:embed="rId179"/>
          <a:stretch>
            <a:fillRect/>
          </a:stretch>
        </p:blipFill>
        <p:spPr>
          <a:xfrm>
            <a:off x="9297561" y="10896029"/>
            <a:ext cx="329672" cy="382947"/>
          </a:xfrm>
          <a:prstGeom prst="rect">
            <a:avLst/>
          </a:prstGeom>
        </p:spPr>
      </p:pic>
      <p:pic>
        <p:nvPicPr>
          <p:cNvPr id="221" name="Image 177" descr="preencoded.png"/>
          <p:cNvPicPr>
            <a:picLocks noChangeAspect="1"/>
          </p:cNvPicPr>
          <p:nvPr/>
        </p:nvPicPr>
        <p:blipFill>
          <a:blip r:embed="rId180"/>
          <a:stretch>
            <a:fillRect/>
          </a:stretch>
        </p:blipFill>
        <p:spPr>
          <a:xfrm>
            <a:off x="9361620" y="10829764"/>
            <a:ext cx="69817" cy="47873"/>
          </a:xfrm>
          <a:prstGeom prst="rect">
            <a:avLst/>
          </a:prstGeom>
        </p:spPr>
      </p:pic>
      <p:pic>
        <p:nvPicPr>
          <p:cNvPr id="222" name="Image 178" descr="preencoded.png"/>
          <p:cNvPicPr>
            <a:picLocks noChangeAspect="1"/>
          </p:cNvPicPr>
          <p:nvPr/>
        </p:nvPicPr>
        <p:blipFill>
          <a:blip r:embed="rId181"/>
          <a:stretch>
            <a:fillRect/>
          </a:stretch>
        </p:blipFill>
        <p:spPr>
          <a:xfrm>
            <a:off x="9527461" y="11361725"/>
            <a:ext cx="157154" cy="215193"/>
          </a:xfrm>
          <a:prstGeom prst="rect">
            <a:avLst/>
          </a:prstGeom>
        </p:spPr>
      </p:pic>
      <p:pic>
        <p:nvPicPr>
          <p:cNvPr id="223" name="Image 179" descr="preencoded.png"/>
          <p:cNvPicPr>
            <a:picLocks noChangeAspect="1"/>
          </p:cNvPicPr>
          <p:nvPr/>
        </p:nvPicPr>
        <p:blipFill>
          <a:blip r:embed="rId182"/>
          <a:stretch>
            <a:fillRect/>
          </a:stretch>
        </p:blipFill>
        <p:spPr>
          <a:xfrm>
            <a:off x="9592366" y="11106448"/>
            <a:ext cx="129128" cy="236537"/>
          </a:xfrm>
          <a:prstGeom prst="rect">
            <a:avLst/>
          </a:prstGeom>
        </p:spPr>
      </p:pic>
      <p:pic>
        <p:nvPicPr>
          <p:cNvPr id="224" name="Image 180" descr="preencoded.png"/>
          <p:cNvPicPr>
            <a:picLocks noChangeAspect="1"/>
          </p:cNvPicPr>
          <p:nvPr/>
        </p:nvPicPr>
        <p:blipFill>
          <a:blip r:embed="rId183"/>
          <a:stretch>
            <a:fillRect/>
          </a:stretch>
        </p:blipFill>
        <p:spPr>
          <a:xfrm>
            <a:off x="9632265" y="11576918"/>
            <a:ext cx="92960" cy="143123"/>
          </a:xfrm>
          <a:prstGeom prst="rect">
            <a:avLst/>
          </a:prstGeom>
        </p:spPr>
      </p:pic>
      <p:pic>
        <p:nvPicPr>
          <p:cNvPr id="225" name="Image 181" descr="preencoded.png"/>
          <p:cNvPicPr>
            <a:picLocks noChangeAspect="1"/>
          </p:cNvPicPr>
          <p:nvPr/>
        </p:nvPicPr>
        <p:blipFill>
          <a:blip r:embed="rId184"/>
          <a:stretch>
            <a:fillRect/>
          </a:stretch>
        </p:blipFill>
        <p:spPr>
          <a:xfrm>
            <a:off x="9682420" y="11341919"/>
            <a:ext cx="108979" cy="119422"/>
          </a:xfrm>
          <a:prstGeom prst="rect">
            <a:avLst/>
          </a:prstGeom>
        </p:spPr>
      </p:pic>
      <p:pic>
        <p:nvPicPr>
          <p:cNvPr id="226" name="Image 182" descr="preencoded.png"/>
          <p:cNvPicPr>
            <a:picLocks noChangeAspect="1"/>
          </p:cNvPicPr>
          <p:nvPr/>
        </p:nvPicPr>
        <p:blipFill>
          <a:blip r:embed="rId185"/>
          <a:stretch>
            <a:fillRect/>
          </a:stretch>
        </p:blipFill>
        <p:spPr>
          <a:xfrm>
            <a:off x="9630344" y="11827235"/>
            <a:ext cx="66592" cy="184410"/>
          </a:xfrm>
          <a:prstGeom prst="rect">
            <a:avLst/>
          </a:prstGeom>
        </p:spPr>
      </p:pic>
      <p:pic>
        <p:nvPicPr>
          <p:cNvPr id="227" name="Image 183" descr="preencoded.png"/>
          <p:cNvPicPr>
            <a:picLocks noChangeAspect="1"/>
          </p:cNvPicPr>
          <p:nvPr/>
        </p:nvPicPr>
        <p:blipFill>
          <a:blip r:embed="rId186"/>
          <a:stretch>
            <a:fillRect/>
          </a:stretch>
        </p:blipFill>
        <p:spPr>
          <a:xfrm>
            <a:off x="11024174" y="13334603"/>
            <a:ext cx="92239" cy="92968"/>
          </a:xfrm>
          <a:prstGeom prst="rect">
            <a:avLst/>
          </a:prstGeom>
        </p:spPr>
      </p:pic>
      <p:pic>
        <p:nvPicPr>
          <p:cNvPr id="228" name="Image 184" descr="preencoded.png"/>
          <p:cNvPicPr>
            <a:picLocks noChangeAspect="1"/>
          </p:cNvPicPr>
          <p:nvPr/>
        </p:nvPicPr>
        <p:blipFill>
          <a:blip r:embed="rId187"/>
          <a:stretch>
            <a:fillRect/>
          </a:stretch>
        </p:blipFill>
        <p:spPr>
          <a:xfrm>
            <a:off x="11104489" y="13210270"/>
            <a:ext cx="39297" cy="59432"/>
          </a:xfrm>
          <a:prstGeom prst="rect">
            <a:avLst/>
          </a:prstGeom>
        </p:spPr>
      </p:pic>
      <p:pic>
        <p:nvPicPr>
          <p:cNvPr id="229" name="Image 185" descr="preencoded.png"/>
          <p:cNvPicPr>
            <a:picLocks noChangeAspect="1"/>
          </p:cNvPicPr>
          <p:nvPr/>
        </p:nvPicPr>
        <p:blipFill>
          <a:blip r:embed="rId188"/>
          <a:stretch>
            <a:fillRect/>
          </a:stretch>
        </p:blipFill>
        <p:spPr>
          <a:xfrm>
            <a:off x="10953467" y="13249672"/>
            <a:ext cx="169606" cy="136017"/>
          </a:xfrm>
          <a:prstGeom prst="rect">
            <a:avLst/>
          </a:prstGeom>
        </p:spPr>
      </p:pic>
      <p:pic>
        <p:nvPicPr>
          <p:cNvPr id="230" name="Image 186" descr="preencoded.png"/>
          <p:cNvPicPr>
            <a:picLocks noChangeAspect="1"/>
          </p:cNvPicPr>
          <p:nvPr/>
        </p:nvPicPr>
        <p:blipFill>
          <a:blip r:embed="rId189"/>
          <a:stretch>
            <a:fillRect/>
          </a:stretch>
        </p:blipFill>
        <p:spPr>
          <a:xfrm>
            <a:off x="11006654" y="13064803"/>
            <a:ext cx="167821" cy="315640"/>
          </a:xfrm>
          <a:prstGeom prst="rect">
            <a:avLst/>
          </a:prstGeom>
        </p:spPr>
      </p:pic>
      <p:pic>
        <p:nvPicPr>
          <p:cNvPr id="231" name="Image 187" descr="preencoded.png"/>
          <p:cNvPicPr>
            <a:picLocks noChangeAspect="1"/>
          </p:cNvPicPr>
          <p:nvPr/>
        </p:nvPicPr>
        <p:blipFill>
          <a:blip r:embed="rId190"/>
          <a:stretch>
            <a:fillRect/>
          </a:stretch>
        </p:blipFill>
        <p:spPr>
          <a:xfrm>
            <a:off x="11148075" y="13041821"/>
            <a:ext cx="50660" cy="220005"/>
          </a:xfrm>
          <a:prstGeom prst="rect">
            <a:avLst/>
          </a:prstGeom>
        </p:spPr>
      </p:pic>
      <p:pic>
        <p:nvPicPr>
          <p:cNvPr id="232" name="Image 188" descr="preencoded.png"/>
          <p:cNvPicPr>
            <a:picLocks noChangeAspect="1"/>
          </p:cNvPicPr>
          <p:nvPr/>
        </p:nvPicPr>
        <p:blipFill>
          <a:blip r:embed="rId191"/>
          <a:stretch>
            <a:fillRect/>
          </a:stretch>
        </p:blipFill>
        <p:spPr>
          <a:xfrm>
            <a:off x="10875059" y="13245815"/>
            <a:ext cx="113084" cy="123589"/>
          </a:xfrm>
          <a:prstGeom prst="rect">
            <a:avLst/>
          </a:prstGeom>
        </p:spPr>
      </p:pic>
      <p:pic>
        <p:nvPicPr>
          <p:cNvPr id="233" name="Image 189" descr="preencoded.png"/>
          <p:cNvPicPr>
            <a:picLocks noChangeAspect="1"/>
          </p:cNvPicPr>
          <p:nvPr/>
        </p:nvPicPr>
        <p:blipFill>
          <a:blip r:embed="rId192"/>
          <a:stretch>
            <a:fillRect/>
          </a:stretch>
        </p:blipFill>
        <p:spPr>
          <a:xfrm>
            <a:off x="10820609" y="13210567"/>
            <a:ext cx="148196" cy="110579"/>
          </a:xfrm>
          <a:prstGeom prst="rect">
            <a:avLst/>
          </a:prstGeom>
        </p:spPr>
      </p:pic>
      <p:pic>
        <p:nvPicPr>
          <p:cNvPr id="234" name="Image 190" descr="preencoded.png"/>
          <p:cNvPicPr>
            <a:picLocks noChangeAspect="1"/>
          </p:cNvPicPr>
          <p:nvPr/>
        </p:nvPicPr>
        <p:blipFill>
          <a:blip r:embed="rId193"/>
          <a:stretch>
            <a:fillRect/>
          </a:stretch>
        </p:blipFill>
        <p:spPr>
          <a:xfrm>
            <a:off x="10767930" y="13188553"/>
            <a:ext cx="77498" cy="88776"/>
          </a:xfrm>
          <a:prstGeom prst="rect">
            <a:avLst/>
          </a:prstGeom>
        </p:spPr>
      </p:pic>
      <p:pic>
        <p:nvPicPr>
          <p:cNvPr id="235" name="Image 191" descr="preencoded.png"/>
          <p:cNvPicPr>
            <a:picLocks noChangeAspect="1"/>
          </p:cNvPicPr>
          <p:nvPr/>
        </p:nvPicPr>
        <p:blipFill>
          <a:blip r:embed="rId194"/>
          <a:stretch>
            <a:fillRect/>
          </a:stretch>
        </p:blipFill>
        <p:spPr>
          <a:xfrm>
            <a:off x="11070144" y="13071277"/>
            <a:ext cx="49224" cy="49324"/>
          </a:xfrm>
          <a:prstGeom prst="rect">
            <a:avLst/>
          </a:prstGeom>
        </p:spPr>
      </p:pic>
      <p:pic>
        <p:nvPicPr>
          <p:cNvPr id="236" name="Image 192" descr="preencoded.png"/>
          <p:cNvPicPr>
            <a:picLocks noChangeAspect="1"/>
          </p:cNvPicPr>
          <p:nvPr/>
        </p:nvPicPr>
        <p:blipFill>
          <a:blip r:embed="rId195"/>
          <a:stretch>
            <a:fillRect/>
          </a:stretch>
        </p:blipFill>
        <p:spPr>
          <a:xfrm>
            <a:off x="10991499" y="13138497"/>
            <a:ext cx="119595" cy="167047"/>
          </a:xfrm>
          <a:prstGeom prst="rect">
            <a:avLst/>
          </a:prstGeom>
        </p:spPr>
      </p:pic>
      <p:pic>
        <p:nvPicPr>
          <p:cNvPr id="237" name="Image 193" descr="preencoded.png"/>
          <p:cNvPicPr>
            <a:picLocks noChangeAspect="1"/>
          </p:cNvPicPr>
          <p:nvPr/>
        </p:nvPicPr>
        <p:blipFill>
          <a:blip r:embed="rId196"/>
          <a:stretch>
            <a:fillRect/>
          </a:stretch>
        </p:blipFill>
        <p:spPr>
          <a:xfrm>
            <a:off x="10939114" y="13215218"/>
            <a:ext cx="67828" cy="77291"/>
          </a:xfrm>
          <a:prstGeom prst="rect">
            <a:avLst/>
          </a:prstGeom>
        </p:spPr>
      </p:pic>
      <p:pic>
        <p:nvPicPr>
          <p:cNvPr id="238" name="Image 194" descr="preencoded.png"/>
          <p:cNvPicPr>
            <a:picLocks noChangeAspect="1"/>
          </p:cNvPicPr>
          <p:nvPr/>
        </p:nvPicPr>
        <p:blipFill>
          <a:blip r:embed="rId197"/>
          <a:stretch>
            <a:fillRect/>
          </a:stretch>
        </p:blipFill>
        <p:spPr>
          <a:xfrm>
            <a:off x="10982709" y="13100422"/>
            <a:ext cx="90789" cy="108198"/>
          </a:xfrm>
          <a:prstGeom prst="rect">
            <a:avLst/>
          </a:prstGeom>
        </p:spPr>
      </p:pic>
      <p:pic>
        <p:nvPicPr>
          <p:cNvPr id="239" name="Image 195" descr="preencoded.png"/>
          <p:cNvPicPr>
            <a:picLocks noChangeAspect="1"/>
          </p:cNvPicPr>
          <p:nvPr/>
        </p:nvPicPr>
        <p:blipFill>
          <a:blip r:embed="rId198"/>
          <a:stretch>
            <a:fillRect/>
          </a:stretch>
        </p:blipFill>
        <p:spPr>
          <a:xfrm>
            <a:off x="10794190" y="13178036"/>
            <a:ext cx="132858" cy="66625"/>
          </a:xfrm>
          <a:prstGeom prst="rect">
            <a:avLst/>
          </a:prstGeom>
        </p:spPr>
      </p:pic>
      <p:pic>
        <p:nvPicPr>
          <p:cNvPr id="240" name="Image 196" descr="preencoded.png"/>
          <p:cNvPicPr>
            <a:picLocks noChangeAspect="1"/>
          </p:cNvPicPr>
          <p:nvPr/>
        </p:nvPicPr>
        <p:blipFill>
          <a:blip r:embed="rId199"/>
          <a:stretch>
            <a:fillRect/>
          </a:stretch>
        </p:blipFill>
        <p:spPr>
          <a:xfrm>
            <a:off x="10627037" y="12765001"/>
            <a:ext cx="340073" cy="416198"/>
          </a:xfrm>
          <a:prstGeom prst="rect">
            <a:avLst/>
          </a:prstGeom>
        </p:spPr>
      </p:pic>
      <p:pic>
        <p:nvPicPr>
          <p:cNvPr id="241" name="Image 197" descr="preencoded.png"/>
          <p:cNvPicPr>
            <a:picLocks noChangeAspect="1"/>
          </p:cNvPicPr>
          <p:nvPr/>
        </p:nvPicPr>
        <p:blipFill>
          <a:blip r:embed="rId200"/>
          <a:stretch>
            <a:fillRect/>
          </a:stretch>
        </p:blipFill>
        <p:spPr>
          <a:xfrm>
            <a:off x="10729068" y="11839253"/>
            <a:ext cx="283424" cy="385452"/>
          </a:xfrm>
          <a:prstGeom prst="rect">
            <a:avLst/>
          </a:prstGeom>
        </p:spPr>
      </p:pic>
      <p:pic>
        <p:nvPicPr>
          <p:cNvPr id="242" name="Image 198" descr="preencoded.png"/>
          <p:cNvPicPr>
            <a:picLocks noChangeAspect="1"/>
          </p:cNvPicPr>
          <p:nvPr/>
        </p:nvPicPr>
        <p:blipFill>
          <a:blip r:embed="rId201"/>
          <a:stretch>
            <a:fillRect/>
          </a:stretch>
        </p:blipFill>
        <p:spPr>
          <a:xfrm>
            <a:off x="10997289" y="12171189"/>
            <a:ext cx="149878" cy="326864"/>
          </a:xfrm>
          <a:prstGeom prst="rect">
            <a:avLst/>
          </a:prstGeom>
        </p:spPr>
      </p:pic>
      <p:pic>
        <p:nvPicPr>
          <p:cNvPr id="243" name="Image 199" descr="preencoded.png"/>
          <p:cNvPicPr>
            <a:picLocks noChangeAspect="1"/>
          </p:cNvPicPr>
          <p:nvPr/>
        </p:nvPicPr>
        <p:blipFill>
          <a:blip r:embed="rId202"/>
          <a:stretch>
            <a:fillRect/>
          </a:stretch>
        </p:blipFill>
        <p:spPr>
          <a:xfrm>
            <a:off x="11041674" y="12783393"/>
            <a:ext cx="180820" cy="240878"/>
          </a:xfrm>
          <a:prstGeom prst="rect">
            <a:avLst/>
          </a:prstGeom>
        </p:spPr>
      </p:pic>
      <p:pic>
        <p:nvPicPr>
          <p:cNvPr id="244" name="Image 200" descr="preencoded.png"/>
          <p:cNvPicPr>
            <a:picLocks noChangeAspect="1"/>
          </p:cNvPicPr>
          <p:nvPr/>
        </p:nvPicPr>
        <p:blipFill>
          <a:blip r:embed="rId203"/>
          <a:stretch>
            <a:fillRect/>
          </a:stretch>
        </p:blipFill>
        <p:spPr>
          <a:xfrm>
            <a:off x="11055809" y="13003510"/>
            <a:ext cx="126216" cy="322957"/>
          </a:xfrm>
          <a:prstGeom prst="rect">
            <a:avLst/>
          </a:prstGeom>
        </p:spPr>
      </p:pic>
      <p:pic>
        <p:nvPicPr>
          <p:cNvPr id="245" name="Image 201" descr="preencoded.png"/>
          <p:cNvPicPr>
            <a:picLocks noChangeAspect="1"/>
          </p:cNvPicPr>
          <p:nvPr/>
        </p:nvPicPr>
        <p:blipFill>
          <a:blip r:embed="rId204"/>
          <a:stretch>
            <a:fillRect/>
          </a:stretch>
        </p:blipFill>
        <p:spPr>
          <a:xfrm>
            <a:off x="10630848" y="12873980"/>
            <a:ext cx="162707" cy="230423"/>
          </a:xfrm>
          <a:prstGeom prst="rect">
            <a:avLst/>
          </a:prstGeom>
        </p:spPr>
      </p:pic>
      <p:pic>
        <p:nvPicPr>
          <p:cNvPr id="246" name="Image 202" descr="preencoded.png"/>
          <p:cNvPicPr>
            <a:picLocks noChangeAspect="1"/>
          </p:cNvPicPr>
          <p:nvPr/>
        </p:nvPicPr>
        <p:blipFill>
          <a:blip r:embed="rId205"/>
          <a:stretch>
            <a:fillRect/>
          </a:stretch>
        </p:blipFill>
        <p:spPr>
          <a:xfrm>
            <a:off x="11148881" y="12424321"/>
            <a:ext cx="96602" cy="295089"/>
          </a:xfrm>
          <a:prstGeom prst="rect">
            <a:avLst/>
          </a:prstGeom>
        </p:spPr>
      </p:pic>
      <p:pic>
        <p:nvPicPr>
          <p:cNvPr id="247" name="Image 203" descr="preencoded.png"/>
          <p:cNvPicPr>
            <a:picLocks noChangeAspect="1"/>
          </p:cNvPicPr>
          <p:nvPr/>
        </p:nvPicPr>
        <p:blipFill>
          <a:blip r:embed="rId206"/>
          <a:stretch>
            <a:fillRect/>
          </a:stretch>
        </p:blipFill>
        <p:spPr>
          <a:xfrm>
            <a:off x="10642120" y="12327905"/>
            <a:ext cx="101558" cy="238224"/>
          </a:xfrm>
          <a:prstGeom prst="rect">
            <a:avLst/>
          </a:prstGeom>
        </p:spPr>
      </p:pic>
      <p:pic>
        <p:nvPicPr>
          <p:cNvPr id="248" name="Image 204" descr="preencoded.png"/>
          <p:cNvPicPr>
            <a:picLocks noChangeAspect="1"/>
          </p:cNvPicPr>
          <p:nvPr/>
        </p:nvPicPr>
        <p:blipFill>
          <a:blip r:embed="rId207"/>
          <a:stretch>
            <a:fillRect/>
          </a:stretch>
        </p:blipFill>
        <p:spPr>
          <a:xfrm>
            <a:off x="11095726" y="12311472"/>
            <a:ext cx="104689" cy="254930"/>
          </a:xfrm>
          <a:prstGeom prst="rect">
            <a:avLst/>
          </a:prstGeom>
        </p:spPr>
      </p:pic>
      <p:pic>
        <p:nvPicPr>
          <p:cNvPr id="249" name="Image 205" descr="preencoded.png"/>
          <p:cNvPicPr>
            <a:picLocks noChangeAspect="1"/>
          </p:cNvPicPr>
          <p:nvPr/>
        </p:nvPicPr>
        <p:blipFill>
          <a:blip r:embed="rId208"/>
          <a:stretch>
            <a:fillRect/>
          </a:stretch>
        </p:blipFill>
        <p:spPr>
          <a:xfrm>
            <a:off x="10654600" y="13048754"/>
            <a:ext cx="140606" cy="189706"/>
          </a:xfrm>
          <a:prstGeom prst="rect">
            <a:avLst/>
          </a:prstGeom>
        </p:spPr>
      </p:pic>
      <p:pic>
        <p:nvPicPr>
          <p:cNvPr id="250" name="Image 206" descr="preencoded.png"/>
          <p:cNvPicPr>
            <a:picLocks noChangeAspect="1"/>
          </p:cNvPicPr>
          <p:nvPr/>
        </p:nvPicPr>
        <p:blipFill>
          <a:blip r:embed="rId209"/>
          <a:stretch>
            <a:fillRect/>
          </a:stretch>
        </p:blipFill>
        <p:spPr>
          <a:xfrm>
            <a:off x="10621012" y="12583902"/>
            <a:ext cx="84976" cy="202059"/>
          </a:xfrm>
          <a:prstGeom prst="rect">
            <a:avLst/>
          </a:prstGeom>
        </p:spPr>
      </p:pic>
      <p:pic>
        <p:nvPicPr>
          <p:cNvPr id="251" name="Image 207" descr="preencoded.png"/>
          <p:cNvPicPr>
            <a:picLocks noChangeAspect="1"/>
          </p:cNvPicPr>
          <p:nvPr/>
        </p:nvPicPr>
        <p:blipFill>
          <a:blip r:embed="rId210"/>
          <a:stretch>
            <a:fillRect/>
          </a:stretch>
        </p:blipFill>
        <p:spPr>
          <a:xfrm>
            <a:off x="10691942" y="11824196"/>
            <a:ext cx="62159" cy="191579"/>
          </a:xfrm>
          <a:prstGeom prst="rect">
            <a:avLst/>
          </a:prstGeom>
        </p:spPr>
      </p:pic>
      <p:pic>
        <p:nvPicPr>
          <p:cNvPr id="252" name="Image 208" descr="preencoded.png"/>
          <p:cNvPicPr>
            <a:picLocks noChangeAspect="1"/>
          </p:cNvPicPr>
          <p:nvPr/>
        </p:nvPicPr>
        <p:blipFill>
          <a:blip r:embed="rId211"/>
          <a:stretch>
            <a:fillRect/>
          </a:stretch>
        </p:blipFill>
        <p:spPr>
          <a:xfrm>
            <a:off x="10672255" y="12070792"/>
            <a:ext cx="71179" cy="192881"/>
          </a:xfrm>
          <a:prstGeom prst="rect">
            <a:avLst/>
          </a:prstGeom>
        </p:spPr>
      </p:pic>
      <p:pic>
        <p:nvPicPr>
          <p:cNvPr id="253" name="Image 209" descr="preencoded.png"/>
          <p:cNvPicPr>
            <a:picLocks noChangeAspect="1"/>
          </p:cNvPicPr>
          <p:nvPr/>
        </p:nvPicPr>
        <p:blipFill>
          <a:blip r:embed="rId212"/>
          <a:stretch>
            <a:fillRect/>
          </a:stretch>
        </p:blipFill>
        <p:spPr>
          <a:xfrm>
            <a:off x="11141070" y="12750019"/>
            <a:ext cx="100412" cy="178557"/>
          </a:xfrm>
          <a:prstGeom prst="rect">
            <a:avLst/>
          </a:prstGeom>
        </p:spPr>
      </p:pic>
      <p:pic>
        <p:nvPicPr>
          <p:cNvPr id="254" name="Image 210" descr="preencoded.png"/>
          <p:cNvPicPr>
            <a:picLocks noChangeAspect="1"/>
          </p:cNvPicPr>
          <p:nvPr/>
        </p:nvPicPr>
        <p:blipFill>
          <a:blip r:embed="rId213"/>
          <a:stretch>
            <a:fillRect/>
          </a:stretch>
        </p:blipFill>
        <p:spPr>
          <a:xfrm>
            <a:off x="10649519" y="12987424"/>
            <a:ext cx="166676" cy="201885"/>
          </a:xfrm>
          <a:prstGeom prst="rect">
            <a:avLst/>
          </a:prstGeom>
        </p:spPr>
      </p:pic>
      <p:pic>
        <p:nvPicPr>
          <p:cNvPr id="255" name="Image 211" descr="preencoded.png"/>
          <p:cNvPicPr>
            <a:picLocks noChangeAspect="1"/>
          </p:cNvPicPr>
          <p:nvPr/>
        </p:nvPicPr>
        <p:blipFill>
          <a:blip r:embed="rId214"/>
          <a:stretch>
            <a:fillRect/>
          </a:stretch>
        </p:blipFill>
        <p:spPr>
          <a:xfrm>
            <a:off x="10708261" y="11739612"/>
            <a:ext cx="163155" cy="266514"/>
          </a:xfrm>
          <a:prstGeom prst="rect">
            <a:avLst/>
          </a:prstGeom>
        </p:spPr>
      </p:pic>
      <p:pic>
        <p:nvPicPr>
          <p:cNvPr id="256" name="Image 212" descr="preencoded.png"/>
          <p:cNvPicPr>
            <a:picLocks noChangeAspect="1"/>
          </p:cNvPicPr>
          <p:nvPr/>
        </p:nvPicPr>
        <p:blipFill>
          <a:blip r:embed="rId215"/>
          <a:stretch>
            <a:fillRect/>
          </a:stretch>
        </p:blipFill>
        <p:spPr>
          <a:xfrm>
            <a:off x="11149708" y="12962210"/>
            <a:ext cx="64292" cy="135409"/>
          </a:xfrm>
          <a:prstGeom prst="rect">
            <a:avLst/>
          </a:prstGeom>
        </p:spPr>
      </p:pic>
      <p:pic>
        <p:nvPicPr>
          <p:cNvPr id="257" name="Image 213" descr="preencoded.png"/>
          <p:cNvPicPr>
            <a:picLocks noChangeAspect="1"/>
          </p:cNvPicPr>
          <p:nvPr/>
        </p:nvPicPr>
        <p:blipFill>
          <a:blip r:embed="rId216"/>
          <a:stretch>
            <a:fillRect/>
          </a:stretch>
        </p:blipFill>
        <p:spPr>
          <a:xfrm>
            <a:off x="10920952" y="12042763"/>
            <a:ext cx="115457" cy="138050"/>
          </a:xfrm>
          <a:prstGeom prst="rect">
            <a:avLst/>
          </a:prstGeom>
        </p:spPr>
      </p:pic>
      <p:pic>
        <p:nvPicPr>
          <p:cNvPr id="258" name="Image 214" descr="preencoded.png"/>
          <p:cNvPicPr>
            <a:picLocks noChangeAspect="1"/>
          </p:cNvPicPr>
          <p:nvPr/>
        </p:nvPicPr>
        <p:blipFill>
          <a:blip r:embed="rId217"/>
          <a:stretch>
            <a:fillRect/>
          </a:stretch>
        </p:blipFill>
        <p:spPr>
          <a:xfrm>
            <a:off x="10665813" y="12247352"/>
            <a:ext cx="74400" cy="118418"/>
          </a:xfrm>
          <a:prstGeom prst="rect">
            <a:avLst/>
          </a:prstGeom>
        </p:spPr>
      </p:pic>
      <p:pic>
        <p:nvPicPr>
          <p:cNvPr id="259" name="Image 215" descr="preencoded.png"/>
          <p:cNvPicPr>
            <a:picLocks noChangeAspect="1"/>
          </p:cNvPicPr>
          <p:nvPr/>
        </p:nvPicPr>
        <p:blipFill>
          <a:blip r:embed="rId218"/>
          <a:stretch>
            <a:fillRect/>
          </a:stretch>
        </p:blipFill>
        <p:spPr>
          <a:xfrm>
            <a:off x="11179485" y="12703795"/>
            <a:ext cx="70959" cy="101848"/>
          </a:xfrm>
          <a:prstGeom prst="rect">
            <a:avLst/>
          </a:prstGeom>
        </p:spPr>
      </p:pic>
      <p:pic>
        <p:nvPicPr>
          <p:cNvPr id="260" name="Image 216" descr="preencoded.png"/>
          <p:cNvPicPr>
            <a:picLocks noChangeAspect="1"/>
          </p:cNvPicPr>
          <p:nvPr/>
        </p:nvPicPr>
        <p:blipFill>
          <a:blip r:embed="rId219"/>
          <a:stretch>
            <a:fillRect/>
          </a:stretch>
        </p:blipFill>
        <p:spPr>
          <a:xfrm>
            <a:off x="10682881" y="11970618"/>
            <a:ext cx="61600" cy="114635"/>
          </a:xfrm>
          <a:prstGeom prst="rect">
            <a:avLst/>
          </a:prstGeom>
        </p:spPr>
      </p:pic>
      <p:pic>
        <p:nvPicPr>
          <p:cNvPr id="261" name="Image 217" descr="preencoded.png"/>
          <p:cNvPicPr>
            <a:picLocks noChangeAspect="1"/>
          </p:cNvPicPr>
          <p:nvPr/>
        </p:nvPicPr>
        <p:blipFill>
          <a:blip r:embed="rId220"/>
          <a:stretch>
            <a:fillRect/>
          </a:stretch>
        </p:blipFill>
        <p:spPr>
          <a:xfrm>
            <a:off x="10628071" y="12551011"/>
            <a:ext cx="50098" cy="119720"/>
          </a:xfrm>
          <a:prstGeom prst="rect">
            <a:avLst/>
          </a:prstGeom>
        </p:spPr>
      </p:pic>
      <p:pic>
        <p:nvPicPr>
          <p:cNvPr id="262" name="Image 218" descr="preencoded.png"/>
          <p:cNvPicPr>
            <a:picLocks noChangeAspect="1"/>
          </p:cNvPicPr>
          <p:nvPr/>
        </p:nvPicPr>
        <p:blipFill>
          <a:blip r:embed="rId221"/>
          <a:stretch>
            <a:fillRect/>
          </a:stretch>
        </p:blipFill>
        <p:spPr>
          <a:xfrm>
            <a:off x="10732207" y="11736846"/>
            <a:ext cx="69709" cy="128116"/>
          </a:xfrm>
          <a:prstGeom prst="rect">
            <a:avLst/>
          </a:prstGeom>
        </p:spPr>
      </p:pic>
      <p:pic>
        <p:nvPicPr>
          <p:cNvPr id="263" name="Image 219" descr="preencoded.png"/>
          <p:cNvPicPr>
            <a:picLocks noChangeAspect="1"/>
          </p:cNvPicPr>
          <p:nvPr/>
        </p:nvPicPr>
        <p:blipFill>
          <a:blip r:embed="rId222"/>
          <a:stretch>
            <a:fillRect/>
          </a:stretch>
        </p:blipFill>
        <p:spPr>
          <a:xfrm>
            <a:off x="10627037" y="12801848"/>
            <a:ext cx="38961" cy="48431"/>
          </a:xfrm>
          <a:prstGeom prst="rect">
            <a:avLst/>
          </a:prstGeom>
        </p:spPr>
      </p:pic>
      <p:pic>
        <p:nvPicPr>
          <p:cNvPr id="264" name="Image 220" descr="preencoded.png"/>
          <p:cNvPicPr>
            <a:picLocks noChangeAspect="1"/>
          </p:cNvPicPr>
          <p:nvPr/>
        </p:nvPicPr>
        <p:blipFill>
          <a:blip r:embed="rId223"/>
          <a:stretch>
            <a:fillRect/>
          </a:stretch>
        </p:blipFill>
        <p:spPr>
          <a:xfrm>
            <a:off x="10748591" y="11743680"/>
            <a:ext cx="42552" cy="77601"/>
          </a:xfrm>
          <a:prstGeom prst="rect">
            <a:avLst/>
          </a:prstGeom>
        </p:spPr>
      </p:pic>
      <p:pic>
        <p:nvPicPr>
          <p:cNvPr id="265" name="Image 221" descr="preencoded.png"/>
          <p:cNvPicPr>
            <a:picLocks noChangeAspect="1"/>
          </p:cNvPicPr>
          <p:nvPr/>
        </p:nvPicPr>
        <p:blipFill>
          <a:blip r:embed="rId224"/>
          <a:stretch>
            <a:fillRect/>
          </a:stretch>
        </p:blipFill>
        <p:spPr>
          <a:xfrm>
            <a:off x="10853455" y="12768188"/>
            <a:ext cx="205179" cy="346956"/>
          </a:xfrm>
          <a:prstGeom prst="rect">
            <a:avLst/>
          </a:prstGeom>
        </p:spPr>
      </p:pic>
      <p:pic>
        <p:nvPicPr>
          <p:cNvPr id="266" name="Image 222" descr="preencoded.png"/>
          <p:cNvPicPr>
            <a:picLocks noChangeAspect="1"/>
          </p:cNvPicPr>
          <p:nvPr/>
        </p:nvPicPr>
        <p:blipFill>
          <a:blip r:embed="rId225"/>
          <a:stretch>
            <a:fillRect/>
          </a:stretch>
        </p:blipFill>
        <p:spPr>
          <a:xfrm>
            <a:off x="10692196" y="12729952"/>
            <a:ext cx="170462" cy="329927"/>
          </a:xfrm>
          <a:prstGeom prst="rect">
            <a:avLst/>
          </a:prstGeom>
        </p:spPr>
      </p:pic>
      <p:pic>
        <p:nvPicPr>
          <p:cNvPr id="267" name="Image 223" descr="preencoded.png"/>
          <p:cNvPicPr>
            <a:picLocks noChangeAspect="1"/>
          </p:cNvPicPr>
          <p:nvPr/>
        </p:nvPicPr>
        <p:blipFill>
          <a:blip r:embed="rId226"/>
          <a:stretch>
            <a:fillRect/>
          </a:stretch>
        </p:blipFill>
        <p:spPr>
          <a:xfrm>
            <a:off x="10809432" y="12724755"/>
            <a:ext cx="201629" cy="209798"/>
          </a:xfrm>
          <a:prstGeom prst="rect">
            <a:avLst/>
          </a:prstGeom>
        </p:spPr>
      </p:pic>
      <p:pic>
        <p:nvPicPr>
          <p:cNvPr id="268" name="Image 224" descr="preencoded.png"/>
          <p:cNvPicPr>
            <a:picLocks noChangeAspect="1"/>
          </p:cNvPicPr>
          <p:nvPr/>
        </p:nvPicPr>
        <p:blipFill>
          <a:blip r:embed="rId227"/>
          <a:stretch>
            <a:fillRect/>
          </a:stretch>
        </p:blipFill>
        <p:spPr>
          <a:xfrm>
            <a:off x="10882749" y="13074340"/>
            <a:ext cx="151003" cy="172839"/>
          </a:xfrm>
          <a:prstGeom prst="rect">
            <a:avLst/>
          </a:prstGeom>
        </p:spPr>
      </p:pic>
      <p:pic>
        <p:nvPicPr>
          <p:cNvPr id="269" name="Image 225" descr="preencoded.png"/>
          <p:cNvPicPr>
            <a:picLocks noChangeAspect="1"/>
          </p:cNvPicPr>
          <p:nvPr/>
        </p:nvPicPr>
        <p:blipFill>
          <a:blip r:embed="rId228"/>
          <a:stretch>
            <a:fillRect/>
          </a:stretch>
        </p:blipFill>
        <p:spPr>
          <a:xfrm>
            <a:off x="10781107" y="13087846"/>
            <a:ext cx="181886" cy="142875"/>
          </a:xfrm>
          <a:prstGeom prst="rect">
            <a:avLst/>
          </a:prstGeom>
        </p:spPr>
      </p:pic>
      <p:pic>
        <p:nvPicPr>
          <p:cNvPr id="270" name="Image 226" descr="preencoded.png"/>
          <p:cNvPicPr>
            <a:picLocks noChangeAspect="1"/>
          </p:cNvPicPr>
          <p:nvPr/>
        </p:nvPicPr>
        <p:blipFill>
          <a:blip r:embed="rId229"/>
          <a:stretch>
            <a:fillRect/>
          </a:stretch>
        </p:blipFill>
        <p:spPr>
          <a:xfrm>
            <a:off x="10772491" y="12765894"/>
            <a:ext cx="60438" cy="129418"/>
          </a:xfrm>
          <a:prstGeom prst="rect">
            <a:avLst/>
          </a:prstGeom>
        </p:spPr>
      </p:pic>
      <p:pic>
        <p:nvPicPr>
          <p:cNvPr id="271" name="Image 227" descr="preencoded.png"/>
          <p:cNvPicPr>
            <a:picLocks noChangeAspect="1"/>
          </p:cNvPicPr>
          <p:nvPr/>
        </p:nvPicPr>
        <p:blipFill>
          <a:blip r:embed="rId230"/>
          <a:stretch>
            <a:fillRect/>
          </a:stretch>
        </p:blipFill>
        <p:spPr>
          <a:xfrm>
            <a:off x="10679367" y="12761664"/>
            <a:ext cx="57130" cy="98351"/>
          </a:xfrm>
          <a:prstGeom prst="rect">
            <a:avLst/>
          </a:prstGeom>
        </p:spPr>
      </p:pic>
      <p:pic>
        <p:nvPicPr>
          <p:cNvPr id="272" name="Image 228" descr="preencoded.png"/>
          <p:cNvPicPr>
            <a:picLocks noChangeAspect="1"/>
          </p:cNvPicPr>
          <p:nvPr/>
        </p:nvPicPr>
        <p:blipFill>
          <a:blip r:embed="rId231"/>
          <a:stretch>
            <a:fillRect/>
          </a:stretch>
        </p:blipFill>
        <p:spPr>
          <a:xfrm>
            <a:off x="10733673" y="11997097"/>
            <a:ext cx="261963" cy="316533"/>
          </a:xfrm>
          <a:prstGeom prst="rect">
            <a:avLst/>
          </a:prstGeom>
        </p:spPr>
      </p:pic>
      <p:pic>
        <p:nvPicPr>
          <p:cNvPr id="273" name="Image 229" descr="preencoded.png"/>
          <p:cNvPicPr>
            <a:picLocks noChangeAspect="1"/>
          </p:cNvPicPr>
          <p:nvPr/>
        </p:nvPicPr>
        <p:blipFill>
          <a:blip r:embed="rId232"/>
          <a:stretch>
            <a:fillRect/>
          </a:stretch>
        </p:blipFill>
        <p:spPr>
          <a:xfrm>
            <a:off x="10932129" y="12194890"/>
            <a:ext cx="131964" cy="270185"/>
          </a:xfrm>
          <a:prstGeom prst="rect">
            <a:avLst/>
          </a:prstGeom>
        </p:spPr>
      </p:pic>
      <p:pic>
        <p:nvPicPr>
          <p:cNvPr id="274" name="Image 230" descr="preencoded.png"/>
          <p:cNvPicPr>
            <a:picLocks noChangeAspect="1"/>
          </p:cNvPicPr>
          <p:nvPr/>
        </p:nvPicPr>
        <p:blipFill>
          <a:blip r:embed="rId233"/>
          <a:stretch>
            <a:fillRect/>
          </a:stretch>
        </p:blipFill>
        <p:spPr>
          <a:xfrm>
            <a:off x="11040727" y="12337901"/>
            <a:ext cx="130713" cy="402109"/>
          </a:xfrm>
          <a:prstGeom prst="rect">
            <a:avLst/>
          </a:prstGeom>
        </p:spPr>
      </p:pic>
      <p:pic>
        <p:nvPicPr>
          <p:cNvPr id="275" name="Image 231" descr="preencoded.png"/>
          <p:cNvPicPr>
            <a:picLocks noChangeAspect="1"/>
          </p:cNvPicPr>
          <p:nvPr/>
        </p:nvPicPr>
        <p:blipFill>
          <a:blip r:embed="rId234"/>
          <a:stretch>
            <a:fillRect/>
          </a:stretch>
        </p:blipFill>
        <p:spPr>
          <a:xfrm>
            <a:off x="10987649" y="12430497"/>
            <a:ext cx="104648" cy="225041"/>
          </a:xfrm>
          <a:prstGeom prst="rect">
            <a:avLst/>
          </a:prstGeom>
        </p:spPr>
      </p:pic>
      <p:pic>
        <p:nvPicPr>
          <p:cNvPr id="276" name="Image 232" descr="preencoded.png"/>
          <p:cNvPicPr>
            <a:picLocks noChangeAspect="1"/>
          </p:cNvPicPr>
          <p:nvPr/>
        </p:nvPicPr>
        <p:blipFill>
          <a:blip r:embed="rId235"/>
          <a:stretch>
            <a:fillRect/>
          </a:stretch>
        </p:blipFill>
        <p:spPr>
          <a:xfrm>
            <a:off x="10984978" y="12216755"/>
            <a:ext cx="41796" cy="53218"/>
          </a:xfrm>
          <a:prstGeom prst="rect">
            <a:avLst/>
          </a:prstGeom>
        </p:spPr>
      </p:pic>
      <p:pic>
        <p:nvPicPr>
          <p:cNvPr id="277" name="Image 233" descr="preencoded.png"/>
          <p:cNvPicPr>
            <a:picLocks noChangeAspect="1"/>
          </p:cNvPicPr>
          <p:nvPr/>
        </p:nvPicPr>
        <p:blipFill>
          <a:blip r:embed="rId236"/>
          <a:stretch>
            <a:fillRect/>
          </a:stretch>
        </p:blipFill>
        <p:spPr>
          <a:xfrm>
            <a:off x="11074721" y="12632804"/>
            <a:ext cx="146369" cy="202567"/>
          </a:xfrm>
          <a:prstGeom prst="rect">
            <a:avLst/>
          </a:prstGeom>
        </p:spPr>
      </p:pic>
      <p:pic>
        <p:nvPicPr>
          <p:cNvPr id="278" name="Image 234" descr="preencoded.png"/>
          <p:cNvPicPr>
            <a:picLocks noChangeAspect="1"/>
          </p:cNvPicPr>
          <p:nvPr/>
        </p:nvPicPr>
        <p:blipFill>
          <a:blip r:embed="rId237"/>
          <a:stretch>
            <a:fillRect/>
          </a:stretch>
        </p:blipFill>
        <p:spPr>
          <a:xfrm>
            <a:off x="10989197" y="12877403"/>
            <a:ext cx="125836" cy="173211"/>
          </a:xfrm>
          <a:prstGeom prst="rect">
            <a:avLst/>
          </a:prstGeom>
        </p:spPr>
      </p:pic>
      <p:pic>
        <p:nvPicPr>
          <p:cNvPr id="279" name="Image 235" descr="preencoded.png"/>
          <p:cNvPicPr>
            <a:picLocks noChangeAspect="1"/>
          </p:cNvPicPr>
          <p:nvPr/>
        </p:nvPicPr>
        <p:blipFill>
          <a:blip r:embed="rId238"/>
          <a:stretch>
            <a:fillRect/>
          </a:stretch>
        </p:blipFill>
        <p:spPr>
          <a:xfrm>
            <a:off x="11032091" y="12702902"/>
            <a:ext cx="78749" cy="137802"/>
          </a:xfrm>
          <a:prstGeom prst="rect">
            <a:avLst/>
          </a:prstGeom>
        </p:spPr>
      </p:pic>
      <p:pic>
        <p:nvPicPr>
          <p:cNvPr id="280" name="Image 236" descr="preencoded.png"/>
          <p:cNvPicPr>
            <a:picLocks noChangeAspect="1"/>
          </p:cNvPicPr>
          <p:nvPr/>
        </p:nvPicPr>
        <p:blipFill>
          <a:blip r:embed="rId239"/>
          <a:stretch>
            <a:fillRect/>
          </a:stretch>
        </p:blipFill>
        <p:spPr>
          <a:xfrm>
            <a:off x="11042507" y="12815875"/>
            <a:ext cx="84297" cy="63314"/>
          </a:xfrm>
          <a:prstGeom prst="rect">
            <a:avLst/>
          </a:prstGeom>
        </p:spPr>
      </p:pic>
      <p:pic>
        <p:nvPicPr>
          <p:cNvPr id="281" name="Image 237" descr="preencoded.png"/>
          <p:cNvPicPr>
            <a:picLocks noChangeAspect="1"/>
          </p:cNvPicPr>
          <p:nvPr/>
        </p:nvPicPr>
        <p:blipFill>
          <a:blip r:embed="rId240"/>
          <a:stretch>
            <a:fillRect/>
          </a:stretch>
        </p:blipFill>
        <p:spPr>
          <a:xfrm>
            <a:off x="10997416" y="12997954"/>
            <a:ext cx="119775" cy="127868"/>
          </a:xfrm>
          <a:prstGeom prst="rect">
            <a:avLst/>
          </a:prstGeom>
        </p:spPr>
      </p:pic>
      <p:pic>
        <p:nvPicPr>
          <p:cNvPr id="282" name="Image 238" descr="preencoded.png"/>
          <p:cNvPicPr>
            <a:picLocks noChangeAspect="1"/>
          </p:cNvPicPr>
          <p:nvPr/>
        </p:nvPicPr>
        <p:blipFill>
          <a:blip r:embed="rId241"/>
          <a:stretch>
            <a:fillRect/>
          </a:stretch>
        </p:blipFill>
        <p:spPr>
          <a:xfrm>
            <a:off x="10739573" y="13089024"/>
            <a:ext cx="41280" cy="33871"/>
          </a:xfrm>
          <a:prstGeom prst="rect">
            <a:avLst/>
          </a:prstGeom>
        </p:spPr>
      </p:pic>
      <p:pic>
        <p:nvPicPr>
          <p:cNvPr id="283" name="Image 239" descr="preencoded.png"/>
          <p:cNvPicPr>
            <a:picLocks noChangeAspect="1"/>
          </p:cNvPicPr>
          <p:nvPr/>
        </p:nvPicPr>
        <p:blipFill>
          <a:blip r:embed="rId242"/>
          <a:stretch>
            <a:fillRect/>
          </a:stretch>
        </p:blipFill>
        <p:spPr>
          <a:xfrm>
            <a:off x="11166800" y="12624929"/>
            <a:ext cx="50478" cy="130076"/>
          </a:xfrm>
          <a:prstGeom prst="rect">
            <a:avLst/>
          </a:prstGeom>
        </p:spPr>
      </p:pic>
      <p:pic>
        <p:nvPicPr>
          <p:cNvPr id="284" name="Image 240" descr="preencoded.png"/>
          <p:cNvPicPr>
            <a:picLocks noChangeAspect="1"/>
          </p:cNvPicPr>
          <p:nvPr/>
        </p:nvPicPr>
        <p:blipFill>
          <a:blip r:embed="rId243"/>
          <a:stretch>
            <a:fillRect/>
          </a:stretch>
        </p:blipFill>
        <p:spPr>
          <a:xfrm>
            <a:off x="11140988" y="12547079"/>
            <a:ext cx="51525" cy="89669"/>
          </a:xfrm>
          <a:prstGeom prst="rect">
            <a:avLst/>
          </a:prstGeom>
        </p:spPr>
      </p:pic>
      <p:pic>
        <p:nvPicPr>
          <p:cNvPr id="285" name="Image 241" descr="preencoded.png"/>
          <p:cNvPicPr>
            <a:picLocks noChangeAspect="1"/>
          </p:cNvPicPr>
          <p:nvPr/>
        </p:nvPicPr>
        <p:blipFill>
          <a:blip r:embed="rId244"/>
          <a:stretch>
            <a:fillRect/>
          </a:stretch>
        </p:blipFill>
        <p:spPr>
          <a:xfrm>
            <a:off x="10699663" y="12312464"/>
            <a:ext cx="151237" cy="269292"/>
          </a:xfrm>
          <a:prstGeom prst="rect">
            <a:avLst/>
          </a:prstGeom>
        </p:spPr>
      </p:pic>
      <p:pic>
        <p:nvPicPr>
          <p:cNvPr id="286" name="Image 242" descr="preencoded.png"/>
          <p:cNvPicPr>
            <a:picLocks noChangeAspect="1"/>
          </p:cNvPicPr>
          <p:nvPr/>
        </p:nvPicPr>
        <p:blipFill>
          <a:blip r:embed="rId245"/>
          <a:stretch>
            <a:fillRect/>
          </a:stretch>
        </p:blipFill>
        <p:spPr>
          <a:xfrm>
            <a:off x="10659300" y="12528736"/>
            <a:ext cx="66429" cy="89719"/>
          </a:xfrm>
          <a:prstGeom prst="rect">
            <a:avLst/>
          </a:prstGeom>
        </p:spPr>
      </p:pic>
      <p:pic>
        <p:nvPicPr>
          <p:cNvPr id="287" name="Image 243" descr="preencoded.png"/>
          <p:cNvPicPr>
            <a:picLocks noChangeAspect="1"/>
          </p:cNvPicPr>
          <p:nvPr/>
        </p:nvPicPr>
        <p:blipFill>
          <a:blip r:embed="rId246"/>
          <a:stretch>
            <a:fillRect/>
          </a:stretch>
        </p:blipFill>
        <p:spPr>
          <a:xfrm>
            <a:off x="10688894" y="12412712"/>
            <a:ext cx="39946" cy="122622"/>
          </a:xfrm>
          <a:prstGeom prst="rect">
            <a:avLst/>
          </a:prstGeom>
        </p:spPr>
      </p:pic>
      <p:pic>
        <p:nvPicPr>
          <p:cNvPr id="288" name="Image 244" descr="preencoded.png"/>
          <p:cNvPicPr>
            <a:picLocks noChangeAspect="1"/>
          </p:cNvPicPr>
          <p:nvPr/>
        </p:nvPicPr>
        <p:blipFill>
          <a:blip r:embed="rId247"/>
          <a:stretch>
            <a:fillRect/>
          </a:stretch>
        </p:blipFill>
        <p:spPr>
          <a:xfrm>
            <a:off x="10680078" y="12595845"/>
            <a:ext cx="64577" cy="233040"/>
          </a:xfrm>
          <a:prstGeom prst="rect">
            <a:avLst/>
          </a:prstGeom>
        </p:spPr>
      </p:pic>
      <p:pic>
        <p:nvPicPr>
          <p:cNvPr id="289" name="Image 245" descr="preencoded.png"/>
          <p:cNvPicPr>
            <a:picLocks noChangeAspect="1"/>
          </p:cNvPicPr>
          <p:nvPr/>
        </p:nvPicPr>
        <p:blipFill>
          <a:blip r:embed="rId248"/>
          <a:stretch>
            <a:fillRect/>
          </a:stretch>
        </p:blipFill>
        <p:spPr>
          <a:xfrm>
            <a:off x="10722553" y="12008594"/>
            <a:ext cx="43895" cy="101823"/>
          </a:xfrm>
          <a:prstGeom prst="rect">
            <a:avLst/>
          </a:prstGeom>
        </p:spPr>
      </p:pic>
      <p:pic>
        <p:nvPicPr>
          <p:cNvPr id="290" name="Image 246" descr="preencoded.png"/>
          <p:cNvPicPr>
            <a:picLocks noChangeAspect="1"/>
          </p:cNvPicPr>
          <p:nvPr/>
        </p:nvPicPr>
        <p:blipFill>
          <a:blip r:embed="rId249"/>
          <a:stretch>
            <a:fillRect/>
          </a:stretch>
        </p:blipFill>
        <p:spPr>
          <a:xfrm>
            <a:off x="10682034" y="12103596"/>
            <a:ext cx="81075" cy="223515"/>
          </a:xfrm>
          <a:prstGeom prst="rect">
            <a:avLst/>
          </a:prstGeom>
        </p:spPr>
      </p:pic>
      <p:pic>
        <p:nvPicPr>
          <p:cNvPr id="291" name="Image 247" descr="preencoded.png"/>
          <p:cNvPicPr>
            <a:picLocks noChangeAspect="1"/>
          </p:cNvPicPr>
          <p:nvPr/>
        </p:nvPicPr>
        <p:blipFill>
          <a:blip r:embed="rId250"/>
          <a:stretch>
            <a:fillRect/>
          </a:stretch>
        </p:blipFill>
        <p:spPr>
          <a:xfrm>
            <a:off x="10904859" y="12615094"/>
            <a:ext cx="150939" cy="166526"/>
          </a:xfrm>
          <a:prstGeom prst="rect">
            <a:avLst/>
          </a:prstGeom>
        </p:spPr>
      </p:pic>
      <p:pic>
        <p:nvPicPr>
          <p:cNvPr id="292" name="Image 248" descr="preencoded.png"/>
          <p:cNvPicPr>
            <a:picLocks noChangeAspect="1"/>
          </p:cNvPicPr>
          <p:nvPr/>
        </p:nvPicPr>
        <p:blipFill>
          <a:blip r:embed="rId251"/>
          <a:stretch>
            <a:fillRect/>
          </a:stretch>
        </p:blipFill>
        <p:spPr>
          <a:xfrm>
            <a:off x="11013921" y="12648419"/>
            <a:ext cx="68341" cy="134491"/>
          </a:xfrm>
          <a:prstGeom prst="rect">
            <a:avLst/>
          </a:prstGeom>
        </p:spPr>
      </p:pic>
      <p:pic>
        <p:nvPicPr>
          <p:cNvPr id="293" name="Image 249" descr="preencoded.png"/>
          <p:cNvPicPr>
            <a:picLocks noChangeAspect="1"/>
          </p:cNvPicPr>
          <p:nvPr/>
        </p:nvPicPr>
        <p:blipFill>
          <a:blip r:embed="rId252"/>
          <a:stretch>
            <a:fillRect/>
          </a:stretch>
        </p:blipFill>
        <p:spPr>
          <a:xfrm>
            <a:off x="10943285" y="12731229"/>
            <a:ext cx="64037" cy="80032"/>
          </a:xfrm>
          <a:prstGeom prst="rect">
            <a:avLst/>
          </a:prstGeom>
        </p:spPr>
      </p:pic>
      <p:pic>
        <p:nvPicPr>
          <p:cNvPr id="294" name="Image 250" descr="preencoded.png"/>
          <p:cNvPicPr>
            <a:picLocks noChangeAspect="1"/>
          </p:cNvPicPr>
          <p:nvPr/>
        </p:nvPicPr>
        <p:blipFill>
          <a:blip r:embed="rId253"/>
          <a:stretch>
            <a:fillRect/>
          </a:stretch>
        </p:blipFill>
        <p:spPr>
          <a:xfrm>
            <a:off x="10872940" y="12901116"/>
            <a:ext cx="90732" cy="50949"/>
          </a:xfrm>
          <a:prstGeom prst="rect">
            <a:avLst/>
          </a:prstGeom>
        </p:spPr>
      </p:pic>
      <p:pic>
        <p:nvPicPr>
          <p:cNvPr id="295" name="Image 251" descr="preencoded.png"/>
          <p:cNvPicPr>
            <a:picLocks noChangeAspect="1"/>
          </p:cNvPicPr>
          <p:nvPr/>
        </p:nvPicPr>
        <p:blipFill>
          <a:blip r:embed="rId254"/>
          <a:stretch>
            <a:fillRect/>
          </a:stretch>
        </p:blipFill>
        <p:spPr>
          <a:xfrm>
            <a:off x="10957151" y="12859283"/>
            <a:ext cx="44891" cy="63835"/>
          </a:xfrm>
          <a:prstGeom prst="rect">
            <a:avLst/>
          </a:prstGeom>
        </p:spPr>
      </p:pic>
      <p:pic>
        <p:nvPicPr>
          <p:cNvPr id="296" name="Image 252" descr="preencoded.png"/>
          <p:cNvPicPr>
            <a:picLocks noChangeAspect="1"/>
          </p:cNvPicPr>
          <p:nvPr/>
        </p:nvPicPr>
        <p:blipFill>
          <a:blip r:embed="rId255"/>
          <a:stretch>
            <a:fillRect/>
          </a:stretch>
        </p:blipFill>
        <p:spPr>
          <a:xfrm>
            <a:off x="10951180" y="12834156"/>
            <a:ext cx="51920" cy="37654"/>
          </a:xfrm>
          <a:prstGeom prst="rect">
            <a:avLst/>
          </a:prstGeom>
        </p:spPr>
      </p:pic>
      <p:pic>
        <p:nvPicPr>
          <p:cNvPr id="297" name="Image 253" descr="preencoded.png"/>
          <p:cNvPicPr>
            <a:picLocks noChangeAspect="1"/>
          </p:cNvPicPr>
          <p:nvPr/>
        </p:nvPicPr>
        <p:blipFill>
          <a:blip r:embed="rId256"/>
          <a:stretch>
            <a:fillRect/>
          </a:stretch>
        </p:blipFill>
        <p:spPr>
          <a:xfrm>
            <a:off x="11025867" y="12848072"/>
            <a:ext cx="47885" cy="52065"/>
          </a:xfrm>
          <a:prstGeom prst="rect">
            <a:avLst/>
          </a:prstGeom>
        </p:spPr>
      </p:pic>
      <p:pic>
        <p:nvPicPr>
          <p:cNvPr id="298" name="Image 254" descr="preencoded.png"/>
          <p:cNvPicPr>
            <a:picLocks noChangeAspect="1"/>
          </p:cNvPicPr>
          <p:nvPr/>
        </p:nvPicPr>
        <p:blipFill>
          <a:blip r:embed="rId257"/>
          <a:stretch>
            <a:fillRect/>
          </a:stretch>
        </p:blipFill>
        <p:spPr>
          <a:xfrm>
            <a:off x="10915110" y="12986804"/>
            <a:ext cx="37785" cy="32321"/>
          </a:xfrm>
          <a:prstGeom prst="rect">
            <a:avLst/>
          </a:prstGeom>
        </p:spPr>
      </p:pic>
      <p:pic>
        <p:nvPicPr>
          <p:cNvPr id="299" name="Image 255" descr="preencoded.png"/>
          <p:cNvPicPr>
            <a:picLocks noChangeAspect="1"/>
          </p:cNvPicPr>
          <p:nvPr/>
        </p:nvPicPr>
        <p:blipFill>
          <a:blip r:embed="rId258"/>
          <a:stretch>
            <a:fillRect/>
          </a:stretch>
        </p:blipFill>
        <p:spPr>
          <a:xfrm>
            <a:off x="10727126" y="12609252"/>
            <a:ext cx="89247" cy="205544"/>
          </a:xfrm>
          <a:prstGeom prst="rect">
            <a:avLst/>
          </a:prstGeom>
        </p:spPr>
      </p:pic>
      <p:pic>
        <p:nvPicPr>
          <p:cNvPr id="300" name="Image 256" descr="preencoded.png"/>
          <p:cNvPicPr>
            <a:picLocks noChangeAspect="1"/>
          </p:cNvPicPr>
          <p:nvPr/>
        </p:nvPicPr>
        <p:blipFill>
          <a:blip r:embed="rId259"/>
          <a:stretch>
            <a:fillRect/>
          </a:stretch>
        </p:blipFill>
        <p:spPr>
          <a:xfrm>
            <a:off x="10781107" y="12577589"/>
            <a:ext cx="81388" cy="188317"/>
          </a:xfrm>
          <a:prstGeom prst="rect">
            <a:avLst/>
          </a:prstGeom>
        </p:spPr>
      </p:pic>
      <p:pic>
        <p:nvPicPr>
          <p:cNvPr id="301" name="Image 257" descr="preencoded.png"/>
          <p:cNvPicPr>
            <a:picLocks noChangeAspect="1"/>
          </p:cNvPicPr>
          <p:nvPr/>
        </p:nvPicPr>
        <p:blipFill>
          <a:blip r:embed="rId260"/>
          <a:stretch>
            <a:fillRect/>
          </a:stretch>
        </p:blipFill>
        <p:spPr>
          <a:xfrm>
            <a:off x="10775215" y="12852636"/>
            <a:ext cx="31647" cy="30783"/>
          </a:xfrm>
          <a:prstGeom prst="rect">
            <a:avLst/>
          </a:prstGeom>
        </p:spPr>
      </p:pic>
      <p:pic>
        <p:nvPicPr>
          <p:cNvPr id="302" name="Image 258" descr="preencoded.png"/>
          <p:cNvPicPr>
            <a:picLocks noChangeAspect="1"/>
          </p:cNvPicPr>
          <p:nvPr/>
        </p:nvPicPr>
        <p:blipFill>
          <a:blip r:embed="rId261"/>
          <a:stretch>
            <a:fillRect/>
          </a:stretch>
        </p:blipFill>
        <p:spPr>
          <a:xfrm>
            <a:off x="10832132" y="12504911"/>
            <a:ext cx="114987" cy="338038"/>
          </a:xfrm>
          <a:prstGeom prst="rect">
            <a:avLst/>
          </a:prstGeom>
        </p:spPr>
      </p:pic>
      <p:pic>
        <p:nvPicPr>
          <p:cNvPr id="303" name="Image 259" descr="preencoded.png"/>
          <p:cNvPicPr>
            <a:picLocks noChangeAspect="1"/>
          </p:cNvPicPr>
          <p:nvPr/>
        </p:nvPicPr>
        <p:blipFill>
          <a:blip r:embed="rId262"/>
          <a:stretch>
            <a:fillRect/>
          </a:stretch>
        </p:blipFill>
        <p:spPr>
          <a:xfrm>
            <a:off x="10915998" y="12706499"/>
            <a:ext cx="36326" cy="56096"/>
          </a:xfrm>
          <a:prstGeom prst="rect">
            <a:avLst/>
          </a:prstGeom>
        </p:spPr>
      </p:pic>
      <p:pic>
        <p:nvPicPr>
          <p:cNvPr id="304" name="Image 260" descr="preencoded.png"/>
          <p:cNvPicPr>
            <a:picLocks noChangeAspect="1"/>
          </p:cNvPicPr>
          <p:nvPr/>
        </p:nvPicPr>
        <p:blipFill>
          <a:blip r:embed="rId263"/>
          <a:stretch>
            <a:fillRect/>
          </a:stretch>
        </p:blipFill>
        <p:spPr>
          <a:xfrm>
            <a:off x="10909863" y="12298028"/>
            <a:ext cx="125785" cy="220675"/>
          </a:xfrm>
          <a:prstGeom prst="rect">
            <a:avLst/>
          </a:prstGeom>
        </p:spPr>
      </p:pic>
      <p:pic>
        <p:nvPicPr>
          <p:cNvPr id="305" name="Image 261" descr="preencoded.png"/>
          <p:cNvPicPr>
            <a:picLocks noChangeAspect="1"/>
          </p:cNvPicPr>
          <p:nvPr/>
        </p:nvPicPr>
        <p:blipFill>
          <a:blip r:embed="rId264"/>
          <a:stretch>
            <a:fillRect/>
          </a:stretch>
        </p:blipFill>
        <p:spPr>
          <a:xfrm>
            <a:off x="10742416" y="12097085"/>
            <a:ext cx="115800" cy="186593"/>
          </a:xfrm>
          <a:prstGeom prst="rect">
            <a:avLst/>
          </a:prstGeom>
        </p:spPr>
      </p:pic>
      <p:pic>
        <p:nvPicPr>
          <p:cNvPr id="306" name="Image 262" descr="preencoded.png"/>
          <p:cNvPicPr>
            <a:picLocks noChangeAspect="1"/>
          </p:cNvPicPr>
          <p:nvPr/>
        </p:nvPicPr>
        <p:blipFill>
          <a:blip r:embed="rId265"/>
          <a:stretch>
            <a:fillRect/>
          </a:stretch>
        </p:blipFill>
        <p:spPr>
          <a:xfrm>
            <a:off x="10746051" y="12018690"/>
            <a:ext cx="102121" cy="90612"/>
          </a:xfrm>
          <a:prstGeom prst="rect">
            <a:avLst/>
          </a:prstGeom>
        </p:spPr>
      </p:pic>
      <p:pic>
        <p:nvPicPr>
          <p:cNvPr id="307" name="Image 263" descr="preencoded.png"/>
          <p:cNvPicPr>
            <a:picLocks noChangeAspect="1"/>
          </p:cNvPicPr>
          <p:nvPr/>
        </p:nvPicPr>
        <p:blipFill>
          <a:blip r:embed="rId266"/>
          <a:stretch>
            <a:fillRect/>
          </a:stretch>
        </p:blipFill>
        <p:spPr>
          <a:xfrm>
            <a:off x="10858128" y="12286853"/>
            <a:ext cx="85544" cy="167642"/>
          </a:xfrm>
          <a:prstGeom prst="rect">
            <a:avLst/>
          </a:prstGeom>
        </p:spPr>
      </p:pic>
      <p:pic>
        <p:nvPicPr>
          <p:cNvPr id="308" name="Image 264" descr="preencoded.png"/>
          <p:cNvPicPr>
            <a:picLocks noChangeAspect="1"/>
          </p:cNvPicPr>
          <p:nvPr/>
        </p:nvPicPr>
        <p:blipFill>
          <a:blip r:embed="rId267"/>
          <a:stretch>
            <a:fillRect/>
          </a:stretch>
        </p:blipFill>
        <p:spPr>
          <a:xfrm>
            <a:off x="10886277" y="12241312"/>
            <a:ext cx="93356" cy="137877"/>
          </a:xfrm>
          <a:prstGeom prst="rect">
            <a:avLst/>
          </a:prstGeom>
        </p:spPr>
      </p:pic>
      <p:pic>
        <p:nvPicPr>
          <p:cNvPr id="309" name="Image 265" descr="preencoded.png"/>
          <p:cNvPicPr>
            <a:picLocks noChangeAspect="1"/>
          </p:cNvPicPr>
          <p:nvPr/>
        </p:nvPicPr>
        <p:blipFill>
          <a:blip r:embed="rId268"/>
          <a:stretch>
            <a:fillRect/>
          </a:stretch>
        </p:blipFill>
        <p:spPr>
          <a:xfrm>
            <a:off x="10823437" y="12237070"/>
            <a:ext cx="58394" cy="162099"/>
          </a:xfrm>
          <a:prstGeom prst="rect">
            <a:avLst/>
          </a:prstGeom>
        </p:spPr>
      </p:pic>
      <p:pic>
        <p:nvPicPr>
          <p:cNvPr id="310" name="Image 266" descr="preencoded.png"/>
          <p:cNvPicPr>
            <a:picLocks noChangeAspect="1"/>
          </p:cNvPicPr>
          <p:nvPr/>
        </p:nvPicPr>
        <p:blipFill>
          <a:blip r:embed="rId269"/>
          <a:stretch>
            <a:fillRect/>
          </a:stretch>
        </p:blipFill>
        <p:spPr>
          <a:xfrm>
            <a:off x="10830771" y="12173322"/>
            <a:ext cx="39134" cy="52201"/>
          </a:xfrm>
          <a:prstGeom prst="rect">
            <a:avLst/>
          </a:prstGeom>
        </p:spPr>
      </p:pic>
      <p:pic>
        <p:nvPicPr>
          <p:cNvPr id="311" name="Image 267" descr="preencoded.png"/>
          <p:cNvPicPr>
            <a:picLocks noChangeAspect="1"/>
          </p:cNvPicPr>
          <p:nvPr/>
        </p:nvPicPr>
        <p:blipFill>
          <a:blip r:embed="rId270"/>
          <a:stretch>
            <a:fillRect/>
          </a:stretch>
        </p:blipFill>
        <p:spPr>
          <a:xfrm>
            <a:off x="10928573" y="12479003"/>
            <a:ext cx="103773" cy="187201"/>
          </a:xfrm>
          <a:prstGeom prst="rect">
            <a:avLst/>
          </a:prstGeom>
        </p:spPr>
      </p:pic>
      <p:pic>
        <p:nvPicPr>
          <p:cNvPr id="312" name="Image 268" descr="preencoded.png"/>
          <p:cNvPicPr>
            <a:picLocks noChangeAspect="1"/>
          </p:cNvPicPr>
          <p:nvPr/>
        </p:nvPicPr>
        <p:blipFill>
          <a:blip r:embed="rId271"/>
          <a:stretch>
            <a:fillRect/>
          </a:stretch>
        </p:blipFill>
        <p:spPr>
          <a:xfrm>
            <a:off x="10739824" y="12142316"/>
            <a:ext cx="98806" cy="213296"/>
          </a:xfrm>
          <a:prstGeom prst="rect">
            <a:avLst/>
          </a:prstGeom>
        </p:spPr>
      </p:pic>
      <p:pic>
        <p:nvPicPr>
          <p:cNvPr id="313" name="Image 269" descr="preencoded.png"/>
          <p:cNvPicPr>
            <a:picLocks noChangeAspect="1"/>
          </p:cNvPicPr>
          <p:nvPr/>
        </p:nvPicPr>
        <p:blipFill>
          <a:blip r:embed="rId272"/>
          <a:stretch>
            <a:fillRect/>
          </a:stretch>
        </p:blipFill>
        <p:spPr>
          <a:xfrm>
            <a:off x="10730129" y="12375121"/>
            <a:ext cx="161355" cy="242565"/>
          </a:xfrm>
          <a:prstGeom prst="rect">
            <a:avLst/>
          </a:prstGeom>
        </p:spPr>
      </p:pic>
      <p:pic>
        <p:nvPicPr>
          <p:cNvPr id="314" name="Image 270" descr="preencoded.png"/>
          <p:cNvPicPr>
            <a:picLocks noChangeAspect="1"/>
          </p:cNvPicPr>
          <p:nvPr/>
        </p:nvPicPr>
        <p:blipFill>
          <a:blip r:embed="rId273"/>
          <a:stretch>
            <a:fillRect/>
          </a:stretch>
        </p:blipFill>
        <p:spPr>
          <a:xfrm>
            <a:off x="10705913" y="12543904"/>
            <a:ext cx="80656" cy="100075"/>
          </a:xfrm>
          <a:prstGeom prst="rect">
            <a:avLst/>
          </a:prstGeom>
        </p:spPr>
      </p:pic>
      <p:pic>
        <p:nvPicPr>
          <p:cNvPr id="315" name="Image 271" descr="preencoded.png"/>
          <p:cNvPicPr>
            <a:picLocks noChangeAspect="1"/>
          </p:cNvPicPr>
          <p:nvPr/>
        </p:nvPicPr>
        <p:blipFill>
          <a:blip r:embed="rId274"/>
          <a:stretch>
            <a:fillRect/>
          </a:stretch>
        </p:blipFill>
        <p:spPr>
          <a:xfrm>
            <a:off x="10799778" y="12390996"/>
            <a:ext cx="48281" cy="91691"/>
          </a:xfrm>
          <a:prstGeom prst="rect">
            <a:avLst/>
          </a:prstGeom>
        </p:spPr>
      </p:pic>
      <p:pic>
        <p:nvPicPr>
          <p:cNvPr id="316" name="Image 272" descr="preencoded.png"/>
          <p:cNvPicPr>
            <a:picLocks noChangeAspect="1"/>
          </p:cNvPicPr>
          <p:nvPr/>
        </p:nvPicPr>
        <p:blipFill>
          <a:blip r:embed="rId275"/>
          <a:stretch>
            <a:fillRect/>
          </a:stretch>
        </p:blipFill>
        <p:spPr>
          <a:xfrm>
            <a:off x="10756593" y="12482810"/>
            <a:ext cx="43059" cy="45789"/>
          </a:xfrm>
          <a:prstGeom prst="rect">
            <a:avLst/>
          </a:prstGeom>
        </p:spPr>
      </p:pic>
      <p:pic>
        <p:nvPicPr>
          <p:cNvPr id="317" name="Image 273" descr="preencoded.png"/>
          <p:cNvPicPr>
            <a:picLocks noChangeAspect="1"/>
          </p:cNvPicPr>
          <p:nvPr/>
        </p:nvPicPr>
        <p:blipFill>
          <a:blip r:embed="rId276"/>
          <a:stretch>
            <a:fillRect/>
          </a:stretch>
        </p:blipFill>
        <p:spPr>
          <a:xfrm>
            <a:off x="10968862" y="12651854"/>
            <a:ext cx="36267" cy="55823"/>
          </a:xfrm>
          <a:prstGeom prst="rect">
            <a:avLst/>
          </a:prstGeom>
        </p:spPr>
      </p:pic>
      <p:pic>
        <p:nvPicPr>
          <p:cNvPr id="318" name="Image 274" descr="preencoded.png"/>
          <p:cNvPicPr>
            <a:picLocks noChangeAspect="1"/>
          </p:cNvPicPr>
          <p:nvPr/>
        </p:nvPicPr>
        <p:blipFill>
          <a:blip r:embed="rId277"/>
          <a:stretch>
            <a:fillRect/>
          </a:stretch>
        </p:blipFill>
        <p:spPr>
          <a:xfrm>
            <a:off x="10811520" y="12503138"/>
            <a:ext cx="47748" cy="98425"/>
          </a:xfrm>
          <a:prstGeom prst="rect">
            <a:avLst/>
          </a:prstGeom>
        </p:spPr>
      </p:pic>
      <p:pic>
        <p:nvPicPr>
          <p:cNvPr id="319" name="Image 275" descr="preencoded.png"/>
          <p:cNvPicPr>
            <a:picLocks noChangeAspect="1"/>
          </p:cNvPicPr>
          <p:nvPr/>
        </p:nvPicPr>
        <p:blipFill>
          <a:blip r:embed="rId278"/>
          <a:stretch>
            <a:fillRect/>
          </a:stretch>
        </p:blipFill>
        <p:spPr>
          <a:xfrm>
            <a:off x="10898851" y="12500446"/>
            <a:ext cx="38869" cy="121568"/>
          </a:xfrm>
          <a:prstGeom prst="rect">
            <a:avLst/>
          </a:prstGeom>
        </p:spPr>
      </p:pic>
      <p:pic>
        <p:nvPicPr>
          <p:cNvPr id="320" name="Image 276" descr="preencoded.png"/>
          <p:cNvPicPr>
            <a:picLocks noChangeAspect="1"/>
          </p:cNvPicPr>
          <p:nvPr/>
        </p:nvPicPr>
        <p:blipFill>
          <a:blip r:embed="rId279"/>
          <a:stretch>
            <a:fillRect/>
          </a:stretch>
        </p:blipFill>
        <p:spPr>
          <a:xfrm>
            <a:off x="10851475" y="12463252"/>
            <a:ext cx="48895" cy="52450"/>
          </a:xfrm>
          <a:prstGeom prst="rect">
            <a:avLst/>
          </a:prstGeom>
        </p:spPr>
      </p:pic>
      <p:pic>
        <p:nvPicPr>
          <p:cNvPr id="321" name="Image 277" descr="preencoded.png"/>
          <p:cNvPicPr>
            <a:picLocks noChangeAspect="1"/>
          </p:cNvPicPr>
          <p:nvPr/>
        </p:nvPicPr>
        <p:blipFill>
          <a:blip r:embed="rId280"/>
          <a:stretch>
            <a:fillRect/>
          </a:stretch>
        </p:blipFill>
        <p:spPr>
          <a:xfrm>
            <a:off x="10877766" y="12437492"/>
            <a:ext cx="75387" cy="145901"/>
          </a:xfrm>
          <a:prstGeom prst="rect">
            <a:avLst/>
          </a:prstGeom>
        </p:spPr>
      </p:pic>
      <p:pic>
        <p:nvPicPr>
          <p:cNvPr id="322" name="Image 278" descr="preencoded.png"/>
          <p:cNvPicPr>
            <a:picLocks noChangeAspect="1"/>
          </p:cNvPicPr>
          <p:nvPr/>
        </p:nvPicPr>
        <p:blipFill>
          <a:blip r:embed="rId281"/>
          <a:stretch>
            <a:fillRect/>
          </a:stretch>
        </p:blipFill>
        <p:spPr>
          <a:xfrm>
            <a:off x="10934021" y="12466055"/>
            <a:ext cx="36974" cy="100199"/>
          </a:xfrm>
          <a:prstGeom prst="rect">
            <a:avLst/>
          </a:prstGeom>
        </p:spPr>
      </p:pic>
      <p:pic>
        <p:nvPicPr>
          <p:cNvPr id="323" name="Image 279" descr="preencoded.png"/>
          <p:cNvPicPr>
            <a:picLocks noChangeAspect="1"/>
          </p:cNvPicPr>
          <p:nvPr/>
        </p:nvPicPr>
        <p:blipFill>
          <a:blip r:embed="rId282"/>
          <a:stretch>
            <a:fillRect/>
          </a:stretch>
        </p:blipFill>
        <p:spPr>
          <a:xfrm>
            <a:off x="10924368" y="12383629"/>
            <a:ext cx="22235" cy="65150"/>
          </a:xfrm>
          <a:prstGeom prst="rect">
            <a:avLst/>
          </a:prstGeom>
        </p:spPr>
      </p:pic>
      <p:pic>
        <p:nvPicPr>
          <p:cNvPr id="324" name="Image 280" descr="preencoded.png"/>
          <p:cNvPicPr>
            <a:picLocks noChangeAspect="1"/>
          </p:cNvPicPr>
          <p:nvPr/>
        </p:nvPicPr>
        <p:blipFill>
          <a:blip r:embed="rId283"/>
          <a:stretch>
            <a:fillRect/>
          </a:stretch>
        </p:blipFill>
        <p:spPr>
          <a:xfrm>
            <a:off x="10877766" y="12398611"/>
            <a:ext cx="18417" cy="64641"/>
          </a:xfrm>
          <a:prstGeom prst="rect">
            <a:avLst/>
          </a:prstGeom>
        </p:spPr>
      </p:pic>
      <p:pic>
        <p:nvPicPr>
          <p:cNvPr id="325" name="Image 281" descr="preencoded.png"/>
          <p:cNvPicPr>
            <a:picLocks noChangeAspect="1"/>
          </p:cNvPicPr>
          <p:nvPr/>
        </p:nvPicPr>
        <p:blipFill>
          <a:blip r:embed="rId284"/>
          <a:stretch>
            <a:fillRect/>
          </a:stretch>
        </p:blipFill>
        <p:spPr>
          <a:xfrm>
            <a:off x="10818017" y="12284063"/>
            <a:ext cx="31721" cy="70743"/>
          </a:xfrm>
          <a:prstGeom prst="rect">
            <a:avLst/>
          </a:prstGeom>
        </p:spPr>
      </p:pic>
      <p:pic>
        <p:nvPicPr>
          <p:cNvPr id="326" name="Image 282" descr="preencoded.png"/>
          <p:cNvPicPr>
            <a:picLocks noChangeAspect="1"/>
          </p:cNvPicPr>
          <p:nvPr/>
        </p:nvPicPr>
        <p:blipFill>
          <a:blip r:embed="rId285"/>
          <a:stretch>
            <a:fillRect/>
          </a:stretch>
        </p:blipFill>
        <p:spPr>
          <a:xfrm>
            <a:off x="11099517" y="13328129"/>
            <a:ext cx="58065" cy="103001"/>
          </a:xfrm>
          <a:prstGeom prst="rect">
            <a:avLst/>
          </a:prstGeom>
        </p:spPr>
      </p:pic>
      <p:pic>
        <p:nvPicPr>
          <p:cNvPr id="327" name="Image 283" descr="preencoded.png"/>
          <p:cNvPicPr>
            <a:picLocks noChangeAspect="1"/>
          </p:cNvPicPr>
          <p:nvPr/>
        </p:nvPicPr>
        <p:blipFill>
          <a:blip r:embed="rId286"/>
          <a:stretch>
            <a:fillRect/>
          </a:stretch>
        </p:blipFill>
        <p:spPr>
          <a:xfrm>
            <a:off x="8862546" y="13070954"/>
            <a:ext cx="425521" cy="259110"/>
          </a:xfrm>
          <a:prstGeom prst="rect">
            <a:avLst/>
          </a:prstGeom>
        </p:spPr>
      </p:pic>
      <p:pic>
        <p:nvPicPr>
          <p:cNvPr id="328" name="Image 284" descr="preencoded.png"/>
          <p:cNvPicPr>
            <a:picLocks noChangeAspect="1"/>
          </p:cNvPicPr>
          <p:nvPr/>
        </p:nvPicPr>
        <p:blipFill>
          <a:blip r:embed="rId287"/>
          <a:stretch>
            <a:fillRect/>
          </a:stretch>
        </p:blipFill>
        <p:spPr>
          <a:xfrm>
            <a:off x="9133331" y="12969391"/>
            <a:ext cx="385747" cy="244611"/>
          </a:xfrm>
          <a:prstGeom prst="rect">
            <a:avLst/>
          </a:prstGeom>
        </p:spPr>
      </p:pic>
      <p:pic>
        <p:nvPicPr>
          <p:cNvPr id="329" name="Image 285" descr="preencoded.png"/>
          <p:cNvPicPr>
            <a:picLocks noChangeAspect="1"/>
          </p:cNvPicPr>
          <p:nvPr/>
        </p:nvPicPr>
        <p:blipFill>
          <a:blip r:embed="rId288"/>
          <a:stretch>
            <a:fillRect/>
          </a:stretch>
        </p:blipFill>
        <p:spPr>
          <a:xfrm>
            <a:off x="9296662" y="12960921"/>
            <a:ext cx="402888" cy="368734"/>
          </a:xfrm>
          <a:prstGeom prst="rect">
            <a:avLst/>
          </a:prstGeom>
        </p:spPr>
      </p:pic>
      <p:pic>
        <p:nvPicPr>
          <p:cNvPr id="330" name="Image 286" descr="preencoded.png"/>
          <p:cNvPicPr>
            <a:picLocks noChangeAspect="1"/>
          </p:cNvPicPr>
          <p:nvPr/>
        </p:nvPicPr>
        <p:blipFill>
          <a:blip r:embed="rId289"/>
          <a:stretch>
            <a:fillRect/>
          </a:stretch>
        </p:blipFill>
        <p:spPr>
          <a:xfrm>
            <a:off x="8489710" y="13183977"/>
            <a:ext cx="379808" cy="411200"/>
          </a:xfrm>
          <a:prstGeom prst="rect">
            <a:avLst/>
          </a:prstGeom>
        </p:spPr>
      </p:pic>
      <p:pic>
        <p:nvPicPr>
          <p:cNvPr id="331" name="Image 287" descr="preencoded.png"/>
          <p:cNvPicPr>
            <a:picLocks noChangeAspect="1"/>
          </p:cNvPicPr>
          <p:nvPr/>
        </p:nvPicPr>
        <p:blipFill>
          <a:blip r:embed="rId290"/>
          <a:stretch>
            <a:fillRect/>
          </a:stretch>
        </p:blipFill>
        <p:spPr>
          <a:xfrm>
            <a:off x="8163692" y="13679413"/>
            <a:ext cx="446643" cy="36587"/>
          </a:xfrm>
          <a:prstGeom prst="rect">
            <a:avLst/>
          </a:prstGeom>
        </p:spPr>
      </p:pic>
      <p:pic>
        <p:nvPicPr>
          <p:cNvPr id="332" name="Image 288" descr="preencoded.png"/>
          <p:cNvPicPr>
            <a:picLocks noChangeAspect="1"/>
          </p:cNvPicPr>
          <p:nvPr/>
        </p:nvPicPr>
        <p:blipFill>
          <a:blip r:embed="rId291"/>
          <a:stretch>
            <a:fillRect/>
          </a:stretch>
        </p:blipFill>
        <p:spPr>
          <a:xfrm>
            <a:off x="9479190" y="13134305"/>
            <a:ext cx="299677" cy="479871"/>
          </a:xfrm>
          <a:prstGeom prst="rect">
            <a:avLst/>
          </a:prstGeom>
        </p:spPr>
      </p:pic>
      <p:pic>
        <p:nvPicPr>
          <p:cNvPr id="333" name="Image 289" descr="preencoded.png"/>
          <p:cNvPicPr>
            <a:picLocks noChangeAspect="1"/>
          </p:cNvPicPr>
          <p:nvPr/>
        </p:nvPicPr>
        <p:blipFill>
          <a:blip r:embed="rId292"/>
          <a:stretch>
            <a:fillRect/>
          </a:stretch>
        </p:blipFill>
        <p:spPr>
          <a:xfrm>
            <a:off x="9433851" y="12978495"/>
            <a:ext cx="334276" cy="263525"/>
          </a:xfrm>
          <a:prstGeom prst="rect">
            <a:avLst/>
          </a:prstGeom>
        </p:spPr>
      </p:pic>
      <p:pic>
        <p:nvPicPr>
          <p:cNvPr id="334" name="Image 290" descr="preencoded.png"/>
          <p:cNvPicPr>
            <a:picLocks noChangeAspect="1"/>
          </p:cNvPicPr>
          <p:nvPr/>
        </p:nvPicPr>
        <p:blipFill>
          <a:blip r:embed="rId293"/>
          <a:stretch>
            <a:fillRect/>
          </a:stretch>
        </p:blipFill>
        <p:spPr>
          <a:xfrm>
            <a:off x="8242950" y="13479438"/>
            <a:ext cx="252580" cy="236562"/>
          </a:xfrm>
          <a:prstGeom prst="rect">
            <a:avLst/>
          </a:prstGeom>
        </p:spPr>
      </p:pic>
      <p:pic>
        <p:nvPicPr>
          <p:cNvPr id="335" name="Image 291" descr="preencoded.png"/>
          <p:cNvPicPr>
            <a:picLocks noChangeAspect="1"/>
          </p:cNvPicPr>
          <p:nvPr/>
        </p:nvPicPr>
        <p:blipFill>
          <a:blip r:embed="rId294"/>
          <a:stretch>
            <a:fillRect/>
          </a:stretch>
        </p:blipFill>
        <p:spPr>
          <a:xfrm>
            <a:off x="8225421" y="13528005"/>
            <a:ext cx="407429" cy="187995"/>
          </a:xfrm>
          <a:prstGeom prst="rect">
            <a:avLst/>
          </a:prstGeom>
        </p:spPr>
      </p:pic>
      <p:pic>
        <p:nvPicPr>
          <p:cNvPr id="336" name="Image 292" descr="preencoded.png"/>
          <p:cNvPicPr>
            <a:picLocks noChangeAspect="1"/>
          </p:cNvPicPr>
          <p:nvPr/>
        </p:nvPicPr>
        <p:blipFill>
          <a:blip r:embed="rId295"/>
          <a:stretch>
            <a:fillRect/>
          </a:stretch>
        </p:blipFill>
        <p:spPr>
          <a:xfrm>
            <a:off x="9336954" y="13348444"/>
            <a:ext cx="287532" cy="367556"/>
          </a:xfrm>
          <a:prstGeom prst="rect">
            <a:avLst/>
          </a:prstGeom>
        </p:spPr>
      </p:pic>
      <p:pic>
        <p:nvPicPr>
          <p:cNvPr id="337" name="Image 293" descr="preencoded.png"/>
          <p:cNvPicPr>
            <a:picLocks noChangeAspect="1"/>
          </p:cNvPicPr>
          <p:nvPr/>
        </p:nvPicPr>
        <p:blipFill>
          <a:blip r:embed="rId296"/>
          <a:stretch>
            <a:fillRect/>
          </a:stretch>
        </p:blipFill>
        <p:spPr>
          <a:xfrm>
            <a:off x="9216466" y="13623764"/>
            <a:ext cx="169753" cy="92236"/>
          </a:xfrm>
          <a:prstGeom prst="rect">
            <a:avLst/>
          </a:prstGeom>
        </p:spPr>
      </p:pic>
      <p:pic>
        <p:nvPicPr>
          <p:cNvPr id="338" name="Image 294" descr="preencoded.png"/>
          <p:cNvPicPr>
            <a:picLocks noChangeAspect="1"/>
          </p:cNvPicPr>
          <p:nvPr/>
        </p:nvPicPr>
        <p:blipFill>
          <a:blip r:embed="rId297"/>
          <a:stretch>
            <a:fillRect/>
          </a:stretch>
        </p:blipFill>
        <p:spPr>
          <a:xfrm>
            <a:off x="8425471" y="13379847"/>
            <a:ext cx="172635" cy="123800"/>
          </a:xfrm>
          <a:prstGeom prst="rect">
            <a:avLst/>
          </a:prstGeom>
        </p:spPr>
      </p:pic>
      <p:pic>
        <p:nvPicPr>
          <p:cNvPr id="339" name="Image 295" descr="preencoded.png"/>
          <p:cNvPicPr>
            <a:picLocks noChangeAspect="1"/>
          </p:cNvPicPr>
          <p:nvPr/>
        </p:nvPicPr>
        <p:blipFill>
          <a:blip r:embed="rId298"/>
          <a:stretch>
            <a:fillRect/>
          </a:stretch>
        </p:blipFill>
        <p:spPr>
          <a:xfrm>
            <a:off x="9746944" y="13084547"/>
            <a:ext cx="74841" cy="138175"/>
          </a:xfrm>
          <a:prstGeom prst="rect">
            <a:avLst/>
          </a:prstGeom>
        </p:spPr>
      </p:pic>
      <p:pic>
        <p:nvPicPr>
          <p:cNvPr id="340" name="Image 296" descr="preencoded.png"/>
          <p:cNvPicPr>
            <a:picLocks noChangeAspect="1"/>
          </p:cNvPicPr>
          <p:nvPr/>
        </p:nvPicPr>
        <p:blipFill>
          <a:blip r:embed="rId299"/>
          <a:stretch>
            <a:fillRect/>
          </a:stretch>
        </p:blipFill>
        <p:spPr>
          <a:xfrm>
            <a:off x="8311157" y="13483320"/>
            <a:ext cx="142511" cy="126591"/>
          </a:xfrm>
          <a:prstGeom prst="rect">
            <a:avLst/>
          </a:prstGeom>
        </p:spPr>
      </p:pic>
      <p:pic>
        <p:nvPicPr>
          <p:cNvPr id="341" name="Image 297" descr="preencoded.png"/>
          <p:cNvPicPr>
            <a:picLocks noChangeAspect="1"/>
          </p:cNvPicPr>
          <p:nvPr/>
        </p:nvPicPr>
        <p:blipFill>
          <a:blip r:embed="rId300"/>
          <a:stretch>
            <a:fillRect/>
          </a:stretch>
        </p:blipFill>
        <p:spPr>
          <a:xfrm>
            <a:off x="9449853" y="13561430"/>
            <a:ext cx="106439" cy="77850"/>
          </a:xfrm>
          <a:prstGeom prst="rect">
            <a:avLst/>
          </a:prstGeom>
        </p:spPr>
      </p:pic>
      <p:pic>
        <p:nvPicPr>
          <p:cNvPr id="342" name="Image 298" descr="preencoded.png"/>
          <p:cNvPicPr>
            <a:picLocks noChangeAspect="1"/>
          </p:cNvPicPr>
          <p:nvPr/>
        </p:nvPicPr>
        <p:blipFill>
          <a:blip r:embed="rId301"/>
          <a:stretch>
            <a:fillRect/>
          </a:stretch>
        </p:blipFill>
        <p:spPr>
          <a:xfrm>
            <a:off x="9554389" y="13431639"/>
            <a:ext cx="118756" cy="144909"/>
          </a:xfrm>
          <a:prstGeom prst="rect">
            <a:avLst/>
          </a:prstGeom>
        </p:spPr>
      </p:pic>
      <p:pic>
        <p:nvPicPr>
          <p:cNvPr id="343" name="Image 299" descr="preencoded.png"/>
          <p:cNvPicPr>
            <a:picLocks noChangeAspect="1"/>
          </p:cNvPicPr>
          <p:nvPr/>
        </p:nvPicPr>
        <p:blipFill>
          <a:blip r:embed="rId302"/>
          <a:stretch>
            <a:fillRect/>
          </a:stretch>
        </p:blipFill>
        <p:spPr>
          <a:xfrm>
            <a:off x="9582570" y="12946621"/>
            <a:ext cx="271322" cy="234615"/>
          </a:xfrm>
          <a:prstGeom prst="rect">
            <a:avLst/>
          </a:prstGeom>
        </p:spPr>
      </p:pic>
      <p:pic>
        <p:nvPicPr>
          <p:cNvPr id="344" name="Image 300" descr="preencoded.png"/>
          <p:cNvPicPr>
            <a:picLocks noChangeAspect="1"/>
          </p:cNvPicPr>
          <p:nvPr/>
        </p:nvPicPr>
        <p:blipFill>
          <a:blip r:embed="rId303"/>
          <a:stretch>
            <a:fillRect/>
          </a:stretch>
        </p:blipFill>
        <p:spPr>
          <a:xfrm>
            <a:off x="9063909" y="13174464"/>
            <a:ext cx="293587" cy="331651"/>
          </a:xfrm>
          <a:prstGeom prst="rect">
            <a:avLst/>
          </a:prstGeom>
        </p:spPr>
      </p:pic>
      <p:pic>
        <p:nvPicPr>
          <p:cNvPr id="345" name="Image 301" descr="preencoded.png"/>
          <p:cNvPicPr>
            <a:picLocks noChangeAspect="1"/>
          </p:cNvPicPr>
          <p:nvPr/>
        </p:nvPicPr>
        <p:blipFill>
          <a:blip r:embed="rId304"/>
          <a:stretch>
            <a:fillRect/>
          </a:stretch>
        </p:blipFill>
        <p:spPr>
          <a:xfrm>
            <a:off x="8769424" y="13189062"/>
            <a:ext cx="307893" cy="213482"/>
          </a:xfrm>
          <a:prstGeom prst="rect">
            <a:avLst/>
          </a:prstGeom>
        </p:spPr>
      </p:pic>
      <p:pic>
        <p:nvPicPr>
          <p:cNvPr id="346" name="Image 302" descr="preencoded.png"/>
          <p:cNvPicPr>
            <a:picLocks noChangeAspect="1"/>
          </p:cNvPicPr>
          <p:nvPr/>
        </p:nvPicPr>
        <p:blipFill>
          <a:blip r:embed="rId305"/>
          <a:stretch>
            <a:fillRect/>
          </a:stretch>
        </p:blipFill>
        <p:spPr>
          <a:xfrm>
            <a:off x="8990554" y="13081620"/>
            <a:ext cx="131206" cy="173000"/>
          </a:xfrm>
          <a:prstGeom prst="rect">
            <a:avLst/>
          </a:prstGeom>
        </p:spPr>
      </p:pic>
      <p:pic>
        <p:nvPicPr>
          <p:cNvPr id="347" name="Image 303" descr="preencoded.png"/>
          <p:cNvPicPr>
            <a:picLocks noChangeAspect="1"/>
          </p:cNvPicPr>
          <p:nvPr/>
        </p:nvPicPr>
        <p:blipFill>
          <a:blip r:embed="rId306"/>
          <a:stretch>
            <a:fillRect/>
          </a:stretch>
        </p:blipFill>
        <p:spPr>
          <a:xfrm>
            <a:off x="9411369" y="12960338"/>
            <a:ext cx="166298" cy="88392"/>
          </a:xfrm>
          <a:prstGeom prst="rect">
            <a:avLst/>
          </a:prstGeom>
        </p:spPr>
      </p:pic>
      <p:pic>
        <p:nvPicPr>
          <p:cNvPr id="348" name="Image 304" descr="preencoded.png"/>
          <p:cNvPicPr>
            <a:picLocks noChangeAspect="1"/>
          </p:cNvPicPr>
          <p:nvPr/>
        </p:nvPicPr>
        <p:blipFill>
          <a:blip r:embed="rId307"/>
          <a:stretch>
            <a:fillRect/>
          </a:stretch>
        </p:blipFill>
        <p:spPr>
          <a:xfrm>
            <a:off x="9285368" y="13222399"/>
            <a:ext cx="241839" cy="214821"/>
          </a:xfrm>
          <a:prstGeom prst="rect">
            <a:avLst/>
          </a:prstGeom>
        </p:spPr>
      </p:pic>
      <p:pic>
        <p:nvPicPr>
          <p:cNvPr id="349" name="Image 305" descr="preencoded.png"/>
          <p:cNvPicPr>
            <a:picLocks noChangeAspect="1"/>
          </p:cNvPicPr>
          <p:nvPr/>
        </p:nvPicPr>
        <p:blipFill>
          <a:blip r:embed="rId308"/>
          <a:stretch>
            <a:fillRect/>
          </a:stretch>
        </p:blipFill>
        <p:spPr>
          <a:xfrm>
            <a:off x="9517172" y="12967233"/>
            <a:ext cx="124222" cy="81496"/>
          </a:xfrm>
          <a:prstGeom prst="rect">
            <a:avLst/>
          </a:prstGeom>
        </p:spPr>
      </p:pic>
      <p:pic>
        <p:nvPicPr>
          <p:cNvPr id="350" name="Image 306" descr="preencoded.png"/>
          <p:cNvPicPr>
            <a:picLocks noChangeAspect="1"/>
          </p:cNvPicPr>
          <p:nvPr/>
        </p:nvPicPr>
        <p:blipFill>
          <a:blip r:embed="rId309"/>
          <a:stretch>
            <a:fillRect/>
          </a:stretch>
        </p:blipFill>
        <p:spPr>
          <a:xfrm>
            <a:off x="9575345" y="13038013"/>
            <a:ext cx="52954" cy="38658"/>
          </a:xfrm>
          <a:prstGeom prst="rect">
            <a:avLst/>
          </a:prstGeom>
        </p:spPr>
      </p:pic>
      <p:pic>
        <p:nvPicPr>
          <p:cNvPr id="351" name="Image 307" descr="preencoded.png"/>
          <p:cNvPicPr>
            <a:picLocks noChangeAspect="1"/>
          </p:cNvPicPr>
          <p:nvPr/>
        </p:nvPicPr>
        <p:blipFill>
          <a:blip r:embed="rId310"/>
          <a:stretch>
            <a:fillRect/>
          </a:stretch>
        </p:blipFill>
        <p:spPr>
          <a:xfrm>
            <a:off x="8458647" y="13402370"/>
            <a:ext cx="423168" cy="313630"/>
          </a:xfrm>
          <a:prstGeom prst="rect">
            <a:avLst/>
          </a:prstGeom>
        </p:spPr>
      </p:pic>
      <p:pic>
        <p:nvPicPr>
          <p:cNvPr id="352" name="Image 308" descr="preencoded.png"/>
          <p:cNvPicPr>
            <a:picLocks noChangeAspect="1"/>
          </p:cNvPicPr>
          <p:nvPr/>
        </p:nvPicPr>
        <p:blipFill>
          <a:blip r:embed="rId311"/>
          <a:stretch>
            <a:fillRect/>
          </a:stretch>
        </p:blipFill>
        <p:spPr>
          <a:xfrm>
            <a:off x="8543341" y="13269714"/>
            <a:ext cx="182305" cy="247625"/>
          </a:xfrm>
          <a:prstGeom prst="rect">
            <a:avLst/>
          </a:prstGeom>
        </p:spPr>
      </p:pic>
      <p:pic>
        <p:nvPicPr>
          <p:cNvPr id="353" name="Image 309" descr="preencoded.png"/>
          <p:cNvPicPr>
            <a:picLocks noChangeAspect="1"/>
          </p:cNvPicPr>
          <p:nvPr/>
        </p:nvPicPr>
        <p:blipFill>
          <a:blip r:embed="rId312"/>
          <a:stretch>
            <a:fillRect/>
          </a:stretch>
        </p:blipFill>
        <p:spPr>
          <a:xfrm>
            <a:off x="8473107" y="13425661"/>
            <a:ext cx="109225" cy="140134"/>
          </a:xfrm>
          <a:prstGeom prst="rect">
            <a:avLst/>
          </a:prstGeom>
        </p:spPr>
      </p:pic>
      <p:pic>
        <p:nvPicPr>
          <p:cNvPr id="354" name="Image 310" descr="preencoded.png"/>
          <p:cNvPicPr>
            <a:picLocks noChangeAspect="1"/>
          </p:cNvPicPr>
          <p:nvPr/>
        </p:nvPicPr>
        <p:blipFill>
          <a:blip r:embed="rId313"/>
          <a:stretch>
            <a:fillRect/>
          </a:stretch>
        </p:blipFill>
        <p:spPr>
          <a:xfrm>
            <a:off x="8399814" y="13555464"/>
            <a:ext cx="103645" cy="95436"/>
          </a:xfrm>
          <a:prstGeom prst="rect">
            <a:avLst/>
          </a:prstGeom>
        </p:spPr>
      </p:pic>
      <p:pic>
        <p:nvPicPr>
          <p:cNvPr id="355" name="Image 311" descr="preencoded.png"/>
          <p:cNvPicPr>
            <a:picLocks noChangeAspect="1"/>
          </p:cNvPicPr>
          <p:nvPr/>
        </p:nvPicPr>
        <p:blipFill>
          <a:blip r:embed="rId314"/>
          <a:stretch>
            <a:fillRect/>
          </a:stretch>
        </p:blipFill>
        <p:spPr>
          <a:xfrm>
            <a:off x="8768287" y="13414301"/>
            <a:ext cx="44823" cy="44289"/>
          </a:xfrm>
          <a:prstGeom prst="rect">
            <a:avLst/>
          </a:prstGeom>
        </p:spPr>
      </p:pic>
      <p:pic>
        <p:nvPicPr>
          <p:cNvPr id="356" name="Image 312" descr="preencoded.png"/>
          <p:cNvPicPr>
            <a:picLocks noChangeAspect="1"/>
          </p:cNvPicPr>
          <p:nvPr/>
        </p:nvPicPr>
        <p:blipFill>
          <a:blip r:embed="rId315"/>
          <a:stretch>
            <a:fillRect/>
          </a:stretch>
        </p:blipFill>
        <p:spPr>
          <a:xfrm>
            <a:off x="8389481" y="13708608"/>
            <a:ext cx="389856" cy="7392"/>
          </a:xfrm>
          <a:prstGeom prst="rect">
            <a:avLst/>
          </a:prstGeom>
        </p:spPr>
      </p:pic>
      <p:pic>
        <p:nvPicPr>
          <p:cNvPr id="357" name="Image 313" descr="preencoded.png"/>
          <p:cNvPicPr>
            <a:picLocks noChangeAspect="1"/>
          </p:cNvPicPr>
          <p:nvPr/>
        </p:nvPicPr>
        <p:blipFill>
          <a:blip r:embed="rId316"/>
          <a:stretch>
            <a:fillRect/>
          </a:stretch>
        </p:blipFill>
        <p:spPr>
          <a:xfrm>
            <a:off x="8585893" y="13572468"/>
            <a:ext cx="342820" cy="143532"/>
          </a:xfrm>
          <a:prstGeom prst="rect">
            <a:avLst/>
          </a:prstGeom>
        </p:spPr>
      </p:pic>
      <p:pic>
        <p:nvPicPr>
          <p:cNvPr id="358" name="Image 314" descr="preencoded.png"/>
          <p:cNvPicPr>
            <a:picLocks noChangeAspect="1"/>
          </p:cNvPicPr>
          <p:nvPr/>
        </p:nvPicPr>
        <p:blipFill>
          <a:blip r:embed="rId317"/>
          <a:stretch>
            <a:fillRect/>
          </a:stretch>
        </p:blipFill>
        <p:spPr>
          <a:xfrm>
            <a:off x="8327541" y="13691220"/>
            <a:ext cx="141247" cy="24780"/>
          </a:xfrm>
          <a:prstGeom prst="rect">
            <a:avLst/>
          </a:prstGeom>
        </p:spPr>
      </p:pic>
      <p:pic>
        <p:nvPicPr>
          <p:cNvPr id="359" name="Image 315" descr="preencoded.png"/>
          <p:cNvPicPr>
            <a:picLocks noChangeAspect="1"/>
          </p:cNvPicPr>
          <p:nvPr/>
        </p:nvPicPr>
        <p:blipFill>
          <a:blip r:embed="rId318"/>
          <a:stretch>
            <a:fillRect/>
          </a:stretch>
        </p:blipFill>
        <p:spPr>
          <a:xfrm>
            <a:off x="9595542" y="13163786"/>
            <a:ext cx="111139" cy="232792"/>
          </a:xfrm>
          <a:prstGeom prst="rect">
            <a:avLst/>
          </a:prstGeom>
        </p:spPr>
      </p:pic>
      <p:pic>
        <p:nvPicPr>
          <p:cNvPr id="360" name="Image 316" descr="preencoded.png"/>
          <p:cNvPicPr>
            <a:picLocks noChangeAspect="1"/>
          </p:cNvPicPr>
          <p:nvPr/>
        </p:nvPicPr>
        <p:blipFill>
          <a:blip r:embed="rId319"/>
          <a:stretch>
            <a:fillRect/>
          </a:stretch>
        </p:blipFill>
        <p:spPr>
          <a:xfrm>
            <a:off x="9488471" y="13442045"/>
            <a:ext cx="88652" cy="129418"/>
          </a:xfrm>
          <a:prstGeom prst="rect">
            <a:avLst/>
          </a:prstGeom>
        </p:spPr>
      </p:pic>
      <p:pic>
        <p:nvPicPr>
          <p:cNvPr id="361" name="Image 317" descr="preencoded.png"/>
          <p:cNvPicPr>
            <a:picLocks noChangeAspect="1"/>
          </p:cNvPicPr>
          <p:nvPr/>
        </p:nvPicPr>
        <p:blipFill>
          <a:blip r:embed="rId320"/>
          <a:stretch>
            <a:fillRect/>
          </a:stretch>
        </p:blipFill>
        <p:spPr>
          <a:xfrm>
            <a:off x="9671751" y="13134566"/>
            <a:ext cx="75447" cy="41027"/>
          </a:xfrm>
          <a:prstGeom prst="rect">
            <a:avLst/>
          </a:prstGeom>
        </p:spPr>
      </p:pic>
      <p:pic>
        <p:nvPicPr>
          <p:cNvPr id="362" name="Image 318" descr="preencoded.png"/>
          <p:cNvPicPr>
            <a:picLocks noChangeAspect="1"/>
          </p:cNvPicPr>
          <p:nvPr/>
        </p:nvPicPr>
        <p:blipFill>
          <a:blip r:embed="rId321"/>
          <a:stretch>
            <a:fillRect/>
          </a:stretch>
        </p:blipFill>
        <p:spPr>
          <a:xfrm>
            <a:off x="9438307" y="13136612"/>
            <a:ext cx="179485" cy="125896"/>
          </a:xfrm>
          <a:prstGeom prst="rect">
            <a:avLst/>
          </a:prstGeom>
        </p:spPr>
      </p:pic>
      <p:pic>
        <p:nvPicPr>
          <p:cNvPr id="363" name="Image 319" descr="preencoded.png"/>
          <p:cNvPicPr>
            <a:picLocks noChangeAspect="1"/>
          </p:cNvPicPr>
          <p:nvPr/>
        </p:nvPicPr>
        <p:blipFill>
          <a:blip r:embed="rId322"/>
          <a:stretch>
            <a:fillRect/>
          </a:stretch>
        </p:blipFill>
        <p:spPr>
          <a:xfrm>
            <a:off x="8340116" y="13625178"/>
            <a:ext cx="113680" cy="90822"/>
          </a:xfrm>
          <a:prstGeom prst="rect">
            <a:avLst/>
          </a:prstGeom>
        </p:spPr>
      </p:pic>
      <p:pic>
        <p:nvPicPr>
          <p:cNvPr id="364" name="Image 320" descr="preencoded.png"/>
          <p:cNvPicPr>
            <a:picLocks noChangeAspect="1"/>
          </p:cNvPicPr>
          <p:nvPr/>
        </p:nvPicPr>
        <p:blipFill>
          <a:blip r:embed="rId323"/>
          <a:stretch>
            <a:fillRect/>
          </a:stretch>
        </p:blipFill>
        <p:spPr>
          <a:xfrm>
            <a:off x="9345738" y="13345678"/>
            <a:ext cx="217199" cy="302493"/>
          </a:xfrm>
          <a:prstGeom prst="rect">
            <a:avLst/>
          </a:prstGeom>
        </p:spPr>
      </p:pic>
      <p:pic>
        <p:nvPicPr>
          <p:cNvPr id="365" name="Image 321" descr="preencoded.png"/>
          <p:cNvPicPr>
            <a:picLocks noChangeAspect="1"/>
          </p:cNvPicPr>
          <p:nvPr/>
        </p:nvPicPr>
        <p:blipFill>
          <a:blip r:embed="rId324"/>
          <a:stretch>
            <a:fillRect/>
          </a:stretch>
        </p:blipFill>
        <p:spPr>
          <a:xfrm>
            <a:off x="9482116" y="13153504"/>
            <a:ext cx="213515" cy="352809"/>
          </a:xfrm>
          <a:prstGeom prst="rect">
            <a:avLst/>
          </a:prstGeom>
        </p:spPr>
      </p:pic>
      <p:pic>
        <p:nvPicPr>
          <p:cNvPr id="366" name="Image 322" descr="preencoded.png"/>
          <p:cNvPicPr>
            <a:picLocks noChangeAspect="1"/>
          </p:cNvPicPr>
          <p:nvPr/>
        </p:nvPicPr>
        <p:blipFill>
          <a:blip r:embed="rId325"/>
          <a:stretch>
            <a:fillRect/>
          </a:stretch>
        </p:blipFill>
        <p:spPr>
          <a:xfrm>
            <a:off x="8489613" y="13344761"/>
            <a:ext cx="150134" cy="96341"/>
          </a:xfrm>
          <a:prstGeom prst="rect">
            <a:avLst/>
          </a:prstGeom>
        </p:spPr>
      </p:pic>
      <p:pic>
        <p:nvPicPr>
          <p:cNvPr id="367" name="Image 323" descr="preencoded.png"/>
          <p:cNvPicPr>
            <a:picLocks noChangeAspect="1"/>
          </p:cNvPicPr>
          <p:nvPr/>
        </p:nvPicPr>
        <p:blipFill>
          <a:blip r:embed="rId326"/>
          <a:stretch>
            <a:fillRect/>
          </a:stretch>
        </p:blipFill>
        <p:spPr>
          <a:xfrm>
            <a:off x="9216113" y="13539589"/>
            <a:ext cx="147861" cy="176411"/>
          </a:xfrm>
          <a:prstGeom prst="rect">
            <a:avLst/>
          </a:prstGeom>
        </p:spPr>
      </p:pic>
      <p:pic>
        <p:nvPicPr>
          <p:cNvPr id="368" name="Image 324" descr="preencoded.png"/>
          <p:cNvPicPr>
            <a:picLocks noChangeAspect="1"/>
          </p:cNvPicPr>
          <p:nvPr/>
        </p:nvPicPr>
        <p:blipFill>
          <a:blip r:embed="rId327"/>
          <a:stretch>
            <a:fillRect/>
          </a:stretch>
        </p:blipFill>
        <p:spPr>
          <a:xfrm>
            <a:off x="9123507" y="13640296"/>
            <a:ext cx="119984" cy="75704"/>
          </a:xfrm>
          <a:prstGeom prst="rect">
            <a:avLst/>
          </a:prstGeom>
        </p:spPr>
      </p:pic>
      <p:pic>
        <p:nvPicPr>
          <p:cNvPr id="369" name="Image 325" descr="preencoded.png"/>
          <p:cNvPicPr>
            <a:picLocks noChangeAspect="1"/>
          </p:cNvPicPr>
          <p:nvPr/>
        </p:nvPicPr>
        <p:blipFill>
          <a:blip r:embed="rId328"/>
          <a:stretch>
            <a:fillRect/>
          </a:stretch>
        </p:blipFill>
        <p:spPr>
          <a:xfrm>
            <a:off x="9326552" y="13504156"/>
            <a:ext cx="66973" cy="133598"/>
          </a:xfrm>
          <a:prstGeom prst="rect">
            <a:avLst/>
          </a:prstGeom>
        </p:spPr>
      </p:pic>
      <p:pic>
        <p:nvPicPr>
          <p:cNvPr id="370" name="Image 326" descr="preencoded.png"/>
          <p:cNvPicPr>
            <a:picLocks noChangeAspect="1"/>
          </p:cNvPicPr>
          <p:nvPr/>
        </p:nvPicPr>
        <p:blipFill>
          <a:blip r:embed="rId329"/>
          <a:stretch>
            <a:fillRect/>
          </a:stretch>
        </p:blipFill>
        <p:spPr>
          <a:xfrm>
            <a:off x="8832049" y="13324570"/>
            <a:ext cx="408102" cy="248754"/>
          </a:xfrm>
          <a:prstGeom prst="rect">
            <a:avLst/>
          </a:prstGeom>
        </p:spPr>
      </p:pic>
      <p:pic>
        <p:nvPicPr>
          <p:cNvPr id="371" name="Image 327" descr="preencoded.png"/>
          <p:cNvPicPr>
            <a:picLocks noChangeAspect="1"/>
          </p:cNvPicPr>
          <p:nvPr/>
        </p:nvPicPr>
        <p:blipFill>
          <a:blip r:embed="rId330"/>
          <a:stretch>
            <a:fillRect/>
          </a:stretch>
        </p:blipFill>
        <p:spPr>
          <a:xfrm>
            <a:off x="9108131" y="13491195"/>
            <a:ext cx="179950" cy="105246"/>
          </a:xfrm>
          <a:prstGeom prst="rect">
            <a:avLst/>
          </a:prstGeom>
        </p:spPr>
      </p:pic>
      <p:pic>
        <p:nvPicPr>
          <p:cNvPr id="372" name="Image 328" descr="preencoded.png"/>
          <p:cNvPicPr>
            <a:picLocks noChangeAspect="1"/>
          </p:cNvPicPr>
          <p:nvPr/>
        </p:nvPicPr>
        <p:blipFill>
          <a:blip r:embed="rId331"/>
          <a:stretch>
            <a:fillRect/>
          </a:stretch>
        </p:blipFill>
        <p:spPr>
          <a:xfrm>
            <a:off x="9207380" y="13403312"/>
            <a:ext cx="115315" cy="128699"/>
          </a:xfrm>
          <a:prstGeom prst="rect">
            <a:avLst/>
          </a:prstGeom>
        </p:spPr>
      </p:pic>
      <p:pic>
        <p:nvPicPr>
          <p:cNvPr id="373" name="Image 329" descr="preencoded.png"/>
          <p:cNvPicPr>
            <a:picLocks noChangeAspect="1"/>
          </p:cNvPicPr>
          <p:nvPr/>
        </p:nvPicPr>
        <p:blipFill>
          <a:blip r:embed="rId332"/>
          <a:stretch>
            <a:fillRect/>
          </a:stretch>
        </p:blipFill>
        <p:spPr>
          <a:xfrm>
            <a:off x="8820109" y="13339366"/>
            <a:ext cx="151531" cy="72715"/>
          </a:xfrm>
          <a:prstGeom prst="rect">
            <a:avLst/>
          </a:prstGeom>
        </p:spPr>
      </p:pic>
      <p:pic>
        <p:nvPicPr>
          <p:cNvPr id="374" name="Image 330" descr="preencoded.png"/>
          <p:cNvPicPr>
            <a:picLocks noChangeAspect="1"/>
          </p:cNvPicPr>
          <p:nvPr/>
        </p:nvPicPr>
        <p:blipFill>
          <a:blip r:embed="rId333"/>
          <a:stretch>
            <a:fillRect/>
          </a:stretch>
        </p:blipFill>
        <p:spPr>
          <a:xfrm>
            <a:off x="8816357" y="13316272"/>
            <a:ext cx="39152" cy="38472"/>
          </a:xfrm>
          <a:prstGeom prst="rect">
            <a:avLst/>
          </a:prstGeom>
        </p:spPr>
      </p:pic>
      <p:pic>
        <p:nvPicPr>
          <p:cNvPr id="375" name="Image 331" descr="preencoded.png"/>
          <p:cNvPicPr>
            <a:picLocks noChangeAspect="1"/>
          </p:cNvPicPr>
          <p:nvPr/>
        </p:nvPicPr>
        <p:blipFill>
          <a:blip r:embed="rId334"/>
          <a:stretch>
            <a:fillRect/>
          </a:stretch>
        </p:blipFill>
        <p:spPr>
          <a:xfrm>
            <a:off x="8653973" y="13651979"/>
            <a:ext cx="500696" cy="64021"/>
          </a:xfrm>
          <a:prstGeom prst="rect">
            <a:avLst/>
          </a:prstGeom>
        </p:spPr>
      </p:pic>
      <p:pic>
        <p:nvPicPr>
          <p:cNvPr id="376" name="Image 332" descr="preencoded.png"/>
          <p:cNvPicPr>
            <a:picLocks noChangeAspect="1"/>
          </p:cNvPicPr>
          <p:nvPr/>
        </p:nvPicPr>
        <p:blipFill>
          <a:blip r:embed="rId335"/>
          <a:stretch>
            <a:fillRect/>
          </a:stretch>
        </p:blipFill>
        <p:spPr>
          <a:xfrm>
            <a:off x="9271006" y="13271488"/>
            <a:ext cx="228393" cy="251309"/>
          </a:xfrm>
          <a:prstGeom prst="rect">
            <a:avLst/>
          </a:prstGeom>
        </p:spPr>
      </p:pic>
      <p:pic>
        <p:nvPicPr>
          <p:cNvPr id="377" name="Image 333" descr="preencoded.png"/>
          <p:cNvPicPr>
            <a:picLocks noChangeAspect="1"/>
          </p:cNvPicPr>
          <p:nvPr/>
        </p:nvPicPr>
        <p:blipFill>
          <a:blip r:embed="rId336"/>
          <a:stretch>
            <a:fillRect/>
          </a:stretch>
        </p:blipFill>
        <p:spPr>
          <a:xfrm>
            <a:off x="9515012" y="13218914"/>
            <a:ext cx="99709" cy="147315"/>
          </a:xfrm>
          <a:prstGeom prst="rect">
            <a:avLst/>
          </a:prstGeom>
        </p:spPr>
      </p:pic>
      <p:pic>
        <p:nvPicPr>
          <p:cNvPr id="378" name="Image 334" descr="preencoded.png"/>
          <p:cNvPicPr>
            <a:picLocks noChangeAspect="1"/>
          </p:cNvPicPr>
          <p:nvPr/>
        </p:nvPicPr>
        <p:blipFill>
          <a:blip r:embed="rId337"/>
          <a:stretch>
            <a:fillRect/>
          </a:stretch>
        </p:blipFill>
        <p:spPr>
          <a:xfrm>
            <a:off x="9432457" y="13249771"/>
            <a:ext cx="122820" cy="142242"/>
          </a:xfrm>
          <a:prstGeom prst="rect">
            <a:avLst/>
          </a:prstGeom>
        </p:spPr>
      </p:pic>
      <p:pic>
        <p:nvPicPr>
          <p:cNvPr id="379" name="Image 335" descr="preencoded.png"/>
          <p:cNvPicPr>
            <a:picLocks noChangeAspect="1"/>
          </p:cNvPicPr>
          <p:nvPr/>
        </p:nvPicPr>
        <p:blipFill>
          <a:blip r:embed="rId338"/>
          <a:stretch>
            <a:fillRect/>
          </a:stretch>
        </p:blipFill>
        <p:spPr>
          <a:xfrm>
            <a:off x="9359607" y="13295734"/>
            <a:ext cx="43503" cy="39638"/>
          </a:xfrm>
          <a:prstGeom prst="rect">
            <a:avLst/>
          </a:prstGeom>
        </p:spPr>
      </p:pic>
      <p:pic>
        <p:nvPicPr>
          <p:cNvPr id="380" name="Image 336" descr="preencoded.png"/>
          <p:cNvPicPr>
            <a:picLocks noChangeAspect="1"/>
          </p:cNvPicPr>
          <p:nvPr/>
        </p:nvPicPr>
        <p:blipFill>
          <a:blip r:embed="rId339"/>
          <a:stretch>
            <a:fillRect/>
          </a:stretch>
        </p:blipFill>
        <p:spPr>
          <a:xfrm>
            <a:off x="8691102" y="13458267"/>
            <a:ext cx="234389" cy="168461"/>
          </a:xfrm>
          <a:prstGeom prst="rect">
            <a:avLst/>
          </a:prstGeom>
        </p:spPr>
      </p:pic>
      <p:pic>
        <p:nvPicPr>
          <p:cNvPr id="381" name="Image 337" descr="preencoded.png"/>
          <p:cNvPicPr>
            <a:picLocks noChangeAspect="1"/>
          </p:cNvPicPr>
          <p:nvPr/>
        </p:nvPicPr>
        <p:blipFill>
          <a:blip r:embed="rId340"/>
          <a:stretch>
            <a:fillRect/>
          </a:stretch>
        </p:blipFill>
        <p:spPr>
          <a:xfrm>
            <a:off x="8550327" y="13588975"/>
            <a:ext cx="89582" cy="116855"/>
          </a:xfrm>
          <a:prstGeom prst="rect">
            <a:avLst/>
          </a:prstGeom>
        </p:spPr>
      </p:pic>
      <p:pic>
        <p:nvPicPr>
          <p:cNvPr id="382" name="Image 338" descr="preencoded.png"/>
          <p:cNvPicPr>
            <a:picLocks noChangeAspect="1"/>
          </p:cNvPicPr>
          <p:nvPr/>
        </p:nvPicPr>
        <p:blipFill>
          <a:blip r:embed="rId341"/>
          <a:stretch>
            <a:fillRect/>
          </a:stretch>
        </p:blipFill>
        <p:spPr>
          <a:xfrm>
            <a:off x="8858924" y="13409960"/>
            <a:ext cx="128563" cy="68883"/>
          </a:xfrm>
          <a:prstGeom prst="rect">
            <a:avLst/>
          </a:prstGeom>
        </p:spPr>
      </p:pic>
      <p:pic>
        <p:nvPicPr>
          <p:cNvPr id="383" name="Image 339" descr="preencoded.png"/>
          <p:cNvPicPr>
            <a:picLocks noChangeAspect="1"/>
          </p:cNvPicPr>
          <p:nvPr/>
        </p:nvPicPr>
        <p:blipFill>
          <a:blip r:embed="rId342"/>
          <a:stretch>
            <a:fillRect/>
          </a:stretch>
        </p:blipFill>
        <p:spPr>
          <a:xfrm>
            <a:off x="8836876" y="13389074"/>
            <a:ext cx="320972" cy="223069"/>
          </a:xfrm>
          <a:prstGeom prst="rect">
            <a:avLst/>
          </a:prstGeom>
        </p:spPr>
      </p:pic>
      <p:pic>
        <p:nvPicPr>
          <p:cNvPr id="384" name="Image 340" descr="preencoded.png"/>
          <p:cNvPicPr>
            <a:picLocks noChangeAspect="1"/>
          </p:cNvPicPr>
          <p:nvPr/>
        </p:nvPicPr>
        <p:blipFill>
          <a:blip r:embed="rId343"/>
          <a:stretch>
            <a:fillRect/>
          </a:stretch>
        </p:blipFill>
        <p:spPr>
          <a:xfrm>
            <a:off x="8877139" y="13583394"/>
            <a:ext cx="137889" cy="95411"/>
          </a:xfrm>
          <a:prstGeom prst="rect">
            <a:avLst/>
          </a:prstGeom>
        </p:spPr>
      </p:pic>
      <p:pic>
        <p:nvPicPr>
          <p:cNvPr id="385" name="Image 341" descr="preencoded.png"/>
          <p:cNvPicPr>
            <a:picLocks noChangeAspect="1"/>
          </p:cNvPicPr>
          <p:nvPr/>
        </p:nvPicPr>
        <p:blipFill>
          <a:blip r:embed="rId344"/>
          <a:stretch>
            <a:fillRect/>
          </a:stretch>
        </p:blipFill>
        <p:spPr>
          <a:xfrm>
            <a:off x="9555023" y="13185639"/>
            <a:ext cx="74644" cy="86109"/>
          </a:xfrm>
          <a:prstGeom prst="rect">
            <a:avLst/>
          </a:prstGeom>
        </p:spPr>
      </p:pic>
      <p:pic>
        <p:nvPicPr>
          <p:cNvPr id="386" name="Image 342" descr="preencoded.png"/>
          <p:cNvPicPr>
            <a:picLocks noChangeAspect="1"/>
          </p:cNvPicPr>
          <p:nvPr/>
        </p:nvPicPr>
        <p:blipFill>
          <a:blip r:embed="rId345"/>
          <a:stretch>
            <a:fillRect/>
          </a:stretch>
        </p:blipFill>
        <p:spPr>
          <a:xfrm>
            <a:off x="9258895" y="13425512"/>
            <a:ext cx="166348" cy="179226"/>
          </a:xfrm>
          <a:prstGeom prst="rect">
            <a:avLst/>
          </a:prstGeom>
        </p:spPr>
      </p:pic>
      <p:pic>
        <p:nvPicPr>
          <p:cNvPr id="387" name="Image 343" descr="preencoded.png"/>
          <p:cNvPicPr>
            <a:picLocks noChangeAspect="1"/>
          </p:cNvPicPr>
          <p:nvPr/>
        </p:nvPicPr>
        <p:blipFill>
          <a:blip r:embed="rId346"/>
          <a:stretch>
            <a:fillRect/>
          </a:stretch>
        </p:blipFill>
        <p:spPr>
          <a:xfrm>
            <a:off x="9347352" y="13388330"/>
            <a:ext cx="132688" cy="86060"/>
          </a:xfrm>
          <a:prstGeom prst="rect">
            <a:avLst/>
          </a:prstGeom>
        </p:spPr>
      </p:pic>
      <p:pic>
        <p:nvPicPr>
          <p:cNvPr id="388" name="Image 344" descr="preencoded.png"/>
          <p:cNvPicPr>
            <a:picLocks noChangeAspect="1"/>
          </p:cNvPicPr>
          <p:nvPr/>
        </p:nvPicPr>
        <p:blipFill>
          <a:blip r:embed="rId347"/>
          <a:stretch>
            <a:fillRect/>
          </a:stretch>
        </p:blipFill>
        <p:spPr>
          <a:xfrm>
            <a:off x="9439057" y="13317686"/>
            <a:ext cx="117823" cy="100496"/>
          </a:xfrm>
          <a:prstGeom prst="rect">
            <a:avLst/>
          </a:prstGeom>
        </p:spPr>
      </p:pic>
      <p:pic>
        <p:nvPicPr>
          <p:cNvPr id="389" name="Image 345" descr="preencoded.png"/>
          <p:cNvPicPr>
            <a:picLocks noChangeAspect="1"/>
          </p:cNvPicPr>
          <p:nvPr/>
        </p:nvPicPr>
        <p:blipFill>
          <a:blip r:embed="rId348"/>
          <a:stretch>
            <a:fillRect/>
          </a:stretch>
        </p:blipFill>
        <p:spPr>
          <a:xfrm>
            <a:off x="9381646" y="13566031"/>
            <a:ext cx="37907" cy="47848"/>
          </a:xfrm>
          <a:prstGeom prst="rect">
            <a:avLst/>
          </a:prstGeom>
        </p:spPr>
      </p:pic>
      <p:pic>
        <p:nvPicPr>
          <p:cNvPr id="390" name="Image 346" descr="preencoded.png"/>
          <p:cNvPicPr>
            <a:picLocks noChangeAspect="1"/>
          </p:cNvPicPr>
          <p:nvPr/>
        </p:nvPicPr>
        <p:blipFill>
          <a:blip r:embed="rId349"/>
          <a:stretch>
            <a:fillRect/>
          </a:stretch>
        </p:blipFill>
        <p:spPr>
          <a:xfrm>
            <a:off x="8964526" y="13525488"/>
            <a:ext cx="332297" cy="190512"/>
          </a:xfrm>
          <a:prstGeom prst="rect">
            <a:avLst/>
          </a:prstGeom>
        </p:spPr>
      </p:pic>
      <p:pic>
        <p:nvPicPr>
          <p:cNvPr id="391" name="Image 347" descr="preencoded.png"/>
          <p:cNvPicPr>
            <a:picLocks noChangeAspect="1"/>
          </p:cNvPicPr>
          <p:nvPr/>
        </p:nvPicPr>
        <p:blipFill>
          <a:blip r:embed="rId350"/>
          <a:stretch>
            <a:fillRect/>
          </a:stretch>
        </p:blipFill>
        <p:spPr>
          <a:xfrm>
            <a:off x="8964653" y="13516856"/>
            <a:ext cx="291121" cy="137492"/>
          </a:xfrm>
          <a:prstGeom prst="rect">
            <a:avLst/>
          </a:prstGeom>
        </p:spPr>
      </p:pic>
      <p:pic>
        <p:nvPicPr>
          <p:cNvPr id="392" name="Image 348" descr="preencoded.png"/>
          <p:cNvPicPr>
            <a:picLocks noChangeAspect="1"/>
          </p:cNvPicPr>
          <p:nvPr/>
        </p:nvPicPr>
        <p:blipFill>
          <a:blip r:embed="rId351"/>
          <a:stretch>
            <a:fillRect/>
          </a:stretch>
        </p:blipFill>
        <p:spPr>
          <a:xfrm>
            <a:off x="8811805" y="13678012"/>
            <a:ext cx="57858" cy="37988"/>
          </a:xfrm>
          <a:prstGeom prst="rect">
            <a:avLst/>
          </a:prstGeom>
        </p:spPr>
      </p:pic>
      <p:pic>
        <p:nvPicPr>
          <p:cNvPr id="393" name="Image 349" descr="preencoded.png"/>
          <p:cNvPicPr>
            <a:picLocks noChangeAspect="1"/>
          </p:cNvPicPr>
          <p:nvPr/>
        </p:nvPicPr>
        <p:blipFill>
          <a:blip r:embed="rId352"/>
          <a:stretch>
            <a:fillRect/>
          </a:stretch>
        </p:blipFill>
        <p:spPr>
          <a:xfrm>
            <a:off x="9667720" y="12963513"/>
            <a:ext cx="203700" cy="166625"/>
          </a:xfrm>
          <a:prstGeom prst="rect">
            <a:avLst/>
          </a:prstGeom>
        </p:spPr>
      </p:pic>
      <p:pic>
        <p:nvPicPr>
          <p:cNvPr id="394" name="Image 350" descr="preencoded.png"/>
          <p:cNvPicPr>
            <a:picLocks noChangeAspect="1"/>
          </p:cNvPicPr>
          <p:nvPr/>
        </p:nvPicPr>
        <p:blipFill>
          <a:blip r:embed="rId353"/>
          <a:stretch>
            <a:fillRect/>
          </a:stretch>
        </p:blipFill>
        <p:spPr>
          <a:xfrm>
            <a:off x="8149212" y="13066514"/>
            <a:ext cx="99199" cy="95287"/>
          </a:xfrm>
          <a:prstGeom prst="rect">
            <a:avLst/>
          </a:prstGeom>
        </p:spPr>
      </p:pic>
      <p:pic>
        <p:nvPicPr>
          <p:cNvPr id="395" name="Image 351" descr="preencoded.png"/>
          <p:cNvPicPr>
            <a:picLocks noChangeAspect="1"/>
          </p:cNvPicPr>
          <p:nvPr/>
        </p:nvPicPr>
        <p:blipFill>
          <a:blip r:embed="rId354"/>
          <a:stretch>
            <a:fillRect/>
          </a:stretch>
        </p:blipFill>
        <p:spPr>
          <a:xfrm>
            <a:off x="8251713" y="13126194"/>
            <a:ext cx="127779" cy="45107"/>
          </a:xfrm>
          <a:prstGeom prst="rect">
            <a:avLst/>
          </a:prstGeom>
        </p:spPr>
      </p:pic>
      <p:pic>
        <p:nvPicPr>
          <p:cNvPr id="396" name="Image 352" descr="preencoded.png"/>
          <p:cNvPicPr>
            <a:picLocks noChangeAspect="1"/>
          </p:cNvPicPr>
          <p:nvPr/>
        </p:nvPicPr>
        <p:blipFill>
          <a:blip r:embed="rId355"/>
          <a:stretch>
            <a:fillRect/>
          </a:stretch>
        </p:blipFill>
        <p:spPr>
          <a:xfrm>
            <a:off x="8322189" y="13112552"/>
            <a:ext cx="125256" cy="57038"/>
          </a:xfrm>
          <a:prstGeom prst="rect">
            <a:avLst/>
          </a:prstGeom>
        </p:spPr>
      </p:pic>
      <p:pic>
        <p:nvPicPr>
          <p:cNvPr id="397" name="Image 353" descr="preencoded.png"/>
          <p:cNvPicPr>
            <a:picLocks noChangeAspect="1"/>
          </p:cNvPicPr>
          <p:nvPr/>
        </p:nvPicPr>
        <p:blipFill>
          <a:blip r:embed="rId356"/>
          <a:stretch>
            <a:fillRect/>
          </a:stretch>
        </p:blipFill>
        <p:spPr>
          <a:xfrm>
            <a:off x="7789003" y="12970396"/>
            <a:ext cx="239290" cy="124681"/>
          </a:xfrm>
          <a:prstGeom prst="rect">
            <a:avLst/>
          </a:prstGeom>
        </p:spPr>
      </p:pic>
      <p:pic>
        <p:nvPicPr>
          <p:cNvPr id="398" name="Image 354" descr="preencoded.png"/>
          <p:cNvPicPr>
            <a:picLocks noChangeAspect="1"/>
          </p:cNvPicPr>
          <p:nvPr/>
        </p:nvPicPr>
        <p:blipFill>
          <a:blip r:embed="rId357"/>
          <a:stretch>
            <a:fillRect/>
          </a:stretch>
        </p:blipFill>
        <p:spPr>
          <a:xfrm>
            <a:off x="7751397" y="12950676"/>
            <a:ext cx="109233" cy="85812"/>
          </a:xfrm>
          <a:prstGeom prst="rect">
            <a:avLst/>
          </a:prstGeom>
        </p:spPr>
      </p:pic>
      <p:pic>
        <p:nvPicPr>
          <p:cNvPr id="399" name="Image 355" descr="preencoded.png"/>
          <p:cNvPicPr>
            <a:picLocks noChangeAspect="1"/>
          </p:cNvPicPr>
          <p:nvPr/>
        </p:nvPicPr>
        <p:blipFill>
          <a:blip r:embed="rId358"/>
          <a:stretch>
            <a:fillRect/>
          </a:stretch>
        </p:blipFill>
        <p:spPr>
          <a:xfrm>
            <a:off x="8149085" y="13054794"/>
            <a:ext cx="149479" cy="75084"/>
          </a:xfrm>
          <a:prstGeom prst="rect">
            <a:avLst/>
          </a:prstGeom>
        </p:spPr>
      </p:pic>
      <p:pic>
        <p:nvPicPr>
          <p:cNvPr id="400" name="Image 356" descr="preencoded.png"/>
          <p:cNvPicPr>
            <a:picLocks noChangeAspect="1"/>
          </p:cNvPicPr>
          <p:nvPr/>
        </p:nvPicPr>
        <p:blipFill>
          <a:blip r:embed="rId359"/>
          <a:stretch>
            <a:fillRect/>
          </a:stretch>
        </p:blipFill>
        <p:spPr>
          <a:xfrm>
            <a:off x="8189656" y="13111621"/>
            <a:ext cx="61676" cy="49647"/>
          </a:xfrm>
          <a:prstGeom prst="rect">
            <a:avLst/>
          </a:prstGeom>
        </p:spPr>
      </p:pic>
      <p:pic>
        <p:nvPicPr>
          <p:cNvPr id="401" name="Image 357" descr="preencoded.png"/>
          <p:cNvPicPr>
            <a:picLocks noChangeAspect="1"/>
          </p:cNvPicPr>
          <p:nvPr/>
        </p:nvPicPr>
        <p:blipFill>
          <a:blip r:embed="rId360"/>
          <a:stretch>
            <a:fillRect/>
          </a:stretch>
        </p:blipFill>
        <p:spPr>
          <a:xfrm>
            <a:off x="7754827" y="12895188"/>
            <a:ext cx="369234" cy="117735"/>
          </a:xfrm>
          <a:prstGeom prst="rect">
            <a:avLst/>
          </a:prstGeom>
        </p:spPr>
      </p:pic>
      <p:pic>
        <p:nvPicPr>
          <p:cNvPr id="402" name="Image 358" descr="preencoded.png"/>
          <p:cNvPicPr>
            <a:picLocks noChangeAspect="1"/>
          </p:cNvPicPr>
          <p:nvPr/>
        </p:nvPicPr>
        <p:blipFill>
          <a:blip r:embed="rId361"/>
          <a:stretch>
            <a:fillRect/>
          </a:stretch>
        </p:blipFill>
        <p:spPr>
          <a:xfrm>
            <a:off x="7840107" y="12853144"/>
            <a:ext cx="40487" cy="32134"/>
          </a:xfrm>
          <a:prstGeom prst="rect">
            <a:avLst/>
          </a:prstGeom>
        </p:spPr>
      </p:pic>
      <p:pic>
        <p:nvPicPr>
          <p:cNvPr id="403" name="Image 359" descr="preencoded.png"/>
          <p:cNvPicPr>
            <a:picLocks noChangeAspect="1"/>
          </p:cNvPicPr>
          <p:nvPr/>
        </p:nvPicPr>
        <p:blipFill>
          <a:blip r:embed="rId362"/>
          <a:stretch>
            <a:fillRect/>
          </a:stretch>
        </p:blipFill>
        <p:spPr>
          <a:xfrm>
            <a:off x="7439043" y="12881508"/>
            <a:ext cx="246434" cy="108037"/>
          </a:xfrm>
          <a:prstGeom prst="rect">
            <a:avLst/>
          </a:prstGeom>
        </p:spPr>
      </p:pic>
      <p:pic>
        <p:nvPicPr>
          <p:cNvPr id="404" name="Image 360" descr="preencoded.png"/>
          <p:cNvPicPr>
            <a:picLocks noChangeAspect="1"/>
          </p:cNvPicPr>
          <p:nvPr/>
        </p:nvPicPr>
        <p:blipFill>
          <a:blip r:embed="rId363"/>
          <a:stretch>
            <a:fillRect/>
          </a:stretch>
        </p:blipFill>
        <p:spPr>
          <a:xfrm>
            <a:off x="7460089" y="12756406"/>
            <a:ext cx="221196" cy="162768"/>
          </a:xfrm>
          <a:prstGeom prst="rect">
            <a:avLst/>
          </a:prstGeom>
        </p:spPr>
      </p:pic>
      <p:pic>
        <p:nvPicPr>
          <p:cNvPr id="405" name="Image 361" descr="preencoded.png"/>
          <p:cNvPicPr>
            <a:picLocks noChangeAspect="1"/>
          </p:cNvPicPr>
          <p:nvPr/>
        </p:nvPicPr>
        <p:blipFill>
          <a:blip r:embed="rId364"/>
          <a:stretch>
            <a:fillRect/>
          </a:stretch>
        </p:blipFill>
        <p:spPr>
          <a:xfrm>
            <a:off x="7279276" y="12822672"/>
            <a:ext cx="251621" cy="158366"/>
          </a:xfrm>
          <a:prstGeom prst="rect">
            <a:avLst/>
          </a:prstGeom>
        </p:spPr>
      </p:pic>
      <p:pic>
        <p:nvPicPr>
          <p:cNvPr id="406" name="Image 362" descr="preencoded.png"/>
          <p:cNvPicPr>
            <a:picLocks noChangeAspect="1"/>
          </p:cNvPicPr>
          <p:nvPr/>
        </p:nvPicPr>
        <p:blipFill>
          <a:blip r:embed="rId365"/>
          <a:stretch>
            <a:fillRect/>
          </a:stretch>
        </p:blipFill>
        <p:spPr>
          <a:xfrm>
            <a:off x="7195449" y="12948022"/>
            <a:ext cx="80511" cy="44834"/>
          </a:xfrm>
          <a:prstGeom prst="rect">
            <a:avLst/>
          </a:prstGeom>
        </p:spPr>
      </p:pic>
      <p:pic>
        <p:nvPicPr>
          <p:cNvPr id="407" name="Image 363" descr="preencoded.png"/>
          <p:cNvPicPr>
            <a:picLocks noChangeAspect="1"/>
          </p:cNvPicPr>
          <p:nvPr/>
        </p:nvPicPr>
        <p:blipFill>
          <a:blip r:embed="rId366"/>
          <a:stretch>
            <a:fillRect/>
          </a:stretch>
        </p:blipFill>
        <p:spPr>
          <a:xfrm>
            <a:off x="7265435" y="12911001"/>
            <a:ext cx="65058" cy="70296"/>
          </a:xfrm>
          <a:prstGeom prst="rect">
            <a:avLst/>
          </a:prstGeom>
        </p:spPr>
      </p:pic>
      <p:pic>
        <p:nvPicPr>
          <p:cNvPr id="408" name="Image 364" descr="preencoded.png"/>
          <p:cNvPicPr>
            <a:picLocks noChangeAspect="1"/>
          </p:cNvPicPr>
          <p:nvPr/>
        </p:nvPicPr>
        <p:blipFill>
          <a:blip r:embed="rId367"/>
          <a:stretch>
            <a:fillRect/>
          </a:stretch>
        </p:blipFill>
        <p:spPr>
          <a:xfrm>
            <a:off x="7658625" y="12923775"/>
            <a:ext cx="113744" cy="96403"/>
          </a:xfrm>
          <a:prstGeom prst="rect">
            <a:avLst/>
          </a:prstGeom>
        </p:spPr>
      </p:pic>
      <p:pic>
        <p:nvPicPr>
          <p:cNvPr id="409" name="Image 365" descr="preencoded.png"/>
          <p:cNvPicPr>
            <a:picLocks noChangeAspect="1"/>
          </p:cNvPicPr>
          <p:nvPr/>
        </p:nvPicPr>
        <p:blipFill>
          <a:blip r:embed="rId368"/>
          <a:stretch>
            <a:fillRect/>
          </a:stretch>
        </p:blipFill>
        <p:spPr>
          <a:xfrm>
            <a:off x="7624026" y="12828848"/>
            <a:ext cx="147059" cy="117066"/>
          </a:xfrm>
          <a:prstGeom prst="rect">
            <a:avLst/>
          </a:prstGeom>
        </p:spPr>
      </p:pic>
      <p:pic>
        <p:nvPicPr>
          <p:cNvPr id="410" name="Image 366" descr="preencoded.png"/>
          <p:cNvPicPr>
            <a:picLocks noChangeAspect="1"/>
          </p:cNvPicPr>
          <p:nvPr/>
        </p:nvPicPr>
        <p:blipFill>
          <a:blip r:embed="rId369"/>
          <a:stretch>
            <a:fillRect/>
          </a:stretch>
        </p:blipFill>
        <p:spPr>
          <a:xfrm>
            <a:off x="7361806" y="12886519"/>
            <a:ext cx="111244" cy="78395"/>
          </a:xfrm>
          <a:prstGeom prst="rect">
            <a:avLst/>
          </a:prstGeom>
        </p:spPr>
      </p:pic>
      <p:pic>
        <p:nvPicPr>
          <p:cNvPr id="411" name="Image 367" descr="preencoded.png"/>
          <p:cNvPicPr>
            <a:picLocks noChangeAspect="1"/>
          </p:cNvPicPr>
          <p:nvPr/>
        </p:nvPicPr>
        <p:blipFill>
          <a:blip r:embed="rId370"/>
          <a:stretch>
            <a:fillRect/>
          </a:stretch>
        </p:blipFill>
        <p:spPr>
          <a:xfrm>
            <a:off x="7458203" y="12885589"/>
            <a:ext cx="70104" cy="58626"/>
          </a:xfrm>
          <a:prstGeom prst="rect">
            <a:avLst/>
          </a:prstGeom>
        </p:spPr>
      </p:pic>
      <p:pic>
        <p:nvPicPr>
          <p:cNvPr id="412" name="Image 368" descr="preencoded.png"/>
          <p:cNvPicPr>
            <a:picLocks noChangeAspect="1"/>
          </p:cNvPicPr>
          <p:nvPr/>
        </p:nvPicPr>
        <p:blipFill>
          <a:blip r:embed="rId371"/>
          <a:stretch>
            <a:fillRect/>
          </a:stretch>
        </p:blipFill>
        <p:spPr>
          <a:xfrm>
            <a:off x="7506510" y="12900769"/>
            <a:ext cx="81492" cy="44500"/>
          </a:xfrm>
          <a:prstGeom prst="rect">
            <a:avLst/>
          </a:prstGeom>
        </p:spPr>
      </p:pic>
      <p:pic>
        <p:nvPicPr>
          <p:cNvPr id="413" name="Image 369" descr="preencoded.png"/>
          <p:cNvPicPr>
            <a:picLocks noChangeAspect="1"/>
          </p:cNvPicPr>
          <p:nvPr/>
        </p:nvPicPr>
        <p:blipFill>
          <a:blip r:embed="rId372"/>
          <a:stretch>
            <a:fillRect/>
          </a:stretch>
        </p:blipFill>
        <p:spPr>
          <a:xfrm>
            <a:off x="7541060" y="12756877"/>
            <a:ext cx="194243" cy="122076"/>
          </a:xfrm>
          <a:prstGeom prst="rect">
            <a:avLst/>
          </a:prstGeom>
        </p:spPr>
      </p:pic>
      <p:pic>
        <p:nvPicPr>
          <p:cNvPr id="414" name="Image 370" descr="preencoded.png"/>
          <p:cNvPicPr>
            <a:picLocks noChangeAspect="1"/>
          </p:cNvPicPr>
          <p:nvPr/>
        </p:nvPicPr>
        <p:blipFill>
          <a:blip r:embed="rId373"/>
          <a:stretch>
            <a:fillRect/>
          </a:stretch>
        </p:blipFill>
        <p:spPr>
          <a:xfrm>
            <a:off x="7696400" y="12927695"/>
            <a:ext cx="52076" cy="20737"/>
          </a:xfrm>
          <a:prstGeom prst="rect">
            <a:avLst/>
          </a:prstGeom>
        </p:spPr>
      </p:pic>
      <p:pic>
        <p:nvPicPr>
          <p:cNvPr id="415" name="Image 371" descr="preencoded.png"/>
          <p:cNvPicPr>
            <a:picLocks noChangeAspect="1"/>
          </p:cNvPicPr>
          <p:nvPr/>
        </p:nvPicPr>
        <p:blipFill>
          <a:blip r:embed="rId374"/>
          <a:stretch>
            <a:fillRect/>
          </a:stretch>
        </p:blipFill>
        <p:spPr>
          <a:xfrm>
            <a:off x="7687762" y="12853553"/>
            <a:ext cx="232185" cy="90029"/>
          </a:xfrm>
          <a:prstGeom prst="rect">
            <a:avLst/>
          </a:prstGeom>
        </p:spPr>
      </p:pic>
      <p:pic>
        <p:nvPicPr>
          <p:cNvPr id="416" name="Image 372" descr="preencoded.png"/>
          <p:cNvPicPr>
            <a:picLocks noChangeAspect="1"/>
          </p:cNvPicPr>
          <p:nvPr/>
        </p:nvPicPr>
        <p:blipFill>
          <a:blip r:embed="rId375"/>
          <a:stretch>
            <a:fillRect/>
          </a:stretch>
        </p:blipFill>
        <p:spPr>
          <a:xfrm>
            <a:off x="8793467" y="12607144"/>
            <a:ext cx="300150" cy="312924"/>
          </a:xfrm>
          <a:prstGeom prst="rect">
            <a:avLst/>
          </a:prstGeom>
        </p:spPr>
      </p:pic>
      <p:pic>
        <p:nvPicPr>
          <p:cNvPr id="417" name="Image 373" descr="preencoded.png"/>
          <p:cNvPicPr>
            <a:picLocks noChangeAspect="1"/>
          </p:cNvPicPr>
          <p:nvPr/>
        </p:nvPicPr>
        <p:blipFill>
          <a:blip r:embed="rId376"/>
          <a:stretch>
            <a:fillRect/>
          </a:stretch>
        </p:blipFill>
        <p:spPr>
          <a:xfrm>
            <a:off x="8485060" y="12867518"/>
            <a:ext cx="328318" cy="238137"/>
          </a:xfrm>
          <a:prstGeom prst="rect">
            <a:avLst/>
          </a:prstGeom>
        </p:spPr>
      </p:pic>
      <p:pic>
        <p:nvPicPr>
          <p:cNvPr id="418" name="Image 374" descr="preencoded.png"/>
          <p:cNvPicPr>
            <a:picLocks noChangeAspect="1"/>
          </p:cNvPicPr>
          <p:nvPr/>
        </p:nvPicPr>
        <p:blipFill>
          <a:blip r:embed="rId377"/>
          <a:stretch>
            <a:fillRect/>
          </a:stretch>
        </p:blipFill>
        <p:spPr>
          <a:xfrm>
            <a:off x="7822247" y="12489681"/>
            <a:ext cx="394107" cy="189210"/>
          </a:xfrm>
          <a:prstGeom prst="rect">
            <a:avLst/>
          </a:prstGeom>
        </p:spPr>
      </p:pic>
      <p:pic>
        <p:nvPicPr>
          <p:cNvPr id="419" name="Image 375" descr="preencoded.png"/>
          <p:cNvPicPr>
            <a:picLocks noChangeAspect="1"/>
          </p:cNvPicPr>
          <p:nvPr/>
        </p:nvPicPr>
        <p:blipFill>
          <a:blip r:embed="rId378"/>
          <a:stretch>
            <a:fillRect/>
          </a:stretch>
        </p:blipFill>
        <p:spPr>
          <a:xfrm>
            <a:off x="8048627" y="12384013"/>
            <a:ext cx="392887" cy="116904"/>
          </a:xfrm>
          <a:prstGeom prst="rect">
            <a:avLst/>
          </a:prstGeom>
        </p:spPr>
      </p:pic>
      <p:pic>
        <p:nvPicPr>
          <p:cNvPr id="420" name="Image 376" descr="preencoded.png"/>
          <p:cNvPicPr>
            <a:picLocks noChangeAspect="1"/>
          </p:cNvPicPr>
          <p:nvPr/>
        </p:nvPicPr>
        <p:blipFill>
          <a:blip r:embed="rId379"/>
          <a:stretch>
            <a:fillRect/>
          </a:stretch>
        </p:blipFill>
        <p:spPr>
          <a:xfrm>
            <a:off x="7942337" y="12971673"/>
            <a:ext cx="288545" cy="182141"/>
          </a:xfrm>
          <a:prstGeom prst="rect">
            <a:avLst/>
          </a:prstGeom>
        </p:spPr>
      </p:pic>
      <p:pic>
        <p:nvPicPr>
          <p:cNvPr id="421" name="Image 377" descr="preencoded.png"/>
          <p:cNvPicPr>
            <a:picLocks noChangeAspect="1"/>
          </p:cNvPicPr>
          <p:nvPr/>
        </p:nvPicPr>
        <p:blipFill>
          <a:blip r:embed="rId380"/>
          <a:stretch>
            <a:fillRect/>
          </a:stretch>
        </p:blipFill>
        <p:spPr>
          <a:xfrm>
            <a:off x="8597569" y="12316978"/>
            <a:ext cx="410015" cy="184634"/>
          </a:xfrm>
          <a:prstGeom prst="rect">
            <a:avLst/>
          </a:prstGeom>
        </p:spPr>
      </p:pic>
      <p:pic>
        <p:nvPicPr>
          <p:cNvPr id="422" name="Image 378" descr="preencoded.png"/>
          <p:cNvPicPr>
            <a:picLocks noChangeAspect="1"/>
          </p:cNvPicPr>
          <p:nvPr/>
        </p:nvPicPr>
        <p:blipFill>
          <a:blip r:embed="rId381"/>
          <a:stretch>
            <a:fillRect/>
          </a:stretch>
        </p:blipFill>
        <p:spPr>
          <a:xfrm>
            <a:off x="8201922" y="12329567"/>
            <a:ext cx="337355" cy="108756"/>
          </a:xfrm>
          <a:prstGeom prst="rect">
            <a:avLst/>
          </a:prstGeom>
        </p:spPr>
      </p:pic>
      <p:pic>
        <p:nvPicPr>
          <p:cNvPr id="423" name="Image 379" descr="preencoded.png"/>
          <p:cNvPicPr>
            <a:picLocks noChangeAspect="1"/>
          </p:cNvPicPr>
          <p:nvPr/>
        </p:nvPicPr>
        <p:blipFill>
          <a:blip r:embed="rId382"/>
          <a:stretch>
            <a:fillRect/>
          </a:stretch>
        </p:blipFill>
        <p:spPr>
          <a:xfrm>
            <a:off x="8016952" y="12426553"/>
            <a:ext cx="282722" cy="101253"/>
          </a:xfrm>
          <a:prstGeom prst="rect">
            <a:avLst/>
          </a:prstGeom>
        </p:spPr>
      </p:pic>
      <p:pic>
        <p:nvPicPr>
          <p:cNvPr id="424" name="Image 380" descr="preencoded.png"/>
          <p:cNvPicPr>
            <a:picLocks noChangeAspect="1"/>
          </p:cNvPicPr>
          <p:nvPr/>
        </p:nvPicPr>
        <p:blipFill>
          <a:blip r:embed="rId383"/>
          <a:stretch>
            <a:fillRect/>
          </a:stretch>
        </p:blipFill>
        <p:spPr>
          <a:xfrm>
            <a:off x="8409974" y="12314188"/>
            <a:ext cx="212350" cy="103671"/>
          </a:xfrm>
          <a:prstGeom prst="rect">
            <a:avLst/>
          </a:prstGeom>
        </p:spPr>
      </p:pic>
      <p:pic>
        <p:nvPicPr>
          <p:cNvPr id="425" name="Image 381" descr="preencoded.png"/>
          <p:cNvPicPr>
            <a:picLocks noChangeAspect="1"/>
          </p:cNvPicPr>
          <p:nvPr/>
        </p:nvPicPr>
        <p:blipFill>
          <a:blip r:embed="rId384"/>
          <a:stretch>
            <a:fillRect/>
          </a:stretch>
        </p:blipFill>
        <p:spPr>
          <a:xfrm>
            <a:off x="8670481" y="12779821"/>
            <a:ext cx="152550" cy="151854"/>
          </a:xfrm>
          <a:prstGeom prst="rect">
            <a:avLst/>
          </a:prstGeom>
        </p:spPr>
      </p:pic>
      <p:pic>
        <p:nvPicPr>
          <p:cNvPr id="426" name="Image 382" descr="preencoded.png"/>
          <p:cNvPicPr>
            <a:picLocks noChangeAspect="1"/>
          </p:cNvPicPr>
          <p:nvPr/>
        </p:nvPicPr>
        <p:blipFill>
          <a:blip r:embed="rId385"/>
          <a:stretch>
            <a:fillRect/>
          </a:stretch>
        </p:blipFill>
        <p:spPr>
          <a:xfrm>
            <a:off x="8810710" y="12350874"/>
            <a:ext cx="290104" cy="219075"/>
          </a:xfrm>
          <a:prstGeom prst="rect">
            <a:avLst/>
          </a:prstGeom>
        </p:spPr>
      </p:pic>
      <p:pic>
        <p:nvPicPr>
          <p:cNvPr id="427" name="Image 383" descr="preencoded.png"/>
          <p:cNvPicPr>
            <a:picLocks noChangeAspect="1"/>
          </p:cNvPicPr>
          <p:nvPr/>
        </p:nvPicPr>
        <p:blipFill>
          <a:blip r:embed="rId386"/>
          <a:stretch>
            <a:fillRect/>
          </a:stretch>
        </p:blipFill>
        <p:spPr>
          <a:xfrm>
            <a:off x="7921027" y="12463636"/>
            <a:ext cx="127842" cy="106387"/>
          </a:xfrm>
          <a:prstGeom prst="rect">
            <a:avLst/>
          </a:prstGeom>
        </p:spPr>
      </p:pic>
      <p:pic>
        <p:nvPicPr>
          <p:cNvPr id="428" name="Image 384" descr="preencoded.png"/>
          <p:cNvPicPr>
            <a:picLocks noChangeAspect="1"/>
          </p:cNvPicPr>
          <p:nvPr/>
        </p:nvPicPr>
        <p:blipFill>
          <a:blip r:embed="rId387"/>
          <a:stretch>
            <a:fillRect/>
          </a:stretch>
        </p:blipFill>
        <p:spPr>
          <a:xfrm>
            <a:off x="8998043" y="12573298"/>
            <a:ext cx="105439" cy="88466"/>
          </a:xfrm>
          <a:prstGeom prst="rect">
            <a:avLst/>
          </a:prstGeom>
        </p:spPr>
      </p:pic>
      <p:pic>
        <p:nvPicPr>
          <p:cNvPr id="429" name="Image 385" descr="preencoded.png"/>
          <p:cNvPicPr>
            <a:picLocks noChangeAspect="1"/>
          </p:cNvPicPr>
          <p:nvPr/>
        </p:nvPicPr>
        <p:blipFill>
          <a:blip r:embed="rId388"/>
          <a:stretch>
            <a:fillRect/>
          </a:stretch>
        </p:blipFill>
        <p:spPr>
          <a:xfrm>
            <a:off x="8333892" y="12331154"/>
            <a:ext cx="47631" cy="35148"/>
          </a:xfrm>
          <a:prstGeom prst="rect">
            <a:avLst/>
          </a:prstGeom>
        </p:spPr>
      </p:pic>
      <p:pic>
        <p:nvPicPr>
          <p:cNvPr id="430" name="Image 386" descr="preencoded.png"/>
          <p:cNvPicPr>
            <a:picLocks noChangeAspect="1"/>
          </p:cNvPicPr>
          <p:nvPr/>
        </p:nvPicPr>
        <p:blipFill>
          <a:blip r:embed="rId389"/>
          <a:stretch>
            <a:fillRect/>
          </a:stretch>
        </p:blipFill>
        <p:spPr>
          <a:xfrm>
            <a:off x="8604818" y="12305630"/>
            <a:ext cx="71001" cy="35830"/>
          </a:xfrm>
          <a:prstGeom prst="rect">
            <a:avLst/>
          </a:prstGeom>
        </p:spPr>
      </p:pic>
      <p:pic>
        <p:nvPicPr>
          <p:cNvPr id="431" name="Image 387" descr="preencoded.png"/>
          <p:cNvPicPr>
            <a:picLocks noChangeAspect="1"/>
          </p:cNvPicPr>
          <p:nvPr/>
        </p:nvPicPr>
        <p:blipFill>
          <a:blip r:embed="rId390"/>
          <a:stretch>
            <a:fillRect/>
          </a:stretch>
        </p:blipFill>
        <p:spPr>
          <a:xfrm>
            <a:off x="8593005" y="12553553"/>
            <a:ext cx="479993" cy="360809"/>
          </a:xfrm>
          <a:prstGeom prst="rect">
            <a:avLst/>
          </a:prstGeom>
        </p:spPr>
      </p:pic>
      <p:pic>
        <p:nvPicPr>
          <p:cNvPr id="432" name="Image 388" descr="preencoded.png"/>
          <p:cNvPicPr>
            <a:picLocks noChangeAspect="1"/>
          </p:cNvPicPr>
          <p:nvPr/>
        </p:nvPicPr>
        <p:blipFill>
          <a:blip r:embed="rId391"/>
          <a:stretch>
            <a:fillRect/>
          </a:stretch>
        </p:blipFill>
        <p:spPr>
          <a:xfrm>
            <a:off x="8388201" y="12982897"/>
            <a:ext cx="218395" cy="178730"/>
          </a:xfrm>
          <a:prstGeom prst="rect">
            <a:avLst/>
          </a:prstGeom>
        </p:spPr>
      </p:pic>
      <p:pic>
        <p:nvPicPr>
          <p:cNvPr id="433" name="Image 389" descr="preencoded.png"/>
          <p:cNvPicPr>
            <a:picLocks noChangeAspect="1"/>
          </p:cNvPicPr>
          <p:nvPr/>
        </p:nvPicPr>
        <p:blipFill>
          <a:blip r:embed="rId392"/>
          <a:stretch>
            <a:fillRect/>
          </a:stretch>
        </p:blipFill>
        <p:spPr>
          <a:xfrm>
            <a:off x="7794329" y="12566563"/>
            <a:ext cx="364916" cy="233015"/>
          </a:xfrm>
          <a:prstGeom prst="rect">
            <a:avLst/>
          </a:prstGeom>
        </p:spPr>
      </p:pic>
      <p:pic>
        <p:nvPicPr>
          <p:cNvPr id="434" name="Image 390" descr="preencoded.png"/>
          <p:cNvPicPr>
            <a:picLocks noChangeAspect="1"/>
          </p:cNvPicPr>
          <p:nvPr/>
        </p:nvPicPr>
        <p:blipFill>
          <a:blip r:embed="rId393"/>
          <a:stretch>
            <a:fillRect/>
          </a:stretch>
        </p:blipFill>
        <p:spPr>
          <a:xfrm>
            <a:off x="7657278" y="12653504"/>
            <a:ext cx="172244" cy="118814"/>
          </a:xfrm>
          <a:prstGeom prst="rect">
            <a:avLst/>
          </a:prstGeom>
        </p:spPr>
      </p:pic>
      <p:pic>
        <p:nvPicPr>
          <p:cNvPr id="435" name="Image 391" descr="preencoded.png"/>
          <p:cNvPicPr>
            <a:picLocks noChangeAspect="1"/>
          </p:cNvPicPr>
          <p:nvPr/>
        </p:nvPicPr>
        <p:blipFill>
          <a:blip r:embed="rId394"/>
          <a:stretch>
            <a:fillRect/>
          </a:stretch>
        </p:blipFill>
        <p:spPr>
          <a:xfrm>
            <a:off x="8835732" y="12773199"/>
            <a:ext cx="27687" cy="28761"/>
          </a:xfrm>
          <a:prstGeom prst="rect">
            <a:avLst/>
          </a:prstGeom>
        </p:spPr>
      </p:pic>
      <p:pic>
        <p:nvPicPr>
          <p:cNvPr id="436" name="Image 392" descr="preencoded.png"/>
          <p:cNvPicPr>
            <a:picLocks noChangeAspect="1"/>
          </p:cNvPicPr>
          <p:nvPr/>
        </p:nvPicPr>
        <p:blipFill>
          <a:blip r:embed="rId395"/>
          <a:stretch>
            <a:fillRect/>
          </a:stretch>
        </p:blipFill>
        <p:spPr>
          <a:xfrm>
            <a:off x="8400068" y="12796503"/>
            <a:ext cx="177432" cy="127719"/>
          </a:xfrm>
          <a:prstGeom prst="rect">
            <a:avLst/>
          </a:prstGeom>
        </p:spPr>
      </p:pic>
      <p:pic>
        <p:nvPicPr>
          <p:cNvPr id="437" name="Image 393" descr="preencoded.png"/>
          <p:cNvPicPr>
            <a:picLocks noChangeAspect="1"/>
          </p:cNvPicPr>
          <p:nvPr/>
        </p:nvPicPr>
        <p:blipFill>
          <a:blip r:embed="rId396"/>
          <a:stretch>
            <a:fillRect/>
          </a:stretch>
        </p:blipFill>
        <p:spPr>
          <a:xfrm>
            <a:off x="8545657" y="12782414"/>
            <a:ext cx="155441" cy="144909"/>
          </a:xfrm>
          <a:prstGeom prst="rect">
            <a:avLst/>
          </a:prstGeom>
        </p:spPr>
      </p:pic>
      <p:pic>
        <p:nvPicPr>
          <p:cNvPr id="438" name="Image 394" descr="preencoded.png"/>
          <p:cNvPicPr>
            <a:picLocks noChangeAspect="1"/>
          </p:cNvPicPr>
          <p:nvPr/>
        </p:nvPicPr>
        <p:blipFill>
          <a:blip r:embed="rId397"/>
          <a:stretch>
            <a:fillRect/>
          </a:stretch>
        </p:blipFill>
        <p:spPr>
          <a:xfrm>
            <a:off x="8432583" y="12913581"/>
            <a:ext cx="132700" cy="82686"/>
          </a:xfrm>
          <a:prstGeom prst="rect">
            <a:avLst/>
          </a:prstGeom>
        </p:spPr>
      </p:pic>
      <p:pic>
        <p:nvPicPr>
          <p:cNvPr id="439" name="Image 395" descr="preencoded.png"/>
          <p:cNvPicPr>
            <a:picLocks noChangeAspect="1"/>
          </p:cNvPicPr>
          <p:nvPr/>
        </p:nvPicPr>
        <p:blipFill>
          <a:blip r:embed="rId398"/>
          <a:stretch>
            <a:fillRect/>
          </a:stretch>
        </p:blipFill>
        <p:spPr>
          <a:xfrm>
            <a:off x="8651177" y="12862235"/>
            <a:ext cx="81659" cy="95238"/>
          </a:xfrm>
          <a:prstGeom prst="rect">
            <a:avLst/>
          </a:prstGeom>
        </p:spPr>
      </p:pic>
      <p:pic>
        <p:nvPicPr>
          <p:cNvPr id="440" name="Image 396" descr="preencoded.png"/>
          <p:cNvPicPr>
            <a:picLocks noChangeAspect="1"/>
          </p:cNvPicPr>
          <p:nvPr/>
        </p:nvPicPr>
        <p:blipFill>
          <a:blip r:embed="rId399"/>
          <a:stretch>
            <a:fillRect/>
          </a:stretch>
        </p:blipFill>
        <p:spPr>
          <a:xfrm>
            <a:off x="8205988" y="12506561"/>
            <a:ext cx="106219" cy="59978"/>
          </a:xfrm>
          <a:prstGeom prst="rect">
            <a:avLst/>
          </a:prstGeom>
        </p:spPr>
      </p:pic>
      <p:pic>
        <p:nvPicPr>
          <p:cNvPr id="441" name="Image 397" descr="preencoded.png"/>
          <p:cNvPicPr>
            <a:picLocks noChangeAspect="1"/>
          </p:cNvPicPr>
          <p:nvPr/>
        </p:nvPicPr>
        <p:blipFill>
          <a:blip r:embed="rId400"/>
          <a:stretch>
            <a:fillRect/>
          </a:stretch>
        </p:blipFill>
        <p:spPr>
          <a:xfrm>
            <a:off x="8156705" y="12539129"/>
            <a:ext cx="83322" cy="64529"/>
          </a:xfrm>
          <a:prstGeom prst="rect">
            <a:avLst/>
          </a:prstGeom>
        </p:spPr>
      </p:pic>
      <p:pic>
        <p:nvPicPr>
          <p:cNvPr id="442" name="Image 398" descr="preencoded.png"/>
          <p:cNvPicPr>
            <a:picLocks noChangeAspect="1"/>
          </p:cNvPicPr>
          <p:nvPr/>
        </p:nvPicPr>
        <p:blipFill>
          <a:blip r:embed="rId401"/>
          <a:stretch>
            <a:fillRect/>
          </a:stretch>
        </p:blipFill>
        <p:spPr>
          <a:xfrm>
            <a:off x="8284103" y="12467072"/>
            <a:ext cx="429200" cy="163934"/>
          </a:xfrm>
          <a:prstGeom prst="rect">
            <a:avLst/>
          </a:prstGeom>
        </p:spPr>
      </p:pic>
      <p:pic>
        <p:nvPicPr>
          <p:cNvPr id="443" name="Image 399" descr="preencoded.png"/>
          <p:cNvPicPr>
            <a:picLocks noChangeAspect="1"/>
          </p:cNvPicPr>
          <p:nvPr/>
        </p:nvPicPr>
        <p:blipFill>
          <a:blip r:embed="rId402"/>
          <a:stretch>
            <a:fillRect/>
          </a:stretch>
        </p:blipFill>
        <p:spPr>
          <a:xfrm>
            <a:off x="8397908" y="12440717"/>
            <a:ext cx="347134" cy="101501"/>
          </a:xfrm>
          <a:prstGeom prst="rect">
            <a:avLst/>
          </a:prstGeom>
        </p:spPr>
      </p:pic>
      <p:pic>
        <p:nvPicPr>
          <p:cNvPr id="444" name="Image 400" descr="preencoded.png"/>
          <p:cNvPicPr>
            <a:picLocks noChangeAspect="1"/>
          </p:cNvPicPr>
          <p:nvPr/>
        </p:nvPicPr>
        <p:blipFill>
          <a:blip r:embed="rId403"/>
          <a:stretch>
            <a:fillRect/>
          </a:stretch>
        </p:blipFill>
        <p:spPr>
          <a:xfrm>
            <a:off x="8416198" y="12388205"/>
            <a:ext cx="335659" cy="108074"/>
          </a:xfrm>
          <a:prstGeom prst="rect">
            <a:avLst/>
          </a:prstGeom>
        </p:spPr>
      </p:pic>
      <p:pic>
        <p:nvPicPr>
          <p:cNvPr id="445" name="Image 401" descr="preencoded.png"/>
          <p:cNvPicPr>
            <a:picLocks noChangeAspect="1"/>
          </p:cNvPicPr>
          <p:nvPr/>
        </p:nvPicPr>
        <p:blipFill>
          <a:blip r:embed="rId404"/>
          <a:stretch>
            <a:fillRect/>
          </a:stretch>
        </p:blipFill>
        <p:spPr>
          <a:xfrm>
            <a:off x="8324366" y="12388205"/>
            <a:ext cx="148610" cy="56393"/>
          </a:xfrm>
          <a:prstGeom prst="rect">
            <a:avLst/>
          </a:prstGeom>
        </p:spPr>
      </p:pic>
      <p:pic>
        <p:nvPicPr>
          <p:cNvPr id="446" name="Image 402" descr="preencoded.png"/>
          <p:cNvPicPr>
            <a:picLocks noChangeAspect="1"/>
          </p:cNvPicPr>
          <p:nvPr/>
        </p:nvPicPr>
        <p:blipFill>
          <a:blip r:embed="rId405"/>
          <a:stretch>
            <a:fillRect/>
          </a:stretch>
        </p:blipFill>
        <p:spPr>
          <a:xfrm>
            <a:off x="8145362" y="12920042"/>
            <a:ext cx="230701" cy="237145"/>
          </a:xfrm>
          <a:prstGeom prst="rect">
            <a:avLst/>
          </a:prstGeom>
        </p:spPr>
      </p:pic>
      <p:pic>
        <p:nvPicPr>
          <p:cNvPr id="447" name="Image 403" descr="preencoded.png"/>
          <p:cNvPicPr>
            <a:picLocks noChangeAspect="1"/>
          </p:cNvPicPr>
          <p:nvPr/>
        </p:nvPicPr>
        <p:blipFill>
          <a:blip r:embed="rId406"/>
          <a:stretch>
            <a:fillRect/>
          </a:stretch>
        </p:blipFill>
        <p:spPr>
          <a:xfrm>
            <a:off x="8027657" y="12894047"/>
            <a:ext cx="286698" cy="159333"/>
          </a:xfrm>
          <a:prstGeom prst="rect">
            <a:avLst/>
          </a:prstGeom>
        </p:spPr>
      </p:pic>
      <p:pic>
        <p:nvPicPr>
          <p:cNvPr id="448" name="Image 404" descr="preencoded.png"/>
          <p:cNvPicPr>
            <a:picLocks noChangeAspect="1"/>
          </p:cNvPicPr>
          <p:nvPr/>
        </p:nvPicPr>
        <p:blipFill>
          <a:blip r:embed="rId407"/>
          <a:stretch>
            <a:fillRect/>
          </a:stretch>
        </p:blipFill>
        <p:spPr>
          <a:xfrm>
            <a:off x="8548040" y="12382897"/>
            <a:ext cx="323002" cy="148779"/>
          </a:xfrm>
          <a:prstGeom prst="rect">
            <a:avLst/>
          </a:prstGeom>
        </p:spPr>
      </p:pic>
      <p:pic>
        <p:nvPicPr>
          <p:cNvPr id="449" name="Image 405" descr="preencoded.png"/>
          <p:cNvPicPr>
            <a:picLocks noChangeAspect="1"/>
          </p:cNvPicPr>
          <p:nvPr/>
        </p:nvPicPr>
        <p:blipFill>
          <a:blip r:embed="rId408"/>
          <a:stretch>
            <a:fillRect/>
          </a:stretch>
        </p:blipFill>
        <p:spPr>
          <a:xfrm>
            <a:off x="8724593" y="12487957"/>
            <a:ext cx="284082" cy="126355"/>
          </a:xfrm>
          <a:prstGeom prst="rect">
            <a:avLst/>
          </a:prstGeom>
        </p:spPr>
      </p:pic>
      <p:pic>
        <p:nvPicPr>
          <p:cNvPr id="450" name="Image 406" descr="preencoded.png"/>
          <p:cNvPicPr>
            <a:picLocks noChangeAspect="1"/>
          </p:cNvPicPr>
          <p:nvPr/>
        </p:nvPicPr>
        <p:blipFill>
          <a:blip r:embed="rId409"/>
          <a:stretch>
            <a:fillRect/>
          </a:stretch>
        </p:blipFill>
        <p:spPr>
          <a:xfrm>
            <a:off x="8748980" y="12395138"/>
            <a:ext cx="207544" cy="110071"/>
          </a:xfrm>
          <a:prstGeom prst="rect">
            <a:avLst/>
          </a:prstGeom>
        </p:spPr>
      </p:pic>
      <p:pic>
        <p:nvPicPr>
          <p:cNvPr id="451" name="Image 407" descr="preencoded.png"/>
          <p:cNvPicPr>
            <a:picLocks noChangeAspect="1"/>
          </p:cNvPicPr>
          <p:nvPr/>
        </p:nvPicPr>
        <p:blipFill>
          <a:blip r:embed="rId410"/>
          <a:stretch>
            <a:fillRect/>
          </a:stretch>
        </p:blipFill>
        <p:spPr>
          <a:xfrm>
            <a:off x="8821701" y="12412166"/>
            <a:ext cx="96444" cy="49076"/>
          </a:xfrm>
          <a:prstGeom prst="rect">
            <a:avLst/>
          </a:prstGeom>
        </p:spPr>
      </p:pic>
      <p:pic>
        <p:nvPicPr>
          <p:cNvPr id="452" name="Image 408" descr="preencoded.png"/>
          <p:cNvPicPr>
            <a:picLocks noChangeAspect="1"/>
          </p:cNvPicPr>
          <p:nvPr/>
        </p:nvPicPr>
        <p:blipFill>
          <a:blip r:embed="rId411"/>
          <a:stretch>
            <a:fillRect/>
          </a:stretch>
        </p:blipFill>
        <p:spPr>
          <a:xfrm>
            <a:off x="8974561" y="12474042"/>
            <a:ext cx="75932" cy="73682"/>
          </a:xfrm>
          <a:prstGeom prst="rect">
            <a:avLst/>
          </a:prstGeom>
        </p:spPr>
      </p:pic>
      <p:pic>
        <p:nvPicPr>
          <p:cNvPr id="453" name="Image 409" descr="preencoded.png"/>
          <p:cNvPicPr>
            <a:picLocks noChangeAspect="1"/>
          </p:cNvPicPr>
          <p:nvPr/>
        </p:nvPicPr>
        <p:blipFill>
          <a:blip r:embed="rId412"/>
          <a:stretch>
            <a:fillRect/>
          </a:stretch>
        </p:blipFill>
        <p:spPr>
          <a:xfrm>
            <a:off x="8655751" y="12370271"/>
            <a:ext cx="75192" cy="44599"/>
          </a:xfrm>
          <a:prstGeom prst="rect">
            <a:avLst/>
          </a:prstGeom>
        </p:spPr>
      </p:pic>
      <p:pic>
        <p:nvPicPr>
          <p:cNvPr id="454" name="Image 410" descr="preencoded.png"/>
          <p:cNvPicPr>
            <a:picLocks noChangeAspect="1"/>
          </p:cNvPicPr>
          <p:nvPr/>
        </p:nvPicPr>
        <p:blipFill>
          <a:blip r:embed="rId413"/>
          <a:stretch>
            <a:fillRect/>
          </a:stretch>
        </p:blipFill>
        <p:spPr>
          <a:xfrm>
            <a:off x="8553121" y="12338546"/>
            <a:ext cx="56776" cy="23937"/>
          </a:xfrm>
          <a:prstGeom prst="rect">
            <a:avLst/>
          </a:prstGeom>
        </p:spPr>
      </p:pic>
      <p:pic>
        <p:nvPicPr>
          <p:cNvPr id="455" name="Image 411" descr="preencoded.png"/>
          <p:cNvPicPr>
            <a:picLocks noChangeAspect="1"/>
          </p:cNvPicPr>
          <p:nvPr/>
        </p:nvPicPr>
        <p:blipFill>
          <a:blip r:embed="rId414"/>
          <a:stretch>
            <a:fillRect/>
          </a:stretch>
        </p:blipFill>
        <p:spPr>
          <a:xfrm>
            <a:off x="8608247" y="12359084"/>
            <a:ext cx="39333" cy="44859"/>
          </a:xfrm>
          <a:prstGeom prst="rect">
            <a:avLst/>
          </a:prstGeom>
        </p:spPr>
      </p:pic>
      <p:pic>
        <p:nvPicPr>
          <p:cNvPr id="456" name="Image 412" descr="preencoded.png"/>
          <p:cNvPicPr>
            <a:picLocks noChangeAspect="1"/>
          </p:cNvPicPr>
          <p:nvPr/>
        </p:nvPicPr>
        <p:blipFill>
          <a:blip r:embed="rId415"/>
          <a:stretch>
            <a:fillRect/>
          </a:stretch>
        </p:blipFill>
        <p:spPr>
          <a:xfrm>
            <a:off x="8608247" y="12379052"/>
            <a:ext cx="47504" cy="36897"/>
          </a:xfrm>
          <a:prstGeom prst="rect">
            <a:avLst/>
          </a:prstGeom>
        </p:spPr>
      </p:pic>
      <p:pic>
        <p:nvPicPr>
          <p:cNvPr id="457" name="Image 413" descr="preencoded.png"/>
          <p:cNvPicPr>
            <a:picLocks noChangeAspect="1"/>
          </p:cNvPicPr>
          <p:nvPr/>
        </p:nvPicPr>
        <p:blipFill>
          <a:blip r:embed="rId416"/>
          <a:stretch>
            <a:fillRect/>
          </a:stretch>
        </p:blipFill>
        <p:spPr>
          <a:xfrm>
            <a:off x="8575808" y="12713196"/>
            <a:ext cx="203623" cy="155451"/>
          </a:xfrm>
          <a:prstGeom prst="rect">
            <a:avLst/>
          </a:prstGeom>
        </p:spPr>
      </p:pic>
      <p:pic>
        <p:nvPicPr>
          <p:cNvPr id="458" name="Image 414" descr="preencoded.png"/>
          <p:cNvPicPr>
            <a:picLocks noChangeAspect="1"/>
          </p:cNvPicPr>
          <p:nvPr/>
        </p:nvPicPr>
        <p:blipFill>
          <a:blip r:embed="rId417"/>
          <a:stretch>
            <a:fillRect/>
          </a:stretch>
        </p:blipFill>
        <p:spPr>
          <a:xfrm>
            <a:off x="8710282" y="12755203"/>
            <a:ext cx="71060" cy="46385"/>
          </a:xfrm>
          <a:prstGeom prst="rect">
            <a:avLst/>
          </a:prstGeom>
        </p:spPr>
      </p:pic>
      <p:pic>
        <p:nvPicPr>
          <p:cNvPr id="459" name="Image 415" descr="preencoded.png"/>
          <p:cNvPicPr>
            <a:picLocks noChangeAspect="1"/>
          </p:cNvPicPr>
          <p:nvPr/>
        </p:nvPicPr>
        <p:blipFill>
          <a:blip r:embed="rId418"/>
          <a:stretch>
            <a:fillRect/>
          </a:stretch>
        </p:blipFill>
        <p:spPr>
          <a:xfrm>
            <a:off x="8654480" y="12840829"/>
            <a:ext cx="30611" cy="50676"/>
          </a:xfrm>
          <a:prstGeom prst="rect">
            <a:avLst/>
          </a:prstGeom>
        </p:spPr>
      </p:pic>
      <p:pic>
        <p:nvPicPr>
          <p:cNvPr id="460" name="Image 416" descr="preencoded.png"/>
          <p:cNvPicPr>
            <a:picLocks noChangeAspect="1"/>
          </p:cNvPicPr>
          <p:nvPr/>
        </p:nvPicPr>
        <p:blipFill>
          <a:blip r:embed="rId419"/>
          <a:stretch>
            <a:fillRect/>
          </a:stretch>
        </p:blipFill>
        <p:spPr>
          <a:xfrm>
            <a:off x="8984209" y="12529431"/>
            <a:ext cx="58559" cy="40159"/>
          </a:xfrm>
          <a:prstGeom prst="rect">
            <a:avLst/>
          </a:prstGeom>
        </p:spPr>
      </p:pic>
      <p:pic>
        <p:nvPicPr>
          <p:cNvPr id="461" name="Image 417" descr="preencoded.png"/>
          <p:cNvPicPr>
            <a:picLocks noChangeAspect="1"/>
          </p:cNvPicPr>
          <p:nvPr/>
        </p:nvPicPr>
        <p:blipFill>
          <a:blip r:embed="rId420"/>
          <a:stretch>
            <a:fillRect/>
          </a:stretch>
        </p:blipFill>
        <p:spPr>
          <a:xfrm>
            <a:off x="8626156" y="12656840"/>
            <a:ext cx="208568" cy="130138"/>
          </a:xfrm>
          <a:prstGeom prst="rect">
            <a:avLst/>
          </a:prstGeom>
        </p:spPr>
      </p:pic>
      <p:pic>
        <p:nvPicPr>
          <p:cNvPr id="462" name="Image 418" descr="preencoded.png"/>
          <p:cNvPicPr>
            <a:picLocks noChangeAspect="1"/>
          </p:cNvPicPr>
          <p:nvPr/>
        </p:nvPicPr>
        <p:blipFill>
          <a:blip r:embed="rId421"/>
          <a:stretch>
            <a:fillRect/>
          </a:stretch>
        </p:blipFill>
        <p:spPr>
          <a:xfrm>
            <a:off x="8904575" y="12518703"/>
            <a:ext cx="102628" cy="73261"/>
          </a:xfrm>
          <a:prstGeom prst="rect">
            <a:avLst/>
          </a:prstGeom>
        </p:spPr>
      </p:pic>
      <p:pic>
        <p:nvPicPr>
          <p:cNvPr id="463" name="Image 419" descr="preencoded.png"/>
          <p:cNvPicPr>
            <a:picLocks noChangeAspect="1"/>
          </p:cNvPicPr>
          <p:nvPr/>
        </p:nvPicPr>
        <p:blipFill>
          <a:blip r:embed="rId422"/>
          <a:stretch>
            <a:fillRect/>
          </a:stretch>
        </p:blipFill>
        <p:spPr>
          <a:xfrm>
            <a:off x="8553501" y="12611063"/>
            <a:ext cx="150769" cy="169875"/>
          </a:xfrm>
          <a:prstGeom prst="rect">
            <a:avLst/>
          </a:prstGeom>
        </p:spPr>
      </p:pic>
      <p:pic>
        <p:nvPicPr>
          <p:cNvPr id="464" name="Image 420" descr="preencoded.png"/>
          <p:cNvPicPr>
            <a:picLocks noChangeAspect="1"/>
          </p:cNvPicPr>
          <p:nvPr/>
        </p:nvPicPr>
        <p:blipFill>
          <a:blip r:embed="rId423"/>
          <a:stretch>
            <a:fillRect/>
          </a:stretch>
        </p:blipFill>
        <p:spPr>
          <a:xfrm>
            <a:off x="8692839" y="12649312"/>
            <a:ext cx="96025" cy="52028"/>
          </a:xfrm>
          <a:prstGeom prst="rect">
            <a:avLst/>
          </a:prstGeom>
        </p:spPr>
      </p:pic>
      <p:pic>
        <p:nvPicPr>
          <p:cNvPr id="465" name="Image 421" descr="preencoded.png"/>
          <p:cNvPicPr>
            <a:picLocks noChangeAspect="1"/>
          </p:cNvPicPr>
          <p:nvPr/>
        </p:nvPicPr>
        <p:blipFill>
          <a:blip r:embed="rId424"/>
          <a:stretch>
            <a:fillRect/>
          </a:stretch>
        </p:blipFill>
        <p:spPr>
          <a:xfrm>
            <a:off x="8698683" y="12586903"/>
            <a:ext cx="100089" cy="38832"/>
          </a:xfrm>
          <a:prstGeom prst="rect">
            <a:avLst/>
          </a:prstGeom>
        </p:spPr>
      </p:pic>
      <p:pic>
        <p:nvPicPr>
          <p:cNvPr id="466" name="Image 422" descr="preencoded.png"/>
          <p:cNvPicPr>
            <a:picLocks noChangeAspect="1"/>
          </p:cNvPicPr>
          <p:nvPr/>
        </p:nvPicPr>
        <p:blipFill>
          <a:blip r:embed="rId425"/>
          <a:stretch>
            <a:fillRect/>
          </a:stretch>
        </p:blipFill>
        <p:spPr>
          <a:xfrm>
            <a:off x="8291072" y="12935694"/>
            <a:ext cx="164502" cy="112626"/>
          </a:xfrm>
          <a:prstGeom prst="rect">
            <a:avLst/>
          </a:prstGeom>
        </p:spPr>
      </p:pic>
      <p:pic>
        <p:nvPicPr>
          <p:cNvPr id="467" name="Image 423" descr="preencoded.png"/>
          <p:cNvPicPr>
            <a:picLocks noChangeAspect="1"/>
          </p:cNvPicPr>
          <p:nvPr/>
        </p:nvPicPr>
        <p:blipFill>
          <a:blip r:embed="rId426"/>
          <a:stretch>
            <a:fillRect/>
          </a:stretch>
        </p:blipFill>
        <p:spPr>
          <a:xfrm>
            <a:off x="8333162" y="13031887"/>
            <a:ext cx="104269" cy="84150"/>
          </a:xfrm>
          <a:prstGeom prst="rect">
            <a:avLst/>
          </a:prstGeom>
        </p:spPr>
      </p:pic>
      <p:pic>
        <p:nvPicPr>
          <p:cNvPr id="468" name="Image 424" descr="preencoded.png"/>
          <p:cNvPicPr>
            <a:picLocks noChangeAspect="1"/>
          </p:cNvPicPr>
          <p:nvPr/>
        </p:nvPicPr>
        <p:blipFill>
          <a:blip r:embed="rId427"/>
          <a:stretch>
            <a:fillRect/>
          </a:stretch>
        </p:blipFill>
        <p:spPr>
          <a:xfrm>
            <a:off x="8328558" y="13093526"/>
            <a:ext cx="99707" cy="42416"/>
          </a:xfrm>
          <a:prstGeom prst="rect">
            <a:avLst/>
          </a:prstGeom>
        </p:spPr>
      </p:pic>
      <p:pic>
        <p:nvPicPr>
          <p:cNvPr id="469" name="Image 425" descr="preencoded.png"/>
          <p:cNvPicPr>
            <a:picLocks noChangeAspect="1"/>
          </p:cNvPicPr>
          <p:nvPr/>
        </p:nvPicPr>
        <p:blipFill>
          <a:blip r:embed="rId428"/>
          <a:stretch>
            <a:fillRect/>
          </a:stretch>
        </p:blipFill>
        <p:spPr>
          <a:xfrm>
            <a:off x="8442672" y="12979536"/>
            <a:ext cx="81489" cy="43656"/>
          </a:xfrm>
          <a:prstGeom prst="rect">
            <a:avLst/>
          </a:prstGeom>
        </p:spPr>
      </p:pic>
      <p:pic>
        <p:nvPicPr>
          <p:cNvPr id="470" name="Image 426" descr="preencoded.png"/>
          <p:cNvPicPr>
            <a:picLocks noChangeAspect="1"/>
          </p:cNvPicPr>
          <p:nvPr/>
        </p:nvPicPr>
        <p:blipFill>
          <a:blip r:embed="rId429"/>
          <a:stretch>
            <a:fillRect/>
          </a:stretch>
        </p:blipFill>
        <p:spPr>
          <a:xfrm>
            <a:off x="7888702" y="12659792"/>
            <a:ext cx="396915" cy="138485"/>
          </a:xfrm>
          <a:prstGeom prst="rect">
            <a:avLst/>
          </a:prstGeom>
        </p:spPr>
      </p:pic>
      <p:pic>
        <p:nvPicPr>
          <p:cNvPr id="471" name="Image 427" descr="preencoded.png"/>
          <p:cNvPicPr>
            <a:picLocks noChangeAspect="1"/>
          </p:cNvPicPr>
          <p:nvPr/>
        </p:nvPicPr>
        <p:blipFill>
          <a:blip r:embed="rId430"/>
          <a:stretch>
            <a:fillRect/>
          </a:stretch>
        </p:blipFill>
        <p:spPr>
          <a:xfrm>
            <a:off x="8142633" y="12548543"/>
            <a:ext cx="195387" cy="222312"/>
          </a:xfrm>
          <a:prstGeom prst="rect">
            <a:avLst/>
          </a:prstGeom>
        </p:spPr>
      </p:pic>
      <p:pic>
        <p:nvPicPr>
          <p:cNvPr id="472" name="Image 428" descr="preencoded.png"/>
          <p:cNvPicPr>
            <a:picLocks noChangeAspect="1"/>
          </p:cNvPicPr>
          <p:nvPr/>
        </p:nvPicPr>
        <p:blipFill>
          <a:blip r:embed="rId431"/>
          <a:stretch>
            <a:fillRect/>
          </a:stretch>
        </p:blipFill>
        <p:spPr>
          <a:xfrm>
            <a:off x="8061009" y="12583654"/>
            <a:ext cx="166595" cy="135062"/>
          </a:xfrm>
          <a:prstGeom prst="rect">
            <a:avLst/>
          </a:prstGeom>
        </p:spPr>
      </p:pic>
      <p:pic>
        <p:nvPicPr>
          <p:cNvPr id="473" name="Image 429" descr="preencoded.png"/>
          <p:cNvPicPr>
            <a:picLocks noChangeAspect="1"/>
          </p:cNvPicPr>
          <p:nvPr/>
        </p:nvPicPr>
        <p:blipFill>
          <a:blip r:embed="rId432"/>
          <a:stretch>
            <a:fillRect/>
          </a:stretch>
        </p:blipFill>
        <p:spPr>
          <a:xfrm>
            <a:off x="7730312" y="12705643"/>
            <a:ext cx="156713" cy="116917"/>
          </a:xfrm>
          <a:prstGeom prst="rect">
            <a:avLst/>
          </a:prstGeom>
        </p:spPr>
      </p:pic>
      <p:pic>
        <p:nvPicPr>
          <p:cNvPr id="474" name="Image 430" descr="preencoded.png"/>
          <p:cNvPicPr>
            <a:picLocks noChangeAspect="1"/>
          </p:cNvPicPr>
          <p:nvPr/>
        </p:nvPicPr>
        <p:blipFill>
          <a:blip r:embed="rId433"/>
          <a:stretch>
            <a:fillRect/>
          </a:stretch>
        </p:blipFill>
        <p:spPr>
          <a:xfrm>
            <a:off x="7870833" y="12773732"/>
            <a:ext cx="252368" cy="144983"/>
          </a:xfrm>
          <a:prstGeom prst="rect">
            <a:avLst/>
          </a:prstGeom>
        </p:spPr>
      </p:pic>
      <p:pic>
        <p:nvPicPr>
          <p:cNvPr id="475" name="Image 431" descr="preencoded.png"/>
          <p:cNvPicPr>
            <a:picLocks noChangeAspect="1"/>
          </p:cNvPicPr>
          <p:nvPr/>
        </p:nvPicPr>
        <p:blipFill>
          <a:blip r:embed="rId434"/>
          <a:stretch>
            <a:fillRect/>
          </a:stretch>
        </p:blipFill>
        <p:spPr>
          <a:xfrm>
            <a:off x="7909660" y="12749262"/>
            <a:ext cx="128079" cy="73868"/>
          </a:xfrm>
          <a:prstGeom prst="rect">
            <a:avLst/>
          </a:prstGeom>
        </p:spPr>
      </p:pic>
      <p:pic>
        <p:nvPicPr>
          <p:cNvPr id="476" name="Image 432" descr="preencoded.png"/>
          <p:cNvPicPr>
            <a:picLocks noChangeAspect="1"/>
          </p:cNvPicPr>
          <p:nvPr/>
        </p:nvPicPr>
        <p:blipFill>
          <a:blip r:embed="rId435"/>
          <a:stretch>
            <a:fillRect/>
          </a:stretch>
        </p:blipFill>
        <p:spPr>
          <a:xfrm>
            <a:off x="8010129" y="12610703"/>
            <a:ext cx="66938" cy="62607"/>
          </a:xfrm>
          <a:prstGeom prst="rect">
            <a:avLst/>
          </a:prstGeom>
        </p:spPr>
      </p:pic>
      <p:pic>
        <p:nvPicPr>
          <p:cNvPr id="477" name="Image 433" descr="preencoded.png"/>
          <p:cNvPicPr>
            <a:picLocks noChangeAspect="1"/>
          </p:cNvPicPr>
          <p:nvPr/>
        </p:nvPicPr>
        <p:blipFill>
          <a:blip r:embed="rId436"/>
          <a:stretch>
            <a:fillRect/>
          </a:stretch>
        </p:blipFill>
        <p:spPr>
          <a:xfrm>
            <a:off x="8077066" y="12603993"/>
            <a:ext cx="60205" cy="29828"/>
          </a:xfrm>
          <a:prstGeom prst="rect">
            <a:avLst/>
          </a:prstGeom>
        </p:spPr>
      </p:pic>
      <p:pic>
        <p:nvPicPr>
          <p:cNvPr id="478" name="Image 434" descr="preencoded.png"/>
          <p:cNvPicPr>
            <a:picLocks noChangeAspect="1"/>
          </p:cNvPicPr>
          <p:nvPr/>
        </p:nvPicPr>
        <p:blipFill>
          <a:blip r:embed="rId437"/>
          <a:stretch>
            <a:fillRect/>
          </a:stretch>
        </p:blipFill>
        <p:spPr>
          <a:xfrm>
            <a:off x="7706560" y="12739985"/>
            <a:ext cx="74949" cy="77825"/>
          </a:xfrm>
          <a:prstGeom prst="rect">
            <a:avLst/>
          </a:prstGeom>
        </p:spPr>
      </p:pic>
      <p:pic>
        <p:nvPicPr>
          <p:cNvPr id="479" name="Image 435" descr="preencoded.png"/>
          <p:cNvPicPr>
            <a:picLocks noChangeAspect="1"/>
          </p:cNvPicPr>
          <p:nvPr/>
        </p:nvPicPr>
        <p:blipFill>
          <a:blip r:embed="rId438"/>
          <a:stretch>
            <a:fillRect/>
          </a:stretch>
        </p:blipFill>
        <p:spPr>
          <a:xfrm>
            <a:off x="8436142" y="12670532"/>
            <a:ext cx="175788" cy="153157"/>
          </a:xfrm>
          <a:prstGeom prst="rect">
            <a:avLst/>
          </a:prstGeom>
        </p:spPr>
      </p:pic>
      <p:pic>
        <p:nvPicPr>
          <p:cNvPr id="480" name="Image 436" descr="preencoded.png"/>
          <p:cNvPicPr>
            <a:picLocks noChangeAspect="1"/>
          </p:cNvPicPr>
          <p:nvPr/>
        </p:nvPicPr>
        <p:blipFill>
          <a:blip r:embed="rId439"/>
          <a:stretch>
            <a:fillRect/>
          </a:stretch>
        </p:blipFill>
        <p:spPr>
          <a:xfrm>
            <a:off x="8263228" y="12820278"/>
            <a:ext cx="195649" cy="145393"/>
          </a:xfrm>
          <a:prstGeom prst="rect">
            <a:avLst/>
          </a:prstGeom>
        </p:spPr>
      </p:pic>
      <p:pic>
        <p:nvPicPr>
          <p:cNvPr id="481" name="Image 437" descr="preencoded.png"/>
          <p:cNvPicPr>
            <a:picLocks noChangeAspect="1"/>
          </p:cNvPicPr>
          <p:nvPr/>
        </p:nvPicPr>
        <p:blipFill>
          <a:blip r:embed="rId440"/>
          <a:stretch>
            <a:fillRect/>
          </a:stretch>
        </p:blipFill>
        <p:spPr>
          <a:xfrm>
            <a:off x="8448659" y="12893787"/>
            <a:ext cx="102938" cy="61764"/>
          </a:xfrm>
          <a:prstGeom prst="rect">
            <a:avLst/>
          </a:prstGeom>
        </p:spPr>
      </p:pic>
      <p:pic>
        <p:nvPicPr>
          <p:cNvPr id="482" name="Image 438" descr="preencoded.png"/>
          <p:cNvPicPr>
            <a:picLocks noChangeAspect="1"/>
          </p:cNvPicPr>
          <p:nvPr/>
        </p:nvPicPr>
        <p:blipFill>
          <a:blip r:embed="rId441"/>
          <a:stretch>
            <a:fillRect/>
          </a:stretch>
        </p:blipFill>
        <p:spPr>
          <a:xfrm>
            <a:off x="8343705" y="12794754"/>
            <a:ext cx="83670" cy="40618"/>
          </a:xfrm>
          <a:prstGeom prst="rect">
            <a:avLst/>
          </a:prstGeom>
        </p:spPr>
      </p:pic>
      <p:pic>
        <p:nvPicPr>
          <p:cNvPr id="483" name="Image 439" descr="preencoded.png"/>
          <p:cNvPicPr>
            <a:picLocks noChangeAspect="1"/>
          </p:cNvPicPr>
          <p:nvPr/>
        </p:nvPicPr>
        <p:blipFill>
          <a:blip r:embed="rId442"/>
          <a:stretch>
            <a:fillRect/>
          </a:stretch>
        </p:blipFill>
        <p:spPr>
          <a:xfrm>
            <a:off x="8403227" y="12838795"/>
            <a:ext cx="38375" cy="44772"/>
          </a:xfrm>
          <a:prstGeom prst="rect">
            <a:avLst/>
          </a:prstGeom>
        </p:spPr>
      </p:pic>
      <p:pic>
        <p:nvPicPr>
          <p:cNvPr id="484" name="Image 440" descr="preencoded.png"/>
          <p:cNvPicPr>
            <a:picLocks noChangeAspect="1"/>
          </p:cNvPicPr>
          <p:nvPr/>
        </p:nvPicPr>
        <p:blipFill>
          <a:blip r:embed="rId443"/>
          <a:stretch>
            <a:fillRect/>
          </a:stretch>
        </p:blipFill>
        <p:spPr>
          <a:xfrm>
            <a:off x="8426996" y="12792447"/>
            <a:ext cx="54220" cy="29307"/>
          </a:xfrm>
          <a:prstGeom prst="rect">
            <a:avLst/>
          </a:prstGeom>
        </p:spPr>
      </p:pic>
      <p:pic>
        <p:nvPicPr>
          <p:cNvPr id="485" name="Image 441" descr="preencoded.png"/>
          <p:cNvPicPr>
            <a:picLocks noChangeAspect="1"/>
          </p:cNvPicPr>
          <p:nvPr/>
        </p:nvPicPr>
        <p:blipFill>
          <a:blip r:embed="rId444"/>
          <a:stretch>
            <a:fillRect/>
          </a:stretch>
        </p:blipFill>
        <p:spPr>
          <a:xfrm>
            <a:off x="8396232" y="12986879"/>
            <a:ext cx="54771" cy="35558"/>
          </a:xfrm>
          <a:prstGeom prst="rect">
            <a:avLst/>
          </a:prstGeom>
        </p:spPr>
      </p:pic>
      <p:pic>
        <p:nvPicPr>
          <p:cNvPr id="486" name="Image 442" descr="preencoded.png"/>
          <p:cNvPicPr>
            <a:picLocks noChangeAspect="1"/>
          </p:cNvPicPr>
          <p:nvPr/>
        </p:nvPicPr>
        <p:blipFill>
          <a:blip r:embed="rId445"/>
          <a:stretch>
            <a:fillRect/>
          </a:stretch>
        </p:blipFill>
        <p:spPr>
          <a:xfrm>
            <a:off x="8216529" y="12508471"/>
            <a:ext cx="222024" cy="249138"/>
          </a:xfrm>
          <a:prstGeom prst="rect">
            <a:avLst/>
          </a:prstGeom>
        </p:spPr>
      </p:pic>
      <p:pic>
        <p:nvPicPr>
          <p:cNvPr id="487" name="Image 443" descr="preencoded.png"/>
          <p:cNvPicPr>
            <a:picLocks noChangeAspect="1"/>
          </p:cNvPicPr>
          <p:nvPr/>
        </p:nvPicPr>
        <p:blipFill>
          <a:blip r:embed="rId446"/>
          <a:stretch>
            <a:fillRect/>
          </a:stretch>
        </p:blipFill>
        <p:spPr>
          <a:xfrm>
            <a:off x="8620397" y="12481992"/>
            <a:ext cx="270816" cy="174054"/>
          </a:xfrm>
          <a:prstGeom prst="rect">
            <a:avLst/>
          </a:prstGeom>
        </p:spPr>
      </p:pic>
      <p:pic>
        <p:nvPicPr>
          <p:cNvPr id="488" name="Image 444" descr="preencoded.png"/>
          <p:cNvPicPr>
            <a:picLocks noChangeAspect="1"/>
          </p:cNvPicPr>
          <p:nvPr/>
        </p:nvPicPr>
        <p:blipFill>
          <a:blip r:embed="rId447"/>
          <a:stretch>
            <a:fillRect/>
          </a:stretch>
        </p:blipFill>
        <p:spPr>
          <a:xfrm>
            <a:off x="8377078" y="12526863"/>
            <a:ext cx="253270" cy="128253"/>
          </a:xfrm>
          <a:prstGeom prst="rect">
            <a:avLst/>
          </a:prstGeom>
        </p:spPr>
      </p:pic>
      <p:pic>
        <p:nvPicPr>
          <p:cNvPr id="489" name="Image 445" descr="preencoded.png"/>
          <p:cNvPicPr>
            <a:picLocks noChangeAspect="1"/>
          </p:cNvPicPr>
          <p:nvPr/>
        </p:nvPicPr>
        <p:blipFill>
          <a:blip r:embed="rId448"/>
          <a:stretch>
            <a:fillRect/>
          </a:stretch>
        </p:blipFill>
        <p:spPr>
          <a:xfrm>
            <a:off x="8566459" y="12516346"/>
            <a:ext cx="93102" cy="37281"/>
          </a:xfrm>
          <a:prstGeom prst="rect">
            <a:avLst/>
          </a:prstGeom>
        </p:spPr>
      </p:pic>
      <p:pic>
        <p:nvPicPr>
          <p:cNvPr id="490" name="Image 446" descr="preencoded.png"/>
          <p:cNvPicPr>
            <a:picLocks noChangeAspect="1"/>
          </p:cNvPicPr>
          <p:nvPr/>
        </p:nvPicPr>
        <p:blipFill>
          <a:blip r:embed="rId449"/>
          <a:stretch>
            <a:fillRect/>
          </a:stretch>
        </p:blipFill>
        <p:spPr>
          <a:xfrm>
            <a:off x="8414268" y="12538447"/>
            <a:ext cx="49308" cy="39340"/>
          </a:xfrm>
          <a:prstGeom prst="rect">
            <a:avLst/>
          </a:prstGeom>
        </p:spPr>
      </p:pic>
      <p:pic>
        <p:nvPicPr>
          <p:cNvPr id="491" name="Image 447" descr="preencoded.png"/>
          <p:cNvPicPr>
            <a:picLocks noChangeAspect="1"/>
          </p:cNvPicPr>
          <p:nvPr/>
        </p:nvPicPr>
        <p:blipFill>
          <a:blip r:embed="rId450"/>
          <a:stretch>
            <a:fillRect/>
          </a:stretch>
        </p:blipFill>
        <p:spPr>
          <a:xfrm>
            <a:off x="8329701" y="12893911"/>
            <a:ext cx="135527" cy="113729"/>
          </a:xfrm>
          <a:prstGeom prst="rect">
            <a:avLst/>
          </a:prstGeom>
        </p:spPr>
      </p:pic>
      <p:pic>
        <p:nvPicPr>
          <p:cNvPr id="492" name="Image 448" descr="preencoded.png"/>
          <p:cNvPicPr>
            <a:picLocks noChangeAspect="1"/>
          </p:cNvPicPr>
          <p:nvPr/>
        </p:nvPicPr>
        <p:blipFill>
          <a:blip r:embed="rId451"/>
          <a:stretch>
            <a:fillRect/>
          </a:stretch>
        </p:blipFill>
        <p:spPr>
          <a:xfrm>
            <a:off x="7659056" y="12800571"/>
            <a:ext cx="504363" cy="174885"/>
          </a:xfrm>
          <a:prstGeom prst="rect">
            <a:avLst/>
          </a:prstGeom>
        </p:spPr>
      </p:pic>
      <p:pic>
        <p:nvPicPr>
          <p:cNvPr id="493" name="Image 449" descr="preencoded.png"/>
          <p:cNvPicPr>
            <a:picLocks noChangeAspect="1"/>
          </p:cNvPicPr>
          <p:nvPr/>
        </p:nvPicPr>
        <p:blipFill>
          <a:blip r:embed="rId452"/>
          <a:stretch>
            <a:fillRect/>
          </a:stretch>
        </p:blipFill>
        <p:spPr>
          <a:xfrm>
            <a:off x="7757241" y="12782922"/>
            <a:ext cx="454843" cy="187958"/>
          </a:xfrm>
          <a:prstGeom prst="rect">
            <a:avLst/>
          </a:prstGeom>
        </p:spPr>
      </p:pic>
      <p:pic>
        <p:nvPicPr>
          <p:cNvPr id="494" name="Image 450" descr="preencoded.png"/>
          <p:cNvPicPr>
            <a:picLocks noChangeAspect="1"/>
          </p:cNvPicPr>
          <p:nvPr/>
        </p:nvPicPr>
        <p:blipFill>
          <a:blip r:embed="rId453"/>
          <a:stretch>
            <a:fillRect/>
          </a:stretch>
        </p:blipFill>
        <p:spPr>
          <a:xfrm>
            <a:off x="8027837" y="12811844"/>
            <a:ext cx="270491" cy="106933"/>
          </a:xfrm>
          <a:prstGeom prst="rect">
            <a:avLst/>
          </a:prstGeom>
        </p:spPr>
      </p:pic>
      <p:pic>
        <p:nvPicPr>
          <p:cNvPr id="495" name="Image 451" descr="preencoded.png"/>
          <p:cNvPicPr>
            <a:picLocks noChangeAspect="1"/>
          </p:cNvPicPr>
          <p:nvPr/>
        </p:nvPicPr>
        <p:blipFill>
          <a:blip r:embed="rId454"/>
          <a:stretch>
            <a:fillRect/>
          </a:stretch>
        </p:blipFill>
        <p:spPr>
          <a:xfrm>
            <a:off x="8588559" y="12756071"/>
            <a:ext cx="53906" cy="27732"/>
          </a:xfrm>
          <a:prstGeom prst="rect">
            <a:avLst/>
          </a:prstGeom>
        </p:spPr>
      </p:pic>
      <p:pic>
        <p:nvPicPr>
          <p:cNvPr id="496" name="Image 452" descr="preencoded.png"/>
          <p:cNvPicPr>
            <a:picLocks noChangeAspect="1"/>
          </p:cNvPicPr>
          <p:nvPr/>
        </p:nvPicPr>
        <p:blipFill>
          <a:blip r:embed="rId455"/>
          <a:stretch>
            <a:fillRect/>
          </a:stretch>
        </p:blipFill>
        <p:spPr>
          <a:xfrm>
            <a:off x="8532672" y="12617822"/>
            <a:ext cx="97803" cy="91356"/>
          </a:xfrm>
          <a:prstGeom prst="rect">
            <a:avLst/>
          </a:prstGeom>
        </p:spPr>
      </p:pic>
      <p:pic>
        <p:nvPicPr>
          <p:cNvPr id="497" name="Image 453" descr="preencoded.png"/>
          <p:cNvPicPr>
            <a:picLocks noChangeAspect="1"/>
          </p:cNvPicPr>
          <p:nvPr/>
        </p:nvPicPr>
        <p:blipFill>
          <a:blip r:embed="rId456"/>
          <a:stretch>
            <a:fillRect/>
          </a:stretch>
        </p:blipFill>
        <p:spPr>
          <a:xfrm>
            <a:off x="7974525" y="12763364"/>
            <a:ext cx="380198" cy="115813"/>
          </a:xfrm>
          <a:prstGeom prst="rect">
            <a:avLst/>
          </a:prstGeom>
        </p:spPr>
      </p:pic>
      <p:pic>
        <p:nvPicPr>
          <p:cNvPr id="498" name="Image 454" descr="preencoded.png"/>
          <p:cNvPicPr>
            <a:picLocks noChangeAspect="1"/>
          </p:cNvPicPr>
          <p:nvPr/>
        </p:nvPicPr>
        <p:blipFill>
          <a:blip r:embed="rId457"/>
          <a:stretch>
            <a:fillRect/>
          </a:stretch>
        </p:blipFill>
        <p:spPr>
          <a:xfrm>
            <a:off x="8115210" y="12743421"/>
            <a:ext cx="202171" cy="66960"/>
          </a:xfrm>
          <a:prstGeom prst="rect">
            <a:avLst/>
          </a:prstGeom>
        </p:spPr>
      </p:pic>
      <p:pic>
        <p:nvPicPr>
          <p:cNvPr id="499" name="Image 455" descr="preencoded.png"/>
          <p:cNvPicPr>
            <a:picLocks noChangeAspect="1"/>
          </p:cNvPicPr>
          <p:nvPr/>
        </p:nvPicPr>
        <p:blipFill>
          <a:blip r:embed="rId458"/>
          <a:stretch>
            <a:fillRect/>
          </a:stretch>
        </p:blipFill>
        <p:spPr>
          <a:xfrm>
            <a:off x="8067667" y="12754794"/>
            <a:ext cx="85354" cy="50726"/>
          </a:xfrm>
          <a:prstGeom prst="rect">
            <a:avLst/>
          </a:prstGeom>
        </p:spPr>
      </p:pic>
      <p:pic>
        <p:nvPicPr>
          <p:cNvPr id="500" name="Image 456" descr="preencoded.png"/>
          <p:cNvPicPr>
            <a:picLocks noChangeAspect="1"/>
          </p:cNvPicPr>
          <p:nvPr/>
        </p:nvPicPr>
        <p:blipFill>
          <a:blip r:embed="rId459"/>
          <a:stretch>
            <a:fillRect/>
          </a:stretch>
        </p:blipFill>
        <p:spPr>
          <a:xfrm>
            <a:off x="8315348" y="12740506"/>
            <a:ext cx="62037" cy="52201"/>
          </a:xfrm>
          <a:prstGeom prst="rect">
            <a:avLst/>
          </a:prstGeom>
        </p:spPr>
      </p:pic>
      <p:pic>
        <p:nvPicPr>
          <p:cNvPr id="501" name="Image 457" descr="preencoded.png"/>
          <p:cNvPicPr>
            <a:picLocks noChangeAspect="1"/>
          </p:cNvPicPr>
          <p:nvPr/>
        </p:nvPicPr>
        <p:blipFill>
          <a:blip r:embed="rId460"/>
          <a:stretch>
            <a:fillRect/>
          </a:stretch>
        </p:blipFill>
        <p:spPr>
          <a:xfrm>
            <a:off x="8333512" y="12605755"/>
            <a:ext cx="251236" cy="208905"/>
          </a:xfrm>
          <a:prstGeom prst="rect">
            <a:avLst/>
          </a:prstGeom>
        </p:spPr>
      </p:pic>
      <p:pic>
        <p:nvPicPr>
          <p:cNvPr id="502" name="Image 458" descr="preencoded.png"/>
          <p:cNvPicPr>
            <a:picLocks noChangeAspect="1"/>
          </p:cNvPicPr>
          <p:nvPr/>
        </p:nvPicPr>
        <p:blipFill>
          <a:blip r:embed="rId461"/>
          <a:stretch>
            <a:fillRect/>
          </a:stretch>
        </p:blipFill>
        <p:spPr>
          <a:xfrm>
            <a:off x="8469418" y="12772926"/>
            <a:ext cx="47885" cy="27136"/>
          </a:xfrm>
          <a:prstGeom prst="rect">
            <a:avLst/>
          </a:prstGeom>
        </p:spPr>
      </p:pic>
      <p:pic>
        <p:nvPicPr>
          <p:cNvPr id="503" name="Image 459" descr="preencoded.png"/>
          <p:cNvPicPr>
            <a:picLocks noChangeAspect="1"/>
          </p:cNvPicPr>
          <p:nvPr/>
        </p:nvPicPr>
        <p:blipFill>
          <a:blip r:embed="rId462"/>
          <a:stretch>
            <a:fillRect/>
          </a:stretch>
        </p:blipFill>
        <p:spPr>
          <a:xfrm>
            <a:off x="8211703" y="12852450"/>
            <a:ext cx="76972" cy="48964"/>
          </a:xfrm>
          <a:prstGeom prst="rect">
            <a:avLst/>
          </a:prstGeom>
        </p:spPr>
      </p:pic>
      <p:pic>
        <p:nvPicPr>
          <p:cNvPr id="504" name="Image 460" descr="preencoded.png"/>
          <p:cNvPicPr>
            <a:picLocks noChangeAspect="1"/>
          </p:cNvPicPr>
          <p:nvPr/>
        </p:nvPicPr>
        <p:blipFill>
          <a:blip r:embed="rId463"/>
          <a:stretch>
            <a:fillRect/>
          </a:stretch>
        </p:blipFill>
        <p:spPr>
          <a:xfrm>
            <a:off x="8284110" y="12769577"/>
            <a:ext cx="120833" cy="55277"/>
          </a:xfrm>
          <a:prstGeom prst="rect">
            <a:avLst/>
          </a:prstGeom>
        </p:spPr>
      </p:pic>
      <p:pic>
        <p:nvPicPr>
          <p:cNvPr id="505" name="Image 461" descr="preencoded.png"/>
          <p:cNvPicPr>
            <a:picLocks noChangeAspect="1"/>
          </p:cNvPicPr>
          <p:nvPr/>
        </p:nvPicPr>
        <p:blipFill>
          <a:blip r:embed="rId464"/>
          <a:stretch>
            <a:fillRect/>
          </a:stretch>
        </p:blipFill>
        <p:spPr>
          <a:xfrm>
            <a:off x="8314588" y="12625003"/>
            <a:ext cx="46739" cy="29021"/>
          </a:xfrm>
          <a:prstGeom prst="rect">
            <a:avLst/>
          </a:prstGeom>
        </p:spPr>
      </p:pic>
      <p:pic>
        <p:nvPicPr>
          <p:cNvPr id="506" name="Image 462" descr="preencoded.png"/>
          <p:cNvPicPr>
            <a:picLocks noChangeAspect="1"/>
          </p:cNvPicPr>
          <p:nvPr/>
        </p:nvPicPr>
        <p:blipFill>
          <a:blip r:embed="rId465"/>
          <a:stretch>
            <a:fillRect/>
          </a:stretch>
        </p:blipFill>
        <p:spPr>
          <a:xfrm>
            <a:off x="8159499" y="12840494"/>
            <a:ext cx="45074" cy="25995"/>
          </a:xfrm>
          <a:prstGeom prst="rect">
            <a:avLst/>
          </a:prstGeom>
        </p:spPr>
      </p:pic>
      <p:pic>
        <p:nvPicPr>
          <p:cNvPr id="507" name="Image 463" descr="preencoded.png"/>
          <p:cNvPicPr>
            <a:picLocks noChangeAspect="1"/>
          </p:cNvPicPr>
          <p:nvPr/>
        </p:nvPicPr>
        <p:blipFill>
          <a:blip r:embed="rId466"/>
          <a:stretch>
            <a:fillRect/>
          </a:stretch>
        </p:blipFill>
        <p:spPr>
          <a:xfrm>
            <a:off x="8200525" y="12869156"/>
            <a:ext cx="55760" cy="33536"/>
          </a:xfrm>
          <a:prstGeom prst="rect">
            <a:avLst/>
          </a:prstGeom>
        </p:spPr>
      </p:pic>
      <p:pic>
        <p:nvPicPr>
          <p:cNvPr id="508" name="Image 464" descr="preencoded.png"/>
          <p:cNvPicPr>
            <a:picLocks noChangeAspect="1"/>
          </p:cNvPicPr>
          <p:nvPr/>
        </p:nvPicPr>
        <p:blipFill>
          <a:blip r:embed="rId467"/>
          <a:stretch>
            <a:fillRect/>
          </a:stretch>
        </p:blipFill>
        <p:spPr>
          <a:xfrm>
            <a:off x="9044474" y="12521679"/>
            <a:ext cx="82633" cy="66241"/>
          </a:xfrm>
          <a:prstGeom prst="rect">
            <a:avLst/>
          </a:prstGeom>
        </p:spPr>
      </p:pic>
      <p:pic>
        <p:nvPicPr>
          <p:cNvPr id="509" name="Image 465" descr="preencoded.png"/>
          <p:cNvPicPr>
            <a:picLocks noChangeAspect="1"/>
          </p:cNvPicPr>
          <p:nvPr/>
        </p:nvPicPr>
        <p:blipFill>
          <a:blip r:embed="rId468"/>
          <a:stretch>
            <a:fillRect/>
          </a:stretch>
        </p:blipFill>
        <p:spPr>
          <a:xfrm>
            <a:off x="6679002" y="12355909"/>
            <a:ext cx="637524" cy="301774"/>
          </a:xfrm>
          <a:prstGeom prst="rect">
            <a:avLst/>
          </a:prstGeom>
        </p:spPr>
      </p:pic>
      <p:pic>
        <p:nvPicPr>
          <p:cNvPr id="510" name="Image 466" descr="preencoded.png"/>
          <p:cNvPicPr>
            <a:picLocks noChangeAspect="1"/>
          </p:cNvPicPr>
          <p:nvPr/>
        </p:nvPicPr>
        <p:blipFill>
          <a:blip r:embed="rId469"/>
          <a:stretch>
            <a:fillRect/>
          </a:stretch>
        </p:blipFill>
        <p:spPr>
          <a:xfrm>
            <a:off x="6874826" y="12120885"/>
            <a:ext cx="452467" cy="395201"/>
          </a:xfrm>
          <a:prstGeom prst="rect">
            <a:avLst/>
          </a:prstGeom>
        </p:spPr>
      </p:pic>
      <p:pic>
        <p:nvPicPr>
          <p:cNvPr id="511" name="Image 467" descr="preencoded.png"/>
          <p:cNvPicPr>
            <a:picLocks noChangeAspect="1"/>
          </p:cNvPicPr>
          <p:nvPr/>
        </p:nvPicPr>
        <p:blipFill>
          <a:blip r:embed="rId470"/>
          <a:stretch>
            <a:fillRect/>
          </a:stretch>
        </p:blipFill>
        <p:spPr>
          <a:xfrm>
            <a:off x="6269123" y="12404874"/>
            <a:ext cx="482406" cy="152871"/>
          </a:xfrm>
          <a:prstGeom prst="rect">
            <a:avLst/>
          </a:prstGeom>
        </p:spPr>
      </p:pic>
      <p:pic>
        <p:nvPicPr>
          <p:cNvPr id="512" name="Image 468" descr="preencoded.png"/>
          <p:cNvPicPr>
            <a:picLocks noChangeAspect="1"/>
          </p:cNvPicPr>
          <p:nvPr/>
        </p:nvPicPr>
        <p:blipFill>
          <a:blip r:embed="rId471"/>
          <a:stretch>
            <a:fillRect/>
          </a:stretch>
        </p:blipFill>
        <p:spPr>
          <a:xfrm>
            <a:off x="6122165" y="12339427"/>
            <a:ext cx="303720" cy="213754"/>
          </a:xfrm>
          <a:prstGeom prst="rect">
            <a:avLst/>
          </a:prstGeom>
        </p:spPr>
      </p:pic>
      <p:pic>
        <p:nvPicPr>
          <p:cNvPr id="513" name="Image 469" descr="preencoded.png"/>
          <p:cNvPicPr>
            <a:picLocks noChangeAspect="1"/>
          </p:cNvPicPr>
          <p:nvPr/>
        </p:nvPicPr>
        <p:blipFill>
          <a:blip r:embed="rId472"/>
          <a:stretch>
            <a:fillRect/>
          </a:stretch>
        </p:blipFill>
        <p:spPr>
          <a:xfrm>
            <a:off x="6348508" y="12216991"/>
            <a:ext cx="277655" cy="251482"/>
          </a:xfrm>
          <a:prstGeom prst="rect">
            <a:avLst/>
          </a:prstGeom>
        </p:spPr>
      </p:pic>
      <p:pic>
        <p:nvPicPr>
          <p:cNvPr id="514" name="Image 470" descr="preencoded.png"/>
          <p:cNvPicPr>
            <a:picLocks noChangeAspect="1"/>
          </p:cNvPicPr>
          <p:nvPr/>
        </p:nvPicPr>
        <p:blipFill>
          <a:blip r:embed="rId473"/>
          <a:stretch>
            <a:fillRect/>
          </a:stretch>
        </p:blipFill>
        <p:spPr>
          <a:xfrm>
            <a:off x="7167179" y="12320997"/>
            <a:ext cx="244451" cy="196379"/>
          </a:xfrm>
          <a:prstGeom prst="rect">
            <a:avLst/>
          </a:prstGeom>
        </p:spPr>
      </p:pic>
      <p:pic>
        <p:nvPicPr>
          <p:cNvPr id="515" name="Image 471" descr="preencoded.png"/>
          <p:cNvPicPr>
            <a:picLocks noChangeAspect="1"/>
          </p:cNvPicPr>
          <p:nvPr/>
        </p:nvPicPr>
        <p:blipFill>
          <a:blip r:embed="rId474"/>
          <a:stretch>
            <a:fillRect/>
          </a:stretch>
        </p:blipFill>
        <p:spPr>
          <a:xfrm>
            <a:off x="6734293" y="12134838"/>
            <a:ext cx="291335" cy="131651"/>
          </a:xfrm>
          <a:prstGeom prst="rect">
            <a:avLst/>
          </a:prstGeom>
        </p:spPr>
      </p:pic>
      <p:pic>
        <p:nvPicPr>
          <p:cNvPr id="516" name="Image 472" descr="preencoded.png"/>
          <p:cNvPicPr>
            <a:picLocks noChangeAspect="1"/>
          </p:cNvPicPr>
          <p:nvPr/>
        </p:nvPicPr>
        <p:blipFill>
          <a:blip r:embed="rId475"/>
          <a:stretch>
            <a:fillRect/>
          </a:stretch>
        </p:blipFill>
        <p:spPr>
          <a:xfrm>
            <a:off x="6539983" y="12534850"/>
            <a:ext cx="276197" cy="88292"/>
          </a:xfrm>
          <a:prstGeom prst="rect">
            <a:avLst/>
          </a:prstGeom>
        </p:spPr>
      </p:pic>
      <p:pic>
        <p:nvPicPr>
          <p:cNvPr id="517" name="Image 473" descr="preencoded.png"/>
          <p:cNvPicPr>
            <a:picLocks noChangeAspect="1"/>
          </p:cNvPicPr>
          <p:nvPr/>
        </p:nvPicPr>
        <p:blipFill>
          <a:blip r:embed="rId476"/>
          <a:stretch>
            <a:fillRect/>
          </a:stretch>
        </p:blipFill>
        <p:spPr>
          <a:xfrm>
            <a:off x="6419509" y="12517512"/>
            <a:ext cx="180035" cy="91653"/>
          </a:xfrm>
          <a:prstGeom prst="rect">
            <a:avLst/>
          </a:prstGeom>
        </p:spPr>
      </p:pic>
      <p:pic>
        <p:nvPicPr>
          <p:cNvPr id="518" name="Image 474" descr="preencoded.png"/>
          <p:cNvPicPr>
            <a:picLocks noChangeAspect="1"/>
          </p:cNvPicPr>
          <p:nvPr/>
        </p:nvPicPr>
        <p:blipFill>
          <a:blip r:embed="rId477"/>
          <a:stretch>
            <a:fillRect/>
          </a:stretch>
        </p:blipFill>
        <p:spPr>
          <a:xfrm>
            <a:off x="7242953" y="12248294"/>
            <a:ext cx="145179" cy="88454"/>
          </a:xfrm>
          <a:prstGeom prst="rect">
            <a:avLst/>
          </a:prstGeom>
        </p:spPr>
      </p:pic>
      <p:pic>
        <p:nvPicPr>
          <p:cNvPr id="519" name="Image 475" descr="preencoded.png"/>
          <p:cNvPicPr>
            <a:picLocks noChangeAspect="1"/>
          </p:cNvPicPr>
          <p:nvPr/>
        </p:nvPicPr>
        <p:blipFill>
          <a:blip r:embed="rId478"/>
          <a:stretch>
            <a:fillRect/>
          </a:stretch>
        </p:blipFill>
        <p:spPr>
          <a:xfrm>
            <a:off x="6604072" y="12182450"/>
            <a:ext cx="113667" cy="113072"/>
          </a:xfrm>
          <a:prstGeom prst="rect">
            <a:avLst/>
          </a:prstGeom>
        </p:spPr>
      </p:pic>
      <p:pic>
        <p:nvPicPr>
          <p:cNvPr id="520" name="Image 476" descr="preencoded.png"/>
          <p:cNvPicPr>
            <a:picLocks noChangeAspect="1"/>
          </p:cNvPicPr>
          <p:nvPr/>
        </p:nvPicPr>
        <p:blipFill>
          <a:blip r:embed="rId479"/>
          <a:stretch>
            <a:fillRect/>
          </a:stretch>
        </p:blipFill>
        <p:spPr>
          <a:xfrm>
            <a:off x="6611811" y="12601463"/>
            <a:ext cx="199923" cy="54347"/>
          </a:xfrm>
          <a:prstGeom prst="rect">
            <a:avLst/>
          </a:prstGeom>
        </p:spPr>
      </p:pic>
      <p:pic>
        <p:nvPicPr>
          <p:cNvPr id="521" name="Image 477" descr="preencoded.png"/>
          <p:cNvPicPr>
            <a:picLocks noChangeAspect="1"/>
          </p:cNvPicPr>
          <p:nvPr/>
        </p:nvPicPr>
        <p:blipFill>
          <a:blip r:embed="rId480"/>
          <a:stretch>
            <a:fillRect/>
          </a:stretch>
        </p:blipFill>
        <p:spPr>
          <a:xfrm>
            <a:off x="6705803" y="12170135"/>
            <a:ext cx="49917" cy="55500"/>
          </a:xfrm>
          <a:prstGeom prst="rect">
            <a:avLst/>
          </a:prstGeom>
        </p:spPr>
      </p:pic>
      <p:pic>
        <p:nvPicPr>
          <p:cNvPr id="522" name="Image 478" descr="preencoded.png"/>
          <p:cNvPicPr>
            <a:picLocks noChangeAspect="1"/>
          </p:cNvPicPr>
          <p:nvPr/>
        </p:nvPicPr>
        <p:blipFill>
          <a:blip r:embed="rId481"/>
          <a:stretch>
            <a:fillRect/>
          </a:stretch>
        </p:blipFill>
        <p:spPr>
          <a:xfrm>
            <a:off x="6752799" y="12432568"/>
            <a:ext cx="395147" cy="162136"/>
          </a:xfrm>
          <a:prstGeom prst="rect">
            <a:avLst/>
          </a:prstGeom>
        </p:spPr>
      </p:pic>
      <p:pic>
        <p:nvPicPr>
          <p:cNvPr id="523" name="Image 479" descr="preencoded.png"/>
          <p:cNvPicPr>
            <a:picLocks noChangeAspect="1"/>
          </p:cNvPicPr>
          <p:nvPr/>
        </p:nvPicPr>
        <p:blipFill>
          <a:blip r:embed="rId482"/>
          <a:stretch>
            <a:fillRect/>
          </a:stretch>
        </p:blipFill>
        <p:spPr>
          <a:xfrm>
            <a:off x="7086788" y="12382922"/>
            <a:ext cx="118823" cy="69143"/>
          </a:xfrm>
          <a:prstGeom prst="rect">
            <a:avLst/>
          </a:prstGeom>
        </p:spPr>
      </p:pic>
      <p:pic>
        <p:nvPicPr>
          <p:cNvPr id="524" name="Image 480" descr="preencoded.png"/>
          <p:cNvPicPr>
            <a:picLocks noChangeAspect="1"/>
          </p:cNvPicPr>
          <p:nvPr/>
        </p:nvPicPr>
        <p:blipFill>
          <a:blip r:embed="rId483"/>
          <a:stretch>
            <a:fillRect/>
          </a:stretch>
        </p:blipFill>
        <p:spPr>
          <a:xfrm>
            <a:off x="7146548" y="12415775"/>
            <a:ext cx="79380" cy="74017"/>
          </a:xfrm>
          <a:prstGeom prst="rect">
            <a:avLst/>
          </a:prstGeom>
        </p:spPr>
      </p:pic>
      <p:pic>
        <p:nvPicPr>
          <p:cNvPr id="525" name="Image 481" descr="preencoded.png"/>
          <p:cNvPicPr>
            <a:picLocks noChangeAspect="1"/>
          </p:cNvPicPr>
          <p:nvPr/>
        </p:nvPicPr>
        <p:blipFill>
          <a:blip r:embed="rId484"/>
          <a:stretch>
            <a:fillRect/>
          </a:stretch>
        </p:blipFill>
        <p:spPr>
          <a:xfrm>
            <a:off x="6464761" y="12215726"/>
            <a:ext cx="748568" cy="286829"/>
          </a:xfrm>
          <a:prstGeom prst="rect">
            <a:avLst/>
          </a:prstGeom>
        </p:spPr>
      </p:pic>
      <p:pic>
        <p:nvPicPr>
          <p:cNvPr id="526" name="Image 482" descr="preencoded.png"/>
          <p:cNvPicPr>
            <a:picLocks noChangeAspect="1"/>
          </p:cNvPicPr>
          <p:nvPr/>
        </p:nvPicPr>
        <p:blipFill>
          <a:blip r:embed="rId485"/>
          <a:stretch>
            <a:fillRect/>
          </a:stretch>
        </p:blipFill>
        <p:spPr>
          <a:xfrm>
            <a:off x="6587780" y="12315044"/>
            <a:ext cx="595602" cy="188863"/>
          </a:xfrm>
          <a:prstGeom prst="rect">
            <a:avLst/>
          </a:prstGeom>
        </p:spPr>
      </p:pic>
      <p:pic>
        <p:nvPicPr>
          <p:cNvPr id="527" name="Image 483" descr="preencoded.png"/>
          <p:cNvPicPr>
            <a:picLocks noChangeAspect="1"/>
          </p:cNvPicPr>
          <p:nvPr/>
        </p:nvPicPr>
        <p:blipFill>
          <a:blip r:embed="rId486"/>
          <a:stretch>
            <a:fillRect/>
          </a:stretch>
        </p:blipFill>
        <p:spPr>
          <a:xfrm>
            <a:off x="7097766" y="12178345"/>
            <a:ext cx="124876" cy="136823"/>
          </a:xfrm>
          <a:prstGeom prst="rect">
            <a:avLst/>
          </a:prstGeom>
        </p:spPr>
      </p:pic>
      <p:pic>
        <p:nvPicPr>
          <p:cNvPr id="528" name="Image 484" descr="preencoded.png"/>
          <p:cNvPicPr>
            <a:picLocks noChangeAspect="1"/>
          </p:cNvPicPr>
          <p:nvPr/>
        </p:nvPicPr>
        <p:blipFill>
          <a:blip r:embed="rId487"/>
          <a:stretch>
            <a:fillRect/>
          </a:stretch>
        </p:blipFill>
        <p:spPr>
          <a:xfrm>
            <a:off x="6800648" y="12476993"/>
            <a:ext cx="135440" cy="79350"/>
          </a:xfrm>
          <a:prstGeom prst="rect">
            <a:avLst/>
          </a:prstGeom>
        </p:spPr>
      </p:pic>
      <p:pic>
        <p:nvPicPr>
          <p:cNvPr id="529" name="Image 485" descr="preencoded.png"/>
          <p:cNvPicPr>
            <a:picLocks noChangeAspect="1"/>
          </p:cNvPicPr>
          <p:nvPr/>
        </p:nvPicPr>
        <p:blipFill>
          <a:blip r:embed="rId488"/>
          <a:stretch>
            <a:fillRect/>
          </a:stretch>
        </p:blipFill>
        <p:spPr>
          <a:xfrm>
            <a:off x="7025248" y="12161800"/>
            <a:ext cx="88149" cy="71437"/>
          </a:xfrm>
          <a:prstGeom prst="rect">
            <a:avLst/>
          </a:prstGeom>
        </p:spPr>
      </p:pic>
      <p:pic>
        <p:nvPicPr>
          <p:cNvPr id="530" name="Image 486" descr="preencoded.png"/>
          <p:cNvPicPr>
            <a:picLocks noChangeAspect="1"/>
          </p:cNvPicPr>
          <p:nvPr/>
        </p:nvPicPr>
        <p:blipFill>
          <a:blip r:embed="rId489"/>
          <a:stretch>
            <a:fillRect/>
          </a:stretch>
        </p:blipFill>
        <p:spPr>
          <a:xfrm>
            <a:off x="6871951" y="12499194"/>
            <a:ext cx="95886" cy="57522"/>
          </a:xfrm>
          <a:prstGeom prst="rect">
            <a:avLst/>
          </a:prstGeom>
        </p:spPr>
      </p:pic>
      <p:pic>
        <p:nvPicPr>
          <p:cNvPr id="531" name="Image 487" descr="preencoded.png"/>
          <p:cNvPicPr>
            <a:picLocks noChangeAspect="1"/>
          </p:cNvPicPr>
          <p:nvPr/>
        </p:nvPicPr>
        <p:blipFill>
          <a:blip r:embed="rId490"/>
          <a:stretch>
            <a:fillRect/>
          </a:stretch>
        </p:blipFill>
        <p:spPr>
          <a:xfrm>
            <a:off x="7119748" y="12362917"/>
            <a:ext cx="54236" cy="35830"/>
          </a:xfrm>
          <a:prstGeom prst="rect">
            <a:avLst/>
          </a:prstGeom>
        </p:spPr>
      </p:pic>
      <p:pic>
        <p:nvPicPr>
          <p:cNvPr id="532" name="Image 488" descr="preencoded.png"/>
          <p:cNvPicPr>
            <a:picLocks noChangeAspect="1"/>
          </p:cNvPicPr>
          <p:nvPr/>
        </p:nvPicPr>
        <p:blipFill>
          <a:blip r:embed="rId491"/>
          <a:stretch>
            <a:fillRect/>
          </a:stretch>
        </p:blipFill>
        <p:spPr>
          <a:xfrm>
            <a:off x="6639803" y="12370594"/>
            <a:ext cx="297678" cy="136897"/>
          </a:xfrm>
          <a:prstGeom prst="rect">
            <a:avLst/>
          </a:prstGeom>
        </p:spPr>
      </p:pic>
      <p:pic>
        <p:nvPicPr>
          <p:cNvPr id="533" name="Image 489" descr="preencoded.png"/>
          <p:cNvPicPr>
            <a:picLocks noChangeAspect="1"/>
          </p:cNvPicPr>
          <p:nvPr/>
        </p:nvPicPr>
        <p:blipFill>
          <a:blip r:embed="rId492"/>
          <a:stretch>
            <a:fillRect/>
          </a:stretch>
        </p:blipFill>
        <p:spPr>
          <a:xfrm>
            <a:off x="6571801" y="12482550"/>
            <a:ext cx="248062" cy="80900"/>
          </a:xfrm>
          <a:prstGeom prst="rect">
            <a:avLst/>
          </a:prstGeom>
        </p:spPr>
      </p:pic>
      <p:pic>
        <p:nvPicPr>
          <p:cNvPr id="534" name="Image 490" descr="preencoded.png"/>
          <p:cNvPicPr>
            <a:picLocks noChangeAspect="1"/>
          </p:cNvPicPr>
          <p:nvPr/>
        </p:nvPicPr>
        <p:blipFill>
          <a:blip r:embed="rId493"/>
          <a:stretch>
            <a:fillRect/>
          </a:stretch>
        </p:blipFill>
        <p:spPr>
          <a:xfrm>
            <a:off x="6517819" y="12414312"/>
            <a:ext cx="100817" cy="74898"/>
          </a:xfrm>
          <a:prstGeom prst="rect">
            <a:avLst/>
          </a:prstGeom>
        </p:spPr>
      </p:pic>
      <p:pic>
        <p:nvPicPr>
          <p:cNvPr id="535" name="Image 491" descr="preencoded.png"/>
          <p:cNvPicPr>
            <a:picLocks noChangeAspect="1"/>
          </p:cNvPicPr>
          <p:nvPr/>
        </p:nvPicPr>
        <p:blipFill>
          <a:blip r:embed="rId494"/>
          <a:stretch>
            <a:fillRect/>
          </a:stretch>
        </p:blipFill>
        <p:spPr>
          <a:xfrm>
            <a:off x="6472983" y="12248108"/>
            <a:ext cx="141877" cy="166874"/>
          </a:xfrm>
          <a:prstGeom prst="rect">
            <a:avLst/>
          </a:prstGeom>
        </p:spPr>
      </p:pic>
      <p:pic>
        <p:nvPicPr>
          <p:cNvPr id="536" name="Image 492" descr="preencoded.png"/>
          <p:cNvPicPr>
            <a:picLocks noChangeAspect="1"/>
          </p:cNvPicPr>
          <p:nvPr/>
        </p:nvPicPr>
        <p:blipFill>
          <a:blip r:embed="rId495"/>
          <a:stretch>
            <a:fillRect/>
          </a:stretch>
        </p:blipFill>
        <p:spPr>
          <a:xfrm>
            <a:off x="6643438" y="12199714"/>
            <a:ext cx="213514" cy="90922"/>
          </a:xfrm>
          <a:prstGeom prst="rect">
            <a:avLst/>
          </a:prstGeom>
        </p:spPr>
      </p:pic>
      <p:pic>
        <p:nvPicPr>
          <p:cNvPr id="537" name="Image 493" descr="preencoded.png"/>
          <p:cNvPicPr>
            <a:picLocks noChangeAspect="1"/>
          </p:cNvPicPr>
          <p:nvPr/>
        </p:nvPicPr>
        <p:blipFill>
          <a:blip r:embed="rId496"/>
          <a:stretch>
            <a:fillRect/>
          </a:stretch>
        </p:blipFill>
        <p:spPr>
          <a:xfrm>
            <a:off x="7058018" y="12202133"/>
            <a:ext cx="54744" cy="49275"/>
          </a:xfrm>
          <a:prstGeom prst="rect">
            <a:avLst/>
          </a:prstGeom>
        </p:spPr>
      </p:pic>
      <p:pic>
        <p:nvPicPr>
          <p:cNvPr id="538" name="Image 494" descr="preencoded.png"/>
          <p:cNvPicPr>
            <a:picLocks noChangeAspect="1"/>
          </p:cNvPicPr>
          <p:nvPr/>
        </p:nvPicPr>
        <p:blipFill>
          <a:blip r:embed="rId497"/>
          <a:stretch>
            <a:fillRect/>
          </a:stretch>
        </p:blipFill>
        <p:spPr>
          <a:xfrm>
            <a:off x="6517692" y="12426169"/>
            <a:ext cx="42632" cy="32196"/>
          </a:xfrm>
          <a:prstGeom prst="rect">
            <a:avLst/>
          </a:prstGeom>
        </p:spPr>
      </p:pic>
      <p:pic>
        <p:nvPicPr>
          <p:cNvPr id="539" name="Image 495" descr="preencoded.png"/>
          <p:cNvPicPr>
            <a:picLocks noChangeAspect="1"/>
          </p:cNvPicPr>
          <p:nvPr/>
        </p:nvPicPr>
        <p:blipFill>
          <a:blip r:embed="rId498"/>
          <a:stretch>
            <a:fillRect/>
          </a:stretch>
        </p:blipFill>
        <p:spPr>
          <a:xfrm>
            <a:off x="6748988" y="12344871"/>
            <a:ext cx="68110" cy="44500"/>
          </a:xfrm>
          <a:prstGeom prst="rect">
            <a:avLst/>
          </a:prstGeom>
        </p:spPr>
      </p:pic>
      <p:pic>
        <p:nvPicPr>
          <p:cNvPr id="540" name="Image 496" descr="preencoded.png"/>
          <p:cNvPicPr>
            <a:picLocks noChangeAspect="1"/>
          </p:cNvPicPr>
          <p:nvPr/>
        </p:nvPicPr>
        <p:blipFill>
          <a:blip r:embed="rId499"/>
          <a:stretch>
            <a:fillRect/>
          </a:stretch>
        </p:blipFill>
        <p:spPr>
          <a:xfrm>
            <a:off x="7307223" y="12299801"/>
            <a:ext cx="179728" cy="65497"/>
          </a:xfrm>
          <a:prstGeom prst="rect">
            <a:avLst/>
          </a:prstGeom>
        </p:spPr>
      </p:pic>
      <p:pic>
        <p:nvPicPr>
          <p:cNvPr id="541" name="Image 497" descr="preencoded.png"/>
          <p:cNvPicPr>
            <a:picLocks noChangeAspect="1"/>
          </p:cNvPicPr>
          <p:nvPr/>
        </p:nvPicPr>
        <p:blipFill>
          <a:blip r:embed="rId500"/>
          <a:stretch>
            <a:fillRect/>
          </a:stretch>
        </p:blipFill>
        <p:spPr>
          <a:xfrm>
            <a:off x="2142555" y="0"/>
            <a:ext cx="385043" cy="502977"/>
          </a:xfrm>
          <a:prstGeom prst="rect">
            <a:avLst/>
          </a:prstGeom>
        </p:spPr>
      </p:pic>
      <p:pic>
        <p:nvPicPr>
          <p:cNvPr id="542" name="Image 498" descr="preencoded.png"/>
          <p:cNvPicPr>
            <a:picLocks noChangeAspect="1"/>
          </p:cNvPicPr>
          <p:nvPr/>
        </p:nvPicPr>
        <p:blipFill>
          <a:blip r:embed="rId501"/>
          <a:stretch>
            <a:fillRect/>
          </a:stretch>
        </p:blipFill>
        <p:spPr>
          <a:xfrm>
            <a:off x="3548610" y="0"/>
            <a:ext cx="615504" cy="424421"/>
          </a:xfrm>
          <a:prstGeom prst="rect">
            <a:avLst/>
          </a:prstGeom>
        </p:spPr>
      </p:pic>
      <p:pic>
        <p:nvPicPr>
          <p:cNvPr id="543" name="Image 499" descr="preencoded.png"/>
          <p:cNvPicPr>
            <a:picLocks noChangeAspect="1"/>
          </p:cNvPicPr>
          <p:nvPr/>
        </p:nvPicPr>
        <p:blipFill>
          <a:blip r:embed="rId502"/>
          <a:stretch>
            <a:fillRect/>
          </a:stretch>
        </p:blipFill>
        <p:spPr>
          <a:xfrm>
            <a:off x="2588020" y="848097"/>
            <a:ext cx="1569463" cy="612093"/>
          </a:xfrm>
          <a:prstGeom prst="rect">
            <a:avLst/>
          </a:prstGeom>
        </p:spPr>
      </p:pic>
      <p:pic>
        <p:nvPicPr>
          <p:cNvPr id="544" name="Image 500" descr="preencoded.png"/>
          <p:cNvPicPr>
            <a:picLocks noChangeAspect="1"/>
          </p:cNvPicPr>
          <p:nvPr/>
        </p:nvPicPr>
        <p:blipFill>
          <a:blip r:embed="rId503"/>
          <a:stretch>
            <a:fillRect/>
          </a:stretch>
        </p:blipFill>
        <p:spPr>
          <a:xfrm>
            <a:off x="2908256" y="1360066"/>
            <a:ext cx="382618" cy="580008"/>
          </a:xfrm>
          <a:prstGeom prst="rect">
            <a:avLst/>
          </a:prstGeom>
        </p:spPr>
      </p:pic>
      <p:pic>
        <p:nvPicPr>
          <p:cNvPr id="545" name="Image 501" descr="preencoded.png"/>
          <p:cNvPicPr>
            <a:picLocks noChangeAspect="1"/>
          </p:cNvPicPr>
          <p:nvPr/>
        </p:nvPicPr>
        <p:blipFill>
          <a:blip r:embed="rId504"/>
          <a:stretch>
            <a:fillRect/>
          </a:stretch>
        </p:blipFill>
        <p:spPr>
          <a:xfrm>
            <a:off x="1540793" y="849263"/>
            <a:ext cx="571575" cy="594742"/>
          </a:xfrm>
          <a:prstGeom prst="rect">
            <a:avLst/>
          </a:prstGeom>
        </p:spPr>
      </p:pic>
      <p:pic>
        <p:nvPicPr>
          <p:cNvPr id="546" name="Image 502" descr="preencoded.png"/>
          <p:cNvPicPr>
            <a:picLocks noChangeAspect="1"/>
          </p:cNvPicPr>
          <p:nvPr/>
        </p:nvPicPr>
        <p:blipFill>
          <a:blip r:embed="rId505"/>
          <a:stretch>
            <a:fillRect/>
          </a:stretch>
        </p:blipFill>
        <p:spPr>
          <a:xfrm>
            <a:off x="3593199" y="7007"/>
            <a:ext cx="512829" cy="621940"/>
          </a:xfrm>
          <a:prstGeom prst="rect">
            <a:avLst/>
          </a:prstGeom>
        </p:spPr>
      </p:pic>
      <p:pic>
        <p:nvPicPr>
          <p:cNvPr id="547" name="Image 503" descr="preencoded.png"/>
          <p:cNvPicPr>
            <a:picLocks noChangeAspect="1"/>
          </p:cNvPicPr>
          <p:nvPr/>
        </p:nvPicPr>
        <p:blipFill>
          <a:blip r:embed="rId506"/>
          <a:stretch>
            <a:fillRect/>
          </a:stretch>
        </p:blipFill>
        <p:spPr>
          <a:xfrm>
            <a:off x="1104728" y="655923"/>
            <a:ext cx="1136971" cy="189607"/>
          </a:xfrm>
          <a:prstGeom prst="rect">
            <a:avLst/>
          </a:prstGeom>
        </p:spPr>
      </p:pic>
      <p:pic>
        <p:nvPicPr>
          <p:cNvPr id="548" name="Image 504" descr="preencoded.png"/>
          <p:cNvPicPr>
            <a:picLocks noChangeAspect="1"/>
          </p:cNvPicPr>
          <p:nvPr/>
        </p:nvPicPr>
        <p:blipFill>
          <a:blip r:embed="rId507"/>
          <a:stretch>
            <a:fillRect/>
          </a:stretch>
        </p:blipFill>
        <p:spPr>
          <a:xfrm>
            <a:off x="4382373" y="1252959"/>
            <a:ext cx="750659" cy="285713"/>
          </a:xfrm>
          <a:prstGeom prst="rect">
            <a:avLst/>
          </a:prstGeom>
        </p:spPr>
      </p:pic>
      <p:pic>
        <p:nvPicPr>
          <p:cNvPr id="549" name="Image 505" descr="preencoded.png"/>
          <p:cNvPicPr>
            <a:picLocks noChangeAspect="1"/>
          </p:cNvPicPr>
          <p:nvPr/>
        </p:nvPicPr>
        <p:blipFill>
          <a:blip r:embed="rId508"/>
          <a:stretch>
            <a:fillRect/>
          </a:stretch>
        </p:blipFill>
        <p:spPr>
          <a:xfrm>
            <a:off x="328264" y="297532"/>
            <a:ext cx="1027955" cy="456183"/>
          </a:xfrm>
          <a:prstGeom prst="rect">
            <a:avLst/>
          </a:prstGeom>
        </p:spPr>
      </p:pic>
      <p:pic>
        <p:nvPicPr>
          <p:cNvPr id="550" name="Image 506" descr="preencoded.png"/>
          <p:cNvPicPr>
            <a:picLocks noChangeAspect="1"/>
          </p:cNvPicPr>
          <p:nvPr/>
        </p:nvPicPr>
        <p:blipFill>
          <a:blip r:embed="rId509"/>
          <a:stretch>
            <a:fillRect/>
          </a:stretch>
        </p:blipFill>
        <p:spPr>
          <a:xfrm>
            <a:off x="2725438" y="1081249"/>
            <a:ext cx="342575" cy="466564"/>
          </a:xfrm>
          <a:prstGeom prst="rect">
            <a:avLst/>
          </a:prstGeom>
        </p:spPr>
      </p:pic>
      <p:pic>
        <p:nvPicPr>
          <p:cNvPr id="551" name="Image 507" descr="preencoded.png"/>
          <p:cNvPicPr>
            <a:picLocks noChangeAspect="1"/>
          </p:cNvPicPr>
          <p:nvPr/>
        </p:nvPicPr>
        <p:blipFill>
          <a:blip r:embed="rId510"/>
          <a:stretch>
            <a:fillRect/>
          </a:stretch>
        </p:blipFill>
        <p:spPr>
          <a:xfrm>
            <a:off x="4509650" y="2125576"/>
            <a:ext cx="284603" cy="380653"/>
          </a:xfrm>
          <a:prstGeom prst="rect">
            <a:avLst/>
          </a:prstGeom>
        </p:spPr>
      </p:pic>
      <p:pic>
        <p:nvPicPr>
          <p:cNvPr id="552" name="Image 508" descr="preencoded.png"/>
          <p:cNvPicPr>
            <a:picLocks noChangeAspect="1"/>
          </p:cNvPicPr>
          <p:nvPr/>
        </p:nvPicPr>
        <p:blipFill>
          <a:blip r:embed="rId511"/>
          <a:stretch>
            <a:fillRect/>
          </a:stretch>
        </p:blipFill>
        <p:spPr>
          <a:xfrm>
            <a:off x="4811647" y="2054337"/>
            <a:ext cx="566814" cy="238447"/>
          </a:xfrm>
          <a:prstGeom prst="rect">
            <a:avLst/>
          </a:prstGeom>
        </p:spPr>
      </p:pic>
      <p:pic>
        <p:nvPicPr>
          <p:cNvPr id="553" name="Image 509" descr="preencoded.png"/>
          <p:cNvPicPr>
            <a:picLocks noChangeAspect="1"/>
          </p:cNvPicPr>
          <p:nvPr/>
        </p:nvPicPr>
        <p:blipFill>
          <a:blip r:embed="rId512"/>
          <a:stretch>
            <a:fillRect/>
          </a:stretch>
        </p:blipFill>
        <p:spPr>
          <a:xfrm>
            <a:off x="3378696" y="32172"/>
            <a:ext cx="353864" cy="492125"/>
          </a:xfrm>
          <a:prstGeom prst="rect">
            <a:avLst/>
          </a:prstGeom>
        </p:spPr>
      </p:pic>
      <p:pic>
        <p:nvPicPr>
          <p:cNvPr id="554" name="Image 510" descr="preencoded.png"/>
          <p:cNvPicPr>
            <a:picLocks noChangeAspect="1"/>
          </p:cNvPicPr>
          <p:nvPr/>
        </p:nvPicPr>
        <p:blipFill>
          <a:blip r:embed="rId513"/>
          <a:stretch>
            <a:fillRect/>
          </a:stretch>
        </p:blipFill>
        <p:spPr>
          <a:xfrm>
            <a:off x="4698262" y="1137320"/>
            <a:ext cx="401243" cy="286457"/>
          </a:xfrm>
          <a:prstGeom prst="rect">
            <a:avLst/>
          </a:prstGeom>
        </p:spPr>
      </p:pic>
      <p:pic>
        <p:nvPicPr>
          <p:cNvPr id="555" name="Image 511" descr="preencoded.png"/>
          <p:cNvPicPr>
            <a:picLocks noChangeAspect="1"/>
          </p:cNvPicPr>
          <p:nvPr/>
        </p:nvPicPr>
        <p:blipFill>
          <a:blip r:embed="rId514"/>
          <a:stretch>
            <a:fillRect/>
          </a:stretch>
        </p:blipFill>
        <p:spPr>
          <a:xfrm>
            <a:off x="3894164" y="1924273"/>
            <a:ext cx="289302" cy="341635"/>
          </a:xfrm>
          <a:prstGeom prst="rect">
            <a:avLst/>
          </a:prstGeom>
        </p:spPr>
      </p:pic>
      <p:pic>
        <p:nvPicPr>
          <p:cNvPr id="556" name="Image 512" descr="preencoded.png"/>
          <p:cNvPicPr>
            <a:picLocks noChangeAspect="1"/>
          </p:cNvPicPr>
          <p:nvPr/>
        </p:nvPicPr>
        <p:blipFill>
          <a:blip r:embed="rId515"/>
          <a:stretch>
            <a:fillRect/>
          </a:stretch>
        </p:blipFill>
        <p:spPr>
          <a:xfrm>
            <a:off x="2274964" y="52933"/>
            <a:ext cx="268724" cy="612527"/>
          </a:xfrm>
          <a:prstGeom prst="rect">
            <a:avLst/>
          </a:prstGeom>
        </p:spPr>
      </p:pic>
      <p:pic>
        <p:nvPicPr>
          <p:cNvPr id="557" name="Image 513" descr="preencoded.png"/>
          <p:cNvPicPr>
            <a:picLocks noChangeAspect="1"/>
          </p:cNvPicPr>
          <p:nvPr/>
        </p:nvPicPr>
        <p:blipFill>
          <a:blip r:embed="rId516"/>
          <a:stretch>
            <a:fillRect/>
          </a:stretch>
        </p:blipFill>
        <p:spPr>
          <a:xfrm>
            <a:off x="3266031" y="295498"/>
            <a:ext cx="292123" cy="364790"/>
          </a:xfrm>
          <a:prstGeom prst="rect">
            <a:avLst/>
          </a:prstGeom>
        </p:spPr>
      </p:pic>
      <p:pic>
        <p:nvPicPr>
          <p:cNvPr id="558" name="Image 514" descr="preencoded.png"/>
          <p:cNvPicPr>
            <a:picLocks noChangeAspect="1"/>
          </p:cNvPicPr>
          <p:nvPr/>
        </p:nvPicPr>
        <p:blipFill>
          <a:blip r:embed="rId517"/>
          <a:stretch>
            <a:fillRect/>
          </a:stretch>
        </p:blipFill>
        <p:spPr>
          <a:xfrm>
            <a:off x="1871755" y="977937"/>
            <a:ext cx="307497" cy="477031"/>
          </a:xfrm>
          <a:prstGeom prst="rect">
            <a:avLst/>
          </a:prstGeom>
        </p:spPr>
      </p:pic>
      <p:pic>
        <p:nvPicPr>
          <p:cNvPr id="559" name="Image 515" descr="preencoded.png"/>
          <p:cNvPicPr>
            <a:picLocks noChangeAspect="1"/>
          </p:cNvPicPr>
          <p:nvPr/>
        </p:nvPicPr>
        <p:blipFill>
          <a:blip r:embed="rId518"/>
          <a:stretch>
            <a:fillRect/>
          </a:stretch>
        </p:blipFill>
        <p:spPr>
          <a:xfrm>
            <a:off x="3832061" y="1703425"/>
            <a:ext cx="231463" cy="510220"/>
          </a:xfrm>
          <a:prstGeom prst="rect">
            <a:avLst/>
          </a:prstGeom>
        </p:spPr>
      </p:pic>
      <p:pic>
        <p:nvPicPr>
          <p:cNvPr id="560" name="Image 516" descr="preencoded.png"/>
          <p:cNvPicPr>
            <a:picLocks noChangeAspect="1"/>
          </p:cNvPicPr>
          <p:nvPr/>
        </p:nvPicPr>
        <p:blipFill>
          <a:blip r:embed="rId519"/>
          <a:stretch>
            <a:fillRect/>
          </a:stretch>
        </p:blipFill>
        <p:spPr>
          <a:xfrm>
            <a:off x="2045856" y="0"/>
            <a:ext cx="195654" cy="473807"/>
          </a:xfrm>
          <a:prstGeom prst="rect">
            <a:avLst/>
          </a:prstGeom>
        </p:spPr>
      </p:pic>
      <p:pic>
        <p:nvPicPr>
          <p:cNvPr id="561" name="Image 517" descr="preencoded.png"/>
          <p:cNvPicPr>
            <a:picLocks noChangeAspect="1"/>
          </p:cNvPicPr>
          <p:nvPr/>
        </p:nvPicPr>
        <p:blipFill>
          <a:blip r:embed="rId520"/>
          <a:stretch>
            <a:fillRect/>
          </a:stretch>
        </p:blipFill>
        <p:spPr>
          <a:xfrm>
            <a:off x="1794805" y="1114214"/>
            <a:ext cx="251702" cy="360759"/>
          </a:xfrm>
          <a:prstGeom prst="rect">
            <a:avLst/>
          </a:prstGeom>
        </p:spPr>
      </p:pic>
      <p:pic>
        <p:nvPicPr>
          <p:cNvPr id="562" name="Image 518" descr="preencoded.png"/>
          <p:cNvPicPr>
            <a:picLocks noChangeAspect="1"/>
          </p:cNvPicPr>
          <p:nvPr/>
        </p:nvPicPr>
        <p:blipFill>
          <a:blip r:embed="rId521"/>
          <a:stretch>
            <a:fillRect/>
          </a:stretch>
        </p:blipFill>
        <p:spPr>
          <a:xfrm>
            <a:off x="2746998" y="1642901"/>
            <a:ext cx="205868" cy="307553"/>
          </a:xfrm>
          <a:prstGeom prst="rect">
            <a:avLst/>
          </a:prstGeom>
        </p:spPr>
      </p:pic>
      <p:pic>
        <p:nvPicPr>
          <p:cNvPr id="563" name="Image 519" descr="preencoded.png"/>
          <p:cNvPicPr>
            <a:picLocks noChangeAspect="1"/>
          </p:cNvPicPr>
          <p:nvPr/>
        </p:nvPicPr>
        <p:blipFill>
          <a:blip r:embed="rId522"/>
          <a:stretch>
            <a:fillRect/>
          </a:stretch>
        </p:blipFill>
        <p:spPr>
          <a:xfrm>
            <a:off x="2496897" y="1440408"/>
            <a:ext cx="349091" cy="490475"/>
          </a:xfrm>
          <a:prstGeom prst="rect">
            <a:avLst/>
          </a:prstGeom>
        </p:spPr>
      </p:pic>
      <p:pic>
        <p:nvPicPr>
          <p:cNvPr id="564" name="Image 520" descr="preencoded.png"/>
          <p:cNvPicPr>
            <a:picLocks noChangeAspect="1"/>
          </p:cNvPicPr>
          <p:nvPr/>
        </p:nvPicPr>
        <p:blipFill>
          <a:blip r:embed="rId523"/>
          <a:stretch>
            <a:fillRect/>
          </a:stretch>
        </p:blipFill>
        <p:spPr>
          <a:xfrm>
            <a:off x="2493680" y="1079227"/>
            <a:ext cx="251839" cy="418343"/>
          </a:xfrm>
          <a:prstGeom prst="rect">
            <a:avLst/>
          </a:prstGeom>
        </p:spPr>
      </p:pic>
      <p:pic>
        <p:nvPicPr>
          <p:cNvPr id="565" name="Image 521" descr="preencoded.png"/>
          <p:cNvPicPr>
            <a:picLocks noChangeAspect="1"/>
          </p:cNvPicPr>
          <p:nvPr/>
        </p:nvPicPr>
        <p:blipFill>
          <a:blip r:embed="rId524"/>
          <a:stretch>
            <a:fillRect/>
          </a:stretch>
        </p:blipFill>
        <p:spPr>
          <a:xfrm>
            <a:off x="1547506" y="1006611"/>
            <a:ext cx="320842" cy="247972"/>
          </a:xfrm>
          <a:prstGeom prst="rect">
            <a:avLst/>
          </a:prstGeom>
        </p:spPr>
      </p:pic>
      <p:pic>
        <p:nvPicPr>
          <p:cNvPr id="566" name="Image 522" descr="preencoded.png"/>
          <p:cNvPicPr>
            <a:picLocks noChangeAspect="1"/>
          </p:cNvPicPr>
          <p:nvPr/>
        </p:nvPicPr>
        <p:blipFill>
          <a:blip r:embed="rId525"/>
          <a:stretch>
            <a:fillRect/>
          </a:stretch>
        </p:blipFill>
        <p:spPr>
          <a:xfrm>
            <a:off x="3933675" y="1589633"/>
            <a:ext cx="260333" cy="453851"/>
          </a:xfrm>
          <a:prstGeom prst="rect">
            <a:avLst/>
          </a:prstGeom>
        </p:spPr>
      </p:pic>
      <p:pic>
        <p:nvPicPr>
          <p:cNvPr id="567" name="Image 523" descr="preencoded.png"/>
          <p:cNvPicPr>
            <a:picLocks noChangeAspect="1"/>
          </p:cNvPicPr>
          <p:nvPr/>
        </p:nvPicPr>
        <p:blipFill>
          <a:blip r:embed="rId526"/>
          <a:stretch>
            <a:fillRect/>
          </a:stretch>
        </p:blipFill>
        <p:spPr>
          <a:xfrm>
            <a:off x="3088732" y="1203548"/>
            <a:ext cx="152022" cy="439043"/>
          </a:xfrm>
          <a:prstGeom prst="rect">
            <a:avLst/>
          </a:prstGeom>
        </p:spPr>
      </p:pic>
      <p:pic>
        <p:nvPicPr>
          <p:cNvPr id="568" name="Image 524" descr="preencoded.png"/>
          <p:cNvPicPr>
            <a:picLocks noChangeAspect="1"/>
          </p:cNvPicPr>
          <p:nvPr/>
        </p:nvPicPr>
        <p:blipFill>
          <a:blip r:embed="rId527"/>
          <a:stretch>
            <a:fillRect/>
          </a:stretch>
        </p:blipFill>
        <p:spPr>
          <a:xfrm>
            <a:off x="2083792" y="779500"/>
            <a:ext cx="648645" cy="229493"/>
          </a:xfrm>
          <a:prstGeom prst="rect">
            <a:avLst/>
          </a:prstGeom>
        </p:spPr>
      </p:pic>
      <p:pic>
        <p:nvPicPr>
          <p:cNvPr id="569" name="Image 525" descr="preencoded.png"/>
          <p:cNvPicPr>
            <a:picLocks noChangeAspect="1"/>
          </p:cNvPicPr>
          <p:nvPr/>
        </p:nvPicPr>
        <p:blipFill>
          <a:blip r:embed="rId528"/>
          <a:stretch>
            <a:fillRect/>
          </a:stretch>
        </p:blipFill>
        <p:spPr>
          <a:xfrm>
            <a:off x="2187665" y="340767"/>
            <a:ext cx="177568" cy="278085"/>
          </a:xfrm>
          <a:prstGeom prst="rect">
            <a:avLst/>
          </a:prstGeom>
        </p:spPr>
      </p:pic>
      <p:pic>
        <p:nvPicPr>
          <p:cNvPr id="570" name="Image 526" descr="preencoded.png"/>
          <p:cNvPicPr>
            <a:picLocks noChangeAspect="1"/>
          </p:cNvPicPr>
          <p:nvPr/>
        </p:nvPicPr>
        <p:blipFill>
          <a:blip r:embed="rId529"/>
          <a:stretch>
            <a:fillRect/>
          </a:stretch>
        </p:blipFill>
        <p:spPr>
          <a:xfrm>
            <a:off x="4248272" y="1663799"/>
            <a:ext cx="474968" cy="438621"/>
          </a:xfrm>
          <a:prstGeom prst="rect">
            <a:avLst/>
          </a:prstGeom>
        </p:spPr>
      </p:pic>
      <p:pic>
        <p:nvPicPr>
          <p:cNvPr id="571" name="Image 527" descr="preencoded.png"/>
          <p:cNvPicPr>
            <a:picLocks noChangeAspect="1"/>
          </p:cNvPicPr>
          <p:nvPr/>
        </p:nvPicPr>
        <p:blipFill>
          <a:blip r:embed="rId530"/>
          <a:stretch>
            <a:fillRect/>
          </a:stretch>
        </p:blipFill>
        <p:spPr>
          <a:xfrm>
            <a:off x="3379963" y="561442"/>
            <a:ext cx="294794" cy="221109"/>
          </a:xfrm>
          <a:prstGeom prst="rect">
            <a:avLst/>
          </a:prstGeom>
        </p:spPr>
      </p:pic>
      <p:pic>
        <p:nvPicPr>
          <p:cNvPr id="572" name="Image 528" descr="preencoded.png"/>
          <p:cNvPicPr>
            <a:picLocks noChangeAspect="1"/>
          </p:cNvPicPr>
          <p:nvPr/>
        </p:nvPicPr>
        <p:blipFill>
          <a:blip r:embed="rId531"/>
          <a:stretch>
            <a:fillRect/>
          </a:stretch>
        </p:blipFill>
        <p:spPr>
          <a:xfrm>
            <a:off x="4477254" y="1484238"/>
            <a:ext cx="506794" cy="82885"/>
          </a:xfrm>
          <a:prstGeom prst="rect">
            <a:avLst/>
          </a:prstGeom>
        </p:spPr>
      </p:pic>
      <p:pic>
        <p:nvPicPr>
          <p:cNvPr id="573" name="Image 529" descr="preencoded.png"/>
          <p:cNvPicPr>
            <a:picLocks noChangeAspect="1"/>
          </p:cNvPicPr>
          <p:nvPr/>
        </p:nvPicPr>
        <p:blipFill>
          <a:blip r:embed="rId532"/>
          <a:stretch>
            <a:fillRect/>
          </a:stretch>
        </p:blipFill>
        <p:spPr>
          <a:xfrm>
            <a:off x="2953719" y="1141710"/>
            <a:ext cx="181739" cy="310642"/>
          </a:xfrm>
          <a:prstGeom prst="rect">
            <a:avLst/>
          </a:prstGeom>
        </p:spPr>
      </p:pic>
      <p:pic>
        <p:nvPicPr>
          <p:cNvPr id="574" name="Image 530" descr="preencoded.png"/>
          <p:cNvPicPr>
            <a:picLocks noChangeAspect="1"/>
          </p:cNvPicPr>
          <p:nvPr/>
        </p:nvPicPr>
        <p:blipFill>
          <a:blip r:embed="rId533"/>
          <a:stretch>
            <a:fillRect/>
          </a:stretch>
        </p:blipFill>
        <p:spPr>
          <a:xfrm>
            <a:off x="2786888" y="1011659"/>
            <a:ext cx="211774" cy="248779"/>
          </a:xfrm>
          <a:prstGeom prst="rect">
            <a:avLst/>
          </a:prstGeom>
        </p:spPr>
      </p:pic>
      <p:pic>
        <p:nvPicPr>
          <p:cNvPr id="575" name="Image 531" descr="preencoded.png"/>
          <p:cNvPicPr>
            <a:picLocks noChangeAspect="1"/>
          </p:cNvPicPr>
          <p:nvPr/>
        </p:nvPicPr>
        <p:blipFill>
          <a:blip r:embed="rId534"/>
          <a:stretch>
            <a:fillRect/>
          </a:stretch>
        </p:blipFill>
        <p:spPr>
          <a:xfrm>
            <a:off x="5055739" y="2010172"/>
            <a:ext cx="234531" cy="177167"/>
          </a:xfrm>
          <a:prstGeom prst="rect">
            <a:avLst/>
          </a:prstGeom>
        </p:spPr>
      </p:pic>
      <p:pic>
        <p:nvPicPr>
          <p:cNvPr id="576" name="Image 532" descr="preencoded.png"/>
          <p:cNvPicPr>
            <a:picLocks noChangeAspect="1"/>
          </p:cNvPicPr>
          <p:nvPr/>
        </p:nvPicPr>
        <p:blipFill>
          <a:blip r:embed="rId535"/>
          <a:stretch>
            <a:fillRect/>
          </a:stretch>
        </p:blipFill>
        <p:spPr>
          <a:xfrm>
            <a:off x="4411291" y="1244550"/>
            <a:ext cx="306913" cy="199169"/>
          </a:xfrm>
          <a:prstGeom prst="rect">
            <a:avLst/>
          </a:prstGeom>
        </p:spPr>
      </p:pic>
      <p:pic>
        <p:nvPicPr>
          <p:cNvPr id="577" name="Image 533" descr="preencoded.png"/>
          <p:cNvPicPr>
            <a:picLocks noChangeAspect="1"/>
          </p:cNvPicPr>
          <p:nvPr/>
        </p:nvPicPr>
        <p:blipFill>
          <a:blip r:embed="rId536"/>
          <a:stretch>
            <a:fillRect/>
          </a:stretch>
        </p:blipFill>
        <p:spPr>
          <a:xfrm>
            <a:off x="0" y="104577"/>
            <a:ext cx="343776" cy="233338"/>
          </a:xfrm>
          <a:prstGeom prst="rect">
            <a:avLst/>
          </a:prstGeom>
        </p:spPr>
      </p:pic>
      <p:pic>
        <p:nvPicPr>
          <p:cNvPr id="578" name="Image 534" descr="preencoded.png"/>
          <p:cNvPicPr>
            <a:picLocks noChangeAspect="1"/>
          </p:cNvPicPr>
          <p:nvPr/>
        </p:nvPicPr>
        <p:blipFill>
          <a:blip r:embed="rId537"/>
          <a:stretch>
            <a:fillRect/>
          </a:stretch>
        </p:blipFill>
        <p:spPr>
          <a:xfrm>
            <a:off x="3204604" y="622027"/>
            <a:ext cx="257912" cy="187213"/>
          </a:xfrm>
          <a:prstGeom prst="rect">
            <a:avLst/>
          </a:prstGeom>
        </p:spPr>
      </p:pic>
      <p:pic>
        <p:nvPicPr>
          <p:cNvPr id="579" name="Image 535" descr="preencoded.png"/>
          <p:cNvPicPr>
            <a:picLocks noChangeAspect="1"/>
          </p:cNvPicPr>
          <p:nvPr/>
        </p:nvPicPr>
        <p:blipFill>
          <a:blip r:embed="rId538"/>
          <a:stretch>
            <a:fillRect/>
          </a:stretch>
        </p:blipFill>
        <p:spPr>
          <a:xfrm>
            <a:off x="3170607" y="580616"/>
            <a:ext cx="184416" cy="194903"/>
          </a:xfrm>
          <a:prstGeom prst="rect">
            <a:avLst/>
          </a:prstGeom>
        </p:spPr>
      </p:pic>
      <p:pic>
        <p:nvPicPr>
          <p:cNvPr id="580" name="Image 536" descr="preencoded.png"/>
          <p:cNvPicPr>
            <a:picLocks noChangeAspect="1"/>
          </p:cNvPicPr>
          <p:nvPr/>
        </p:nvPicPr>
        <p:blipFill>
          <a:blip r:embed="rId539"/>
          <a:stretch>
            <a:fillRect/>
          </a:stretch>
        </p:blipFill>
        <p:spPr>
          <a:xfrm>
            <a:off x="4326136" y="1299890"/>
            <a:ext cx="215373" cy="164840"/>
          </a:xfrm>
          <a:prstGeom prst="rect">
            <a:avLst/>
          </a:prstGeom>
        </p:spPr>
      </p:pic>
      <p:pic>
        <p:nvPicPr>
          <p:cNvPr id="581" name="Image 537" descr="preencoded.png"/>
          <p:cNvPicPr>
            <a:picLocks noChangeAspect="1"/>
          </p:cNvPicPr>
          <p:nvPr/>
        </p:nvPicPr>
        <p:blipFill>
          <a:blip r:embed="rId540"/>
          <a:stretch>
            <a:fillRect/>
          </a:stretch>
        </p:blipFill>
        <p:spPr>
          <a:xfrm>
            <a:off x="1810302" y="916409"/>
            <a:ext cx="213185" cy="173596"/>
          </a:xfrm>
          <a:prstGeom prst="rect">
            <a:avLst/>
          </a:prstGeom>
        </p:spPr>
      </p:pic>
      <p:pic>
        <p:nvPicPr>
          <p:cNvPr id="582" name="Image 538" descr="preencoded.png"/>
          <p:cNvPicPr>
            <a:picLocks noChangeAspect="1"/>
          </p:cNvPicPr>
          <p:nvPr/>
        </p:nvPicPr>
        <p:blipFill>
          <a:blip r:embed="rId541"/>
          <a:stretch>
            <a:fillRect/>
          </a:stretch>
        </p:blipFill>
        <p:spPr>
          <a:xfrm>
            <a:off x="4520693" y="2369158"/>
            <a:ext cx="267368" cy="153677"/>
          </a:xfrm>
          <a:prstGeom prst="rect">
            <a:avLst/>
          </a:prstGeom>
        </p:spPr>
      </p:pic>
      <p:pic>
        <p:nvPicPr>
          <p:cNvPr id="583" name="Image 539" descr="preencoded.png"/>
          <p:cNvPicPr>
            <a:picLocks noChangeAspect="1"/>
          </p:cNvPicPr>
          <p:nvPr/>
        </p:nvPicPr>
        <p:blipFill>
          <a:blip r:embed="rId542"/>
          <a:stretch>
            <a:fillRect/>
          </a:stretch>
        </p:blipFill>
        <p:spPr>
          <a:xfrm>
            <a:off x="1646578" y="1336501"/>
            <a:ext cx="203084" cy="136165"/>
          </a:xfrm>
          <a:prstGeom prst="rect">
            <a:avLst/>
          </a:prstGeom>
        </p:spPr>
      </p:pic>
      <p:pic>
        <p:nvPicPr>
          <p:cNvPr id="584" name="Image 540" descr="preencoded.png"/>
          <p:cNvPicPr>
            <a:picLocks noChangeAspect="1"/>
          </p:cNvPicPr>
          <p:nvPr/>
        </p:nvPicPr>
        <p:blipFill>
          <a:blip r:embed="rId543"/>
          <a:stretch>
            <a:fillRect/>
          </a:stretch>
        </p:blipFill>
        <p:spPr>
          <a:xfrm>
            <a:off x="4014661" y="1457809"/>
            <a:ext cx="248824" cy="245368"/>
          </a:xfrm>
          <a:prstGeom prst="rect">
            <a:avLst/>
          </a:prstGeom>
        </p:spPr>
      </p:pic>
      <p:pic>
        <p:nvPicPr>
          <p:cNvPr id="585" name="Image 541" descr="preencoded.png"/>
          <p:cNvPicPr>
            <a:picLocks noChangeAspect="1"/>
          </p:cNvPicPr>
          <p:nvPr/>
        </p:nvPicPr>
        <p:blipFill>
          <a:blip r:embed="rId544"/>
          <a:stretch>
            <a:fillRect/>
          </a:stretch>
        </p:blipFill>
        <p:spPr>
          <a:xfrm>
            <a:off x="2102417" y="0"/>
            <a:ext cx="94902" cy="145256"/>
          </a:xfrm>
          <a:prstGeom prst="rect">
            <a:avLst/>
          </a:prstGeom>
        </p:spPr>
      </p:pic>
      <p:pic>
        <p:nvPicPr>
          <p:cNvPr id="586" name="Image 542" descr="preencoded.png"/>
          <p:cNvPicPr>
            <a:picLocks noChangeAspect="1"/>
          </p:cNvPicPr>
          <p:nvPr/>
        </p:nvPicPr>
        <p:blipFill>
          <a:blip r:embed="rId545"/>
          <a:stretch>
            <a:fillRect/>
          </a:stretch>
        </p:blipFill>
        <p:spPr>
          <a:xfrm>
            <a:off x="3731924" y="0"/>
            <a:ext cx="278350" cy="50775"/>
          </a:xfrm>
          <a:prstGeom prst="rect">
            <a:avLst/>
          </a:prstGeom>
        </p:spPr>
      </p:pic>
      <p:pic>
        <p:nvPicPr>
          <p:cNvPr id="587" name="Image 543" descr="preencoded.png"/>
          <p:cNvPicPr>
            <a:picLocks noChangeAspect="1"/>
          </p:cNvPicPr>
          <p:nvPr/>
        </p:nvPicPr>
        <p:blipFill>
          <a:blip r:embed="rId546"/>
          <a:stretch>
            <a:fillRect/>
          </a:stretch>
        </p:blipFill>
        <p:spPr>
          <a:xfrm>
            <a:off x="2711860" y="949796"/>
            <a:ext cx="176679" cy="164009"/>
          </a:xfrm>
          <a:prstGeom prst="rect">
            <a:avLst/>
          </a:prstGeom>
        </p:spPr>
      </p:pic>
      <p:pic>
        <p:nvPicPr>
          <p:cNvPr id="588" name="Image 544" descr="preencoded.png"/>
          <p:cNvPicPr>
            <a:picLocks noChangeAspect="1"/>
          </p:cNvPicPr>
          <p:nvPr/>
        </p:nvPicPr>
        <p:blipFill>
          <a:blip r:embed="rId547"/>
          <a:stretch>
            <a:fillRect/>
          </a:stretch>
        </p:blipFill>
        <p:spPr>
          <a:xfrm>
            <a:off x="2029816" y="70842"/>
            <a:ext cx="96628" cy="320427"/>
          </a:xfrm>
          <a:prstGeom prst="rect">
            <a:avLst/>
          </a:prstGeom>
        </p:spPr>
      </p:pic>
      <p:pic>
        <p:nvPicPr>
          <p:cNvPr id="589" name="Image 545" descr="preencoded.png"/>
          <p:cNvPicPr>
            <a:picLocks noChangeAspect="1"/>
          </p:cNvPicPr>
          <p:nvPr/>
        </p:nvPicPr>
        <p:blipFill>
          <a:blip r:embed="rId548"/>
          <a:stretch>
            <a:fillRect/>
          </a:stretch>
        </p:blipFill>
        <p:spPr>
          <a:xfrm>
            <a:off x="3637806" y="457299"/>
            <a:ext cx="258223" cy="193167"/>
          </a:xfrm>
          <a:prstGeom prst="rect">
            <a:avLst/>
          </a:prstGeom>
        </p:spPr>
      </p:pic>
      <p:pic>
        <p:nvPicPr>
          <p:cNvPr id="590" name="Image 546" descr="preencoded.png"/>
          <p:cNvPicPr>
            <a:picLocks noChangeAspect="1"/>
          </p:cNvPicPr>
          <p:nvPr/>
        </p:nvPicPr>
        <p:blipFill>
          <a:blip r:embed="rId549"/>
          <a:stretch>
            <a:fillRect/>
          </a:stretch>
        </p:blipFill>
        <p:spPr>
          <a:xfrm>
            <a:off x="3888842" y="2203425"/>
            <a:ext cx="230608" cy="90239"/>
          </a:xfrm>
          <a:prstGeom prst="rect">
            <a:avLst/>
          </a:prstGeom>
        </p:spPr>
      </p:pic>
      <p:pic>
        <p:nvPicPr>
          <p:cNvPr id="591" name="Image 547" descr="preencoded.png"/>
          <p:cNvPicPr>
            <a:picLocks noChangeAspect="1"/>
          </p:cNvPicPr>
          <p:nvPr/>
        </p:nvPicPr>
        <p:blipFill>
          <a:blip r:embed="rId550"/>
          <a:stretch>
            <a:fillRect/>
          </a:stretch>
        </p:blipFill>
        <p:spPr>
          <a:xfrm>
            <a:off x="2613550" y="992485"/>
            <a:ext cx="159182" cy="231267"/>
          </a:xfrm>
          <a:prstGeom prst="rect">
            <a:avLst/>
          </a:prstGeom>
        </p:spPr>
      </p:pic>
      <p:pic>
        <p:nvPicPr>
          <p:cNvPr id="592" name="Image 548" descr="preencoded.png"/>
          <p:cNvPicPr>
            <a:picLocks noChangeAspect="1"/>
          </p:cNvPicPr>
          <p:nvPr/>
        </p:nvPicPr>
        <p:blipFill>
          <a:blip r:embed="rId551"/>
          <a:stretch>
            <a:fillRect/>
          </a:stretch>
        </p:blipFill>
        <p:spPr>
          <a:xfrm>
            <a:off x="2064714" y="831614"/>
            <a:ext cx="112270" cy="289644"/>
          </a:xfrm>
          <a:prstGeom prst="rect">
            <a:avLst/>
          </a:prstGeom>
        </p:spPr>
      </p:pic>
      <p:pic>
        <p:nvPicPr>
          <p:cNvPr id="593" name="Image 549" descr="preencoded.png"/>
          <p:cNvPicPr>
            <a:picLocks noChangeAspect="1"/>
          </p:cNvPicPr>
          <p:nvPr/>
        </p:nvPicPr>
        <p:blipFill>
          <a:blip r:embed="rId552"/>
          <a:stretch>
            <a:fillRect/>
          </a:stretch>
        </p:blipFill>
        <p:spPr>
          <a:xfrm>
            <a:off x="3717191" y="1323702"/>
            <a:ext cx="192556" cy="179239"/>
          </a:xfrm>
          <a:prstGeom prst="rect">
            <a:avLst/>
          </a:prstGeom>
        </p:spPr>
      </p:pic>
      <p:pic>
        <p:nvPicPr>
          <p:cNvPr id="594" name="Image 550" descr="preencoded.png"/>
          <p:cNvPicPr>
            <a:picLocks noChangeAspect="1"/>
          </p:cNvPicPr>
          <p:nvPr/>
        </p:nvPicPr>
        <p:blipFill>
          <a:blip r:embed="rId553"/>
          <a:stretch>
            <a:fillRect/>
          </a:stretch>
        </p:blipFill>
        <p:spPr>
          <a:xfrm>
            <a:off x="3671973" y="0"/>
            <a:ext cx="213368" cy="49510"/>
          </a:xfrm>
          <a:prstGeom prst="rect">
            <a:avLst/>
          </a:prstGeom>
        </p:spPr>
      </p:pic>
      <p:pic>
        <p:nvPicPr>
          <p:cNvPr id="595" name="Image 551" descr="preencoded.png"/>
          <p:cNvPicPr>
            <a:picLocks noChangeAspect="1"/>
          </p:cNvPicPr>
          <p:nvPr/>
        </p:nvPicPr>
        <p:blipFill>
          <a:blip r:embed="rId554"/>
          <a:stretch>
            <a:fillRect/>
          </a:stretch>
        </p:blipFill>
        <p:spPr>
          <a:xfrm>
            <a:off x="4948228" y="1411498"/>
            <a:ext cx="169312" cy="115143"/>
          </a:xfrm>
          <a:prstGeom prst="rect">
            <a:avLst/>
          </a:prstGeom>
        </p:spPr>
      </p:pic>
      <p:pic>
        <p:nvPicPr>
          <p:cNvPr id="596" name="Image 552" descr="preencoded.png"/>
          <p:cNvPicPr>
            <a:picLocks noChangeAspect="1"/>
          </p:cNvPicPr>
          <p:nvPr/>
        </p:nvPicPr>
        <p:blipFill>
          <a:blip r:embed="rId555"/>
          <a:stretch>
            <a:fillRect/>
          </a:stretch>
        </p:blipFill>
        <p:spPr>
          <a:xfrm>
            <a:off x="4802796" y="2144241"/>
            <a:ext cx="171090" cy="101848"/>
          </a:xfrm>
          <a:prstGeom prst="rect">
            <a:avLst/>
          </a:prstGeom>
        </p:spPr>
      </p:pic>
      <p:pic>
        <p:nvPicPr>
          <p:cNvPr id="597" name="Image 553" descr="preencoded.png"/>
          <p:cNvPicPr>
            <a:picLocks noChangeAspect="1"/>
          </p:cNvPicPr>
          <p:nvPr/>
        </p:nvPicPr>
        <p:blipFill>
          <a:blip r:embed="rId556"/>
          <a:stretch>
            <a:fillRect/>
          </a:stretch>
        </p:blipFill>
        <p:spPr>
          <a:xfrm>
            <a:off x="4526027" y="1194668"/>
            <a:ext cx="169213" cy="143694"/>
          </a:xfrm>
          <a:prstGeom prst="rect">
            <a:avLst/>
          </a:prstGeom>
        </p:spPr>
      </p:pic>
      <p:pic>
        <p:nvPicPr>
          <p:cNvPr id="598" name="Image 554" descr="preencoded.png"/>
          <p:cNvPicPr>
            <a:picLocks noChangeAspect="1"/>
          </p:cNvPicPr>
          <p:nvPr/>
        </p:nvPicPr>
        <p:blipFill>
          <a:blip r:embed="rId557"/>
          <a:stretch>
            <a:fillRect/>
          </a:stretch>
        </p:blipFill>
        <p:spPr>
          <a:xfrm>
            <a:off x="5237947" y="2035274"/>
            <a:ext cx="136801" cy="83951"/>
          </a:xfrm>
          <a:prstGeom prst="rect">
            <a:avLst/>
          </a:prstGeom>
        </p:spPr>
      </p:pic>
      <p:pic>
        <p:nvPicPr>
          <p:cNvPr id="599" name="Image 555" descr="preencoded.png"/>
          <p:cNvPicPr>
            <a:picLocks noChangeAspect="1"/>
          </p:cNvPicPr>
          <p:nvPr/>
        </p:nvPicPr>
        <p:blipFill>
          <a:blip r:embed="rId558"/>
          <a:stretch>
            <a:fillRect/>
          </a:stretch>
        </p:blipFill>
        <p:spPr>
          <a:xfrm>
            <a:off x="5057970" y="2248160"/>
            <a:ext cx="190015" cy="39576"/>
          </a:xfrm>
          <a:prstGeom prst="rect">
            <a:avLst/>
          </a:prstGeom>
        </p:spPr>
      </p:pic>
      <p:pic>
        <p:nvPicPr>
          <p:cNvPr id="600" name="Image 556" descr="preencoded.png"/>
          <p:cNvPicPr>
            <a:picLocks noChangeAspect="1"/>
          </p:cNvPicPr>
          <p:nvPr/>
        </p:nvPicPr>
        <p:blipFill>
          <a:blip r:embed="rId559"/>
          <a:stretch>
            <a:fillRect/>
          </a:stretch>
        </p:blipFill>
        <p:spPr>
          <a:xfrm>
            <a:off x="5042729" y="2011288"/>
            <a:ext cx="166390" cy="63872"/>
          </a:xfrm>
          <a:prstGeom prst="rect">
            <a:avLst/>
          </a:prstGeom>
        </p:spPr>
      </p:pic>
      <p:pic>
        <p:nvPicPr>
          <p:cNvPr id="601" name="Image 557" descr="preencoded.png"/>
          <p:cNvPicPr>
            <a:picLocks noChangeAspect="1"/>
          </p:cNvPicPr>
          <p:nvPr/>
        </p:nvPicPr>
        <p:blipFill>
          <a:blip r:embed="rId560"/>
          <a:stretch>
            <a:fillRect/>
          </a:stretch>
        </p:blipFill>
        <p:spPr>
          <a:xfrm>
            <a:off x="2218657" y="545443"/>
            <a:ext cx="102523" cy="158750"/>
          </a:xfrm>
          <a:prstGeom prst="rect">
            <a:avLst/>
          </a:prstGeom>
        </p:spPr>
      </p:pic>
      <p:pic>
        <p:nvPicPr>
          <p:cNvPr id="602" name="Image 558" descr="preencoded.png"/>
          <p:cNvPicPr>
            <a:picLocks noChangeAspect="1"/>
          </p:cNvPicPr>
          <p:nvPr/>
        </p:nvPicPr>
        <p:blipFill>
          <a:blip r:embed="rId561"/>
          <a:stretch>
            <a:fillRect/>
          </a:stretch>
        </p:blipFill>
        <p:spPr>
          <a:xfrm>
            <a:off x="5302528" y="2102210"/>
            <a:ext cx="80426" cy="111125"/>
          </a:xfrm>
          <a:prstGeom prst="rect">
            <a:avLst/>
          </a:prstGeom>
        </p:spPr>
      </p:pic>
      <p:pic>
        <p:nvPicPr>
          <p:cNvPr id="603" name="Image 559" descr="preencoded.png"/>
          <p:cNvPicPr>
            <a:picLocks noChangeAspect="1"/>
          </p:cNvPicPr>
          <p:nvPr/>
        </p:nvPicPr>
        <p:blipFill>
          <a:blip r:embed="rId562"/>
          <a:stretch>
            <a:fillRect/>
          </a:stretch>
        </p:blipFill>
        <p:spPr>
          <a:xfrm>
            <a:off x="1826179" y="970459"/>
            <a:ext cx="101823" cy="70793"/>
          </a:xfrm>
          <a:prstGeom prst="rect">
            <a:avLst/>
          </a:prstGeom>
        </p:spPr>
      </p:pic>
      <p:pic>
        <p:nvPicPr>
          <p:cNvPr id="604" name="Image 560" descr="preencoded.png"/>
          <p:cNvPicPr>
            <a:picLocks noChangeAspect="1"/>
          </p:cNvPicPr>
          <p:nvPr/>
        </p:nvPicPr>
        <p:blipFill>
          <a:blip r:embed="rId563"/>
          <a:stretch>
            <a:fillRect/>
          </a:stretch>
        </p:blipFill>
        <p:spPr>
          <a:xfrm>
            <a:off x="4949752" y="2050281"/>
            <a:ext cx="139463" cy="52698"/>
          </a:xfrm>
          <a:prstGeom prst="rect">
            <a:avLst/>
          </a:prstGeom>
        </p:spPr>
      </p:pic>
      <p:pic>
        <p:nvPicPr>
          <p:cNvPr id="605" name="Image 561" descr="preencoded.png"/>
          <p:cNvPicPr>
            <a:picLocks noChangeAspect="1"/>
          </p:cNvPicPr>
          <p:nvPr/>
        </p:nvPicPr>
        <p:blipFill>
          <a:blip r:embed="rId564"/>
          <a:stretch>
            <a:fillRect/>
          </a:stretch>
        </p:blipFill>
        <p:spPr>
          <a:xfrm>
            <a:off x="4622433" y="2061567"/>
            <a:ext cx="56141" cy="110331"/>
          </a:xfrm>
          <a:prstGeom prst="rect">
            <a:avLst/>
          </a:prstGeom>
        </p:spPr>
      </p:pic>
      <p:pic>
        <p:nvPicPr>
          <p:cNvPr id="606" name="Image 562" descr="preencoded.png"/>
          <p:cNvPicPr>
            <a:picLocks noChangeAspect="1"/>
          </p:cNvPicPr>
          <p:nvPr/>
        </p:nvPicPr>
        <p:blipFill>
          <a:blip r:embed="rId565"/>
          <a:stretch>
            <a:fillRect/>
          </a:stretch>
        </p:blipFill>
        <p:spPr>
          <a:xfrm>
            <a:off x="4147901" y="1441165"/>
            <a:ext cx="210338" cy="20179"/>
          </a:xfrm>
          <a:prstGeom prst="rect">
            <a:avLst/>
          </a:prstGeom>
        </p:spPr>
      </p:pic>
      <p:pic>
        <p:nvPicPr>
          <p:cNvPr id="607" name="Image 563" descr="preencoded.png"/>
          <p:cNvPicPr>
            <a:picLocks noChangeAspect="1"/>
          </p:cNvPicPr>
          <p:nvPr/>
        </p:nvPicPr>
        <p:blipFill>
          <a:blip r:embed="rId566"/>
          <a:stretch>
            <a:fillRect/>
          </a:stretch>
        </p:blipFill>
        <p:spPr>
          <a:xfrm>
            <a:off x="2314427" y="860946"/>
            <a:ext cx="168805" cy="38956"/>
          </a:xfrm>
          <a:prstGeom prst="rect">
            <a:avLst/>
          </a:prstGeom>
        </p:spPr>
      </p:pic>
      <p:pic>
        <p:nvPicPr>
          <p:cNvPr id="608" name="Image 564" descr="preencoded.png"/>
          <p:cNvPicPr>
            <a:picLocks noChangeAspect="1"/>
          </p:cNvPicPr>
          <p:nvPr/>
        </p:nvPicPr>
        <p:blipFill>
          <a:blip r:embed="rId567"/>
          <a:stretch>
            <a:fillRect/>
          </a:stretch>
        </p:blipFill>
        <p:spPr>
          <a:xfrm>
            <a:off x="4690233" y="2075631"/>
            <a:ext cx="137712" cy="86134"/>
          </a:xfrm>
          <a:prstGeom prst="rect">
            <a:avLst/>
          </a:prstGeom>
        </p:spPr>
      </p:pic>
      <p:pic>
        <p:nvPicPr>
          <p:cNvPr id="609" name="Image 565" descr="preencoded.png"/>
          <p:cNvPicPr>
            <a:picLocks noChangeAspect="1"/>
          </p:cNvPicPr>
          <p:nvPr/>
        </p:nvPicPr>
        <p:blipFill>
          <a:blip r:embed="rId568"/>
          <a:stretch>
            <a:fillRect/>
          </a:stretch>
        </p:blipFill>
        <p:spPr>
          <a:xfrm>
            <a:off x="4628784" y="1169392"/>
            <a:ext cx="92841" cy="59308"/>
          </a:xfrm>
          <a:prstGeom prst="rect">
            <a:avLst/>
          </a:prstGeom>
        </p:spPr>
      </p:pic>
      <p:pic>
        <p:nvPicPr>
          <p:cNvPr id="610" name="Image 566" descr="preencoded.png"/>
          <p:cNvPicPr>
            <a:picLocks noChangeAspect="1"/>
          </p:cNvPicPr>
          <p:nvPr/>
        </p:nvPicPr>
        <p:blipFill>
          <a:blip r:embed="rId569"/>
          <a:stretch>
            <a:fillRect/>
          </a:stretch>
        </p:blipFill>
        <p:spPr>
          <a:xfrm>
            <a:off x="3943660" y="1686533"/>
            <a:ext cx="43482" cy="137666"/>
          </a:xfrm>
          <a:prstGeom prst="rect">
            <a:avLst/>
          </a:prstGeom>
        </p:spPr>
      </p:pic>
      <p:pic>
        <p:nvPicPr>
          <p:cNvPr id="611" name="Image 567" descr="preencoded.png"/>
          <p:cNvPicPr>
            <a:picLocks noChangeAspect="1"/>
          </p:cNvPicPr>
          <p:nvPr/>
        </p:nvPicPr>
        <p:blipFill>
          <a:blip r:embed="rId570"/>
          <a:stretch>
            <a:fillRect/>
          </a:stretch>
        </p:blipFill>
        <p:spPr>
          <a:xfrm>
            <a:off x="3835062" y="2123269"/>
            <a:ext cx="65413" cy="101488"/>
          </a:xfrm>
          <a:prstGeom prst="rect">
            <a:avLst/>
          </a:prstGeom>
        </p:spPr>
      </p:pic>
      <p:pic>
        <p:nvPicPr>
          <p:cNvPr id="612" name="Image 568" descr="preencoded.png"/>
          <p:cNvPicPr>
            <a:picLocks noChangeAspect="1"/>
          </p:cNvPicPr>
          <p:nvPr/>
        </p:nvPicPr>
        <p:blipFill>
          <a:blip r:embed="rId571"/>
          <a:stretch>
            <a:fillRect/>
          </a:stretch>
        </p:blipFill>
        <p:spPr>
          <a:xfrm>
            <a:off x="4141404" y="2080927"/>
            <a:ext cx="63781" cy="94047"/>
          </a:xfrm>
          <a:prstGeom prst="rect">
            <a:avLst/>
          </a:prstGeom>
        </p:spPr>
      </p:pic>
      <p:pic>
        <p:nvPicPr>
          <p:cNvPr id="613" name="Image 569" descr="preencoded.png"/>
          <p:cNvPicPr>
            <a:picLocks noChangeAspect="1"/>
          </p:cNvPicPr>
          <p:nvPr/>
        </p:nvPicPr>
        <p:blipFill>
          <a:blip r:embed="rId572"/>
          <a:stretch>
            <a:fillRect/>
          </a:stretch>
        </p:blipFill>
        <p:spPr>
          <a:xfrm>
            <a:off x="2820459" y="853455"/>
            <a:ext cx="81036" cy="30659"/>
          </a:xfrm>
          <a:prstGeom prst="rect">
            <a:avLst/>
          </a:prstGeom>
        </p:spPr>
      </p:pic>
      <p:pic>
        <p:nvPicPr>
          <p:cNvPr id="614" name="Image 570" descr="preencoded.png"/>
          <p:cNvPicPr>
            <a:picLocks noChangeAspect="1"/>
          </p:cNvPicPr>
          <p:nvPr/>
        </p:nvPicPr>
        <p:blipFill>
          <a:blip r:embed="rId573"/>
          <a:stretch>
            <a:fillRect/>
          </a:stretch>
        </p:blipFill>
        <p:spPr>
          <a:xfrm>
            <a:off x="3947851" y="1416397"/>
            <a:ext cx="95008" cy="55128"/>
          </a:xfrm>
          <a:prstGeom prst="rect">
            <a:avLst/>
          </a:prstGeom>
        </p:spPr>
      </p:pic>
      <p:pic>
        <p:nvPicPr>
          <p:cNvPr id="615" name="Image 571" descr="preencoded.png"/>
          <p:cNvPicPr>
            <a:picLocks noChangeAspect="1"/>
          </p:cNvPicPr>
          <p:nvPr/>
        </p:nvPicPr>
        <p:blipFill>
          <a:blip r:embed="rId574"/>
          <a:stretch>
            <a:fillRect/>
          </a:stretch>
        </p:blipFill>
        <p:spPr>
          <a:xfrm>
            <a:off x="3881930" y="1482068"/>
            <a:ext cx="67200" cy="134578"/>
          </a:xfrm>
          <a:prstGeom prst="rect">
            <a:avLst/>
          </a:prstGeom>
        </p:spPr>
      </p:pic>
      <p:pic>
        <p:nvPicPr>
          <p:cNvPr id="616" name="Image 572" descr="preencoded.png"/>
          <p:cNvPicPr>
            <a:picLocks noChangeAspect="1"/>
          </p:cNvPicPr>
          <p:nvPr/>
        </p:nvPicPr>
        <p:blipFill>
          <a:blip r:embed="rId575"/>
          <a:stretch>
            <a:fillRect/>
          </a:stretch>
        </p:blipFill>
        <p:spPr>
          <a:xfrm>
            <a:off x="2529211" y="909675"/>
            <a:ext cx="119522" cy="49907"/>
          </a:xfrm>
          <a:prstGeom prst="rect">
            <a:avLst/>
          </a:prstGeom>
        </p:spPr>
      </p:pic>
      <p:pic>
        <p:nvPicPr>
          <p:cNvPr id="617" name="Image 573" descr="preencoded.png"/>
          <p:cNvPicPr>
            <a:picLocks noChangeAspect="1"/>
          </p:cNvPicPr>
          <p:nvPr/>
        </p:nvPicPr>
        <p:blipFill>
          <a:blip r:embed="rId576"/>
          <a:stretch>
            <a:fillRect/>
          </a:stretch>
        </p:blipFill>
        <p:spPr>
          <a:xfrm>
            <a:off x="3156670" y="754149"/>
            <a:ext cx="83195" cy="45169"/>
          </a:xfrm>
          <a:prstGeom prst="rect">
            <a:avLst/>
          </a:prstGeom>
        </p:spPr>
      </p:pic>
      <p:pic>
        <p:nvPicPr>
          <p:cNvPr id="618" name="Image 574" descr="preencoded.png"/>
          <p:cNvPicPr>
            <a:picLocks noChangeAspect="1"/>
          </p:cNvPicPr>
          <p:nvPr/>
        </p:nvPicPr>
        <p:blipFill>
          <a:blip r:embed="rId577"/>
          <a:stretch>
            <a:fillRect/>
          </a:stretch>
        </p:blipFill>
        <p:spPr>
          <a:xfrm>
            <a:off x="2408673" y="834752"/>
            <a:ext cx="118760" cy="39167"/>
          </a:xfrm>
          <a:prstGeom prst="rect">
            <a:avLst/>
          </a:prstGeom>
        </p:spPr>
      </p:pic>
      <p:pic>
        <p:nvPicPr>
          <p:cNvPr id="619" name="Image 575" descr="preencoded.png"/>
          <p:cNvPicPr>
            <a:picLocks noChangeAspect="1"/>
          </p:cNvPicPr>
          <p:nvPr/>
        </p:nvPicPr>
        <p:blipFill>
          <a:blip r:embed="rId578"/>
          <a:stretch>
            <a:fillRect/>
          </a:stretch>
        </p:blipFill>
        <p:spPr>
          <a:xfrm>
            <a:off x="4724646" y="2217266"/>
            <a:ext cx="50206" cy="63550"/>
          </a:xfrm>
          <a:prstGeom prst="rect">
            <a:avLst/>
          </a:prstGeom>
        </p:spPr>
      </p:pic>
      <p:pic>
        <p:nvPicPr>
          <p:cNvPr id="620" name="Image 576" descr="preencoded.png"/>
          <p:cNvPicPr>
            <a:picLocks noChangeAspect="1"/>
          </p:cNvPicPr>
          <p:nvPr/>
        </p:nvPicPr>
        <p:blipFill>
          <a:blip r:embed="rId579"/>
          <a:stretch>
            <a:fillRect/>
          </a:stretch>
        </p:blipFill>
        <p:spPr>
          <a:xfrm>
            <a:off x="4158952" y="1987277"/>
            <a:ext cx="39882" cy="68138"/>
          </a:xfrm>
          <a:prstGeom prst="rect">
            <a:avLst/>
          </a:prstGeom>
        </p:spPr>
      </p:pic>
      <p:pic>
        <p:nvPicPr>
          <p:cNvPr id="621" name="Image 577" descr="preencoded.png"/>
          <p:cNvPicPr>
            <a:picLocks noChangeAspect="1"/>
          </p:cNvPicPr>
          <p:nvPr/>
        </p:nvPicPr>
        <p:blipFill>
          <a:blip r:embed="rId580"/>
          <a:stretch>
            <a:fillRect/>
          </a:stretch>
        </p:blipFill>
        <p:spPr>
          <a:xfrm>
            <a:off x="4150095" y="2040607"/>
            <a:ext cx="58910" cy="56393"/>
          </a:xfrm>
          <a:prstGeom prst="rect">
            <a:avLst/>
          </a:prstGeom>
        </p:spPr>
      </p:pic>
      <p:pic>
        <p:nvPicPr>
          <p:cNvPr id="622" name="Image 578" descr="preencoded.png"/>
          <p:cNvPicPr>
            <a:picLocks noChangeAspect="1"/>
          </p:cNvPicPr>
          <p:nvPr/>
        </p:nvPicPr>
        <p:blipFill>
          <a:blip r:embed="rId581"/>
          <a:stretch>
            <a:fillRect/>
          </a:stretch>
        </p:blipFill>
        <p:spPr>
          <a:xfrm>
            <a:off x="2296645" y="373100"/>
            <a:ext cx="68588" cy="239018"/>
          </a:xfrm>
          <a:prstGeom prst="rect">
            <a:avLst/>
          </a:prstGeom>
        </p:spPr>
      </p:pic>
      <p:pic>
        <p:nvPicPr>
          <p:cNvPr id="623" name="Image 579" descr="preencoded.png"/>
          <p:cNvPicPr>
            <a:picLocks noChangeAspect="1"/>
          </p:cNvPicPr>
          <p:nvPr/>
        </p:nvPicPr>
        <p:blipFill>
          <a:blip r:embed="rId582"/>
          <a:stretch>
            <a:fillRect/>
          </a:stretch>
        </p:blipFill>
        <p:spPr>
          <a:xfrm>
            <a:off x="2288643" y="215416"/>
            <a:ext cx="84943" cy="76312"/>
          </a:xfrm>
          <a:prstGeom prst="rect">
            <a:avLst/>
          </a:prstGeom>
        </p:spPr>
      </p:pic>
      <p:pic>
        <p:nvPicPr>
          <p:cNvPr id="624" name="Image 580" descr="preencoded.png"/>
          <p:cNvPicPr>
            <a:picLocks noChangeAspect="1"/>
          </p:cNvPicPr>
          <p:nvPr/>
        </p:nvPicPr>
        <p:blipFill>
          <a:blip r:embed="rId583"/>
          <a:stretch>
            <a:fillRect/>
          </a:stretch>
        </p:blipFill>
        <p:spPr>
          <a:xfrm>
            <a:off x="2194199" y="134727"/>
            <a:ext cx="43152" cy="89657"/>
          </a:xfrm>
          <a:prstGeom prst="rect">
            <a:avLst/>
          </a:prstGeom>
        </p:spPr>
      </p:pic>
      <p:pic>
        <p:nvPicPr>
          <p:cNvPr id="625" name="Image 581" descr="preencoded.png"/>
          <p:cNvPicPr>
            <a:picLocks noChangeAspect="1"/>
          </p:cNvPicPr>
          <p:nvPr/>
        </p:nvPicPr>
        <p:blipFill>
          <a:blip r:embed="rId584"/>
          <a:stretch>
            <a:fillRect/>
          </a:stretch>
        </p:blipFill>
        <p:spPr>
          <a:xfrm>
            <a:off x="3628004" y="119534"/>
            <a:ext cx="356427" cy="378458"/>
          </a:xfrm>
          <a:prstGeom prst="rect">
            <a:avLst/>
          </a:prstGeom>
        </p:spPr>
      </p:pic>
      <p:pic>
        <p:nvPicPr>
          <p:cNvPr id="626" name="Image 582" descr="preencoded.png"/>
          <p:cNvPicPr>
            <a:picLocks noChangeAspect="1"/>
          </p:cNvPicPr>
          <p:nvPr/>
        </p:nvPicPr>
        <p:blipFill>
          <a:blip r:embed="rId585"/>
          <a:stretch>
            <a:fillRect/>
          </a:stretch>
        </p:blipFill>
        <p:spPr>
          <a:xfrm>
            <a:off x="3656338" y="171748"/>
            <a:ext cx="245914" cy="199839"/>
          </a:xfrm>
          <a:prstGeom prst="rect">
            <a:avLst/>
          </a:prstGeom>
        </p:spPr>
      </p:pic>
      <p:pic>
        <p:nvPicPr>
          <p:cNvPr id="627" name="Image 583" descr="preencoded.png"/>
          <p:cNvPicPr>
            <a:picLocks noChangeAspect="1"/>
          </p:cNvPicPr>
          <p:nvPr/>
        </p:nvPicPr>
        <p:blipFill>
          <a:blip r:embed="rId586"/>
          <a:stretch>
            <a:fillRect/>
          </a:stretch>
        </p:blipFill>
        <p:spPr>
          <a:xfrm>
            <a:off x="2916911" y="1203300"/>
            <a:ext cx="266687" cy="634380"/>
          </a:xfrm>
          <a:prstGeom prst="rect">
            <a:avLst/>
          </a:prstGeom>
        </p:spPr>
      </p:pic>
      <p:pic>
        <p:nvPicPr>
          <p:cNvPr id="628" name="Image 584" descr="preencoded.png"/>
          <p:cNvPicPr>
            <a:picLocks noChangeAspect="1"/>
          </p:cNvPicPr>
          <p:nvPr/>
        </p:nvPicPr>
        <p:blipFill>
          <a:blip r:embed="rId587"/>
          <a:stretch>
            <a:fillRect/>
          </a:stretch>
        </p:blipFill>
        <p:spPr>
          <a:xfrm>
            <a:off x="1642956" y="1258255"/>
            <a:ext cx="285089" cy="162086"/>
          </a:xfrm>
          <a:prstGeom prst="rect">
            <a:avLst/>
          </a:prstGeom>
        </p:spPr>
      </p:pic>
      <p:pic>
        <p:nvPicPr>
          <p:cNvPr id="629" name="Image 585" descr="preencoded.png"/>
          <p:cNvPicPr>
            <a:picLocks noChangeAspect="1"/>
          </p:cNvPicPr>
          <p:nvPr/>
        </p:nvPicPr>
        <p:blipFill>
          <a:blip r:embed="rId588"/>
          <a:stretch>
            <a:fillRect/>
          </a:stretch>
        </p:blipFill>
        <p:spPr>
          <a:xfrm>
            <a:off x="2048806" y="871699"/>
            <a:ext cx="88038" cy="210307"/>
          </a:xfrm>
          <a:prstGeom prst="rect">
            <a:avLst/>
          </a:prstGeom>
        </p:spPr>
      </p:pic>
      <p:pic>
        <p:nvPicPr>
          <p:cNvPr id="630" name="Image 586" descr="preencoded.png"/>
          <p:cNvPicPr>
            <a:picLocks noChangeAspect="1"/>
          </p:cNvPicPr>
          <p:nvPr/>
        </p:nvPicPr>
        <p:blipFill>
          <a:blip r:embed="rId589"/>
          <a:stretch>
            <a:fillRect/>
          </a:stretch>
        </p:blipFill>
        <p:spPr>
          <a:xfrm>
            <a:off x="3505074" y="490066"/>
            <a:ext cx="155080" cy="160263"/>
          </a:xfrm>
          <a:prstGeom prst="rect">
            <a:avLst/>
          </a:prstGeom>
        </p:spPr>
      </p:pic>
      <p:pic>
        <p:nvPicPr>
          <p:cNvPr id="631" name="Image 587" descr="preencoded.png"/>
          <p:cNvPicPr>
            <a:picLocks noChangeAspect="1"/>
          </p:cNvPicPr>
          <p:nvPr/>
        </p:nvPicPr>
        <p:blipFill>
          <a:blip r:embed="rId590"/>
          <a:stretch>
            <a:fillRect/>
          </a:stretch>
        </p:blipFill>
        <p:spPr>
          <a:xfrm>
            <a:off x="4654853" y="1348544"/>
            <a:ext cx="277990" cy="86630"/>
          </a:xfrm>
          <a:prstGeom prst="rect">
            <a:avLst/>
          </a:prstGeom>
        </p:spPr>
      </p:pic>
      <p:pic>
        <p:nvPicPr>
          <p:cNvPr id="632" name="Image 588" descr="preencoded.png"/>
          <p:cNvPicPr>
            <a:picLocks noChangeAspect="1"/>
          </p:cNvPicPr>
          <p:nvPr/>
        </p:nvPicPr>
        <p:blipFill>
          <a:blip r:embed="rId591"/>
          <a:stretch>
            <a:fillRect/>
          </a:stretch>
        </p:blipFill>
        <p:spPr>
          <a:xfrm>
            <a:off x="4537205" y="1375680"/>
            <a:ext cx="132605" cy="68027"/>
          </a:xfrm>
          <a:prstGeom prst="rect">
            <a:avLst/>
          </a:prstGeom>
        </p:spPr>
      </p:pic>
      <p:pic>
        <p:nvPicPr>
          <p:cNvPr id="633" name="Image 589" descr="preencoded.png"/>
          <p:cNvPicPr>
            <a:picLocks noChangeAspect="1"/>
          </p:cNvPicPr>
          <p:nvPr/>
        </p:nvPicPr>
        <p:blipFill>
          <a:blip r:embed="rId592"/>
          <a:stretch>
            <a:fillRect/>
          </a:stretch>
        </p:blipFill>
        <p:spPr>
          <a:xfrm>
            <a:off x="2567022" y="1131168"/>
            <a:ext cx="241529" cy="633475"/>
          </a:xfrm>
          <a:prstGeom prst="rect">
            <a:avLst/>
          </a:prstGeom>
        </p:spPr>
      </p:pic>
      <p:pic>
        <p:nvPicPr>
          <p:cNvPr id="634" name="Image 590" descr="preencoded.png"/>
          <p:cNvPicPr>
            <a:picLocks noChangeAspect="1"/>
          </p:cNvPicPr>
          <p:nvPr/>
        </p:nvPicPr>
        <p:blipFill>
          <a:blip r:embed="rId593"/>
          <a:stretch>
            <a:fillRect/>
          </a:stretch>
        </p:blipFill>
        <p:spPr>
          <a:xfrm>
            <a:off x="2779461" y="1362708"/>
            <a:ext cx="161736" cy="252078"/>
          </a:xfrm>
          <a:prstGeom prst="rect">
            <a:avLst/>
          </a:prstGeom>
        </p:spPr>
      </p:pic>
      <p:pic>
        <p:nvPicPr>
          <p:cNvPr id="635" name="Image 591" descr="preencoded.png"/>
          <p:cNvPicPr>
            <a:picLocks noChangeAspect="1"/>
          </p:cNvPicPr>
          <p:nvPr/>
        </p:nvPicPr>
        <p:blipFill>
          <a:blip r:embed="rId594"/>
          <a:stretch>
            <a:fillRect/>
          </a:stretch>
        </p:blipFill>
        <p:spPr>
          <a:xfrm>
            <a:off x="2903854" y="1506575"/>
            <a:ext cx="129812" cy="236860"/>
          </a:xfrm>
          <a:prstGeom prst="rect">
            <a:avLst/>
          </a:prstGeom>
        </p:spPr>
      </p:pic>
      <p:pic>
        <p:nvPicPr>
          <p:cNvPr id="636" name="Image 592" descr="preencoded.png"/>
          <p:cNvPicPr>
            <a:picLocks noChangeAspect="1"/>
          </p:cNvPicPr>
          <p:nvPr/>
        </p:nvPicPr>
        <p:blipFill>
          <a:blip r:embed="rId595"/>
          <a:stretch>
            <a:fillRect/>
          </a:stretch>
        </p:blipFill>
        <p:spPr>
          <a:xfrm>
            <a:off x="2668051" y="1016868"/>
            <a:ext cx="145995" cy="191901"/>
          </a:xfrm>
          <a:prstGeom prst="rect">
            <a:avLst/>
          </a:prstGeom>
        </p:spPr>
      </p:pic>
      <p:pic>
        <p:nvPicPr>
          <p:cNvPr id="637" name="Image 593" descr="preencoded.png"/>
          <p:cNvPicPr>
            <a:picLocks noChangeAspect="1"/>
          </p:cNvPicPr>
          <p:nvPr/>
        </p:nvPicPr>
        <p:blipFill>
          <a:blip r:embed="rId596"/>
          <a:stretch>
            <a:fillRect/>
          </a:stretch>
        </p:blipFill>
        <p:spPr>
          <a:xfrm>
            <a:off x="4708803" y="1222474"/>
            <a:ext cx="287564" cy="139948"/>
          </a:xfrm>
          <a:prstGeom prst="rect">
            <a:avLst/>
          </a:prstGeom>
        </p:spPr>
      </p:pic>
      <p:pic>
        <p:nvPicPr>
          <p:cNvPr id="638" name="Image 594" descr="preencoded.png"/>
          <p:cNvPicPr>
            <a:picLocks noChangeAspect="1"/>
          </p:cNvPicPr>
          <p:nvPr/>
        </p:nvPicPr>
        <p:blipFill>
          <a:blip r:embed="rId597"/>
          <a:stretch>
            <a:fillRect/>
          </a:stretch>
        </p:blipFill>
        <p:spPr>
          <a:xfrm>
            <a:off x="4681622" y="1175234"/>
            <a:ext cx="106336" cy="140035"/>
          </a:xfrm>
          <a:prstGeom prst="rect">
            <a:avLst/>
          </a:prstGeom>
        </p:spPr>
      </p:pic>
      <p:pic>
        <p:nvPicPr>
          <p:cNvPr id="639" name="Image 595" descr="preencoded.png"/>
          <p:cNvPicPr>
            <a:picLocks noChangeAspect="1"/>
          </p:cNvPicPr>
          <p:nvPr/>
        </p:nvPicPr>
        <p:blipFill>
          <a:blip r:embed="rId598"/>
          <a:stretch>
            <a:fillRect/>
          </a:stretch>
        </p:blipFill>
        <p:spPr>
          <a:xfrm>
            <a:off x="4793396" y="1171104"/>
            <a:ext cx="148735" cy="37269"/>
          </a:xfrm>
          <a:prstGeom prst="rect">
            <a:avLst/>
          </a:prstGeom>
        </p:spPr>
      </p:pic>
      <p:pic>
        <p:nvPicPr>
          <p:cNvPr id="640" name="Image 596" descr="preencoded.png"/>
          <p:cNvPicPr>
            <a:picLocks noChangeAspect="1"/>
          </p:cNvPicPr>
          <p:nvPr/>
        </p:nvPicPr>
        <p:blipFill>
          <a:blip r:embed="rId599"/>
          <a:stretch>
            <a:fillRect/>
          </a:stretch>
        </p:blipFill>
        <p:spPr>
          <a:xfrm>
            <a:off x="4022828" y="1781200"/>
            <a:ext cx="144381" cy="425661"/>
          </a:xfrm>
          <a:prstGeom prst="rect">
            <a:avLst/>
          </a:prstGeom>
        </p:spPr>
      </p:pic>
      <p:pic>
        <p:nvPicPr>
          <p:cNvPr id="641" name="Image 597" descr="preencoded.png"/>
          <p:cNvPicPr>
            <a:picLocks noChangeAspect="1"/>
          </p:cNvPicPr>
          <p:nvPr/>
        </p:nvPicPr>
        <p:blipFill>
          <a:blip r:embed="rId600"/>
          <a:stretch>
            <a:fillRect/>
          </a:stretch>
        </p:blipFill>
        <p:spPr>
          <a:xfrm>
            <a:off x="3322425" y="633574"/>
            <a:ext cx="77226" cy="59246"/>
          </a:xfrm>
          <a:prstGeom prst="rect">
            <a:avLst/>
          </a:prstGeom>
        </p:spPr>
      </p:pic>
      <p:pic>
        <p:nvPicPr>
          <p:cNvPr id="642" name="Image 598" descr="preencoded.png"/>
          <p:cNvPicPr>
            <a:picLocks noChangeAspect="1"/>
          </p:cNvPicPr>
          <p:nvPr/>
        </p:nvPicPr>
        <p:blipFill>
          <a:blip r:embed="rId601"/>
          <a:stretch>
            <a:fillRect/>
          </a:stretch>
        </p:blipFill>
        <p:spPr>
          <a:xfrm>
            <a:off x="3890530" y="1745469"/>
            <a:ext cx="108508" cy="217847"/>
          </a:xfrm>
          <a:prstGeom prst="rect">
            <a:avLst/>
          </a:prstGeom>
        </p:spPr>
      </p:pic>
      <p:pic>
        <p:nvPicPr>
          <p:cNvPr id="643" name="Image 599" descr="preencoded.png"/>
          <p:cNvPicPr>
            <a:picLocks noChangeAspect="1"/>
          </p:cNvPicPr>
          <p:nvPr/>
        </p:nvPicPr>
        <p:blipFill>
          <a:blip r:embed="rId602"/>
          <a:stretch>
            <a:fillRect/>
          </a:stretch>
        </p:blipFill>
        <p:spPr>
          <a:xfrm>
            <a:off x="2693915" y="1364208"/>
            <a:ext cx="224727" cy="482092"/>
          </a:xfrm>
          <a:prstGeom prst="rect">
            <a:avLst/>
          </a:prstGeom>
        </p:spPr>
      </p:pic>
      <p:pic>
        <p:nvPicPr>
          <p:cNvPr id="644" name="Image 600" descr="preencoded.png"/>
          <p:cNvPicPr>
            <a:picLocks noChangeAspect="1"/>
          </p:cNvPicPr>
          <p:nvPr/>
        </p:nvPicPr>
        <p:blipFill>
          <a:blip r:embed="rId603"/>
          <a:stretch>
            <a:fillRect/>
          </a:stretch>
        </p:blipFill>
        <p:spPr>
          <a:xfrm>
            <a:off x="2571232" y="1497819"/>
            <a:ext cx="111796" cy="261107"/>
          </a:xfrm>
          <a:prstGeom prst="rect">
            <a:avLst/>
          </a:prstGeom>
        </p:spPr>
      </p:pic>
      <p:pic>
        <p:nvPicPr>
          <p:cNvPr id="645" name="Image 601" descr="preencoded.png"/>
          <p:cNvPicPr>
            <a:picLocks noChangeAspect="1"/>
          </p:cNvPicPr>
          <p:nvPr/>
        </p:nvPicPr>
        <p:blipFill>
          <a:blip r:embed="rId604"/>
          <a:stretch>
            <a:fillRect/>
          </a:stretch>
        </p:blipFill>
        <p:spPr>
          <a:xfrm>
            <a:off x="2698650" y="985490"/>
            <a:ext cx="84243" cy="120898"/>
          </a:xfrm>
          <a:prstGeom prst="rect">
            <a:avLst/>
          </a:prstGeom>
        </p:spPr>
      </p:pic>
      <p:pic>
        <p:nvPicPr>
          <p:cNvPr id="646" name="Image 602" descr="preencoded.png"/>
          <p:cNvPicPr>
            <a:picLocks noChangeAspect="1"/>
          </p:cNvPicPr>
          <p:nvPr/>
        </p:nvPicPr>
        <p:blipFill>
          <a:blip r:embed="rId605"/>
          <a:stretch>
            <a:fillRect/>
          </a:stretch>
        </p:blipFill>
        <p:spPr>
          <a:xfrm>
            <a:off x="4566546" y="1241661"/>
            <a:ext cx="107583" cy="102865"/>
          </a:xfrm>
          <a:prstGeom prst="rect">
            <a:avLst/>
          </a:prstGeom>
        </p:spPr>
      </p:pic>
      <p:pic>
        <p:nvPicPr>
          <p:cNvPr id="647" name="Image 603" descr="preencoded.png"/>
          <p:cNvPicPr>
            <a:picLocks noChangeAspect="1"/>
          </p:cNvPicPr>
          <p:nvPr/>
        </p:nvPicPr>
        <p:blipFill>
          <a:blip r:embed="rId606"/>
          <a:stretch>
            <a:fillRect/>
          </a:stretch>
        </p:blipFill>
        <p:spPr>
          <a:xfrm>
            <a:off x="4674128" y="1293602"/>
            <a:ext cx="70367" cy="50292"/>
          </a:xfrm>
          <a:prstGeom prst="rect">
            <a:avLst/>
          </a:prstGeom>
        </p:spPr>
      </p:pic>
      <p:pic>
        <p:nvPicPr>
          <p:cNvPr id="648" name="Image 604" descr="preencoded.png"/>
          <p:cNvPicPr>
            <a:picLocks noChangeAspect="1"/>
          </p:cNvPicPr>
          <p:nvPr/>
        </p:nvPicPr>
        <p:blipFill>
          <a:blip r:embed="rId607"/>
          <a:stretch>
            <a:fillRect/>
          </a:stretch>
        </p:blipFill>
        <p:spPr>
          <a:xfrm>
            <a:off x="3216240" y="680690"/>
            <a:ext cx="128794" cy="84584"/>
          </a:xfrm>
          <a:prstGeom prst="rect">
            <a:avLst/>
          </a:prstGeom>
        </p:spPr>
      </p:pic>
      <p:pic>
        <p:nvPicPr>
          <p:cNvPr id="649" name="Image 605" descr="preencoded.png"/>
          <p:cNvPicPr>
            <a:picLocks noChangeAspect="1"/>
          </p:cNvPicPr>
          <p:nvPr/>
        </p:nvPicPr>
        <p:blipFill>
          <a:blip r:embed="rId608"/>
          <a:stretch>
            <a:fillRect/>
          </a:stretch>
        </p:blipFill>
        <p:spPr>
          <a:xfrm>
            <a:off x="4664046" y="1228576"/>
            <a:ext cx="72955" cy="64257"/>
          </a:xfrm>
          <a:prstGeom prst="rect">
            <a:avLst/>
          </a:prstGeom>
        </p:spPr>
      </p:pic>
      <p:pic>
        <p:nvPicPr>
          <p:cNvPr id="650" name="Image 606" descr="preencoded.png"/>
          <p:cNvPicPr>
            <a:picLocks noChangeAspect="1"/>
          </p:cNvPicPr>
          <p:nvPr/>
        </p:nvPicPr>
        <p:blipFill>
          <a:blip r:embed="rId609"/>
          <a:stretch>
            <a:fillRect/>
          </a:stretch>
        </p:blipFill>
        <p:spPr>
          <a:xfrm>
            <a:off x="3071796" y="1603251"/>
            <a:ext cx="25657" cy="37443"/>
          </a:xfrm>
          <a:prstGeom prst="rect">
            <a:avLst/>
          </a:prstGeom>
        </p:spPr>
      </p:pic>
      <p:pic>
        <p:nvPicPr>
          <p:cNvPr id="651" name="Image 607" descr="preencoded.png"/>
          <p:cNvPicPr>
            <a:picLocks noChangeAspect="1"/>
          </p:cNvPicPr>
          <p:nvPr/>
        </p:nvPicPr>
        <p:blipFill>
          <a:blip r:embed="rId610"/>
          <a:stretch>
            <a:fillRect/>
          </a:stretch>
        </p:blipFill>
        <p:spPr>
          <a:xfrm>
            <a:off x="2878124" y="777602"/>
            <a:ext cx="298569" cy="106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9204800" y="8343900"/>
            <a:ext cx="5182248" cy="53721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icPr>
            <a:picLocks noChangeAspect="1"/>
          </p:cNvPicPr>
          <p:nvPr/>
        </p:nvPicPr>
        <p:blipFill>
          <a:blip r:embed="rId4"/>
          <a:stretch>
            <a:fillRect/>
          </a:stretch>
        </p:blipFill>
        <p:spPr>
          <a:xfrm>
            <a:off x="23523340" y="10820400"/>
            <a:ext cx="711289" cy="2590800"/>
          </a:xfrm>
          <a:prstGeom prst="rect">
            <a:avLst/>
          </a:prstGeom>
        </p:spPr>
      </p:pic>
      <p:sp>
        <p:nvSpPr>
          <p:cNvPr id="5" name="Shape 1"/>
          <p:cNvSpPr/>
          <p:nvPr/>
        </p:nvSpPr>
        <p:spPr>
          <a:xfrm>
            <a:off x="2006851" y="1511300"/>
            <a:ext cx="20373346" cy="10693400"/>
          </a:xfrm>
          <a:prstGeom prst="rect">
            <a:avLst/>
          </a:prstGeom>
          <a:noFill/>
          <a:ln/>
        </p:spPr>
      </p:sp>
      <p:sp>
        <p:nvSpPr>
          <p:cNvPr id="6" name="Shape 2"/>
          <p:cNvSpPr/>
          <p:nvPr/>
        </p:nvSpPr>
        <p:spPr>
          <a:xfrm>
            <a:off x="2006851" y="1511300"/>
            <a:ext cx="20373346" cy="2578100"/>
          </a:xfrm>
          <a:prstGeom prst="rect">
            <a:avLst/>
          </a:prstGeom>
          <a:noFill/>
          <a:ln/>
        </p:spPr>
      </p:sp>
      <p:sp>
        <p:nvSpPr>
          <p:cNvPr id="7" name="Shape 3"/>
          <p:cNvSpPr/>
          <p:nvPr/>
        </p:nvSpPr>
        <p:spPr>
          <a:xfrm>
            <a:off x="2006851" y="1511300"/>
            <a:ext cx="10161270" cy="2578100"/>
          </a:xfrm>
          <a:prstGeom prst="rect">
            <a:avLst/>
          </a:prstGeom>
          <a:noFill/>
          <a:ln/>
        </p:spPr>
      </p:sp>
      <p:sp>
        <p:nvSpPr>
          <p:cNvPr id="8" name="Shape 4"/>
          <p:cNvSpPr/>
          <p:nvPr/>
        </p:nvSpPr>
        <p:spPr>
          <a:xfrm>
            <a:off x="2006851" y="1511300"/>
            <a:ext cx="10161270" cy="1524000"/>
          </a:xfrm>
          <a:prstGeom prst="rect">
            <a:avLst/>
          </a:prstGeom>
          <a:solidFill>
            <a:srgbClr val="887F60">
              <a:alpha val="100000"/>
            </a:srgbClr>
          </a:solidFill>
          <a:ln/>
        </p:spPr>
      </p:sp>
      <p:sp>
        <p:nvSpPr>
          <p:cNvPr id="9" name="Text 5"/>
          <p:cNvSpPr/>
          <p:nvPr/>
        </p:nvSpPr>
        <p:spPr>
          <a:xfrm>
            <a:off x="6192024" y="1663700"/>
            <a:ext cx="2129633" cy="1557867"/>
          </a:xfrm>
          <a:prstGeom prst="rect">
            <a:avLst/>
          </a:prstGeom>
          <a:noFill/>
          <a:ln/>
        </p:spPr>
        <p:txBody>
          <a:bodyPr wrap="square" lIns="0" tIns="0" rIns="0" bIns="0" rtlCol="0" anchor="t"/>
          <a:lstStyle/>
          <a:p>
            <a:pPr algn="l"/>
            <a:r>
              <a:rPr lang="en-US" sz="8000" dirty="0">
                <a:solidFill>
                  <a:srgbClr val="FFFFFF">
                    <a:alpha val="100000"/>
                  </a:srgbClr>
                </a:solidFill>
                <a:latin typeface="Dancing Script Regular" pitchFamily="34" charset="0"/>
                <a:ea typeface="Dancing Script Regular" pitchFamily="34" charset="-122"/>
                <a:cs typeface="Dancing Script Regular" pitchFamily="34" charset="-120"/>
              </a:rPr>
              <a:t>April</a:t>
            </a:r>
            <a:endParaRPr lang="en-US" sz="8000" dirty="0"/>
          </a:p>
        </p:txBody>
      </p:sp>
      <p:sp>
        <p:nvSpPr>
          <p:cNvPr id="10" name="Shape 6"/>
          <p:cNvSpPr/>
          <p:nvPr/>
        </p:nvSpPr>
        <p:spPr>
          <a:xfrm>
            <a:off x="2006851" y="3238500"/>
            <a:ext cx="10135867" cy="850900"/>
          </a:xfrm>
          <a:prstGeom prst="rect">
            <a:avLst/>
          </a:prstGeom>
          <a:noFill/>
          <a:ln/>
        </p:spPr>
      </p:sp>
      <p:sp>
        <p:nvSpPr>
          <p:cNvPr id="11" name="Shape 7"/>
          <p:cNvSpPr/>
          <p:nvPr/>
        </p:nvSpPr>
        <p:spPr>
          <a:xfrm>
            <a:off x="2006851" y="3238500"/>
            <a:ext cx="2514914" cy="850900"/>
          </a:xfrm>
          <a:prstGeom prst="rect">
            <a:avLst/>
          </a:prstGeom>
          <a:noFill/>
          <a:ln/>
        </p:spPr>
      </p:sp>
      <p:sp>
        <p:nvSpPr>
          <p:cNvPr id="12" name="Text 8"/>
          <p:cNvSpPr/>
          <p:nvPr/>
        </p:nvSpPr>
        <p:spPr>
          <a:xfrm>
            <a:off x="2959470" y="3390900"/>
            <a:ext cx="762095"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W1</a:t>
            </a:r>
            <a:endParaRPr lang="en-US" sz="3600" dirty="0"/>
          </a:p>
        </p:txBody>
      </p:sp>
      <p:sp>
        <p:nvSpPr>
          <p:cNvPr id="13" name="Shape 9"/>
          <p:cNvSpPr/>
          <p:nvPr/>
        </p:nvSpPr>
        <p:spPr>
          <a:xfrm>
            <a:off x="4547168" y="3238500"/>
            <a:ext cx="2514914" cy="850900"/>
          </a:xfrm>
          <a:prstGeom prst="rect">
            <a:avLst/>
          </a:prstGeom>
          <a:noFill/>
          <a:ln/>
        </p:spPr>
      </p:sp>
      <p:sp>
        <p:nvSpPr>
          <p:cNvPr id="14" name="Text 10"/>
          <p:cNvSpPr/>
          <p:nvPr/>
        </p:nvSpPr>
        <p:spPr>
          <a:xfrm>
            <a:off x="5455332" y="3390900"/>
            <a:ext cx="851006"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W2</a:t>
            </a:r>
            <a:endParaRPr lang="en-US" sz="3600" dirty="0"/>
          </a:p>
        </p:txBody>
      </p:sp>
      <p:sp>
        <p:nvSpPr>
          <p:cNvPr id="15" name="Shape 11"/>
          <p:cNvSpPr/>
          <p:nvPr/>
        </p:nvSpPr>
        <p:spPr>
          <a:xfrm>
            <a:off x="7087486" y="3238500"/>
            <a:ext cx="2514914" cy="850900"/>
          </a:xfrm>
          <a:prstGeom prst="rect">
            <a:avLst/>
          </a:prstGeom>
          <a:noFill/>
          <a:ln/>
        </p:spPr>
      </p:sp>
      <p:sp>
        <p:nvSpPr>
          <p:cNvPr id="16" name="Text 12"/>
          <p:cNvSpPr/>
          <p:nvPr/>
        </p:nvSpPr>
        <p:spPr>
          <a:xfrm>
            <a:off x="7989299" y="3390900"/>
            <a:ext cx="863708"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W3</a:t>
            </a:r>
            <a:endParaRPr lang="en-US" sz="3600" dirty="0"/>
          </a:p>
        </p:txBody>
      </p:sp>
      <p:sp>
        <p:nvSpPr>
          <p:cNvPr id="17" name="Shape 13"/>
          <p:cNvSpPr/>
          <p:nvPr/>
        </p:nvSpPr>
        <p:spPr>
          <a:xfrm>
            <a:off x="9627803" y="3238500"/>
            <a:ext cx="2514914" cy="850900"/>
          </a:xfrm>
          <a:prstGeom prst="rect">
            <a:avLst/>
          </a:prstGeom>
          <a:noFill/>
          <a:ln/>
        </p:spPr>
      </p:sp>
      <p:sp>
        <p:nvSpPr>
          <p:cNvPr id="18" name="Text 14"/>
          <p:cNvSpPr/>
          <p:nvPr/>
        </p:nvSpPr>
        <p:spPr>
          <a:xfrm>
            <a:off x="10516914" y="3390900"/>
            <a:ext cx="889111"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W4</a:t>
            </a:r>
            <a:endParaRPr lang="en-US" sz="3600" dirty="0"/>
          </a:p>
        </p:txBody>
      </p:sp>
      <p:sp>
        <p:nvSpPr>
          <p:cNvPr id="19" name="Shape 15"/>
          <p:cNvSpPr/>
          <p:nvPr/>
        </p:nvSpPr>
        <p:spPr>
          <a:xfrm>
            <a:off x="12218927" y="1511300"/>
            <a:ext cx="10161270" cy="2578100"/>
          </a:xfrm>
          <a:prstGeom prst="rect">
            <a:avLst/>
          </a:prstGeom>
          <a:noFill/>
          <a:ln/>
        </p:spPr>
      </p:sp>
      <p:sp>
        <p:nvSpPr>
          <p:cNvPr id="20" name="Shape 16"/>
          <p:cNvSpPr/>
          <p:nvPr/>
        </p:nvSpPr>
        <p:spPr>
          <a:xfrm>
            <a:off x="12218927" y="1511300"/>
            <a:ext cx="10161270" cy="1524000"/>
          </a:xfrm>
          <a:prstGeom prst="rect">
            <a:avLst/>
          </a:prstGeom>
          <a:solidFill>
            <a:srgbClr val="887F60">
              <a:alpha val="100000"/>
            </a:srgbClr>
          </a:solidFill>
          <a:ln/>
        </p:spPr>
      </p:sp>
      <p:sp>
        <p:nvSpPr>
          <p:cNvPr id="21" name="Text 17"/>
          <p:cNvSpPr/>
          <p:nvPr/>
        </p:nvSpPr>
        <p:spPr>
          <a:xfrm>
            <a:off x="16505713" y="1663700"/>
            <a:ext cx="1926407" cy="1557867"/>
          </a:xfrm>
          <a:prstGeom prst="rect">
            <a:avLst/>
          </a:prstGeom>
          <a:noFill/>
          <a:ln/>
        </p:spPr>
        <p:txBody>
          <a:bodyPr wrap="square" lIns="0" tIns="0" rIns="0" bIns="0" rtlCol="0" anchor="t"/>
          <a:lstStyle/>
          <a:p>
            <a:pPr algn="l"/>
            <a:r>
              <a:rPr lang="en-US" sz="8000" dirty="0">
                <a:solidFill>
                  <a:srgbClr val="FFFFFF">
                    <a:alpha val="100000"/>
                  </a:srgbClr>
                </a:solidFill>
                <a:latin typeface="Dancing Script Regular" pitchFamily="34" charset="0"/>
                <a:ea typeface="Dancing Script Regular" pitchFamily="34" charset="-122"/>
                <a:cs typeface="Dancing Script Regular" pitchFamily="34" charset="-120"/>
              </a:rPr>
              <a:t>May</a:t>
            </a:r>
            <a:endParaRPr lang="en-US" sz="8000" dirty="0"/>
          </a:p>
        </p:txBody>
      </p:sp>
      <p:sp>
        <p:nvSpPr>
          <p:cNvPr id="22" name="Shape 18"/>
          <p:cNvSpPr/>
          <p:nvPr/>
        </p:nvSpPr>
        <p:spPr>
          <a:xfrm>
            <a:off x="12218927" y="3238500"/>
            <a:ext cx="10135867" cy="850900"/>
          </a:xfrm>
          <a:prstGeom prst="rect">
            <a:avLst/>
          </a:prstGeom>
          <a:noFill/>
          <a:ln/>
        </p:spPr>
      </p:sp>
      <p:sp>
        <p:nvSpPr>
          <p:cNvPr id="23" name="Shape 19"/>
          <p:cNvSpPr/>
          <p:nvPr/>
        </p:nvSpPr>
        <p:spPr>
          <a:xfrm>
            <a:off x="12218927" y="3238500"/>
            <a:ext cx="2514914" cy="850900"/>
          </a:xfrm>
          <a:prstGeom prst="rect">
            <a:avLst/>
          </a:prstGeom>
          <a:noFill/>
          <a:ln/>
        </p:spPr>
      </p:sp>
      <p:sp>
        <p:nvSpPr>
          <p:cNvPr id="24" name="Text 20"/>
          <p:cNvSpPr/>
          <p:nvPr/>
        </p:nvSpPr>
        <p:spPr>
          <a:xfrm>
            <a:off x="13171546" y="3390900"/>
            <a:ext cx="762095"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W1</a:t>
            </a:r>
            <a:endParaRPr lang="en-US" sz="3600" dirty="0"/>
          </a:p>
        </p:txBody>
      </p:sp>
      <p:sp>
        <p:nvSpPr>
          <p:cNvPr id="25" name="Shape 21"/>
          <p:cNvSpPr/>
          <p:nvPr/>
        </p:nvSpPr>
        <p:spPr>
          <a:xfrm>
            <a:off x="14759245" y="3238500"/>
            <a:ext cx="2514914" cy="850900"/>
          </a:xfrm>
          <a:prstGeom prst="rect">
            <a:avLst/>
          </a:prstGeom>
          <a:noFill/>
          <a:ln/>
        </p:spPr>
      </p:sp>
      <p:sp>
        <p:nvSpPr>
          <p:cNvPr id="26" name="Text 22"/>
          <p:cNvSpPr/>
          <p:nvPr/>
        </p:nvSpPr>
        <p:spPr>
          <a:xfrm>
            <a:off x="15667408" y="3390900"/>
            <a:ext cx="851006"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W2</a:t>
            </a:r>
            <a:endParaRPr lang="en-US" sz="3600" dirty="0"/>
          </a:p>
        </p:txBody>
      </p:sp>
      <p:sp>
        <p:nvSpPr>
          <p:cNvPr id="27" name="Shape 23"/>
          <p:cNvSpPr/>
          <p:nvPr/>
        </p:nvSpPr>
        <p:spPr>
          <a:xfrm>
            <a:off x="17299562" y="3238500"/>
            <a:ext cx="2514914" cy="850900"/>
          </a:xfrm>
          <a:prstGeom prst="rect">
            <a:avLst/>
          </a:prstGeom>
          <a:noFill/>
          <a:ln/>
        </p:spPr>
      </p:sp>
      <p:sp>
        <p:nvSpPr>
          <p:cNvPr id="28" name="Text 24"/>
          <p:cNvSpPr/>
          <p:nvPr/>
        </p:nvSpPr>
        <p:spPr>
          <a:xfrm>
            <a:off x="18201375" y="3390900"/>
            <a:ext cx="863708"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W3</a:t>
            </a:r>
            <a:endParaRPr lang="en-US" sz="3600" dirty="0"/>
          </a:p>
        </p:txBody>
      </p:sp>
      <p:sp>
        <p:nvSpPr>
          <p:cNvPr id="29" name="Shape 25"/>
          <p:cNvSpPr/>
          <p:nvPr/>
        </p:nvSpPr>
        <p:spPr>
          <a:xfrm>
            <a:off x="19839880" y="3238500"/>
            <a:ext cx="2514914" cy="850900"/>
          </a:xfrm>
          <a:prstGeom prst="rect">
            <a:avLst/>
          </a:prstGeom>
          <a:noFill/>
          <a:ln/>
        </p:spPr>
      </p:sp>
      <p:sp>
        <p:nvSpPr>
          <p:cNvPr id="30" name="Text 26"/>
          <p:cNvSpPr/>
          <p:nvPr/>
        </p:nvSpPr>
        <p:spPr>
          <a:xfrm>
            <a:off x="20728991" y="3390900"/>
            <a:ext cx="889111" cy="698500"/>
          </a:xfrm>
          <a:prstGeom prst="rect">
            <a:avLst/>
          </a:prstGeom>
          <a:noFill/>
          <a:ln/>
        </p:spPr>
        <p:txBody>
          <a:bodyPr wrap="square" lIns="0" tIns="0" rIns="0" bIns="0" rtlCol="0" anchor="t"/>
          <a:lstStyle/>
          <a:p>
            <a:pPr algn="l"/>
            <a:r>
              <a:rPr lang="en-US" sz="3600" dirty="0">
                <a:solidFill>
                  <a:srgbClr val="050100">
                    <a:alpha val="100000"/>
                  </a:srgbClr>
                </a:solidFill>
                <a:latin typeface="Gloock Regular" pitchFamily="34" charset="0"/>
                <a:ea typeface="Gloock Regular" pitchFamily="34" charset="-122"/>
                <a:cs typeface="Gloock Regular" pitchFamily="34" charset="-120"/>
              </a:rPr>
              <a:t>W4</a:t>
            </a:r>
            <a:endParaRPr lang="en-US" sz="3600" dirty="0"/>
          </a:p>
        </p:txBody>
      </p:sp>
      <p:pic>
        <p:nvPicPr>
          <p:cNvPr id="32" name="Image 3" descr="preencoded.png"/>
          <p:cNvPicPr>
            <a:picLocks noChangeAspect="1"/>
          </p:cNvPicPr>
          <p:nvPr/>
        </p:nvPicPr>
        <p:blipFill>
          <a:blip r:embed="rId5"/>
          <a:stretch>
            <a:fillRect/>
          </a:stretch>
        </p:blipFill>
        <p:spPr>
          <a:xfrm>
            <a:off x="4534467" y="3784600"/>
            <a:ext cx="12702" cy="8420100"/>
          </a:xfrm>
          <a:prstGeom prst="rect">
            <a:avLst/>
          </a:prstGeom>
        </p:spPr>
      </p:pic>
      <p:pic>
        <p:nvPicPr>
          <p:cNvPr id="33" name="Image 4" descr="preencoded.png"/>
          <p:cNvPicPr>
            <a:picLocks noChangeAspect="1"/>
          </p:cNvPicPr>
          <p:nvPr/>
        </p:nvPicPr>
        <p:blipFill>
          <a:blip r:embed="rId5"/>
          <a:stretch>
            <a:fillRect/>
          </a:stretch>
        </p:blipFill>
        <p:spPr>
          <a:xfrm>
            <a:off x="4534467" y="3784600"/>
            <a:ext cx="12702" cy="8420100"/>
          </a:xfrm>
          <a:prstGeom prst="rect">
            <a:avLst/>
          </a:prstGeom>
        </p:spPr>
      </p:pic>
      <p:pic>
        <p:nvPicPr>
          <p:cNvPr id="34" name="Image 5" descr="preencoded.png"/>
          <p:cNvPicPr>
            <a:picLocks noChangeAspect="1"/>
          </p:cNvPicPr>
          <p:nvPr/>
        </p:nvPicPr>
        <p:blipFill>
          <a:blip r:embed="rId5"/>
          <a:stretch>
            <a:fillRect/>
          </a:stretch>
        </p:blipFill>
        <p:spPr>
          <a:xfrm>
            <a:off x="7074784" y="3784600"/>
            <a:ext cx="12702" cy="8420100"/>
          </a:xfrm>
          <a:prstGeom prst="rect">
            <a:avLst/>
          </a:prstGeom>
        </p:spPr>
      </p:pic>
      <p:pic>
        <p:nvPicPr>
          <p:cNvPr id="35" name="Image 6" descr="preencoded.png"/>
          <p:cNvPicPr>
            <a:picLocks noChangeAspect="1"/>
          </p:cNvPicPr>
          <p:nvPr/>
        </p:nvPicPr>
        <p:blipFill>
          <a:blip r:embed="rId5"/>
          <a:stretch>
            <a:fillRect/>
          </a:stretch>
        </p:blipFill>
        <p:spPr>
          <a:xfrm>
            <a:off x="9615102" y="3784600"/>
            <a:ext cx="12702" cy="8420100"/>
          </a:xfrm>
          <a:prstGeom prst="rect">
            <a:avLst/>
          </a:prstGeom>
        </p:spPr>
      </p:pic>
      <p:pic>
        <p:nvPicPr>
          <p:cNvPr id="36" name="Image 7" descr="preencoded.png"/>
          <p:cNvPicPr>
            <a:picLocks noChangeAspect="1"/>
          </p:cNvPicPr>
          <p:nvPr/>
        </p:nvPicPr>
        <p:blipFill>
          <a:blip r:embed="rId5"/>
          <a:stretch>
            <a:fillRect/>
          </a:stretch>
        </p:blipFill>
        <p:spPr>
          <a:xfrm>
            <a:off x="12155419" y="3784600"/>
            <a:ext cx="12702" cy="8420100"/>
          </a:xfrm>
          <a:prstGeom prst="rect">
            <a:avLst/>
          </a:prstGeom>
        </p:spPr>
      </p:pic>
      <p:pic>
        <p:nvPicPr>
          <p:cNvPr id="37" name="Image 8" descr="preencoded.png"/>
          <p:cNvPicPr>
            <a:picLocks noChangeAspect="1"/>
          </p:cNvPicPr>
          <p:nvPr/>
        </p:nvPicPr>
        <p:blipFill>
          <a:blip r:embed="rId5"/>
          <a:stretch>
            <a:fillRect/>
          </a:stretch>
        </p:blipFill>
        <p:spPr>
          <a:xfrm>
            <a:off x="14784648" y="3784600"/>
            <a:ext cx="12702" cy="8420100"/>
          </a:xfrm>
          <a:prstGeom prst="rect">
            <a:avLst/>
          </a:prstGeom>
        </p:spPr>
      </p:pic>
      <p:pic>
        <p:nvPicPr>
          <p:cNvPr id="38" name="Image 9" descr="preencoded.png"/>
          <p:cNvPicPr>
            <a:picLocks noChangeAspect="1"/>
          </p:cNvPicPr>
          <p:nvPr/>
        </p:nvPicPr>
        <p:blipFill>
          <a:blip r:embed="rId5"/>
          <a:stretch>
            <a:fillRect/>
          </a:stretch>
        </p:blipFill>
        <p:spPr>
          <a:xfrm>
            <a:off x="17324965" y="3784600"/>
            <a:ext cx="12702" cy="8420100"/>
          </a:xfrm>
          <a:prstGeom prst="rect">
            <a:avLst/>
          </a:prstGeom>
        </p:spPr>
      </p:pic>
      <p:pic>
        <p:nvPicPr>
          <p:cNvPr id="39" name="Image 10" descr="preencoded.png"/>
          <p:cNvPicPr>
            <a:picLocks noChangeAspect="1"/>
          </p:cNvPicPr>
          <p:nvPr/>
        </p:nvPicPr>
        <p:blipFill>
          <a:blip r:embed="rId5"/>
          <a:stretch>
            <a:fillRect/>
          </a:stretch>
        </p:blipFill>
        <p:spPr>
          <a:xfrm>
            <a:off x="19890686" y="3784600"/>
            <a:ext cx="12702" cy="8420100"/>
          </a:xfrm>
          <a:prstGeom prst="rect">
            <a:avLst/>
          </a:prstGeom>
        </p:spPr>
      </p:pic>
      <p:sp>
        <p:nvSpPr>
          <p:cNvPr id="40" name="Shape 27"/>
          <p:cNvSpPr/>
          <p:nvPr/>
        </p:nvSpPr>
        <p:spPr>
          <a:xfrm>
            <a:off x="2006851" y="4737100"/>
            <a:ext cx="9780222" cy="901700"/>
          </a:xfrm>
          <a:prstGeom prst="roundRect">
            <a:avLst>
              <a:gd name="adj" fmla="val 11155"/>
            </a:avLst>
          </a:prstGeom>
          <a:solidFill>
            <a:srgbClr val="D0CDBE">
              <a:alpha val="100000"/>
            </a:srgbClr>
          </a:solidFill>
          <a:ln/>
        </p:spPr>
      </p:sp>
      <p:sp>
        <p:nvSpPr>
          <p:cNvPr id="41" name="Text 28"/>
          <p:cNvSpPr/>
          <p:nvPr/>
        </p:nvSpPr>
        <p:spPr>
          <a:xfrm>
            <a:off x="2311689" y="4940300"/>
            <a:ext cx="8289903"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Rare event causes unpredictable magic.</a:t>
            </a:r>
            <a:endParaRPr lang="en-US" sz="3200" dirty="0"/>
          </a:p>
        </p:txBody>
      </p:sp>
      <p:sp>
        <p:nvSpPr>
          <p:cNvPr id="42" name="Shape 29"/>
          <p:cNvSpPr/>
          <p:nvPr/>
        </p:nvSpPr>
        <p:spPr>
          <a:xfrm>
            <a:off x="7189099" y="6045200"/>
            <a:ext cx="7544743" cy="901700"/>
          </a:xfrm>
          <a:prstGeom prst="roundRect">
            <a:avLst>
              <a:gd name="adj" fmla="val 11155"/>
            </a:avLst>
          </a:prstGeom>
          <a:solidFill>
            <a:srgbClr val="887F60">
              <a:alpha val="100000"/>
            </a:srgbClr>
          </a:solidFill>
          <a:ln/>
        </p:spPr>
      </p:sp>
      <p:sp>
        <p:nvSpPr>
          <p:cNvPr id="43" name="Text 30"/>
          <p:cNvSpPr/>
          <p:nvPr/>
        </p:nvSpPr>
        <p:spPr>
          <a:xfrm>
            <a:off x="7493937" y="6248400"/>
            <a:ext cx="5025595" cy="6307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Montserrat Regular" pitchFamily="34" charset="0"/>
                <a:ea typeface="Montserrat Regular" pitchFamily="34" charset="-122"/>
                <a:cs typeface="Montserrat Regular" pitchFamily="34" charset="-120"/>
              </a:rPr>
              <a:t>Humans acquire Crystal </a:t>
            </a:r>
            <a:endParaRPr lang="en-US" sz="3200" dirty="0"/>
          </a:p>
        </p:txBody>
      </p:sp>
      <p:sp>
        <p:nvSpPr>
          <p:cNvPr id="44" name="Shape 31"/>
          <p:cNvSpPr/>
          <p:nvPr/>
        </p:nvSpPr>
        <p:spPr>
          <a:xfrm>
            <a:off x="13476384" y="7353300"/>
            <a:ext cx="6338092" cy="901700"/>
          </a:xfrm>
          <a:prstGeom prst="roundRect">
            <a:avLst>
              <a:gd name="adj" fmla="val 11155"/>
            </a:avLst>
          </a:prstGeom>
          <a:solidFill>
            <a:srgbClr val="D0CDBE">
              <a:alpha val="100000"/>
            </a:srgbClr>
          </a:solidFill>
          <a:ln/>
        </p:spPr>
      </p:sp>
      <p:sp>
        <p:nvSpPr>
          <p:cNvPr id="45" name="Text 32"/>
          <p:cNvSpPr/>
          <p:nvPr/>
        </p:nvSpPr>
        <p:spPr>
          <a:xfrm>
            <a:off x="13781222" y="7556500"/>
            <a:ext cx="6041722"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Shimmering City established</a:t>
            </a:r>
            <a:endParaRPr lang="en-US" sz="3200" dirty="0"/>
          </a:p>
        </p:txBody>
      </p:sp>
      <p:sp>
        <p:nvSpPr>
          <p:cNvPr id="46" name="Shape 33"/>
          <p:cNvSpPr/>
          <p:nvPr/>
        </p:nvSpPr>
        <p:spPr>
          <a:xfrm>
            <a:off x="5563295" y="8661400"/>
            <a:ext cx="11710864" cy="901700"/>
          </a:xfrm>
          <a:prstGeom prst="roundRect">
            <a:avLst>
              <a:gd name="adj" fmla="val 11155"/>
            </a:avLst>
          </a:prstGeom>
          <a:solidFill>
            <a:srgbClr val="887F60">
              <a:alpha val="100000"/>
            </a:srgbClr>
          </a:solidFill>
          <a:ln/>
        </p:spPr>
      </p:sp>
      <p:sp>
        <p:nvSpPr>
          <p:cNvPr id="47" name="Text 34"/>
          <p:cNvSpPr/>
          <p:nvPr/>
        </p:nvSpPr>
        <p:spPr>
          <a:xfrm>
            <a:off x="5868133" y="8864600"/>
            <a:ext cx="7184865" cy="6307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Montserrat Regular" pitchFamily="34" charset="0"/>
                <a:ea typeface="Montserrat Regular" pitchFamily="34" charset="-122"/>
                <a:cs typeface="Montserrat Regular" pitchFamily="34" charset="-120"/>
              </a:rPr>
              <a:t>Peasant discovers magical powers.</a:t>
            </a:r>
            <a:endParaRPr lang="en-US" sz="3200" dirty="0"/>
          </a:p>
        </p:txBody>
      </p:sp>
      <p:sp>
        <p:nvSpPr>
          <p:cNvPr id="48" name="Shape 35"/>
          <p:cNvSpPr/>
          <p:nvPr/>
        </p:nvSpPr>
        <p:spPr>
          <a:xfrm>
            <a:off x="7189099" y="9969500"/>
            <a:ext cx="7544743" cy="901700"/>
          </a:xfrm>
          <a:prstGeom prst="roundRect">
            <a:avLst>
              <a:gd name="adj" fmla="val 11155"/>
            </a:avLst>
          </a:prstGeom>
          <a:solidFill>
            <a:srgbClr val="D0CDBE">
              <a:alpha val="100000"/>
            </a:srgbClr>
          </a:solidFill>
          <a:ln/>
        </p:spPr>
      </p:sp>
      <p:sp>
        <p:nvSpPr>
          <p:cNvPr id="49" name="Text 36"/>
          <p:cNvSpPr/>
          <p:nvPr/>
        </p:nvSpPr>
        <p:spPr>
          <a:xfrm>
            <a:off x="7493937" y="10172700"/>
            <a:ext cx="6994341"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Grand celebration in hero's honor.</a:t>
            </a:r>
            <a:endParaRPr lang="en-US" sz="3200" dirty="0"/>
          </a:p>
        </p:txBody>
      </p:sp>
      <p:sp>
        <p:nvSpPr>
          <p:cNvPr id="50" name="Shape 37"/>
          <p:cNvSpPr/>
          <p:nvPr/>
        </p:nvSpPr>
        <p:spPr>
          <a:xfrm>
            <a:off x="16169121" y="11303000"/>
            <a:ext cx="6185673" cy="901700"/>
          </a:xfrm>
          <a:prstGeom prst="roundRect">
            <a:avLst>
              <a:gd name="adj" fmla="val 11155"/>
            </a:avLst>
          </a:prstGeom>
          <a:solidFill>
            <a:srgbClr val="887F60">
              <a:alpha val="100000"/>
            </a:srgbClr>
          </a:solidFill>
          <a:ln/>
        </p:spPr>
      </p:sp>
      <p:sp>
        <p:nvSpPr>
          <p:cNvPr id="51" name="Text 38"/>
          <p:cNvSpPr/>
          <p:nvPr/>
        </p:nvSpPr>
        <p:spPr>
          <a:xfrm>
            <a:off x="16473959" y="11506200"/>
            <a:ext cx="5597166" cy="6307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Montserrat Regular" pitchFamily="34" charset="0"/>
                <a:ea typeface="Montserrat Regular" pitchFamily="34" charset="-122"/>
                <a:cs typeface="Montserrat Regular" pitchFamily="34" charset="-120"/>
              </a:rPr>
              <a:t>Kingdoms clash in conflict.</a:t>
            </a:r>
            <a:endParaRPr lang="en-US" sz="3200" dirty="0"/>
          </a:p>
        </p:txBody>
      </p:sp>
      <p:pic>
        <p:nvPicPr>
          <p:cNvPr id="52" name="Image 11" descr="preencoded.png"/>
          <p:cNvPicPr>
            <a:picLocks noChangeAspect="1"/>
          </p:cNvPicPr>
          <p:nvPr/>
        </p:nvPicPr>
        <p:blipFill>
          <a:blip r:embed="rId6"/>
          <a:stretch>
            <a:fillRect/>
          </a:stretch>
        </p:blipFill>
        <p:spPr>
          <a:xfrm>
            <a:off x="0" y="0"/>
            <a:ext cx="5711090" cy="2599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0CDBE"/>
        </a:solidFill>
        <a:effectLst/>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icPr>
            <a:picLocks noChangeAspect="1"/>
          </p:cNvPicPr>
          <p:nvPr/>
        </p:nvPicPr>
        <p:blipFill>
          <a:blip r:embed="rId3"/>
          <a:stretch>
            <a:fillRect/>
          </a:stretch>
        </p:blipFill>
        <p:spPr>
          <a:xfrm>
            <a:off x="23523340" y="10820400"/>
            <a:ext cx="711289" cy="2590800"/>
          </a:xfrm>
          <a:prstGeom prst="rect">
            <a:avLst/>
          </a:prstGeom>
        </p:spPr>
      </p:pic>
      <p:sp>
        <p:nvSpPr>
          <p:cNvPr id="4" name="Shape 1"/>
          <p:cNvSpPr/>
          <p:nvPr/>
        </p:nvSpPr>
        <p:spPr>
          <a:xfrm>
            <a:off x="3721565" y="4076700"/>
            <a:ext cx="16931216" cy="5562600"/>
          </a:xfrm>
          <a:prstGeom prst="rect">
            <a:avLst/>
          </a:prstGeom>
          <a:noFill/>
          <a:ln/>
        </p:spPr>
      </p:sp>
      <p:sp>
        <p:nvSpPr>
          <p:cNvPr id="5" name="Text 2"/>
          <p:cNvSpPr/>
          <p:nvPr/>
        </p:nvSpPr>
        <p:spPr>
          <a:xfrm>
            <a:off x="3213502" y="4076700"/>
            <a:ext cx="17947343" cy="4673600"/>
          </a:xfrm>
          <a:prstGeom prst="rect">
            <a:avLst/>
          </a:prstGeom>
          <a:noFill/>
          <a:ln/>
        </p:spPr>
        <p:txBody>
          <a:bodyPr wrap="square" lIns="0" tIns="0" rIns="0" bIns="0" rtlCol="0" anchor="t"/>
          <a:lstStyle/>
          <a:p>
            <a:pPr algn="ctr"/>
            <a:r>
              <a:rPr lang="en-US" sz="24000" dirty="0">
                <a:solidFill>
                  <a:srgbClr val="050100">
                    <a:alpha val="100000"/>
                  </a:srgbClr>
                </a:solidFill>
                <a:latin typeface="Dancing Script Regular" pitchFamily="34" charset="0"/>
                <a:ea typeface="Dancing Script Regular" pitchFamily="34" charset="-122"/>
                <a:cs typeface="Dancing Script Regular" pitchFamily="34" charset="-120"/>
              </a:rPr>
              <a:t>Weekly planner</a:t>
            </a:r>
            <a:endParaRPr lang="en-US" sz="24000" dirty="0"/>
          </a:p>
        </p:txBody>
      </p:sp>
      <p:pic>
        <p:nvPicPr>
          <p:cNvPr id="6" name="Image 1" descr="preencoded.png"/>
          <p:cNvPicPr>
            <a:picLocks noChangeAspect="1"/>
          </p:cNvPicPr>
          <p:nvPr/>
        </p:nvPicPr>
        <p:blipFill>
          <a:blip r:embed="rId4"/>
          <a:stretch>
            <a:fillRect/>
          </a:stretch>
        </p:blipFill>
        <p:spPr>
          <a:xfrm>
            <a:off x="9916380" y="8039100"/>
            <a:ext cx="2184062" cy="304800"/>
          </a:xfrm>
          <a:prstGeom prst="rect">
            <a:avLst/>
          </a:prstGeom>
        </p:spPr>
      </p:pic>
      <p:pic>
        <p:nvPicPr>
          <p:cNvPr id="7" name="Image 2" descr="preencoded.png"/>
          <p:cNvPicPr>
            <a:picLocks noChangeAspect="1"/>
          </p:cNvPicPr>
          <p:nvPr/>
        </p:nvPicPr>
        <p:blipFill>
          <a:blip r:embed="rId5"/>
          <a:stretch>
            <a:fillRect/>
          </a:stretch>
        </p:blipFill>
        <p:spPr>
          <a:xfrm>
            <a:off x="12273403" y="8039100"/>
            <a:ext cx="2184563" cy="304552"/>
          </a:xfrm>
          <a:prstGeom prst="rect">
            <a:avLst/>
          </a:prstGeom>
        </p:spPr>
      </p:pic>
      <p:sp>
        <p:nvSpPr>
          <p:cNvPr id="8" name="Text 3"/>
          <p:cNvSpPr/>
          <p:nvPr/>
        </p:nvSpPr>
        <p:spPr>
          <a:xfrm>
            <a:off x="4987490" y="8648700"/>
            <a:ext cx="1439936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Fantasy Realm: Uncovering the Secrets of the Imagination and the Magic that Lies Within</a:t>
            </a:r>
            <a:endParaRPr lang="en-US" sz="3200" dirty="0"/>
          </a:p>
        </p:txBody>
      </p:sp>
      <p:pic>
        <p:nvPicPr>
          <p:cNvPr id="9" name="Image 3" descr="preencoded.png"/>
          <p:cNvPicPr>
            <a:picLocks noChangeAspect="1"/>
          </p:cNvPicPr>
          <p:nvPr/>
        </p:nvPicPr>
        <p:blipFill>
          <a:blip r:embed="rId6"/>
          <a:stretch>
            <a:fillRect/>
          </a:stretch>
        </p:blipFill>
        <p:spPr>
          <a:xfrm>
            <a:off x="0" y="8674100"/>
            <a:ext cx="6035495" cy="5041900"/>
          </a:xfrm>
          <a:prstGeom prst="rect">
            <a:avLst/>
          </a:prstGeom>
        </p:spPr>
      </p:pic>
      <p:pic>
        <p:nvPicPr>
          <p:cNvPr id="10" name="Image 4" descr="preencoded.png"/>
          <p:cNvPicPr>
            <a:picLocks noChangeAspect="1"/>
          </p:cNvPicPr>
          <p:nvPr/>
        </p:nvPicPr>
        <p:blipFill>
          <a:blip r:embed="rId7"/>
          <a:stretch>
            <a:fillRect/>
          </a:stretch>
        </p:blipFill>
        <p:spPr>
          <a:xfrm>
            <a:off x="18120412" y="0"/>
            <a:ext cx="6266636" cy="55860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AE1"/>
        </a:solidFill>
        <a:effectLst/>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icPr>
            <a:picLocks noChangeAspect="1"/>
          </p:cNvPicPr>
          <p:nvPr/>
        </p:nvPicPr>
        <p:blipFill>
          <a:blip r:embed="rId3"/>
          <a:stretch>
            <a:fillRect/>
          </a:stretch>
        </p:blipFill>
        <p:spPr>
          <a:xfrm>
            <a:off x="23523340" y="10820400"/>
            <a:ext cx="711289" cy="2590800"/>
          </a:xfrm>
          <a:prstGeom prst="rect">
            <a:avLst/>
          </a:prstGeom>
        </p:spPr>
      </p:pic>
      <p:sp>
        <p:nvSpPr>
          <p:cNvPr id="4" name="Shape 1"/>
          <p:cNvSpPr/>
          <p:nvPr/>
        </p:nvSpPr>
        <p:spPr>
          <a:xfrm>
            <a:off x="4458257" y="3238500"/>
            <a:ext cx="17451981" cy="7518400"/>
          </a:xfrm>
          <a:prstGeom prst="rect">
            <a:avLst/>
          </a:prstGeom>
          <a:solidFill>
            <a:srgbClr val="D0CDBE">
              <a:alpha val="100000"/>
            </a:srgbClr>
          </a:solidFill>
          <a:ln/>
        </p:spPr>
      </p:sp>
      <p:sp>
        <p:nvSpPr>
          <p:cNvPr id="5" name="Text 2"/>
          <p:cNvSpPr/>
          <p:nvPr/>
        </p:nvSpPr>
        <p:spPr>
          <a:xfrm>
            <a:off x="4420152" y="1282700"/>
            <a:ext cx="10715906" cy="2497667"/>
          </a:xfrm>
          <a:prstGeom prst="rect">
            <a:avLst/>
          </a:prstGeom>
          <a:noFill/>
          <a:ln/>
        </p:spPr>
        <p:txBody>
          <a:bodyPr wrap="square" lIns="0" tIns="0" rIns="0" bIns="0" rtlCol="0" anchor="t"/>
          <a:lstStyle/>
          <a:p>
            <a:pPr algn="l"/>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Plan</a:t>
            </a:r>
            <a:endParaRPr lang="en-US" sz="12800" dirty="0"/>
          </a:p>
        </p:txBody>
      </p:sp>
      <p:sp>
        <p:nvSpPr>
          <p:cNvPr id="6" name="Shape 3"/>
          <p:cNvSpPr/>
          <p:nvPr/>
        </p:nvSpPr>
        <p:spPr>
          <a:xfrm>
            <a:off x="3581848" y="3619500"/>
            <a:ext cx="8459257" cy="2324100"/>
          </a:xfrm>
          <a:prstGeom prst="rect">
            <a:avLst/>
          </a:prstGeom>
          <a:noFill/>
          <a:ln/>
        </p:spPr>
      </p:sp>
      <p:sp>
        <p:nvSpPr>
          <p:cNvPr id="7" name="Shape 4"/>
          <p:cNvSpPr/>
          <p:nvPr/>
        </p:nvSpPr>
        <p:spPr>
          <a:xfrm>
            <a:off x="3581848" y="3803650"/>
            <a:ext cx="596975" cy="1955800"/>
          </a:xfrm>
          <a:prstGeom prst="rect">
            <a:avLst/>
          </a:prstGeom>
          <a:noFill/>
          <a:ln/>
        </p:spPr>
      </p:sp>
      <p:sp>
        <p:nvSpPr>
          <p:cNvPr id="8" name="Text 5"/>
          <p:cNvSpPr/>
          <p:nvPr/>
        </p:nvSpPr>
        <p:spPr>
          <a:xfrm>
            <a:off x="3581848" y="3803650"/>
            <a:ext cx="1138909" cy="2497667"/>
          </a:xfrm>
          <a:prstGeom prst="rect">
            <a:avLst/>
          </a:prstGeom>
          <a:noFill/>
          <a:ln/>
        </p:spPr>
        <p:txBody>
          <a:bodyPr wrap="square" lIns="0" tIns="0" rIns="0" bIns="0" rtlCol="0" anchor="t"/>
          <a:lstStyle/>
          <a:p>
            <a:pPr algn="l"/>
            <a:r>
              <a:rPr lang="en-US" sz="12800" dirty="0">
                <a:solidFill>
                  <a:srgbClr val="887F60">
                    <a:alpha val="100000"/>
                  </a:srgbClr>
                </a:solidFill>
                <a:latin typeface="Dancing Script Regular" pitchFamily="34" charset="0"/>
                <a:ea typeface="Dancing Script Regular" pitchFamily="34" charset="-122"/>
                <a:cs typeface="Dancing Script Regular" pitchFamily="34" charset="-120"/>
              </a:rPr>
              <a:t>1</a:t>
            </a:r>
            <a:endParaRPr lang="en-US" sz="12800" dirty="0"/>
          </a:p>
        </p:txBody>
      </p:sp>
      <p:sp>
        <p:nvSpPr>
          <p:cNvPr id="9" name="Shape 6"/>
          <p:cNvSpPr/>
          <p:nvPr/>
        </p:nvSpPr>
        <p:spPr>
          <a:xfrm>
            <a:off x="4585273" y="3619500"/>
            <a:ext cx="7455832" cy="2324100"/>
          </a:xfrm>
          <a:prstGeom prst="rect">
            <a:avLst/>
          </a:prstGeom>
          <a:noFill/>
          <a:ln/>
        </p:spPr>
      </p:sp>
      <p:sp>
        <p:nvSpPr>
          <p:cNvPr id="10" name="Text 7"/>
          <p:cNvSpPr/>
          <p:nvPr/>
        </p:nvSpPr>
        <p:spPr>
          <a:xfrm>
            <a:off x="4585273" y="3619500"/>
            <a:ext cx="7659057"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Discover the secrets</a:t>
            </a:r>
            <a:endParaRPr lang="en-US" sz="4800" dirty="0"/>
          </a:p>
        </p:txBody>
      </p:sp>
      <p:sp>
        <p:nvSpPr>
          <p:cNvPr id="11" name="Text 8"/>
          <p:cNvSpPr/>
          <p:nvPr/>
        </p:nvSpPr>
        <p:spPr>
          <a:xfrm>
            <a:off x="4585273" y="4457700"/>
            <a:ext cx="7591315" cy="16213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Explore the lush, vibrant forest and uncover the mysteries that lie within.</a:t>
            </a:r>
            <a:endParaRPr lang="en-US" sz="3200" dirty="0"/>
          </a:p>
        </p:txBody>
      </p:sp>
      <p:sp>
        <p:nvSpPr>
          <p:cNvPr id="12" name="Shape 9"/>
          <p:cNvSpPr/>
          <p:nvPr/>
        </p:nvSpPr>
        <p:spPr>
          <a:xfrm>
            <a:off x="3581848" y="7594600"/>
            <a:ext cx="8459257" cy="2324100"/>
          </a:xfrm>
          <a:prstGeom prst="rect">
            <a:avLst/>
          </a:prstGeom>
          <a:noFill/>
          <a:ln/>
        </p:spPr>
      </p:sp>
      <p:sp>
        <p:nvSpPr>
          <p:cNvPr id="13" name="Shape 10"/>
          <p:cNvSpPr/>
          <p:nvPr/>
        </p:nvSpPr>
        <p:spPr>
          <a:xfrm>
            <a:off x="3581848" y="7778750"/>
            <a:ext cx="838305" cy="1955800"/>
          </a:xfrm>
          <a:prstGeom prst="rect">
            <a:avLst/>
          </a:prstGeom>
          <a:noFill/>
          <a:ln/>
        </p:spPr>
      </p:sp>
      <p:sp>
        <p:nvSpPr>
          <p:cNvPr id="14" name="Text 11"/>
          <p:cNvSpPr/>
          <p:nvPr/>
        </p:nvSpPr>
        <p:spPr>
          <a:xfrm>
            <a:off x="3581848" y="7778750"/>
            <a:ext cx="1380239" cy="2497667"/>
          </a:xfrm>
          <a:prstGeom prst="rect">
            <a:avLst/>
          </a:prstGeom>
          <a:noFill/>
          <a:ln/>
        </p:spPr>
        <p:txBody>
          <a:bodyPr wrap="square" lIns="0" tIns="0" rIns="0" bIns="0" rtlCol="0" anchor="t"/>
          <a:lstStyle/>
          <a:p>
            <a:pPr algn="l"/>
            <a:r>
              <a:rPr lang="en-US" sz="12800" dirty="0">
                <a:solidFill>
                  <a:srgbClr val="887F60">
                    <a:alpha val="100000"/>
                  </a:srgbClr>
                </a:solidFill>
                <a:latin typeface="Dancing Script Regular" pitchFamily="34" charset="0"/>
                <a:ea typeface="Dancing Script Regular" pitchFamily="34" charset="-122"/>
                <a:cs typeface="Dancing Script Regular" pitchFamily="34" charset="-120"/>
              </a:rPr>
              <a:t>3</a:t>
            </a:r>
            <a:endParaRPr lang="en-US" sz="12800" dirty="0"/>
          </a:p>
        </p:txBody>
      </p:sp>
      <p:sp>
        <p:nvSpPr>
          <p:cNvPr id="15" name="Shape 12"/>
          <p:cNvSpPr/>
          <p:nvPr/>
        </p:nvSpPr>
        <p:spPr>
          <a:xfrm>
            <a:off x="4826603" y="7594600"/>
            <a:ext cx="7214502" cy="2324100"/>
          </a:xfrm>
          <a:prstGeom prst="rect">
            <a:avLst/>
          </a:prstGeom>
          <a:noFill/>
          <a:ln/>
        </p:spPr>
      </p:sp>
      <p:sp>
        <p:nvSpPr>
          <p:cNvPr id="16" name="Text 13"/>
          <p:cNvSpPr/>
          <p:nvPr/>
        </p:nvSpPr>
        <p:spPr>
          <a:xfrm>
            <a:off x="4826603" y="7594600"/>
            <a:ext cx="7417727"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Meet the creatures</a:t>
            </a:r>
            <a:endParaRPr lang="en-US" sz="4800" dirty="0"/>
          </a:p>
        </p:txBody>
      </p:sp>
      <p:sp>
        <p:nvSpPr>
          <p:cNvPr id="17" name="Text 14"/>
          <p:cNvSpPr/>
          <p:nvPr/>
        </p:nvSpPr>
        <p:spPr>
          <a:xfrm>
            <a:off x="4826603" y="8432800"/>
            <a:ext cx="7349985" cy="16213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Encounter the mythical creatures that call the forest home, from talking animals to fairies.</a:t>
            </a:r>
            <a:endParaRPr lang="en-US" sz="3200" dirty="0"/>
          </a:p>
        </p:txBody>
      </p:sp>
      <p:sp>
        <p:nvSpPr>
          <p:cNvPr id="18" name="Shape 15"/>
          <p:cNvSpPr/>
          <p:nvPr/>
        </p:nvSpPr>
        <p:spPr>
          <a:xfrm>
            <a:off x="13450981" y="7594600"/>
            <a:ext cx="8459257" cy="2324100"/>
          </a:xfrm>
          <a:prstGeom prst="rect">
            <a:avLst/>
          </a:prstGeom>
          <a:noFill/>
          <a:ln/>
        </p:spPr>
      </p:sp>
      <p:sp>
        <p:nvSpPr>
          <p:cNvPr id="19" name="Shape 16"/>
          <p:cNvSpPr/>
          <p:nvPr/>
        </p:nvSpPr>
        <p:spPr>
          <a:xfrm>
            <a:off x="13450981" y="7778750"/>
            <a:ext cx="787498" cy="1955800"/>
          </a:xfrm>
          <a:prstGeom prst="rect">
            <a:avLst/>
          </a:prstGeom>
          <a:noFill/>
          <a:ln/>
        </p:spPr>
      </p:sp>
      <p:sp>
        <p:nvSpPr>
          <p:cNvPr id="20" name="Text 17"/>
          <p:cNvSpPr/>
          <p:nvPr/>
        </p:nvSpPr>
        <p:spPr>
          <a:xfrm>
            <a:off x="13450981" y="7778750"/>
            <a:ext cx="1329433" cy="2497667"/>
          </a:xfrm>
          <a:prstGeom prst="rect">
            <a:avLst/>
          </a:prstGeom>
          <a:noFill/>
          <a:ln/>
        </p:spPr>
        <p:txBody>
          <a:bodyPr wrap="square" lIns="0" tIns="0" rIns="0" bIns="0" rtlCol="0" anchor="t"/>
          <a:lstStyle/>
          <a:p>
            <a:pPr algn="l"/>
            <a:r>
              <a:rPr lang="en-US" sz="12800" dirty="0">
                <a:solidFill>
                  <a:srgbClr val="887F60">
                    <a:alpha val="100000"/>
                  </a:srgbClr>
                </a:solidFill>
                <a:latin typeface="Dancing Script Regular" pitchFamily="34" charset="0"/>
                <a:ea typeface="Dancing Script Regular" pitchFamily="34" charset="-122"/>
                <a:cs typeface="Dancing Script Regular" pitchFamily="34" charset="-120"/>
              </a:rPr>
              <a:t>4</a:t>
            </a:r>
            <a:endParaRPr lang="en-US" sz="12800" dirty="0"/>
          </a:p>
        </p:txBody>
      </p:sp>
      <p:sp>
        <p:nvSpPr>
          <p:cNvPr id="21" name="Shape 18"/>
          <p:cNvSpPr/>
          <p:nvPr/>
        </p:nvSpPr>
        <p:spPr>
          <a:xfrm>
            <a:off x="14644930" y="7594600"/>
            <a:ext cx="7265308" cy="2324100"/>
          </a:xfrm>
          <a:prstGeom prst="rect">
            <a:avLst/>
          </a:prstGeom>
          <a:noFill/>
          <a:ln/>
        </p:spPr>
      </p:sp>
      <p:sp>
        <p:nvSpPr>
          <p:cNvPr id="22" name="Text 19"/>
          <p:cNvSpPr/>
          <p:nvPr/>
        </p:nvSpPr>
        <p:spPr>
          <a:xfrm>
            <a:off x="14644930" y="7594600"/>
            <a:ext cx="7468533"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Uncover the magic</a:t>
            </a:r>
            <a:endParaRPr lang="en-US" sz="4800" dirty="0"/>
          </a:p>
        </p:txBody>
      </p:sp>
      <p:sp>
        <p:nvSpPr>
          <p:cNvPr id="23" name="Text 20"/>
          <p:cNvSpPr/>
          <p:nvPr/>
        </p:nvSpPr>
        <p:spPr>
          <a:xfrm>
            <a:off x="14644930" y="8432800"/>
            <a:ext cx="7400792" cy="16213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Learn about the powerful magic that pervades the forest and how it affects all who enter.</a:t>
            </a:r>
            <a:endParaRPr lang="en-US" sz="3200" dirty="0"/>
          </a:p>
        </p:txBody>
      </p:sp>
      <p:sp>
        <p:nvSpPr>
          <p:cNvPr id="24" name="Shape 21"/>
          <p:cNvSpPr/>
          <p:nvPr/>
        </p:nvSpPr>
        <p:spPr>
          <a:xfrm>
            <a:off x="13450981" y="3619500"/>
            <a:ext cx="8459257" cy="2324100"/>
          </a:xfrm>
          <a:prstGeom prst="rect">
            <a:avLst/>
          </a:prstGeom>
          <a:noFill/>
          <a:ln/>
        </p:spPr>
      </p:sp>
      <p:sp>
        <p:nvSpPr>
          <p:cNvPr id="25" name="Shape 22"/>
          <p:cNvSpPr/>
          <p:nvPr/>
        </p:nvSpPr>
        <p:spPr>
          <a:xfrm>
            <a:off x="13450981" y="3803650"/>
            <a:ext cx="914514" cy="1955800"/>
          </a:xfrm>
          <a:prstGeom prst="rect">
            <a:avLst/>
          </a:prstGeom>
          <a:noFill/>
          <a:ln/>
        </p:spPr>
      </p:sp>
      <p:sp>
        <p:nvSpPr>
          <p:cNvPr id="26" name="Text 23"/>
          <p:cNvSpPr/>
          <p:nvPr/>
        </p:nvSpPr>
        <p:spPr>
          <a:xfrm>
            <a:off x="13450981" y="3803650"/>
            <a:ext cx="1456449" cy="2497667"/>
          </a:xfrm>
          <a:prstGeom prst="rect">
            <a:avLst/>
          </a:prstGeom>
          <a:noFill/>
          <a:ln/>
        </p:spPr>
        <p:txBody>
          <a:bodyPr wrap="square" lIns="0" tIns="0" rIns="0" bIns="0" rtlCol="0" anchor="t"/>
          <a:lstStyle/>
          <a:p>
            <a:pPr algn="l"/>
            <a:r>
              <a:rPr lang="en-US" sz="12800" dirty="0">
                <a:solidFill>
                  <a:srgbClr val="887F60">
                    <a:alpha val="100000"/>
                  </a:srgbClr>
                </a:solidFill>
                <a:latin typeface="Dancing Script Regular" pitchFamily="34" charset="0"/>
                <a:ea typeface="Dancing Script Regular" pitchFamily="34" charset="-122"/>
                <a:cs typeface="Dancing Script Regular" pitchFamily="34" charset="-120"/>
              </a:rPr>
              <a:t>2</a:t>
            </a:r>
            <a:endParaRPr lang="en-US" sz="12800" dirty="0"/>
          </a:p>
        </p:txBody>
      </p:sp>
      <p:sp>
        <p:nvSpPr>
          <p:cNvPr id="27" name="Shape 24"/>
          <p:cNvSpPr/>
          <p:nvPr/>
        </p:nvSpPr>
        <p:spPr>
          <a:xfrm>
            <a:off x="14771946" y="3619500"/>
            <a:ext cx="7138292" cy="2324100"/>
          </a:xfrm>
          <a:prstGeom prst="rect">
            <a:avLst/>
          </a:prstGeom>
          <a:noFill/>
          <a:ln/>
        </p:spPr>
      </p:sp>
      <p:sp>
        <p:nvSpPr>
          <p:cNvPr id="28" name="Text 25"/>
          <p:cNvSpPr/>
          <p:nvPr/>
        </p:nvSpPr>
        <p:spPr>
          <a:xfrm>
            <a:off x="14771946" y="3619500"/>
            <a:ext cx="7341518"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Find your own path</a:t>
            </a:r>
            <a:endParaRPr lang="en-US" sz="4800" dirty="0"/>
          </a:p>
        </p:txBody>
      </p:sp>
      <p:sp>
        <p:nvSpPr>
          <p:cNvPr id="29" name="Text 26"/>
          <p:cNvSpPr/>
          <p:nvPr/>
        </p:nvSpPr>
        <p:spPr>
          <a:xfrm>
            <a:off x="14771946" y="4457700"/>
            <a:ext cx="7273776" cy="1621367"/>
          </a:xfrm>
          <a:prstGeom prst="rect">
            <a:avLst/>
          </a:prstGeom>
          <a:noFill/>
          <a:ln/>
        </p:spPr>
        <p:txBody>
          <a:bodyPr wrap="square" lIns="0" tIns="0" rIns="0" bIns="0" rtlCol="0" anchor="t"/>
          <a:lstStyle/>
          <a:p>
            <a:pPr algn="l">
              <a:spcAft>
                <a:spcPts val="4000"/>
              </a:spcAft>
            </a:pPr>
            <a:r>
              <a:rPr lang="en-US" sz="3200" dirty="0">
                <a:solidFill>
                  <a:srgbClr val="4D4D4D">
                    <a:alpha val="100000"/>
                  </a:srgbClr>
                </a:solidFill>
                <a:latin typeface="Montserrat Regular" pitchFamily="34" charset="0"/>
                <a:ea typeface="Montserrat Regular" pitchFamily="34" charset="-122"/>
                <a:cs typeface="Montserrat Regular" pitchFamily="34" charset="-120"/>
              </a:rPr>
              <a:t>Choose your own path through the forest, and see where it takes you.</a:t>
            </a:r>
            <a:endParaRPr lang="en-US" sz="3200" dirty="0"/>
          </a:p>
        </p:txBody>
      </p:sp>
      <p:pic>
        <p:nvPicPr>
          <p:cNvPr id="30" name="Image 1" descr="preencoded.png"/>
          <p:cNvPicPr>
            <a:picLocks noChangeAspect="1"/>
          </p:cNvPicPr>
          <p:nvPr/>
        </p:nvPicPr>
        <p:blipFill>
          <a:blip r:embed="rId4"/>
          <a:stretch>
            <a:fillRect/>
          </a:stretch>
        </p:blipFill>
        <p:spPr>
          <a:xfrm>
            <a:off x="0" y="0"/>
            <a:ext cx="4826603" cy="5308600"/>
          </a:xfrm>
          <a:prstGeom prst="rect">
            <a:avLst/>
          </a:prstGeom>
        </p:spPr>
      </p:pic>
      <p:pic>
        <p:nvPicPr>
          <p:cNvPr id="31" name="Image 2" descr="preencoded.png"/>
          <p:cNvPicPr>
            <a:picLocks noChangeAspect="1"/>
          </p:cNvPicPr>
          <p:nvPr/>
        </p:nvPicPr>
        <p:blipFill>
          <a:blip r:embed="rId5"/>
          <a:stretch>
            <a:fillRect/>
          </a:stretch>
        </p:blipFill>
        <p:spPr>
          <a:xfrm>
            <a:off x="8439078" y="10991602"/>
            <a:ext cx="8303126" cy="14932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9090486" y="10985500"/>
            <a:ext cx="5296562" cy="27305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icPr>
            <a:picLocks noChangeAspect="1"/>
          </p:cNvPicPr>
          <p:nvPr/>
        </p:nvPicPr>
        <p:blipFill>
          <a:blip r:embed="rId4"/>
          <a:stretch>
            <a:fillRect/>
          </a:stretch>
        </p:blipFill>
        <p:spPr>
          <a:xfrm>
            <a:off x="23523340" y="10820400"/>
            <a:ext cx="711289" cy="2590800"/>
          </a:xfrm>
          <a:prstGeom prst="rect">
            <a:avLst/>
          </a:prstGeom>
        </p:spPr>
      </p:pic>
      <p:sp>
        <p:nvSpPr>
          <p:cNvPr id="5" name="Shape 1"/>
          <p:cNvSpPr/>
          <p:nvPr/>
        </p:nvSpPr>
        <p:spPr>
          <a:xfrm>
            <a:off x="1066933" y="1714500"/>
            <a:ext cx="22253181" cy="10287000"/>
          </a:xfrm>
          <a:prstGeom prst="rect">
            <a:avLst/>
          </a:prstGeom>
          <a:noFill/>
          <a:ln/>
        </p:spPr>
      </p:sp>
      <p:sp>
        <p:nvSpPr>
          <p:cNvPr id="6" name="Shape 2"/>
          <p:cNvSpPr/>
          <p:nvPr/>
        </p:nvSpPr>
        <p:spPr>
          <a:xfrm>
            <a:off x="3251606" y="1714500"/>
            <a:ext cx="20068508" cy="1041400"/>
          </a:xfrm>
          <a:prstGeom prst="rect">
            <a:avLst/>
          </a:prstGeom>
          <a:noFill/>
          <a:ln/>
        </p:spPr>
      </p:sp>
      <p:sp>
        <p:nvSpPr>
          <p:cNvPr id="7" name="Shape 3"/>
          <p:cNvSpPr/>
          <p:nvPr/>
        </p:nvSpPr>
        <p:spPr>
          <a:xfrm>
            <a:off x="3251606" y="1714500"/>
            <a:ext cx="2845156" cy="1041400"/>
          </a:xfrm>
          <a:prstGeom prst="rect">
            <a:avLst/>
          </a:prstGeom>
          <a:solidFill>
            <a:srgbClr val="D0CDBE">
              <a:alpha val="100000"/>
            </a:srgbClr>
          </a:solidFill>
          <a:ln/>
        </p:spPr>
      </p:sp>
      <p:sp>
        <p:nvSpPr>
          <p:cNvPr id="8" name="Text 4"/>
          <p:cNvSpPr/>
          <p:nvPr/>
        </p:nvSpPr>
        <p:spPr>
          <a:xfrm>
            <a:off x="3912089" y="1866900"/>
            <a:ext cx="1524191" cy="939800"/>
          </a:xfrm>
          <a:prstGeom prst="rect">
            <a:avLst/>
          </a:prstGeom>
          <a:noFill/>
          <a:ln/>
        </p:spPr>
        <p:txBody>
          <a:bodyPr wrap="square" lIns="0" tIns="0" rIns="0" bIns="0" rtlCol="0" anchor="t"/>
          <a:lstStyle/>
          <a:p>
            <a:pPr algn="ctr"/>
            <a:r>
              <a:rPr lang="en-US" sz="4800" dirty="0">
                <a:solidFill>
                  <a:srgbClr val="887F60">
                    <a:alpha val="100000"/>
                  </a:srgbClr>
                </a:solidFill>
                <a:latin typeface="Dancing Script" pitchFamily="2" charset="77"/>
                <a:ea typeface="Gloock Regular" pitchFamily="34" charset="-122"/>
                <a:cs typeface="Gloock Regular" pitchFamily="34" charset="-120"/>
              </a:rPr>
              <a:t>Mon</a:t>
            </a:r>
            <a:endParaRPr lang="en-US" sz="4800" dirty="0">
              <a:latin typeface="Dancing Script" pitchFamily="2" charset="77"/>
            </a:endParaRPr>
          </a:p>
        </p:txBody>
      </p:sp>
      <p:sp>
        <p:nvSpPr>
          <p:cNvPr id="9" name="Shape 5"/>
          <p:cNvSpPr/>
          <p:nvPr/>
        </p:nvSpPr>
        <p:spPr>
          <a:xfrm>
            <a:off x="6122165" y="1714500"/>
            <a:ext cx="2845156" cy="1041400"/>
          </a:xfrm>
          <a:prstGeom prst="rect">
            <a:avLst/>
          </a:prstGeom>
          <a:solidFill>
            <a:srgbClr val="D0CDBE">
              <a:alpha val="100000"/>
            </a:srgbClr>
          </a:solidFill>
          <a:ln/>
        </p:spPr>
      </p:sp>
      <p:sp>
        <p:nvSpPr>
          <p:cNvPr id="10" name="Text 6"/>
          <p:cNvSpPr/>
          <p:nvPr/>
        </p:nvSpPr>
        <p:spPr>
          <a:xfrm>
            <a:off x="6909664" y="1866900"/>
            <a:ext cx="1270159" cy="939800"/>
          </a:xfrm>
          <a:prstGeom prst="rect">
            <a:avLst/>
          </a:prstGeom>
          <a:noFill/>
          <a:ln/>
        </p:spPr>
        <p:txBody>
          <a:bodyPr wrap="square" lIns="0" tIns="0" rIns="0" bIns="0" rtlCol="0" anchor="t"/>
          <a:lstStyle/>
          <a:p>
            <a:pPr algn="ctr"/>
            <a:r>
              <a:rPr lang="en-US" sz="4800" dirty="0">
                <a:solidFill>
                  <a:srgbClr val="887F60">
                    <a:alpha val="100000"/>
                  </a:srgbClr>
                </a:solidFill>
                <a:latin typeface="Dancing Script" pitchFamily="2" charset="77"/>
                <a:ea typeface="Gloock Regular" pitchFamily="34" charset="-122"/>
                <a:cs typeface="Gloock Regular" pitchFamily="34" charset="-120"/>
              </a:rPr>
              <a:t>Tue</a:t>
            </a:r>
            <a:endParaRPr lang="en-US" sz="4800" dirty="0">
              <a:latin typeface="Dancing Script" pitchFamily="2" charset="77"/>
            </a:endParaRPr>
          </a:p>
        </p:txBody>
      </p:sp>
      <p:sp>
        <p:nvSpPr>
          <p:cNvPr id="11" name="Shape 7"/>
          <p:cNvSpPr/>
          <p:nvPr/>
        </p:nvSpPr>
        <p:spPr>
          <a:xfrm>
            <a:off x="8992724" y="1714500"/>
            <a:ext cx="2845156" cy="1041400"/>
          </a:xfrm>
          <a:prstGeom prst="rect">
            <a:avLst/>
          </a:prstGeom>
          <a:solidFill>
            <a:srgbClr val="D0CDBE">
              <a:alpha val="100000"/>
            </a:srgbClr>
          </a:solidFill>
          <a:ln/>
        </p:spPr>
      </p:sp>
      <p:sp>
        <p:nvSpPr>
          <p:cNvPr id="12" name="Text 8"/>
          <p:cNvSpPr/>
          <p:nvPr/>
        </p:nvSpPr>
        <p:spPr>
          <a:xfrm>
            <a:off x="9710364" y="1866900"/>
            <a:ext cx="1409876" cy="939800"/>
          </a:xfrm>
          <a:prstGeom prst="rect">
            <a:avLst/>
          </a:prstGeom>
          <a:noFill/>
          <a:ln/>
        </p:spPr>
        <p:txBody>
          <a:bodyPr wrap="square" lIns="0" tIns="0" rIns="0" bIns="0" rtlCol="0" anchor="t"/>
          <a:lstStyle/>
          <a:p>
            <a:pPr algn="ctr"/>
            <a:r>
              <a:rPr lang="en-US" sz="4800" dirty="0">
                <a:solidFill>
                  <a:srgbClr val="887F60">
                    <a:alpha val="100000"/>
                  </a:srgbClr>
                </a:solidFill>
                <a:latin typeface="Dancing Script" pitchFamily="2" charset="77"/>
                <a:ea typeface="Gloock Regular" pitchFamily="34" charset="-122"/>
                <a:cs typeface="Gloock Regular" pitchFamily="34" charset="-120"/>
              </a:rPr>
              <a:t>Wed</a:t>
            </a:r>
            <a:endParaRPr lang="en-US" sz="4800" dirty="0">
              <a:latin typeface="Dancing Script" pitchFamily="2" charset="77"/>
            </a:endParaRPr>
          </a:p>
        </p:txBody>
      </p:sp>
      <p:sp>
        <p:nvSpPr>
          <p:cNvPr id="13" name="Shape 9"/>
          <p:cNvSpPr/>
          <p:nvPr/>
        </p:nvSpPr>
        <p:spPr>
          <a:xfrm>
            <a:off x="11863283" y="1714500"/>
            <a:ext cx="2845156" cy="1041400"/>
          </a:xfrm>
          <a:prstGeom prst="rect">
            <a:avLst/>
          </a:prstGeom>
          <a:solidFill>
            <a:srgbClr val="887F60">
              <a:alpha val="100000"/>
            </a:srgbClr>
          </a:solidFill>
          <a:ln/>
        </p:spPr>
      </p:sp>
      <p:sp>
        <p:nvSpPr>
          <p:cNvPr id="14" name="Text 10"/>
          <p:cNvSpPr/>
          <p:nvPr/>
        </p:nvSpPr>
        <p:spPr>
          <a:xfrm>
            <a:off x="12599975" y="1866900"/>
            <a:ext cx="1371771" cy="939800"/>
          </a:xfrm>
          <a:prstGeom prst="rect">
            <a:avLst/>
          </a:prstGeom>
          <a:noFill/>
          <a:ln/>
        </p:spPr>
        <p:txBody>
          <a:bodyPr wrap="square" lIns="0" tIns="0" rIns="0" bIns="0" rtlCol="0" anchor="t"/>
          <a:lstStyle/>
          <a:p>
            <a:pPr algn="ctr"/>
            <a:r>
              <a:rPr lang="en-US" sz="4800" dirty="0">
                <a:solidFill>
                  <a:srgbClr val="FFFFFF">
                    <a:alpha val="100000"/>
                  </a:srgbClr>
                </a:solidFill>
                <a:latin typeface="Dancing Script" pitchFamily="2" charset="77"/>
                <a:ea typeface="Gloock Regular" pitchFamily="34" charset="-122"/>
                <a:cs typeface="Gloock Regular" pitchFamily="34" charset="-120"/>
              </a:rPr>
              <a:t>Thu</a:t>
            </a:r>
            <a:endParaRPr lang="en-US" sz="4800" dirty="0">
              <a:latin typeface="Dancing Script" pitchFamily="2" charset="77"/>
            </a:endParaRPr>
          </a:p>
        </p:txBody>
      </p:sp>
      <p:sp>
        <p:nvSpPr>
          <p:cNvPr id="15" name="Shape 11"/>
          <p:cNvSpPr/>
          <p:nvPr/>
        </p:nvSpPr>
        <p:spPr>
          <a:xfrm>
            <a:off x="14733842" y="1714500"/>
            <a:ext cx="2845156" cy="1041400"/>
          </a:xfrm>
          <a:prstGeom prst="rect">
            <a:avLst/>
          </a:prstGeom>
          <a:solidFill>
            <a:srgbClr val="D0CDBE">
              <a:alpha val="100000"/>
            </a:srgbClr>
          </a:solidFill>
          <a:ln/>
        </p:spPr>
      </p:sp>
      <p:sp>
        <p:nvSpPr>
          <p:cNvPr id="16" name="Text 12"/>
          <p:cNvSpPr/>
          <p:nvPr/>
        </p:nvSpPr>
        <p:spPr>
          <a:xfrm>
            <a:off x="15654707" y="1866900"/>
            <a:ext cx="1003425" cy="939800"/>
          </a:xfrm>
          <a:prstGeom prst="rect">
            <a:avLst/>
          </a:prstGeom>
          <a:noFill/>
          <a:ln/>
        </p:spPr>
        <p:txBody>
          <a:bodyPr wrap="square" lIns="0" tIns="0" rIns="0" bIns="0" rtlCol="0" anchor="t"/>
          <a:lstStyle/>
          <a:p>
            <a:pPr algn="ctr"/>
            <a:r>
              <a:rPr lang="en-US" sz="4800" dirty="0">
                <a:solidFill>
                  <a:srgbClr val="887F60">
                    <a:alpha val="100000"/>
                  </a:srgbClr>
                </a:solidFill>
                <a:latin typeface="Dancing Script" pitchFamily="2" charset="77"/>
                <a:ea typeface="Gloock Regular" pitchFamily="34" charset="-122"/>
                <a:cs typeface="Gloock Regular" pitchFamily="34" charset="-120"/>
              </a:rPr>
              <a:t>Fri</a:t>
            </a:r>
            <a:endParaRPr lang="en-US" sz="4800" dirty="0">
              <a:latin typeface="Dancing Script" pitchFamily="2" charset="77"/>
            </a:endParaRPr>
          </a:p>
        </p:txBody>
      </p:sp>
      <p:sp>
        <p:nvSpPr>
          <p:cNvPr id="17" name="Shape 13"/>
          <p:cNvSpPr/>
          <p:nvPr/>
        </p:nvSpPr>
        <p:spPr>
          <a:xfrm>
            <a:off x="17604400" y="1714500"/>
            <a:ext cx="2845156" cy="1041400"/>
          </a:xfrm>
          <a:prstGeom prst="rect">
            <a:avLst/>
          </a:prstGeom>
          <a:solidFill>
            <a:srgbClr val="D0CDBE">
              <a:alpha val="100000"/>
            </a:srgbClr>
          </a:solidFill>
          <a:ln/>
        </p:spPr>
      </p:sp>
      <p:sp>
        <p:nvSpPr>
          <p:cNvPr id="18" name="Text 14"/>
          <p:cNvSpPr/>
          <p:nvPr/>
        </p:nvSpPr>
        <p:spPr>
          <a:xfrm>
            <a:off x="18487161" y="1866900"/>
            <a:ext cx="1079635" cy="939800"/>
          </a:xfrm>
          <a:prstGeom prst="rect">
            <a:avLst/>
          </a:prstGeom>
          <a:noFill/>
          <a:ln/>
        </p:spPr>
        <p:txBody>
          <a:bodyPr wrap="square" lIns="0" tIns="0" rIns="0" bIns="0" rtlCol="0" anchor="t"/>
          <a:lstStyle/>
          <a:p>
            <a:pPr algn="ctr"/>
            <a:r>
              <a:rPr lang="en-US" sz="4800" dirty="0">
                <a:solidFill>
                  <a:srgbClr val="887F60">
                    <a:alpha val="100000"/>
                  </a:srgbClr>
                </a:solidFill>
                <a:latin typeface="Dancing Script" pitchFamily="2" charset="77"/>
                <a:ea typeface="Gloock Regular" pitchFamily="34" charset="-122"/>
                <a:cs typeface="Gloock Regular" pitchFamily="34" charset="-120"/>
              </a:rPr>
              <a:t>Sat</a:t>
            </a:r>
            <a:endParaRPr lang="en-US" sz="4800" dirty="0">
              <a:latin typeface="Dancing Script" pitchFamily="2" charset="77"/>
            </a:endParaRPr>
          </a:p>
        </p:txBody>
      </p:sp>
      <p:sp>
        <p:nvSpPr>
          <p:cNvPr id="19" name="Shape 15"/>
          <p:cNvSpPr/>
          <p:nvPr/>
        </p:nvSpPr>
        <p:spPr>
          <a:xfrm>
            <a:off x="20474959" y="1714500"/>
            <a:ext cx="2845156" cy="1041400"/>
          </a:xfrm>
          <a:prstGeom prst="rect">
            <a:avLst/>
          </a:prstGeom>
          <a:solidFill>
            <a:srgbClr val="D0CDBE">
              <a:alpha val="100000"/>
            </a:srgbClr>
          </a:solidFill>
          <a:ln/>
        </p:spPr>
      </p:sp>
      <p:sp>
        <p:nvSpPr>
          <p:cNvPr id="20" name="Text 16"/>
          <p:cNvSpPr/>
          <p:nvPr/>
        </p:nvSpPr>
        <p:spPr>
          <a:xfrm>
            <a:off x="21256107" y="1866900"/>
            <a:ext cx="1282860" cy="939800"/>
          </a:xfrm>
          <a:prstGeom prst="rect">
            <a:avLst/>
          </a:prstGeom>
          <a:noFill/>
          <a:ln/>
        </p:spPr>
        <p:txBody>
          <a:bodyPr wrap="square" lIns="0" tIns="0" rIns="0" bIns="0" rtlCol="0" anchor="t"/>
          <a:lstStyle/>
          <a:p>
            <a:pPr algn="ctr"/>
            <a:r>
              <a:rPr lang="en-US" sz="4800" dirty="0">
                <a:solidFill>
                  <a:srgbClr val="887F60">
                    <a:alpha val="100000"/>
                  </a:srgbClr>
                </a:solidFill>
                <a:latin typeface="Dancing Script" pitchFamily="2" charset="77"/>
                <a:ea typeface="Gloock Regular" pitchFamily="34" charset="-122"/>
                <a:cs typeface="Gloock Regular" pitchFamily="34" charset="-120"/>
              </a:rPr>
              <a:t>Sun</a:t>
            </a:r>
            <a:endParaRPr lang="en-US" sz="4800" dirty="0">
              <a:latin typeface="Dancing Script" pitchFamily="2" charset="77"/>
            </a:endParaRPr>
          </a:p>
        </p:txBody>
      </p:sp>
      <p:sp>
        <p:nvSpPr>
          <p:cNvPr id="21" name="Shape 17"/>
          <p:cNvSpPr/>
          <p:nvPr/>
        </p:nvSpPr>
        <p:spPr>
          <a:xfrm>
            <a:off x="1066933" y="3517900"/>
            <a:ext cx="22253181" cy="8483600"/>
          </a:xfrm>
          <a:prstGeom prst="rect">
            <a:avLst/>
          </a:prstGeom>
          <a:noFill/>
          <a:ln/>
        </p:spPr>
      </p:sp>
      <p:sp>
        <p:nvSpPr>
          <p:cNvPr id="22" name="Shape 18"/>
          <p:cNvSpPr/>
          <p:nvPr/>
        </p:nvSpPr>
        <p:spPr>
          <a:xfrm>
            <a:off x="1066933" y="3517900"/>
            <a:ext cx="22253181" cy="736600"/>
          </a:xfrm>
          <a:prstGeom prst="rect">
            <a:avLst/>
          </a:prstGeom>
          <a:noFill/>
          <a:ln/>
        </p:spPr>
      </p:sp>
      <p:sp>
        <p:nvSpPr>
          <p:cNvPr id="23" name="Text 19"/>
          <p:cNvSpPr/>
          <p:nvPr/>
        </p:nvSpPr>
        <p:spPr>
          <a:xfrm>
            <a:off x="1066933" y="35179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07:00</a:t>
            </a:r>
            <a:endParaRPr lang="en-US" sz="4800" dirty="0"/>
          </a:p>
        </p:txBody>
      </p:sp>
      <p:sp>
        <p:nvSpPr>
          <p:cNvPr id="24" name="Text 20"/>
          <p:cNvSpPr/>
          <p:nvPr/>
        </p:nvSpPr>
        <p:spPr>
          <a:xfrm>
            <a:off x="3200800" y="3638550"/>
            <a:ext cx="2025479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rare eclipse occurs, causing strange and unpredictable magical effects across the land.</a:t>
            </a:r>
            <a:endParaRPr lang="en-US" sz="3200" dirty="0"/>
          </a:p>
        </p:txBody>
      </p:sp>
      <p:sp>
        <p:nvSpPr>
          <p:cNvPr id="25" name="Shape 21"/>
          <p:cNvSpPr/>
          <p:nvPr/>
        </p:nvSpPr>
        <p:spPr>
          <a:xfrm>
            <a:off x="1066933" y="4660900"/>
            <a:ext cx="22253181" cy="0"/>
          </a:xfrm>
          <a:prstGeom prst="rect">
            <a:avLst/>
          </a:prstGeom>
          <a:noFill/>
          <a:ln/>
        </p:spPr>
      </p:sp>
      <p:pic>
        <p:nvPicPr>
          <p:cNvPr id="26" name="Image 2" descr="preencoded.png"/>
          <p:cNvPicPr>
            <a:picLocks noChangeAspect="1"/>
          </p:cNvPicPr>
          <p:nvPr/>
        </p:nvPicPr>
        <p:blipFill>
          <a:blip r:embed="rId5"/>
          <a:stretch>
            <a:fillRect/>
          </a:stretch>
        </p:blipFill>
        <p:spPr>
          <a:xfrm>
            <a:off x="1066933" y="4648200"/>
            <a:ext cx="22253181" cy="12700"/>
          </a:xfrm>
          <a:prstGeom prst="rect">
            <a:avLst/>
          </a:prstGeom>
        </p:spPr>
      </p:pic>
      <p:sp>
        <p:nvSpPr>
          <p:cNvPr id="27" name="Shape 22"/>
          <p:cNvSpPr/>
          <p:nvPr/>
        </p:nvSpPr>
        <p:spPr>
          <a:xfrm>
            <a:off x="1066933" y="5067300"/>
            <a:ext cx="22253181" cy="736600"/>
          </a:xfrm>
          <a:prstGeom prst="rect">
            <a:avLst/>
          </a:prstGeom>
          <a:noFill/>
          <a:ln/>
        </p:spPr>
      </p:sp>
      <p:sp>
        <p:nvSpPr>
          <p:cNvPr id="28" name="Text 23"/>
          <p:cNvSpPr/>
          <p:nvPr/>
        </p:nvSpPr>
        <p:spPr>
          <a:xfrm>
            <a:off x="1066933" y="50673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09:00</a:t>
            </a:r>
            <a:endParaRPr lang="en-US" sz="4800" dirty="0"/>
          </a:p>
        </p:txBody>
      </p:sp>
      <p:sp>
        <p:nvSpPr>
          <p:cNvPr id="29" name="Text 24"/>
          <p:cNvSpPr/>
          <p:nvPr/>
        </p:nvSpPr>
        <p:spPr>
          <a:xfrm>
            <a:off x="3200800" y="5187950"/>
            <a:ext cx="2025479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group of adventurers sets out to recover an ancient artifact.</a:t>
            </a:r>
            <a:endParaRPr lang="en-US" sz="3200" dirty="0"/>
          </a:p>
        </p:txBody>
      </p:sp>
      <p:sp>
        <p:nvSpPr>
          <p:cNvPr id="30" name="Shape 25"/>
          <p:cNvSpPr/>
          <p:nvPr/>
        </p:nvSpPr>
        <p:spPr>
          <a:xfrm>
            <a:off x="1066933" y="6210300"/>
            <a:ext cx="22253181" cy="0"/>
          </a:xfrm>
          <a:prstGeom prst="rect">
            <a:avLst/>
          </a:prstGeom>
          <a:noFill/>
          <a:ln/>
        </p:spPr>
      </p:sp>
      <p:pic>
        <p:nvPicPr>
          <p:cNvPr id="31" name="Image 3" descr="preencoded.png"/>
          <p:cNvPicPr>
            <a:picLocks noChangeAspect="1"/>
          </p:cNvPicPr>
          <p:nvPr/>
        </p:nvPicPr>
        <p:blipFill>
          <a:blip r:embed="rId5"/>
          <a:stretch>
            <a:fillRect/>
          </a:stretch>
        </p:blipFill>
        <p:spPr>
          <a:xfrm>
            <a:off x="1066933" y="6197600"/>
            <a:ext cx="22253181" cy="12700"/>
          </a:xfrm>
          <a:prstGeom prst="rect">
            <a:avLst/>
          </a:prstGeom>
        </p:spPr>
      </p:pic>
      <p:sp>
        <p:nvSpPr>
          <p:cNvPr id="32" name="Shape 26"/>
          <p:cNvSpPr/>
          <p:nvPr/>
        </p:nvSpPr>
        <p:spPr>
          <a:xfrm>
            <a:off x="1066933" y="6616700"/>
            <a:ext cx="22253181" cy="736600"/>
          </a:xfrm>
          <a:prstGeom prst="rect">
            <a:avLst/>
          </a:prstGeom>
          <a:noFill/>
          <a:ln/>
        </p:spPr>
      </p:sp>
      <p:sp>
        <p:nvSpPr>
          <p:cNvPr id="33" name="Text 27"/>
          <p:cNvSpPr/>
          <p:nvPr/>
        </p:nvSpPr>
        <p:spPr>
          <a:xfrm>
            <a:off x="1066933" y="66167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11:00</a:t>
            </a:r>
            <a:endParaRPr lang="en-US" sz="4800" dirty="0"/>
          </a:p>
        </p:txBody>
      </p:sp>
      <p:sp>
        <p:nvSpPr>
          <p:cNvPr id="34" name="Text 28"/>
          <p:cNvSpPr/>
          <p:nvPr/>
        </p:nvSpPr>
        <p:spPr>
          <a:xfrm>
            <a:off x="3200800" y="6737350"/>
            <a:ext cx="2025479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volcanic eruption devastates a nearby city, forcing its inhabitants to flee to the safety.</a:t>
            </a:r>
            <a:endParaRPr lang="en-US" sz="3200" dirty="0"/>
          </a:p>
        </p:txBody>
      </p:sp>
      <p:sp>
        <p:nvSpPr>
          <p:cNvPr id="35" name="Shape 29"/>
          <p:cNvSpPr/>
          <p:nvPr/>
        </p:nvSpPr>
        <p:spPr>
          <a:xfrm>
            <a:off x="1066933" y="7759700"/>
            <a:ext cx="22253181" cy="0"/>
          </a:xfrm>
          <a:prstGeom prst="rect">
            <a:avLst/>
          </a:prstGeom>
          <a:noFill/>
          <a:ln/>
        </p:spPr>
      </p:sp>
      <p:pic>
        <p:nvPicPr>
          <p:cNvPr id="36" name="Image 4" descr="preencoded.png"/>
          <p:cNvPicPr>
            <a:picLocks noChangeAspect="1"/>
          </p:cNvPicPr>
          <p:nvPr/>
        </p:nvPicPr>
        <p:blipFill>
          <a:blip r:embed="rId5"/>
          <a:stretch>
            <a:fillRect/>
          </a:stretch>
        </p:blipFill>
        <p:spPr>
          <a:xfrm>
            <a:off x="1066933" y="7747000"/>
            <a:ext cx="22253181" cy="12700"/>
          </a:xfrm>
          <a:prstGeom prst="rect">
            <a:avLst/>
          </a:prstGeom>
        </p:spPr>
      </p:pic>
      <p:sp>
        <p:nvSpPr>
          <p:cNvPr id="37" name="Shape 30"/>
          <p:cNvSpPr/>
          <p:nvPr/>
        </p:nvSpPr>
        <p:spPr>
          <a:xfrm>
            <a:off x="1066933" y="8166100"/>
            <a:ext cx="22253181" cy="736600"/>
          </a:xfrm>
          <a:prstGeom prst="rect">
            <a:avLst/>
          </a:prstGeom>
          <a:noFill/>
          <a:ln/>
        </p:spPr>
      </p:sp>
      <p:sp>
        <p:nvSpPr>
          <p:cNvPr id="38" name="Text 31"/>
          <p:cNvSpPr/>
          <p:nvPr/>
        </p:nvSpPr>
        <p:spPr>
          <a:xfrm>
            <a:off x="1066933" y="81661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13:00</a:t>
            </a:r>
            <a:endParaRPr lang="en-US" sz="4800" dirty="0"/>
          </a:p>
        </p:txBody>
      </p:sp>
      <p:sp>
        <p:nvSpPr>
          <p:cNvPr id="39" name="Text 32"/>
          <p:cNvSpPr/>
          <p:nvPr/>
        </p:nvSpPr>
        <p:spPr>
          <a:xfrm>
            <a:off x="3200800" y="8286750"/>
            <a:ext cx="2025479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powerful sorcerer and a cunning thief cross paths, leading to an unlikely partnership.</a:t>
            </a:r>
            <a:endParaRPr lang="en-US" sz="3200" dirty="0"/>
          </a:p>
        </p:txBody>
      </p:sp>
      <p:sp>
        <p:nvSpPr>
          <p:cNvPr id="40" name="Shape 33"/>
          <p:cNvSpPr/>
          <p:nvPr/>
        </p:nvSpPr>
        <p:spPr>
          <a:xfrm>
            <a:off x="1066933" y="9309100"/>
            <a:ext cx="22253181" cy="0"/>
          </a:xfrm>
          <a:prstGeom prst="rect">
            <a:avLst/>
          </a:prstGeom>
          <a:noFill/>
          <a:ln/>
        </p:spPr>
      </p:sp>
      <p:pic>
        <p:nvPicPr>
          <p:cNvPr id="41" name="Image 5" descr="preencoded.png"/>
          <p:cNvPicPr>
            <a:picLocks noChangeAspect="1"/>
          </p:cNvPicPr>
          <p:nvPr/>
        </p:nvPicPr>
        <p:blipFill>
          <a:blip r:embed="rId5"/>
          <a:stretch>
            <a:fillRect/>
          </a:stretch>
        </p:blipFill>
        <p:spPr>
          <a:xfrm>
            <a:off x="1066933" y="9296400"/>
            <a:ext cx="22253181" cy="12700"/>
          </a:xfrm>
          <a:prstGeom prst="rect">
            <a:avLst/>
          </a:prstGeom>
        </p:spPr>
      </p:pic>
      <p:sp>
        <p:nvSpPr>
          <p:cNvPr id="42" name="Shape 34"/>
          <p:cNvSpPr/>
          <p:nvPr/>
        </p:nvSpPr>
        <p:spPr>
          <a:xfrm>
            <a:off x="1066933" y="9715500"/>
            <a:ext cx="22253181" cy="736600"/>
          </a:xfrm>
          <a:prstGeom prst="rect">
            <a:avLst/>
          </a:prstGeom>
          <a:noFill/>
          <a:ln/>
        </p:spPr>
      </p:sp>
      <p:sp>
        <p:nvSpPr>
          <p:cNvPr id="43" name="Text 35"/>
          <p:cNvSpPr/>
          <p:nvPr/>
        </p:nvSpPr>
        <p:spPr>
          <a:xfrm>
            <a:off x="1066933" y="97155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15:00</a:t>
            </a:r>
            <a:endParaRPr lang="en-US" sz="4800" dirty="0"/>
          </a:p>
        </p:txBody>
      </p:sp>
      <p:sp>
        <p:nvSpPr>
          <p:cNvPr id="44" name="Text 36"/>
          <p:cNvSpPr/>
          <p:nvPr/>
        </p:nvSpPr>
        <p:spPr>
          <a:xfrm>
            <a:off x="3200800" y="9836150"/>
            <a:ext cx="2025479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An elf helps humans obtain the Crystal of the Unicorn from the Elven Forest.</a:t>
            </a:r>
            <a:endParaRPr lang="en-US" sz="3200" dirty="0"/>
          </a:p>
        </p:txBody>
      </p:sp>
      <p:sp>
        <p:nvSpPr>
          <p:cNvPr id="45" name="Shape 37"/>
          <p:cNvSpPr/>
          <p:nvPr/>
        </p:nvSpPr>
        <p:spPr>
          <a:xfrm>
            <a:off x="1066933" y="10858500"/>
            <a:ext cx="22253181" cy="0"/>
          </a:xfrm>
          <a:prstGeom prst="rect">
            <a:avLst/>
          </a:prstGeom>
          <a:noFill/>
          <a:ln/>
        </p:spPr>
      </p:sp>
      <p:pic>
        <p:nvPicPr>
          <p:cNvPr id="46" name="Image 6" descr="preencoded.png"/>
          <p:cNvPicPr>
            <a:picLocks noChangeAspect="1"/>
          </p:cNvPicPr>
          <p:nvPr/>
        </p:nvPicPr>
        <p:blipFill>
          <a:blip r:embed="rId5"/>
          <a:stretch>
            <a:fillRect/>
          </a:stretch>
        </p:blipFill>
        <p:spPr>
          <a:xfrm>
            <a:off x="1066933" y="10845800"/>
            <a:ext cx="22253181" cy="12700"/>
          </a:xfrm>
          <a:prstGeom prst="rect">
            <a:avLst/>
          </a:prstGeom>
        </p:spPr>
      </p:pic>
      <p:sp>
        <p:nvSpPr>
          <p:cNvPr id="47" name="Shape 38"/>
          <p:cNvSpPr/>
          <p:nvPr/>
        </p:nvSpPr>
        <p:spPr>
          <a:xfrm>
            <a:off x="1066933" y="11264900"/>
            <a:ext cx="22253181" cy="736600"/>
          </a:xfrm>
          <a:prstGeom prst="rect">
            <a:avLst/>
          </a:prstGeom>
          <a:noFill/>
          <a:ln/>
        </p:spPr>
      </p:sp>
      <p:sp>
        <p:nvSpPr>
          <p:cNvPr id="48" name="Text 39"/>
          <p:cNvSpPr/>
          <p:nvPr/>
        </p:nvSpPr>
        <p:spPr>
          <a:xfrm>
            <a:off x="1066933" y="112649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17:00</a:t>
            </a:r>
            <a:endParaRPr lang="en-US" sz="4800" dirty="0"/>
          </a:p>
        </p:txBody>
      </p:sp>
      <p:sp>
        <p:nvSpPr>
          <p:cNvPr id="49" name="Text 40"/>
          <p:cNvSpPr/>
          <p:nvPr/>
        </p:nvSpPr>
        <p:spPr>
          <a:xfrm>
            <a:off x="3200800" y="11385550"/>
            <a:ext cx="20254798"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civilization of the Shimmering City is founded by a group of powerful wizards.</a:t>
            </a:r>
            <a:endParaRPr lang="en-US" sz="3200" dirty="0"/>
          </a:p>
        </p:txBody>
      </p:sp>
      <p:pic>
        <p:nvPicPr>
          <p:cNvPr id="50" name="Image 7" descr="preencoded.png"/>
          <p:cNvPicPr>
            <a:picLocks noChangeAspect="1"/>
          </p:cNvPicPr>
          <p:nvPr/>
        </p:nvPicPr>
        <p:blipFill>
          <a:blip r:embed="rId6"/>
          <a:stretch>
            <a:fillRect/>
          </a:stretch>
        </p:blipFill>
        <p:spPr>
          <a:xfrm>
            <a:off x="0" y="0"/>
            <a:ext cx="4953619" cy="223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0680700"/>
            <a:ext cx="4763095" cy="3035300"/>
          </a:xfrm>
          <a:prstGeom prst="rect">
            <a:avLst/>
          </a:prstGeom>
        </p:spPr>
      </p:pic>
      <p:pic>
        <p:nvPicPr>
          <p:cNvPr id="3" name="Image 1" descr="preencoded.png"/>
          <p:cNvPicPr>
            <a:picLocks noChangeAspect="1"/>
          </p:cNvPicPr>
          <p:nvPr/>
        </p:nvPicPr>
        <p:blipFill>
          <a:blip r:embed="rId4"/>
          <a:stretch>
            <a:fillRect/>
          </a:stretch>
        </p:blipFill>
        <p:spPr>
          <a:xfrm>
            <a:off x="19240296" y="0"/>
            <a:ext cx="4783580" cy="3130228"/>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5"/>
          <a:stretch>
            <a:fillRect/>
          </a:stretch>
        </p:blipFill>
        <p:spPr>
          <a:xfrm>
            <a:off x="23523340" y="10820400"/>
            <a:ext cx="711289" cy="2590800"/>
          </a:xfrm>
          <a:prstGeom prst="rect">
            <a:avLst/>
          </a:prstGeom>
        </p:spPr>
      </p:pic>
      <p:pic>
        <p:nvPicPr>
          <p:cNvPr id="6" name="Image 3" descr="preencoded.png"/>
          <p:cNvPicPr>
            <a:picLocks noChangeAspect="1"/>
          </p:cNvPicPr>
          <p:nvPr/>
        </p:nvPicPr>
        <p:blipFill>
          <a:blip r:embed="rId6"/>
          <a:stretch>
            <a:fillRect/>
          </a:stretch>
        </p:blipFill>
        <p:spPr>
          <a:xfrm>
            <a:off x="1574997" y="2565400"/>
            <a:ext cx="21237054" cy="8597900"/>
          </a:xfrm>
          <a:prstGeom prst="rect">
            <a:avLst/>
          </a:prstGeom>
        </p:spPr>
      </p:pic>
      <p:pic>
        <p:nvPicPr>
          <p:cNvPr id="7" name="Image 4" descr="preencoded.png"/>
          <p:cNvPicPr>
            <a:picLocks noChangeAspect="1"/>
          </p:cNvPicPr>
          <p:nvPr/>
        </p:nvPicPr>
        <p:blipFill>
          <a:blip r:embed="rId7"/>
          <a:stretch>
            <a:fillRect/>
          </a:stretch>
        </p:blipFill>
        <p:spPr>
          <a:xfrm>
            <a:off x="4077210" y="5600700"/>
            <a:ext cx="38105" cy="2527300"/>
          </a:xfrm>
          <a:prstGeom prst="rect">
            <a:avLst/>
          </a:prstGeom>
        </p:spPr>
      </p:pic>
      <p:pic>
        <p:nvPicPr>
          <p:cNvPr id="8" name="Image 5" descr="preencoded.png"/>
          <p:cNvPicPr>
            <a:picLocks noChangeAspect="1"/>
          </p:cNvPicPr>
          <p:nvPr/>
        </p:nvPicPr>
        <p:blipFill>
          <a:blip r:embed="rId7"/>
          <a:stretch>
            <a:fillRect/>
          </a:stretch>
        </p:blipFill>
        <p:spPr>
          <a:xfrm>
            <a:off x="9462682" y="5600700"/>
            <a:ext cx="38105" cy="2527300"/>
          </a:xfrm>
          <a:prstGeom prst="rect">
            <a:avLst/>
          </a:prstGeom>
        </p:spPr>
      </p:pic>
      <p:pic>
        <p:nvPicPr>
          <p:cNvPr id="9" name="Image 6" descr="preencoded.png"/>
          <p:cNvPicPr>
            <a:picLocks noChangeAspect="1"/>
          </p:cNvPicPr>
          <p:nvPr/>
        </p:nvPicPr>
        <p:blipFill>
          <a:blip r:embed="rId7"/>
          <a:stretch>
            <a:fillRect/>
          </a:stretch>
        </p:blipFill>
        <p:spPr>
          <a:xfrm>
            <a:off x="14848156" y="5600700"/>
            <a:ext cx="38105" cy="2527300"/>
          </a:xfrm>
          <a:prstGeom prst="rect">
            <a:avLst/>
          </a:prstGeom>
        </p:spPr>
      </p:pic>
      <p:pic>
        <p:nvPicPr>
          <p:cNvPr id="10" name="Image 7" descr="preencoded.png"/>
          <p:cNvPicPr>
            <a:picLocks noChangeAspect="1"/>
          </p:cNvPicPr>
          <p:nvPr/>
        </p:nvPicPr>
        <p:blipFill>
          <a:blip r:embed="rId7"/>
          <a:stretch>
            <a:fillRect/>
          </a:stretch>
        </p:blipFill>
        <p:spPr>
          <a:xfrm>
            <a:off x="20233629" y="5600700"/>
            <a:ext cx="38105" cy="2527300"/>
          </a:xfrm>
          <a:prstGeom prst="rect">
            <a:avLst/>
          </a:prstGeom>
        </p:spPr>
      </p:pic>
      <p:sp>
        <p:nvSpPr>
          <p:cNvPr id="11" name="Shape 1"/>
          <p:cNvSpPr/>
          <p:nvPr/>
        </p:nvSpPr>
        <p:spPr>
          <a:xfrm>
            <a:off x="1574997" y="6096000"/>
            <a:ext cx="21237054" cy="1524000"/>
          </a:xfrm>
          <a:prstGeom prst="rect">
            <a:avLst/>
          </a:prstGeom>
          <a:noFill/>
          <a:ln/>
        </p:spPr>
      </p:sp>
      <p:sp>
        <p:nvSpPr>
          <p:cNvPr id="12" name="Shape 2"/>
          <p:cNvSpPr/>
          <p:nvPr/>
        </p:nvSpPr>
        <p:spPr>
          <a:xfrm>
            <a:off x="1574997" y="6096000"/>
            <a:ext cx="5080635" cy="1524000"/>
          </a:xfrm>
          <a:prstGeom prst="roundRect">
            <a:avLst>
              <a:gd name="adj" fmla="val 10200"/>
            </a:avLst>
          </a:prstGeom>
          <a:solidFill>
            <a:srgbClr val="EEEAE1">
              <a:alpha val="100000"/>
            </a:srgbClr>
          </a:solidFill>
          <a:ln w="25400">
            <a:solidFill>
              <a:srgbClr val="887F60"/>
            </a:solidFill>
            <a:prstDash val="solid"/>
          </a:ln>
        </p:spPr>
      </p:sp>
      <p:sp>
        <p:nvSpPr>
          <p:cNvPr id="13" name="Text 3"/>
          <p:cNvSpPr/>
          <p:nvPr/>
        </p:nvSpPr>
        <p:spPr>
          <a:xfrm>
            <a:off x="3404025" y="6489700"/>
            <a:ext cx="1625803" cy="939800"/>
          </a:xfrm>
          <a:prstGeom prst="rect">
            <a:avLst/>
          </a:prstGeom>
          <a:noFill/>
          <a:ln/>
        </p:spPr>
        <p:txBody>
          <a:bodyPr wrap="square" lIns="0" tIns="0" rIns="0" bIns="0" rtlCol="0" anchor="t"/>
          <a:lstStyle/>
          <a:p>
            <a:pPr algn="l"/>
            <a:r>
              <a:rPr lang="en-US" sz="4800" dirty="0">
                <a:solidFill>
                  <a:srgbClr val="000000">
                    <a:alpha val="100000"/>
                  </a:srgbClr>
                </a:solidFill>
                <a:latin typeface="Dancing Script Regular" pitchFamily="34" charset="0"/>
                <a:ea typeface="Dancing Script Regular" pitchFamily="34" charset="-122"/>
                <a:cs typeface="Dancing Script Regular" pitchFamily="34" charset="-120"/>
              </a:rPr>
              <a:t>Eclipse</a:t>
            </a:r>
            <a:endParaRPr lang="en-US" sz="4800" dirty="0"/>
          </a:p>
        </p:txBody>
      </p:sp>
      <p:sp>
        <p:nvSpPr>
          <p:cNvPr id="14" name="Shape 4"/>
          <p:cNvSpPr/>
          <p:nvPr/>
        </p:nvSpPr>
        <p:spPr>
          <a:xfrm>
            <a:off x="6655632" y="6858000"/>
            <a:ext cx="304838" cy="0"/>
          </a:xfrm>
          <a:prstGeom prst="rect">
            <a:avLst/>
          </a:prstGeom>
          <a:noFill/>
          <a:ln/>
        </p:spPr>
      </p:sp>
      <p:pic>
        <p:nvPicPr>
          <p:cNvPr id="15" name="Image 8" descr="preencoded.png"/>
          <p:cNvPicPr>
            <a:picLocks noChangeAspect="1"/>
          </p:cNvPicPr>
          <p:nvPr/>
        </p:nvPicPr>
        <p:blipFill>
          <a:blip r:embed="rId8"/>
          <a:stretch>
            <a:fillRect/>
          </a:stretch>
        </p:blipFill>
        <p:spPr>
          <a:xfrm>
            <a:off x="6655632" y="6819900"/>
            <a:ext cx="304838" cy="38100"/>
          </a:xfrm>
          <a:prstGeom prst="rect">
            <a:avLst/>
          </a:prstGeom>
        </p:spPr>
      </p:pic>
      <p:sp>
        <p:nvSpPr>
          <p:cNvPr id="16" name="Shape 5"/>
          <p:cNvSpPr/>
          <p:nvPr/>
        </p:nvSpPr>
        <p:spPr>
          <a:xfrm>
            <a:off x="6960470" y="6096000"/>
            <a:ext cx="5080635" cy="1524000"/>
          </a:xfrm>
          <a:prstGeom prst="roundRect">
            <a:avLst>
              <a:gd name="adj" fmla="val 10200"/>
            </a:avLst>
          </a:prstGeom>
          <a:solidFill>
            <a:srgbClr val="EEEAE1">
              <a:alpha val="100000"/>
            </a:srgbClr>
          </a:solidFill>
          <a:ln w="25400">
            <a:solidFill>
              <a:srgbClr val="887F60"/>
            </a:solidFill>
            <a:prstDash val="solid"/>
          </a:ln>
        </p:spPr>
      </p:sp>
      <p:sp>
        <p:nvSpPr>
          <p:cNvPr id="17" name="Text 6"/>
          <p:cNvSpPr/>
          <p:nvPr/>
        </p:nvSpPr>
        <p:spPr>
          <a:xfrm>
            <a:off x="8865708" y="6489700"/>
            <a:ext cx="1473384" cy="939800"/>
          </a:xfrm>
          <a:prstGeom prst="rect">
            <a:avLst/>
          </a:prstGeom>
          <a:noFill/>
          <a:ln/>
        </p:spPr>
        <p:txBody>
          <a:bodyPr wrap="square" lIns="0" tIns="0" rIns="0" bIns="0" rtlCol="0" anchor="t"/>
          <a:lstStyle/>
          <a:p>
            <a:pPr algn="l"/>
            <a:r>
              <a:rPr lang="en-US" sz="4800" dirty="0">
                <a:solidFill>
                  <a:srgbClr val="000000">
                    <a:alpha val="100000"/>
                  </a:srgbClr>
                </a:solidFill>
                <a:latin typeface="Dancing Script Regular" pitchFamily="34" charset="0"/>
                <a:ea typeface="Dancing Script Regular" pitchFamily="34" charset="-122"/>
                <a:cs typeface="Dancing Script Regular" pitchFamily="34" charset="-120"/>
              </a:rPr>
              <a:t>Quest</a:t>
            </a:r>
            <a:endParaRPr lang="en-US" sz="4800" dirty="0"/>
          </a:p>
        </p:txBody>
      </p:sp>
      <p:sp>
        <p:nvSpPr>
          <p:cNvPr id="18" name="Shape 7"/>
          <p:cNvSpPr/>
          <p:nvPr/>
        </p:nvSpPr>
        <p:spPr>
          <a:xfrm>
            <a:off x="12041105" y="6858000"/>
            <a:ext cx="304838" cy="0"/>
          </a:xfrm>
          <a:prstGeom prst="rect">
            <a:avLst/>
          </a:prstGeom>
          <a:noFill/>
          <a:ln/>
        </p:spPr>
      </p:sp>
      <p:pic>
        <p:nvPicPr>
          <p:cNvPr id="19" name="Image 9" descr="preencoded.png"/>
          <p:cNvPicPr>
            <a:picLocks noChangeAspect="1"/>
          </p:cNvPicPr>
          <p:nvPr/>
        </p:nvPicPr>
        <p:blipFill>
          <a:blip r:embed="rId8"/>
          <a:stretch>
            <a:fillRect/>
          </a:stretch>
        </p:blipFill>
        <p:spPr>
          <a:xfrm>
            <a:off x="12041105" y="6819900"/>
            <a:ext cx="304838" cy="38100"/>
          </a:xfrm>
          <a:prstGeom prst="rect">
            <a:avLst/>
          </a:prstGeom>
        </p:spPr>
      </p:pic>
      <p:sp>
        <p:nvSpPr>
          <p:cNvPr id="20" name="Shape 8"/>
          <p:cNvSpPr/>
          <p:nvPr/>
        </p:nvSpPr>
        <p:spPr>
          <a:xfrm>
            <a:off x="12345943" y="6096000"/>
            <a:ext cx="5080635" cy="1524000"/>
          </a:xfrm>
          <a:prstGeom prst="roundRect">
            <a:avLst>
              <a:gd name="adj" fmla="val 10200"/>
            </a:avLst>
          </a:prstGeom>
          <a:solidFill>
            <a:srgbClr val="EEEAE1">
              <a:alpha val="100000"/>
            </a:srgbClr>
          </a:solidFill>
          <a:ln w="25400">
            <a:solidFill>
              <a:srgbClr val="887F60"/>
            </a:solidFill>
            <a:prstDash val="solid"/>
          </a:ln>
        </p:spPr>
      </p:sp>
      <p:sp>
        <p:nvSpPr>
          <p:cNvPr id="21" name="Text 9"/>
          <p:cNvSpPr/>
          <p:nvPr/>
        </p:nvSpPr>
        <p:spPr>
          <a:xfrm>
            <a:off x="13673259" y="6489700"/>
            <a:ext cx="2629229" cy="939800"/>
          </a:xfrm>
          <a:prstGeom prst="rect">
            <a:avLst/>
          </a:prstGeom>
          <a:noFill/>
          <a:ln/>
        </p:spPr>
        <p:txBody>
          <a:bodyPr wrap="square" lIns="0" tIns="0" rIns="0" bIns="0" rtlCol="0" anchor="t"/>
          <a:lstStyle/>
          <a:p>
            <a:pPr algn="l"/>
            <a:r>
              <a:rPr lang="en-US" sz="4800" dirty="0">
                <a:solidFill>
                  <a:srgbClr val="000000">
                    <a:alpha val="100000"/>
                  </a:srgbClr>
                </a:solidFill>
                <a:latin typeface="Dancing Script Regular" pitchFamily="34" charset="0"/>
                <a:ea typeface="Dancing Script Regular" pitchFamily="34" charset="-122"/>
                <a:cs typeface="Dancing Script Regular" pitchFamily="34" charset="-120"/>
              </a:rPr>
              <a:t>Foundation</a:t>
            </a:r>
            <a:endParaRPr lang="en-US" sz="4800" dirty="0"/>
          </a:p>
        </p:txBody>
      </p:sp>
      <p:sp>
        <p:nvSpPr>
          <p:cNvPr id="22" name="Shape 10"/>
          <p:cNvSpPr/>
          <p:nvPr/>
        </p:nvSpPr>
        <p:spPr>
          <a:xfrm>
            <a:off x="17426578" y="6858000"/>
            <a:ext cx="304838" cy="0"/>
          </a:xfrm>
          <a:prstGeom prst="rect">
            <a:avLst/>
          </a:prstGeom>
          <a:noFill/>
          <a:ln/>
        </p:spPr>
      </p:sp>
      <p:pic>
        <p:nvPicPr>
          <p:cNvPr id="23" name="Image 10" descr="preencoded.png"/>
          <p:cNvPicPr>
            <a:picLocks noChangeAspect="1"/>
          </p:cNvPicPr>
          <p:nvPr/>
        </p:nvPicPr>
        <p:blipFill>
          <a:blip r:embed="rId8"/>
          <a:stretch>
            <a:fillRect/>
          </a:stretch>
        </p:blipFill>
        <p:spPr>
          <a:xfrm>
            <a:off x="17426578" y="6819900"/>
            <a:ext cx="304838" cy="38100"/>
          </a:xfrm>
          <a:prstGeom prst="rect">
            <a:avLst/>
          </a:prstGeom>
        </p:spPr>
      </p:pic>
      <p:sp>
        <p:nvSpPr>
          <p:cNvPr id="24" name="Shape 11"/>
          <p:cNvSpPr/>
          <p:nvPr/>
        </p:nvSpPr>
        <p:spPr>
          <a:xfrm>
            <a:off x="17731416" y="6096000"/>
            <a:ext cx="5080635" cy="1524000"/>
          </a:xfrm>
          <a:prstGeom prst="roundRect">
            <a:avLst>
              <a:gd name="adj" fmla="val 10200"/>
            </a:avLst>
          </a:prstGeom>
          <a:solidFill>
            <a:srgbClr val="EEEAE1">
              <a:alpha val="100000"/>
            </a:srgbClr>
          </a:solidFill>
          <a:ln w="25400">
            <a:solidFill>
              <a:srgbClr val="887F60"/>
            </a:solidFill>
            <a:prstDash val="solid"/>
          </a:ln>
        </p:spPr>
      </p:sp>
      <p:sp>
        <p:nvSpPr>
          <p:cNvPr id="25" name="Text 12"/>
          <p:cNvSpPr/>
          <p:nvPr/>
        </p:nvSpPr>
        <p:spPr>
          <a:xfrm>
            <a:off x="18595124" y="6489700"/>
            <a:ext cx="3556445" cy="939800"/>
          </a:xfrm>
          <a:prstGeom prst="rect">
            <a:avLst/>
          </a:prstGeom>
          <a:noFill/>
          <a:ln/>
        </p:spPr>
        <p:txBody>
          <a:bodyPr wrap="square" lIns="0" tIns="0" rIns="0" bIns="0" rtlCol="0" anchor="t"/>
          <a:lstStyle/>
          <a:p>
            <a:pPr algn="l"/>
            <a:r>
              <a:rPr lang="en-US" sz="4800" dirty="0">
                <a:solidFill>
                  <a:srgbClr val="000000">
                    <a:alpha val="100000"/>
                  </a:srgbClr>
                </a:solidFill>
                <a:latin typeface="Dancing Script Regular" pitchFamily="34" charset="0"/>
                <a:ea typeface="Dancing Script Regular" pitchFamily="34" charset="-122"/>
                <a:cs typeface="Dancing Script Regular" pitchFamily="34" charset="-120"/>
              </a:rPr>
              <a:t>Transformation</a:t>
            </a:r>
            <a:endParaRPr lang="en-US" sz="4800" dirty="0"/>
          </a:p>
        </p:txBody>
      </p:sp>
      <p:sp>
        <p:nvSpPr>
          <p:cNvPr id="26" name="Shape 13"/>
          <p:cNvSpPr/>
          <p:nvPr/>
        </p:nvSpPr>
        <p:spPr>
          <a:xfrm>
            <a:off x="3302413" y="3873500"/>
            <a:ext cx="1625803" cy="1625600"/>
          </a:xfrm>
          <a:prstGeom prst="roundRect">
            <a:avLst>
              <a:gd name="adj" fmla="val 78188"/>
            </a:avLst>
          </a:prstGeom>
          <a:solidFill>
            <a:srgbClr val="887F60">
              <a:alpha val="100000"/>
            </a:srgbClr>
          </a:solidFill>
          <a:ln/>
        </p:spPr>
      </p:sp>
      <p:pic>
        <p:nvPicPr>
          <p:cNvPr id="27" name="Image 11" descr="preencoded.png"/>
          <p:cNvPicPr>
            <a:picLocks noChangeAspect="1"/>
          </p:cNvPicPr>
          <p:nvPr/>
        </p:nvPicPr>
        <p:blipFill>
          <a:blip r:embed="rId9"/>
          <a:stretch>
            <a:fillRect/>
          </a:stretch>
        </p:blipFill>
        <p:spPr>
          <a:xfrm>
            <a:off x="3607251" y="4178300"/>
            <a:ext cx="1016127" cy="1016000"/>
          </a:xfrm>
          <a:prstGeom prst="rect">
            <a:avLst/>
          </a:prstGeom>
        </p:spPr>
      </p:pic>
      <p:pic>
        <p:nvPicPr>
          <p:cNvPr id="28" name="Image 12" descr="preencoded.png"/>
          <p:cNvPicPr>
            <a:picLocks noChangeAspect="1"/>
          </p:cNvPicPr>
          <p:nvPr/>
        </p:nvPicPr>
        <p:blipFill>
          <a:blip r:embed="rId10"/>
          <a:stretch>
            <a:fillRect/>
          </a:stretch>
        </p:blipFill>
        <p:spPr>
          <a:xfrm>
            <a:off x="3710526" y="4281587"/>
            <a:ext cx="809676" cy="809327"/>
          </a:xfrm>
          <a:prstGeom prst="rect">
            <a:avLst/>
          </a:prstGeom>
        </p:spPr>
      </p:pic>
      <p:sp>
        <p:nvSpPr>
          <p:cNvPr id="29" name="Shape 14"/>
          <p:cNvSpPr/>
          <p:nvPr/>
        </p:nvSpPr>
        <p:spPr>
          <a:xfrm>
            <a:off x="8687886" y="8229600"/>
            <a:ext cx="1625803" cy="1625600"/>
          </a:xfrm>
          <a:prstGeom prst="roundRect">
            <a:avLst>
              <a:gd name="adj" fmla="val 78188"/>
            </a:avLst>
          </a:prstGeom>
          <a:solidFill>
            <a:srgbClr val="887F60">
              <a:alpha val="100000"/>
            </a:srgbClr>
          </a:solidFill>
          <a:ln/>
        </p:spPr>
      </p:sp>
      <p:pic>
        <p:nvPicPr>
          <p:cNvPr id="30" name="Image 13" descr="preencoded.png"/>
          <p:cNvPicPr>
            <a:picLocks noChangeAspect="1"/>
          </p:cNvPicPr>
          <p:nvPr/>
        </p:nvPicPr>
        <p:blipFill>
          <a:blip r:embed="rId9"/>
          <a:stretch>
            <a:fillRect/>
          </a:stretch>
        </p:blipFill>
        <p:spPr>
          <a:xfrm>
            <a:off x="8992724" y="8534400"/>
            <a:ext cx="1016127" cy="1016000"/>
          </a:xfrm>
          <a:prstGeom prst="rect">
            <a:avLst/>
          </a:prstGeom>
        </p:spPr>
      </p:pic>
      <p:pic>
        <p:nvPicPr>
          <p:cNvPr id="31" name="Image 14" descr="preencoded.png"/>
          <p:cNvPicPr>
            <a:picLocks noChangeAspect="1"/>
          </p:cNvPicPr>
          <p:nvPr/>
        </p:nvPicPr>
        <p:blipFill>
          <a:blip r:embed="rId11"/>
          <a:stretch>
            <a:fillRect/>
          </a:stretch>
        </p:blipFill>
        <p:spPr>
          <a:xfrm>
            <a:off x="9087986" y="8677275"/>
            <a:ext cx="777972" cy="762000"/>
          </a:xfrm>
          <a:prstGeom prst="rect">
            <a:avLst/>
          </a:prstGeom>
        </p:spPr>
      </p:pic>
      <p:sp>
        <p:nvSpPr>
          <p:cNvPr id="32" name="Shape 15"/>
          <p:cNvSpPr/>
          <p:nvPr/>
        </p:nvSpPr>
        <p:spPr>
          <a:xfrm>
            <a:off x="14073359" y="3873500"/>
            <a:ext cx="1625803" cy="1625600"/>
          </a:xfrm>
          <a:prstGeom prst="roundRect">
            <a:avLst>
              <a:gd name="adj" fmla="val 78188"/>
            </a:avLst>
          </a:prstGeom>
          <a:solidFill>
            <a:srgbClr val="887F60">
              <a:alpha val="100000"/>
            </a:srgbClr>
          </a:solidFill>
          <a:ln/>
        </p:spPr>
      </p:sp>
      <p:pic>
        <p:nvPicPr>
          <p:cNvPr id="33" name="Image 15" descr="preencoded.png"/>
          <p:cNvPicPr>
            <a:picLocks noChangeAspect="1"/>
          </p:cNvPicPr>
          <p:nvPr/>
        </p:nvPicPr>
        <p:blipFill>
          <a:blip r:embed="rId9"/>
          <a:stretch>
            <a:fillRect/>
          </a:stretch>
        </p:blipFill>
        <p:spPr>
          <a:xfrm>
            <a:off x="14378197" y="4178300"/>
            <a:ext cx="1016127" cy="1016000"/>
          </a:xfrm>
          <a:prstGeom prst="rect">
            <a:avLst/>
          </a:prstGeom>
        </p:spPr>
      </p:pic>
      <p:pic>
        <p:nvPicPr>
          <p:cNvPr id="34" name="Image 16" descr="preencoded.png"/>
          <p:cNvPicPr>
            <a:picLocks noChangeAspect="1"/>
          </p:cNvPicPr>
          <p:nvPr/>
        </p:nvPicPr>
        <p:blipFill>
          <a:blip r:embed="rId12"/>
          <a:stretch>
            <a:fillRect/>
          </a:stretch>
        </p:blipFill>
        <p:spPr>
          <a:xfrm>
            <a:off x="14505213" y="4337050"/>
            <a:ext cx="762095" cy="698500"/>
          </a:xfrm>
          <a:prstGeom prst="rect">
            <a:avLst/>
          </a:prstGeom>
        </p:spPr>
      </p:pic>
      <p:sp>
        <p:nvSpPr>
          <p:cNvPr id="35" name="Shape 16"/>
          <p:cNvSpPr/>
          <p:nvPr/>
        </p:nvSpPr>
        <p:spPr>
          <a:xfrm>
            <a:off x="19458832" y="8229600"/>
            <a:ext cx="1625803" cy="1625600"/>
          </a:xfrm>
          <a:prstGeom prst="roundRect">
            <a:avLst>
              <a:gd name="adj" fmla="val 78188"/>
            </a:avLst>
          </a:prstGeom>
          <a:solidFill>
            <a:srgbClr val="887F60">
              <a:alpha val="100000"/>
            </a:srgbClr>
          </a:solidFill>
          <a:ln/>
        </p:spPr>
      </p:sp>
      <p:pic>
        <p:nvPicPr>
          <p:cNvPr id="36" name="Image 17" descr="preencoded.png"/>
          <p:cNvPicPr>
            <a:picLocks noChangeAspect="1"/>
          </p:cNvPicPr>
          <p:nvPr/>
        </p:nvPicPr>
        <p:blipFill>
          <a:blip r:embed="rId9"/>
          <a:stretch>
            <a:fillRect/>
          </a:stretch>
        </p:blipFill>
        <p:spPr>
          <a:xfrm>
            <a:off x="19763670" y="8534400"/>
            <a:ext cx="1016127" cy="1016000"/>
          </a:xfrm>
          <a:prstGeom prst="rect">
            <a:avLst/>
          </a:prstGeom>
        </p:spPr>
      </p:pic>
      <p:pic>
        <p:nvPicPr>
          <p:cNvPr id="37" name="Image 18" descr="preencoded.png"/>
          <p:cNvPicPr>
            <a:picLocks noChangeAspect="1"/>
          </p:cNvPicPr>
          <p:nvPr/>
        </p:nvPicPr>
        <p:blipFill>
          <a:blip r:embed="rId13"/>
          <a:stretch>
            <a:fillRect/>
          </a:stretch>
        </p:blipFill>
        <p:spPr>
          <a:xfrm>
            <a:off x="19914502" y="8685213"/>
            <a:ext cx="714464" cy="714375"/>
          </a:xfrm>
          <a:prstGeom prst="rect">
            <a:avLst/>
          </a:prstGeom>
        </p:spPr>
      </p:pic>
      <p:sp>
        <p:nvSpPr>
          <p:cNvPr id="38" name="Shape 17"/>
          <p:cNvSpPr/>
          <p:nvPr/>
        </p:nvSpPr>
        <p:spPr>
          <a:xfrm>
            <a:off x="1574997" y="8229600"/>
            <a:ext cx="5080635" cy="2933700"/>
          </a:xfrm>
          <a:prstGeom prst="roundRect">
            <a:avLst>
              <a:gd name="adj" fmla="val 6857"/>
            </a:avLst>
          </a:prstGeom>
          <a:noFill/>
          <a:ln/>
        </p:spPr>
      </p:sp>
      <p:sp>
        <p:nvSpPr>
          <p:cNvPr id="39" name="Shape 18"/>
          <p:cNvSpPr/>
          <p:nvPr/>
        </p:nvSpPr>
        <p:spPr>
          <a:xfrm>
            <a:off x="1981448" y="8534400"/>
            <a:ext cx="4267733" cy="2324100"/>
          </a:xfrm>
          <a:prstGeom prst="rect">
            <a:avLst/>
          </a:prstGeom>
          <a:noFill/>
          <a:ln/>
        </p:spPr>
      </p:sp>
      <p:sp>
        <p:nvSpPr>
          <p:cNvPr id="40" name="Text 19"/>
          <p:cNvSpPr/>
          <p:nvPr/>
        </p:nvSpPr>
        <p:spPr>
          <a:xfrm>
            <a:off x="1879835" y="8534400"/>
            <a:ext cx="4470959"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W1</a:t>
            </a:r>
            <a:endParaRPr lang="en-US" sz="4800" dirty="0"/>
          </a:p>
        </p:txBody>
      </p:sp>
      <p:sp>
        <p:nvSpPr>
          <p:cNvPr id="41" name="Text 20"/>
          <p:cNvSpPr/>
          <p:nvPr/>
        </p:nvSpPr>
        <p:spPr>
          <a:xfrm>
            <a:off x="1913706" y="9372600"/>
            <a:ext cx="4403217" cy="16213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Eclipse, quest for artifact, volcano disaster</a:t>
            </a:r>
            <a:endParaRPr lang="en-US" sz="3200" dirty="0"/>
          </a:p>
        </p:txBody>
      </p:sp>
      <p:sp>
        <p:nvSpPr>
          <p:cNvPr id="42" name="Shape 21"/>
          <p:cNvSpPr/>
          <p:nvPr/>
        </p:nvSpPr>
        <p:spPr>
          <a:xfrm>
            <a:off x="6960470" y="2565400"/>
            <a:ext cx="5080635" cy="2933700"/>
          </a:xfrm>
          <a:prstGeom prst="roundRect">
            <a:avLst>
              <a:gd name="adj" fmla="val 6857"/>
            </a:avLst>
          </a:prstGeom>
          <a:noFill/>
          <a:ln/>
        </p:spPr>
      </p:sp>
      <p:sp>
        <p:nvSpPr>
          <p:cNvPr id="43" name="Shape 22"/>
          <p:cNvSpPr/>
          <p:nvPr/>
        </p:nvSpPr>
        <p:spPr>
          <a:xfrm>
            <a:off x="7366921" y="2870200"/>
            <a:ext cx="4267733" cy="2324100"/>
          </a:xfrm>
          <a:prstGeom prst="rect">
            <a:avLst/>
          </a:prstGeom>
          <a:noFill/>
          <a:ln/>
        </p:spPr>
      </p:sp>
      <p:sp>
        <p:nvSpPr>
          <p:cNvPr id="44" name="Text 23"/>
          <p:cNvSpPr/>
          <p:nvPr/>
        </p:nvSpPr>
        <p:spPr>
          <a:xfrm>
            <a:off x="7265308" y="2870200"/>
            <a:ext cx="4470959"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W2</a:t>
            </a:r>
            <a:endParaRPr lang="en-US" sz="4800" dirty="0"/>
          </a:p>
        </p:txBody>
      </p:sp>
      <p:sp>
        <p:nvSpPr>
          <p:cNvPr id="45" name="Text 24"/>
          <p:cNvSpPr/>
          <p:nvPr/>
        </p:nvSpPr>
        <p:spPr>
          <a:xfrm>
            <a:off x="7299179" y="3708400"/>
            <a:ext cx="4403217" cy="16213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Shimmering City, conquest, Unicorn Crystal</a:t>
            </a:r>
            <a:endParaRPr lang="en-US" sz="3200" dirty="0"/>
          </a:p>
        </p:txBody>
      </p:sp>
      <p:sp>
        <p:nvSpPr>
          <p:cNvPr id="46" name="Shape 25"/>
          <p:cNvSpPr/>
          <p:nvPr/>
        </p:nvSpPr>
        <p:spPr>
          <a:xfrm>
            <a:off x="12345943" y="8229600"/>
            <a:ext cx="5080635" cy="2933700"/>
          </a:xfrm>
          <a:prstGeom prst="roundRect">
            <a:avLst>
              <a:gd name="adj" fmla="val 6857"/>
            </a:avLst>
          </a:prstGeom>
          <a:noFill/>
          <a:ln/>
        </p:spPr>
      </p:sp>
      <p:sp>
        <p:nvSpPr>
          <p:cNvPr id="47" name="Shape 26"/>
          <p:cNvSpPr/>
          <p:nvPr/>
        </p:nvSpPr>
        <p:spPr>
          <a:xfrm>
            <a:off x="12752394" y="8534400"/>
            <a:ext cx="4267733" cy="2324100"/>
          </a:xfrm>
          <a:prstGeom prst="rect">
            <a:avLst/>
          </a:prstGeom>
          <a:noFill/>
          <a:ln/>
        </p:spPr>
      </p:sp>
      <p:sp>
        <p:nvSpPr>
          <p:cNvPr id="48" name="Text 27"/>
          <p:cNvSpPr/>
          <p:nvPr/>
        </p:nvSpPr>
        <p:spPr>
          <a:xfrm>
            <a:off x="12650781" y="8534400"/>
            <a:ext cx="4470959"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W3</a:t>
            </a:r>
            <a:endParaRPr lang="en-US" sz="4800" dirty="0"/>
          </a:p>
        </p:txBody>
      </p:sp>
      <p:sp>
        <p:nvSpPr>
          <p:cNvPr id="49" name="Text 28"/>
          <p:cNvSpPr/>
          <p:nvPr/>
        </p:nvSpPr>
        <p:spPr>
          <a:xfrm>
            <a:off x="12684652" y="9372600"/>
            <a:ext cx="4403217" cy="16213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War, curse from artifact, magic discovery</a:t>
            </a:r>
            <a:endParaRPr lang="en-US" sz="3200" dirty="0"/>
          </a:p>
        </p:txBody>
      </p:sp>
      <p:sp>
        <p:nvSpPr>
          <p:cNvPr id="50" name="Shape 29"/>
          <p:cNvSpPr/>
          <p:nvPr/>
        </p:nvSpPr>
        <p:spPr>
          <a:xfrm>
            <a:off x="17731416" y="2565400"/>
            <a:ext cx="5080635" cy="2933700"/>
          </a:xfrm>
          <a:prstGeom prst="roundRect">
            <a:avLst>
              <a:gd name="adj" fmla="val 6857"/>
            </a:avLst>
          </a:prstGeom>
          <a:noFill/>
          <a:ln/>
        </p:spPr>
      </p:sp>
      <p:sp>
        <p:nvSpPr>
          <p:cNvPr id="51" name="Shape 30"/>
          <p:cNvSpPr/>
          <p:nvPr/>
        </p:nvSpPr>
        <p:spPr>
          <a:xfrm>
            <a:off x="18137867" y="2870200"/>
            <a:ext cx="4267733" cy="2324100"/>
          </a:xfrm>
          <a:prstGeom prst="rect">
            <a:avLst/>
          </a:prstGeom>
          <a:noFill/>
          <a:ln/>
        </p:spPr>
      </p:sp>
      <p:sp>
        <p:nvSpPr>
          <p:cNvPr id="52" name="Text 31"/>
          <p:cNvSpPr/>
          <p:nvPr/>
        </p:nvSpPr>
        <p:spPr>
          <a:xfrm>
            <a:off x="18036254" y="2870200"/>
            <a:ext cx="4470959"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W4</a:t>
            </a:r>
            <a:endParaRPr lang="en-US" sz="4800" dirty="0"/>
          </a:p>
        </p:txBody>
      </p:sp>
      <p:sp>
        <p:nvSpPr>
          <p:cNvPr id="53" name="Text 32"/>
          <p:cNvSpPr/>
          <p:nvPr/>
        </p:nvSpPr>
        <p:spPr>
          <a:xfrm>
            <a:off x="18070125" y="3708400"/>
            <a:ext cx="4403217" cy="16213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Kingdom invaded, betrayal, hero's festival</a:t>
            </a:r>
            <a:endParaRPr lang="en-US" sz="3200" dirty="0"/>
          </a:p>
        </p:txBody>
      </p:sp>
      <p:sp>
        <p:nvSpPr>
          <p:cNvPr id="54" name="Text 33"/>
          <p:cNvSpPr/>
          <p:nvPr/>
        </p:nvSpPr>
        <p:spPr>
          <a:xfrm>
            <a:off x="1574997" y="584200"/>
            <a:ext cx="10715906" cy="2497667"/>
          </a:xfrm>
          <a:prstGeom prst="rect">
            <a:avLst/>
          </a:prstGeom>
          <a:noFill/>
          <a:ln/>
        </p:spPr>
        <p:txBody>
          <a:bodyPr wrap="square" lIns="0" tIns="0" rIns="0" bIns="0" rtlCol="0" anchor="t"/>
          <a:lstStyle/>
          <a:p>
            <a:pPr algn="l"/>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What to do</a:t>
            </a:r>
            <a:endParaRPr lang="en-US" sz="1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314689" y="0"/>
            <a:ext cx="10072359" cy="11582400"/>
          </a:xfrm>
          <a:prstGeom prst="rect">
            <a:avLst/>
          </a:prstGeom>
        </p:spPr>
      </p:pic>
      <p:pic>
        <p:nvPicPr>
          <p:cNvPr id="3" name="Image 1" descr="preencoded.png"/>
          <p:cNvPicPr>
            <a:picLocks noChangeAspect="1"/>
          </p:cNvPicPr>
          <p:nvPr/>
        </p:nvPicPr>
        <p:blipFill>
          <a:blip r:embed="rId4"/>
          <a:stretch>
            <a:fillRect/>
          </a:stretch>
        </p:blipFill>
        <p:spPr>
          <a:xfrm>
            <a:off x="0" y="7289800"/>
            <a:ext cx="6427003" cy="6426200"/>
          </a:xfrm>
          <a:prstGeom prst="rect">
            <a:avLst/>
          </a:prstGeom>
        </p:spPr>
      </p:pic>
      <p:sp>
        <p:nvSpPr>
          <p:cNvPr id="4" name="Text 0"/>
          <p:cNvSpPr/>
          <p:nvPr/>
        </p:nvSpPr>
        <p:spPr>
          <a:xfrm>
            <a:off x="7489703" y="2946400"/>
            <a:ext cx="7807242" cy="2497667"/>
          </a:xfrm>
          <a:prstGeom prst="rect">
            <a:avLst/>
          </a:prstGeom>
          <a:noFill/>
          <a:ln/>
        </p:spPr>
        <p:txBody>
          <a:bodyPr wrap="square" lIns="0" tIns="0" rIns="0" bIns="0" rtlCol="0" anchor="t"/>
          <a:lstStyle/>
          <a:p>
            <a:pPr algn="ctr"/>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Weekly Goal</a:t>
            </a:r>
            <a:endParaRPr lang="en-US" sz="12800" dirty="0"/>
          </a:p>
        </p:txBody>
      </p:sp>
      <p:sp>
        <p:nvSpPr>
          <p:cNvPr id="5" name="Shape 1"/>
          <p:cNvSpPr/>
          <p:nvPr/>
        </p:nvSpPr>
        <p:spPr>
          <a:xfrm>
            <a:off x="23370921" y="10515600"/>
            <a:ext cx="1016127" cy="3200400"/>
          </a:xfrm>
          <a:prstGeom prst="rect">
            <a:avLst/>
          </a:prstGeom>
          <a:noFill/>
          <a:ln/>
        </p:spPr>
      </p:sp>
      <p:pic>
        <p:nvPicPr>
          <p:cNvPr id="6" name="Image 2" descr="preencoded.png"/>
          <p:cNvPicPr>
            <a:picLocks noChangeAspect="1"/>
          </p:cNvPicPr>
          <p:nvPr/>
        </p:nvPicPr>
        <p:blipFill>
          <a:blip r:embed="rId5"/>
          <a:stretch>
            <a:fillRect/>
          </a:stretch>
        </p:blipFill>
        <p:spPr>
          <a:xfrm>
            <a:off x="23523340" y="10820400"/>
            <a:ext cx="711289" cy="2590800"/>
          </a:xfrm>
          <a:prstGeom prst="rect">
            <a:avLst/>
          </a:prstGeom>
        </p:spPr>
      </p:pic>
      <p:sp>
        <p:nvSpPr>
          <p:cNvPr id="7" name="Shape 2"/>
          <p:cNvSpPr/>
          <p:nvPr/>
        </p:nvSpPr>
        <p:spPr>
          <a:xfrm>
            <a:off x="2057657" y="1384300"/>
            <a:ext cx="4064508" cy="4787900"/>
          </a:xfrm>
          <a:prstGeom prst="rect">
            <a:avLst/>
          </a:prstGeom>
          <a:noFill/>
          <a:ln/>
        </p:spPr>
      </p:sp>
      <p:sp>
        <p:nvSpPr>
          <p:cNvPr id="8" name="Shape 3"/>
          <p:cNvSpPr/>
          <p:nvPr/>
        </p:nvSpPr>
        <p:spPr>
          <a:xfrm>
            <a:off x="2057657" y="1384300"/>
            <a:ext cx="1016127" cy="1016000"/>
          </a:xfrm>
          <a:prstGeom prst="roundRect">
            <a:avLst>
              <a:gd name="adj" fmla="val 125100"/>
            </a:avLst>
          </a:prstGeom>
          <a:noFill/>
          <a:ln/>
        </p:spPr>
      </p:sp>
      <p:pic>
        <p:nvPicPr>
          <p:cNvPr id="9" name="Image 3" descr="preencoded.png"/>
          <p:cNvPicPr>
            <a:picLocks noChangeAspect="1"/>
          </p:cNvPicPr>
          <p:nvPr/>
        </p:nvPicPr>
        <p:blipFill>
          <a:blip r:embed="rId6"/>
          <a:stretch>
            <a:fillRect/>
          </a:stretch>
        </p:blipFill>
        <p:spPr>
          <a:xfrm>
            <a:off x="2057657" y="1384300"/>
            <a:ext cx="1016127" cy="1016000"/>
          </a:xfrm>
          <a:prstGeom prst="rect">
            <a:avLst/>
          </a:prstGeom>
        </p:spPr>
      </p:pic>
      <p:pic>
        <p:nvPicPr>
          <p:cNvPr id="10" name="Image 4" descr="preencoded.png"/>
          <p:cNvPicPr>
            <a:picLocks noChangeAspect="1"/>
          </p:cNvPicPr>
          <p:nvPr/>
        </p:nvPicPr>
        <p:blipFill>
          <a:blip r:embed="rId7"/>
          <a:stretch>
            <a:fillRect/>
          </a:stretch>
        </p:blipFill>
        <p:spPr>
          <a:xfrm>
            <a:off x="2133073" y="1592659"/>
            <a:ext cx="865296" cy="599281"/>
          </a:xfrm>
          <a:prstGeom prst="rect">
            <a:avLst/>
          </a:prstGeom>
        </p:spPr>
      </p:pic>
      <p:sp>
        <p:nvSpPr>
          <p:cNvPr id="11" name="Shape 4"/>
          <p:cNvSpPr/>
          <p:nvPr/>
        </p:nvSpPr>
        <p:spPr>
          <a:xfrm>
            <a:off x="2057657" y="2705100"/>
            <a:ext cx="4064508" cy="3467100"/>
          </a:xfrm>
          <a:prstGeom prst="rect">
            <a:avLst/>
          </a:prstGeom>
          <a:noFill/>
          <a:ln/>
        </p:spPr>
      </p:sp>
      <p:sp>
        <p:nvSpPr>
          <p:cNvPr id="12" name="Text 5"/>
          <p:cNvSpPr/>
          <p:nvPr/>
        </p:nvSpPr>
        <p:spPr>
          <a:xfrm>
            <a:off x="2057657" y="2705100"/>
            <a:ext cx="4199992" cy="36025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Art of Archery": Discover the intricacies of the Art of Archery as practiced by the graceful and precise elves.</a:t>
            </a:r>
            <a:endParaRPr lang="en-US" sz="3200" dirty="0"/>
          </a:p>
        </p:txBody>
      </p:sp>
      <p:sp>
        <p:nvSpPr>
          <p:cNvPr id="13" name="Shape 6"/>
          <p:cNvSpPr/>
          <p:nvPr/>
        </p:nvSpPr>
        <p:spPr>
          <a:xfrm>
            <a:off x="7328816" y="6934200"/>
            <a:ext cx="4064508" cy="4787900"/>
          </a:xfrm>
          <a:prstGeom prst="rect">
            <a:avLst/>
          </a:prstGeom>
          <a:noFill/>
          <a:ln/>
        </p:spPr>
      </p:sp>
      <p:sp>
        <p:nvSpPr>
          <p:cNvPr id="14" name="Shape 7"/>
          <p:cNvSpPr/>
          <p:nvPr/>
        </p:nvSpPr>
        <p:spPr>
          <a:xfrm>
            <a:off x="7328816" y="6934200"/>
            <a:ext cx="1016127" cy="1016000"/>
          </a:xfrm>
          <a:prstGeom prst="roundRect">
            <a:avLst>
              <a:gd name="adj" fmla="val 125100"/>
            </a:avLst>
          </a:prstGeom>
          <a:noFill/>
          <a:ln/>
        </p:spPr>
      </p:sp>
      <p:pic>
        <p:nvPicPr>
          <p:cNvPr id="15" name="Image 5" descr="preencoded.png"/>
          <p:cNvPicPr>
            <a:picLocks noChangeAspect="1"/>
          </p:cNvPicPr>
          <p:nvPr/>
        </p:nvPicPr>
        <p:blipFill>
          <a:blip r:embed="rId6"/>
          <a:stretch>
            <a:fillRect/>
          </a:stretch>
        </p:blipFill>
        <p:spPr>
          <a:xfrm>
            <a:off x="7328816" y="6934200"/>
            <a:ext cx="1016127" cy="1016000"/>
          </a:xfrm>
          <a:prstGeom prst="rect">
            <a:avLst/>
          </a:prstGeom>
        </p:spPr>
      </p:pic>
      <p:pic>
        <p:nvPicPr>
          <p:cNvPr id="16" name="Image 6" descr="preencoded.png"/>
          <p:cNvPicPr>
            <a:picLocks noChangeAspect="1"/>
          </p:cNvPicPr>
          <p:nvPr/>
        </p:nvPicPr>
        <p:blipFill>
          <a:blip r:embed="rId8"/>
          <a:stretch>
            <a:fillRect/>
          </a:stretch>
        </p:blipFill>
        <p:spPr>
          <a:xfrm>
            <a:off x="7424078" y="7029450"/>
            <a:ext cx="825603" cy="825897"/>
          </a:xfrm>
          <a:prstGeom prst="rect">
            <a:avLst/>
          </a:prstGeom>
        </p:spPr>
      </p:pic>
      <p:sp>
        <p:nvSpPr>
          <p:cNvPr id="17" name="Shape 8"/>
          <p:cNvSpPr/>
          <p:nvPr/>
        </p:nvSpPr>
        <p:spPr>
          <a:xfrm>
            <a:off x="7328816" y="8255000"/>
            <a:ext cx="4064508" cy="3467100"/>
          </a:xfrm>
          <a:prstGeom prst="rect">
            <a:avLst/>
          </a:prstGeom>
          <a:noFill/>
          <a:ln/>
        </p:spPr>
      </p:sp>
      <p:sp>
        <p:nvSpPr>
          <p:cNvPr id="18" name="Text 9"/>
          <p:cNvSpPr/>
          <p:nvPr/>
        </p:nvSpPr>
        <p:spPr>
          <a:xfrm>
            <a:off x="7328816" y="8255000"/>
            <a:ext cx="4199992" cy="36025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Music of the Elves": Immerse yourself in the enchanting music of the elves, whose songs have the power to heal.</a:t>
            </a:r>
            <a:endParaRPr lang="en-US" sz="3200" dirty="0"/>
          </a:p>
        </p:txBody>
      </p:sp>
      <p:pic>
        <p:nvPicPr>
          <p:cNvPr id="19" name="Image 7" descr="preencoded.png"/>
          <p:cNvPicPr>
            <a:picLocks noChangeAspect="1"/>
          </p:cNvPicPr>
          <p:nvPr/>
        </p:nvPicPr>
        <p:blipFill>
          <a:blip r:embed="rId9"/>
          <a:stretch>
            <a:fillRect/>
          </a:stretch>
        </p:blipFill>
        <p:spPr>
          <a:xfrm>
            <a:off x="5754280" y="10565383"/>
            <a:ext cx="10370583" cy="31506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0CDBE"/>
        </a:solidFill>
        <a:effectLst/>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icPr>
            <a:picLocks noChangeAspect="1"/>
          </p:cNvPicPr>
          <p:nvPr/>
        </p:nvPicPr>
        <p:blipFill>
          <a:blip r:embed="rId3"/>
          <a:stretch>
            <a:fillRect/>
          </a:stretch>
        </p:blipFill>
        <p:spPr>
          <a:xfrm>
            <a:off x="23523340" y="10820400"/>
            <a:ext cx="711289" cy="2590800"/>
          </a:xfrm>
          <a:prstGeom prst="rect">
            <a:avLst/>
          </a:prstGeom>
        </p:spPr>
      </p:pic>
      <p:sp>
        <p:nvSpPr>
          <p:cNvPr id="4" name="Shape 1"/>
          <p:cNvSpPr/>
          <p:nvPr/>
        </p:nvSpPr>
        <p:spPr>
          <a:xfrm>
            <a:off x="3721565" y="4076700"/>
            <a:ext cx="14886261" cy="5562600"/>
          </a:xfrm>
          <a:prstGeom prst="rect">
            <a:avLst/>
          </a:prstGeom>
          <a:noFill/>
          <a:ln/>
        </p:spPr>
      </p:sp>
      <p:sp>
        <p:nvSpPr>
          <p:cNvPr id="5" name="Text 2"/>
          <p:cNvSpPr/>
          <p:nvPr/>
        </p:nvSpPr>
        <p:spPr>
          <a:xfrm>
            <a:off x="3213502" y="4076700"/>
            <a:ext cx="15902388" cy="4673600"/>
          </a:xfrm>
          <a:prstGeom prst="rect">
            <a:avLst/>
          </a:prstGeom>
          <a:noFill/>
          <a:ln/>
        </p:spPr>
        <p:txBody>
          <a:bodyPr wrap="square" lIns="0" tIns="0" rIns="0" bIns="0" rtlCol="0" anchor="t"/>
          <a:lstStyle/>
          <a:p>
            <a:pPr algn="ctr"/>
            <a:r>
              <a:rPr lang="en-US" sz="24000" dirty="0">
                <a:solidFill>
                  <a:srgbClr val="050100">
                    <a:alpha val="100000"/>
                  </a:srgbClr>
                </a:solidFill>
                <a:latin typeface="Dancing Script Regular" pitchFamily="34" charset="0"/>
                <a:ea typeface="Dancing Script Regular" pitchFamily="34" charset="-122"/>
                <a:cs typeface="Dancing Script Regular" pitchFamily="34" charset="-120"/>
              </a:rPr>
              <a:t>Daily planner</a:t>
            </a:r>
            <a:endParaRPr lang="en-US" sz="24000" dirty="0"/>
          </a:p>
        </p:txBody>
      </p:sp>
      <p:pic>
        <p:nvPicPr>
          <p:cNvPr id="6" name="Image 1" descr="preencoded.png"/>
          <p:cNvPicPr>
            <a:picLocks noChangeAspect="1"/>
          </p:cNvPicPr>
          <p:nvPr/>
        </p:nvPicPr>
        <p:blipFill>
          <a:blip r:embed="rId4"/>
          <a:stretch>
            <a:fillRect/>
          </a:stretch>
        </p:blipFill>
        <p:spPr>
          <a:xfrm>
            <a:off x="8893903" y="8039100"/>
            <a:ext cx="2184062" cy="304800"/>
          </a:xfrm>
          <a:prstGeom prst="rect">
            <a:avLst/>
          </a:prstGeom>
        </p:spPr>
      </p:pic>
      <p:pic>
        <p:nvPicPr>
          <p:cNvPr id="7" name="Image 2" descr="preencoded.png"/>
          <p:cNvPicPr>
            <a:picLocks noChangeAspect="1"/>
          </p:cNvPicPr>
          <p:nvPr/>
        </p:nvPicPr>
        <p:blipFill>
          <a:blip r:embed="rId5"/>
          <a:stretch>
            <a:fillRect/>
          </a:stretch>
        </p:blipFill>
        <p:spPr>
          <a:xfrm>
            <a:off x="11250925" y="8039100"/>
            <a:ext cx="2184563" cy="304552"/>
          </a:xfrm>
          <a:prstGeom prst="rect">
            <a:avLst/>
          </a:prstGeom>
        </p:spPr>
      </p:pic>
      <p:sp>
        <p:nvSpPr>
          <p:cNvPr id="8" name="Text 3"/>
          <p:cNvSpPr/>
          <p:nvPr/>
        </p:nvSpPr>
        <p:spPr>
          <a:xfrm>
            <a:off x="3965012" y="8648700"/>
            <a:ext cx="1439936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Fantasy Realm: Uncovering the Secrets of the Imagination and the Magic that Lies Within</a:t>
            </a:r>
            <a:endParaRPr lang="en-US" sz="3200" dirty="0"/>
          </a:p>
        </p:txBody>
      </p:sp>
      <p:pic>
        <p:nvPicPr>
          <p:cNvPr id="9" name="Image 3" descr="preencoded.png"/>
          <p:cNvPicPr>
            <a:picLocks noChangeAspect="1"/>
          </p:cNvPicPr>
          <p:nvPr/>
        </p:nvPicPr>
        <p:blipFill>
          <a:blip r:embed="rId6"/>
          <a:stretch>
            <a:fillRect/>
          </a:stretch>
        </p:blipFill>
        <p:spPr>
          <a:xfrm>
            <a:off x="0" y="10287992"/>
            <a:ext cx="5019557" cy="1993850"/>
          </a:xfrm>
          <a:prstGeom prst="rect">
            <a:avLst/>
          </a:prstGeom>
        </p:spPr>
      </p:pic>
      <p:pic>
        <p:nvPicPr>
          <p:cNvPr id="10" name="Image 4" descr="preencoded.png"/>
          <p:cNvPicPr>
            <a:picLocks noChangeAspect="1"/>
          </p:cNvPicPr>
          <p:nvPr/>
        </p:nvPicPr>
        <p:blipFill>
          <a:blip r:embed="rId7"/>
          <a:stretch>
            <a:fillRect/>
          </a:stretch>
        </p:blipFill>
        <p:spPr>
          <a:xfrm>
            <a:off x="5279304" y="10902752"/>
            <a:ext cx="314462" cy="425772"/>
          </a:xfrm>
          <a:prstGeom prst="rect">
            <a:avLst/>
          </a:prstGeom>
        </p:spPr>
      </p:pic>
      <p:pic>
        <p:nvPicPr>
          <p:cNvPr id="11" name="Image 5" descr="preencoded.png"/>
          <p:cNvPicPr>
            <a:picLocks noChangeAspect="1"/>
          </p:cNvPicPr>
          <p:nvPr/>
        </p:nvPicPr>
        <p:blipFill>
          <a:blip r:embed="rId8"/>
          <a:stretch>
            <a:fillRect/>
          </a:stretch>
        </p:blipFill>
        <p:spPr>
          <a:xfrm>
            <a:off x="5020939" y="10615861"/>
            <a:ext cx="330599" cy="226070"/>
          </a:xfrm>
          <a:prstGeom prst="rect">
            <a:avLst/>
          </a:prstGeom>
        </p:spPr>
      </p:pic>
      <p:pic>
        <p:nvPicPr>
          <p:cNvPr id="12" name="Image 6" descr="preencoded.png"/>
          <p:cNvPicPr>
            <a:picLocks noChangeAspect="1"/>
          </p:cNvPicPr>
          <p:nvPr/>
        </p:nvPicPr>
        <p:blipFill>
          <a:blip r:embed="rId9"/>
          <a:stretch>
            <a:fillRect/>
          </a:stretch>
        </p:blipFill>
        <p:spPr>
          <a:xfrm>
            <a:off x="4674454" y="10899105"/>
            <a:ext cx="259903" cy="265733"/>
          </a:xfrm>
          <a:prstGeom prst="rect">
            <a:avLst/>
          </a:prstGeom>
        </p:spPr>
      </p:pic>
      <p:pic>
        <p:nvPicPr>
          <p:cNvPr id="13" name="Image 7" descr="preencoded.png"/>
          <p:cNvPicPr>
            <a:picLocks noChangeAspect="1"/>
          </p:cNvPicPr>
          <p:nvPr/>
        </p:nvPicPr>
        <p:blipFill>
          <a:blip r:embed="rId10"/>
          <a:stretch>
            <a:fillRect/>
          </a:stretch>
        </p:blipFill>
        <p:spPr>
          <a:xfrm>
            <a:off x="4718745" y="10607328"/>
            <a:ext cx="329871" cy="127000"/>
          </a:xfrm>
          <a:prstGeom prst="rect">
            <a:avLst/>
          </a:prstGeom>
        </p:spPr>
      </p:pic>
      <p:pic>
        <p:nvPicPr>
          <p:cNvPr id="14" name="Image 8" descr="preencoded.png"/>
          <p:cNvPicPr>
            <a:picLocks noChangeAspect="1"/>
          </p:cNvPicPr>
          <p:nvPr/>
        </p:nvPicPr>
        <p:blipFill>
          <a:blip r:embed="rId11"/>
          <a:stretch>
            <a:fillRect/>
          </a:stretch>
        </p:blipFill>
        <p:spPr>
          <a:xfrm>
            <a:off x="4626563" y="10825907"/>
            <a:ext cx="211510" cy="124123"/>
          </a:xfrm>
          <a:prstGeom prst="rect">
            <a:avLst/>
          </a:prstGeom>
        </p:spPr>
      </p:pic>
      <p:pic>
        <p:nvPicPr>
          <p:cNvPr id="15" name="Image 9" descr="preencoded.png"/>
          <p:cNvPicPr>
            <a:picLocks noChangeAspect="1"/>
          </p:cNvPicPr>
          <p:nvPr/>
        </p:nvPicPr>
        <p:blipFill>
          <a:blip r:embed="rId12"/>
          <a:stretch>
            <a:fillRect/>
          </a:stretch>
        </p:blipFill>
        <p:spPr>
          <a:xfrm>
            <a:off x="5094528" y="11162903"/>
            <a:ext cx="250597" cy="118839"/>
          </a:xfrm>
          <a:prstGeom prst="rect">
            <a:avLst/>
          </a:prstGeom>
        </p:spPr>
      </p:pic>
      <p:pic>
        <p:nvPicPr>
          <p:cNvPr id="16" name="Image 10" descr="preencoded.png"/>
          <p:cNvPicPr>
            <a:picLocks noChangeAspect="1"/>
          </p:cNvPicPr>
          <p:nvPr/>
        </p:nvPicPr>
        <p:blipFill>
          <a:blip r:embed="rId13"/>
          <a:stretch>
            <a:fillRect/>
          </a:stretch>
        </p:blipFill>
        <p:spPr>
          <a:xfrm>
            <a:off x="4938976" y="11061923"/>
            <a:ext cx="207481" cy="156294"/>
          </a:xfrm>
          <a:prstGeom prst="rect">
            <a:avLst/>
          </a:prstGeom>
        </p:spPr>
      </p:pic>
      <p:pic>
        <p:nvPicPr>
          <p:cNvPr id="17" name="Image 11" descr="preencoded.png"/>
          <p:cNvPicPr>
            <a:picLocks noChangeAspect="1"/>
          </p:cNvPicPr>
          <p:nvPr/>
        </p:nvPicPr>
        <p:blipFill>
          <a:blip r:embed="rId14"/>
          <a:stretch>
            <a:fillRect/>
          </a:stretch>
        </p:blipFill>
        <p:spPr>
          <a:xfrm>
            <a:off x="5298653" y="11197853"/>
            <a:ext cx="139142" cy="104254"/>
          </a:xfrm>
          <a:prstGeom prst="rect">
            <a:avLst/>
          </a:prstGeom>
        </p:spPr>
      </p:pic>
      <p:pic>
        <p:nvPicPr>
          <p:cNvPr id="18" name="Image 12" descr="preencoded.png"/>
          <p:cNvPicPr>
            <a:picLocks noChangeAspect="1"/>
          </p:cNvPicPr>
          <p:nvPr/>
        </p:nvPicPr>
        <p:blipFill>
          <a:blip r:embed="rId15"/>
          <a:stretch>
            <a:fillRect/>
          </a:stretch>
        </p:blipFill>
        <p:spPr>
          <a:xfrm>
            <a:off x="4685975" y="10721429"/>
            <a:ext cx="159154" cy="115664"/>
          </a:xfrm>
          <a:prstGeom prst="rect">
            <a:avLst/>
          </a:prstGeom>
        </p:spPr>
      </p:pic>
      <p:pic>
        <p:nvPicPr>
          <p:cNvPr id="19" name="Image 13" descr="preencoded.png"/>
          <p:cNvPicPr>
            <a:picLocks noChangeAspect="1"/>
          </p:cNvPicPr>
          <p:nvPr/>
        </p:nvPicPr>
        <p:blipFill>
          <a:blip r:embed="rId16"/>
          <a:stretch>
            <a:fillRect/>
          </a:stretch>
        </p:blipFill>
        <p:spPr>
          <a:xfrm>
            <a:off x="5339533" y="10787633"/>
            <a:ext cx="87641" cy="143222"/>
          </a:xfrm>
          <a:prstGeom prst="rect">
            <a:avLst/>
          </a:prstGeom>
        </p:spPr>
      </p:pic>
      <p:pic>
        <p:nvPicPr>
          <p:cNvPr id="20" name="Image 14" descr="preencoded.png"/>
          <p:cNvPicPr>
            <a:picLocks noChangeAspect="1"/>
          </p:cNvPicPr>
          <p:nvPr/>
        </p:nvPicPr>
        <p:blipFill>
          <a:blip r:embed="rId17"/>
          <a:stretch>
            <a:fillRect/>
          </a:stretch>
        </p:blipFill>
        <p:spPr>
          <a:xfrm>
            <a:off x="5383231" y="10888538"/>
            <a:ext cx="108845" cy="113978"/>
          </a:xfrm>
          <a:prstGeom prst="rect">
            <a:avLst/>
          </a:prstGeom>
        </p:spPr>
      </p:pic>
      <p:pic>
        <p:nvPicPr>
          <p:cNvPr id="21" name="Image 15" descr="preencoded.png"/>
          <p:cNvPicPr>
            <a:picLocks noChangeAspect="1"/>
          </p:cNvPicPr>
          <p:nvPr/>
        </p:nvPicPr>
        <p:blipFill>
          <a:blip r:embed="rId18"/>
          <a:stretch>
            <a:fillRect/>
          </a:stretch>
        </p:blipFill>
        <p:spPr>
          <a:xfrm>
            <a:off x="4914152" y="11093500"/>
            <a:ext cx="87708" cy="92993"/>
          </a:xfrm>
          <a:prstGeom prst="rect">
            <a:avLst/>
          </a:prstGeom>
        </p:spPr>
      </p:pic>
      <p:pic>
        <p:nvPicPr>
          <p:cNvPr id="22" name="Image 16" descr="preencoded.png"/>
          <p:cNvPicPr>
            <a:picLocks noChangeAspect="1"/>
          </p:cNvPicPr>
          <p:nvPr/>
        </p:nvPicPr>
        <p:blipFill>
          <a:blip r:embed="rId19"/>
          <a:stretch>
            <a:fillRect/>
          </a:stretch>
        </p:blipFill>
        <p:spPr>
          <a:xfrm>
            <a:off x="5458603" y="10983094"/>
            <a:ext cx="75256" cy="88032"/>
          </a:xfrm>
          <a:prstGeom prst="rect">
            <a:avLst/>
          </a:prstGeom>
        </p:spPr>
      </p:pic>
      <p:pic>
        <p:nvPicPr>
          <p:cNvPr id="23" name="Image 17" descr="preencoded.png"/>
          <p:cNvPicPr>
            <a:picLocks noChangeAspect="1"/>
          </p:cNvPicPr>
          <p:nvPr/>
        </p:nvPicPr>
        <p:blipFill>
          <a:blip r:embed="rId20"/>
          <a:stretch>
            <a:fillRect/>
          </a:stretch>
        </p:blipFill>
        <p:spPr>
          <a:xfrm>
            <a:off x="4664825" y="10797753"/>
            <a:ext cx="126246" cy="51743"/>
          </a:xfrm>
          <a:prstGeom prst="rect">
            <a:avLst/>
          </a:prstGeom>
        </p:spPr>
      </p:pic>
      <p:pic>
        <p:nvPicPr>
          <p:cNvPr id="24" name="Image 18" descr="preencoded.png"/>
          <p:cNvPicPr>
            <a:picLocks noChangeAspect="1"/>
          </p:cNvPicPr>
          <p:nvPr/>
        </p:nvPicPr>
        <p:blipFill>
          <a:blip r:embed="rId21"/>
          <a:stretch>
            <a:fillRect/>
          </a:stretch>
        </p:blipFill>
        <p:spPr>
          <a:xfrm>
            <a:off x="5530770" y="11287026"/>
            <a:ext cx="65841" cy="48468"/>
          </a:xfrm>
          <a:prstGeom prst="rect">
            <a:avLst/>
          </a:prstGeom>
        </p:spPr>
      </p:pic>
      <p:pic>
        <p:nvPicPr>
          <p:cNvPr id="25" name="Image 19" descr="preencoded.png"/>
          <p:cNvPicPr>
            <a:picLocks noChangeAspect="1"/>
          </p:cNvPicPr>
          <p:nvPr/>
        </p:nvPicPr>
        <p:blipFill>
          <a:blip r:embed="rId22"/>
          <a:stretch>
            <a:fillRect/>
          </a:stretch>
        </p:blipFill>
        <p:spPr>
          <a:xfrm>
            <a:off x="4975162" y="11119619"/>
            <a:ext cx="48291" cy="86047"/>
          </a:xfrm>
          <a:prstGeom prst="rect">
            <a:avLst/>
          </a:prstGeom>
        </p:spPr>
      </p:pic>
      <p:pic>
        <p:nvPicPr>
          <p:cNvPr id="26" name="Image 20" descr="preencoded.png"/>
          <p:cNvPicPr>
            <a:picLocks noChangeAspect="1"/>
          </p:cNvPicPr>
          <p:nvPr/>
        </p:nvPicPr>
        <p:blipFill>
          <a:blip r:embed="rId23"/>
          <a:stretch>
            <a:fillRect/>
          </a:stretch>
        </p:blipFill>
        <p:spPr>
          <a:xfrm>
            <a:off x="5404381" y="10860013"/>
            <a:ext cx="68092" cy="80119"/>
          </a:xfrm>
          <a:prstGeom prst="rect">
            <a:avLst/>
          </a:prstGeom>
        </p:spPr>
      </p:pic>
      <p:pic>
        <p:nvPicPr>
          <p:cNvPr id="27" name="Image 21" descr="preencoded.png"/>
          <p:cNvPicPr>
            <a:picLocks noChangeAspect="1"/>
          </p:cNvPicPr>
          <p:nvPr/>
        </p:nvPicPr>
        <p:blipFill>
          <a:blip r:embed="rId24"/>
          <a:stretch>
            <a:fillRect/>
          </a:stretch>
        </p:blipFill>
        <p:spPr>
          <a:xfrm>
            <a:off x="4901944" y="10701908"/>
            <a:ext cx="467876" cy="231676"/>
          </a:xfrm>
          <a:prstGeom prst="rect">
            <a:avLst/>
          </a:prstGeom>
        </p:spPr>
      </p:pic>
      <p:pic>
        <p:nvPicPr>
          <p:cNvPr id="28" name="Image 22" descr="preencoded.png"/>
          <p:cNvPicPr>
            <a:picLocks noChangeAspect="1"/>
          </p:cNvPicPr>
          <p:nvPr/>
        </p:nvPicPr>
        <p:blipFill>
          <a:blip r:embed="rId25"/>
          <a:stretch>
            <a:fillRect/>
          </a:stretch>
        </p:blipFill>
        <p:spPr>
          <a:xfrm>
            <a:off x="5176376" y="10917510"/>
            <a:ext cx="350382" cy="300906"/>
          </a:xfrm>
          <a:prstGeom prst="rect">
            <a:avLst/>
          </a:prstGeom>
        </p:spPr>
      </p:pic>
      <p:pic>
        <p:nvPicPr>
          <p:cNvPr id="29" name="Image 23" descr="preencoded.png"/>
          <p:cNvPicPr>
            <a:picLocks noChangeAspect="1"/>
          </p:cNvPicPr>
          <p:nvPr/>
        </p:nvPicPr>
        <p:blipFill>
          <a:blip r:embed="rId26"/>
          <a:stretch>
            <a:fillRect/>
          </a:stretch>
        </p:blipFill>
        <p:spPr>
          <a:xfrm>
            <a:off x="5105162" y="11012487"/>
            <a:ext cx="271192" cy="202282"/>
          </a:xfrm>
          <a:prstGeom prst="rect">
            <a:avLst/>
          </a:prstGeom>
        </p:spPr>
      </p:pic>
      <p:pic>
        <p:nvPicPr>
          <p:cNvPr id="30" name="Image 24" descr="preencoded.png"/>
          <p:cNvPicPr>
            <a:picLocks noChangeAspect="1"/>
          </p:cNvPicPr>
          <p:nvPr/>
        </p:nvPicPr>
        <p:blipFill>
          <a:blip r:embed="rId27"/>
          <a:stretch>
            <a:fillRect/>
          </a:stretch>
        </p:blipFill>
        <p:spPr>
          <a:xfrm>
            <a:off x="5370335" y="10916221"/>
            <a:ext cx="111080" cy="108843"/>
          </a:xfrm>
          <a:prstGeom prst="rect">
            <a:avLst/>
          </a:prstGeom>
        </p:spPr>
      </p:pic>
      <p:pic>
        <p:nvPicPr>
          <p:cNvPr id="31" name="Image 25" descr="preencoded.png"/>
          <p:cNvPicPr>
            <a:picLocks noChangeAspect="1"/>
          </p:cNvPicPr>
          <p:nvPr/>
        </p:nvPicPr>
        <p:blipFill>
          <a:blip r:embed="rId28"/>
          <a:stretch>
            <a:fillRect/>
          </a:stretch>
        </p:blipFill>
        <p:spPr>
          <a:xfrm>
            <a:off x="4893855" y="10662196"/>
            <a:ext cx="209099" cy="82277"/>
          </a:xfrm>
          <a:prstGeom prst="rect">
            <a:avLst/>
          </a:prstGeom>
        </p:spPr>
      </p:pic>
      <p:pic>
        <p:nvPicPr>
          <p:cNvPr id="32" name="Image 26" descr="preencoded.png"/>
          <p:cNvPicPr>
            <a:picLocks noChangeAspect="1"/>
          </p:cNvPicPr>
          <p:nvPr/>
        </p:nvPicPr>
        <p:blipFill>
          <a:blip r:embed="rId29"/>
          <a:stretch>
            <a:fillRect/>
          </a:stretch>
        </p:blipFill>
        <p:spPr>
          <a:xfrm>
            <a:off x="5291906" y="10779199"/>
            <a:ext cx="78270" cy="82178"/>
          </a:xfrm>
          <a:prstGeom prst="rect">
            <a:avLst/>
          </a:prstGeom>
        </p:spPr>
      </p:pic>
      <p:pic>
        <p:nvPicPr>
          <p:cNvPr id="33" name="Image 27" descr="preencoded.png"/>
          <p:cNvPicPr>
            <a:picLocks noChangeAspect="1"/>
          </p:cNvPicPr>
          <p:nvPr/>
        </p:nvPicPr>
        <p:blipFill>
          <a:blip r:embed="rId30"/>
          <a:stretch>
            <a:fillRect/>
          </a:stretch>
        </p:blipFill>
        <p:spPr>
          <a:xfrm>
            <a:off x="4780479" y="10841236"/>
            <a:ext cx="311126" cy="150813"/>
          </a:xfrm>
          <a:prstGeom prst="rect">
            <a:avLst/>
          </a:prstGeom>
        </p:spPr>
      </p:pic>
      <p:pic>
        <p:nvPicPr>
          <p:cNvPr id="34" name="Image 28" descr="preencoded.png"/>
          <p:cNvPicPr>
            <a:picLocks noChangeAspect="1"/>
          </p:cNvPicPr>
          <p:nvPr/>
        </p:nvPicPr>
        <p:blipFill>
          <a:blip r:embed="rId31"/>
          <a:stretch>
            <a:fillRect/>
          </a:stretch>
        </p:blipFill>
        <p:spPr>
          <a:xfrm>
            <a:off x="4850702" y="10940876"/>
            <a:ext cx="132929" cy="167407"/>
          </a:xfrm>
          <a:prstGeom prst="rect">
            <a:avLst/>
          </a:prstGeom>
        </p:spPr>
      </p:pic>
      <p:pic>
        <p:nvPicPr>
          <p:cNvPr id="35" name="Image 29" descr="preencoded.png"/>
          <p:cNvPicPr>
            <a:picLocks noChangeAspect="1"/>
          </p:cNvPicPr>
          <p:nvPr/>
        </p:nvPicPr>
        <p:blipFill>
          <a:blip r:embed="rId32"/>
          <a:stretch>
            <a:fillRect/>
          </a:stretch>
        </p:blipFill>
        <p:spPr>
          <a:xfrm>
            <a:off x="4818017" y="11017176"/>
            <a:ext cx="70170" cy="66080"/>
          </a:xfrm>
          <a:prstGeom prst="rect">
            <a:avLst/>
          </a:prstGeom>
        </p:spPr>
      </p:pic>
      <p:pic>
        <p:nvPicPr>
          <p:cNvPr id="36" name="Image 30" descr="preencoded.png"/>
          <p:cNvPicPr>
            <a:picLocks noChangeAspect="1"/>
          </p:cNvPicPr>
          <p:nvPr/>
        </p:nvPicPr>
        <p:blipFill>
          <a:blip r:embed="rId33"/>
          <a:stretch>
            <a:fillRect/>
          </a:stretch>
        </p:blipFill>
        <p:spPr>
          <a:xfrm>
            <a:off x="4716238" y="10701139"/>
            <a:ext cx="241246" cy="82079"/>
          </a:xfrm>
          <a:prstGeom prst="rect">
            <a:avLst/>
          </a:prstGeom>
        </p:spPr>
      </p:pic>
      <p:pic>
        <p:nvPicPr>
          <p:cNvPr id="37" name="Image 31" descr="preencoded.png"/>
          <p:cNvPicPr>
            <a:picLocks noChangeAspect="1"/>
          </p:cNvPicPr>
          <p:nvPr/>
        </p:nvPicPr>
        <p:blipFill>
          <a:blip r:embed="rId34"/>
          <a:stretch>
            <a:fillRect/>
          </a:stretch>
        </p:blipFill>
        <p:spPr>
          <a:xfrm>
            <a:off x="5049904" y="11056689"/>
            <a:ext cx="288621" cy="155947"/>
          </a:xfrm>
          <a:prstGeom prst="rect">
            <a:avLst/>
          </a:prstGeom>
        </p:spPr>
      </p:pic>
      <p:pic>
        <p:nvPicPr>
          <p:cNvPr id="38" name="Image 32" descr="preencoded.png"/>
          <p:cNvPicPr>
            <a:picLocks noChangeAspect="1"/>
          </p:cNvPicPr>
          <p:nvPr/>
        </p:nvPicPr>
        <p:blipFill>
          <a:blip r:embed="rId35"/>
          <a:stretch>
            <a:fillRect/>
          </a:stretch>
        </p:blipFill>
        <p:spPr>
          <a:xfrm>
            <a:off x="5220051" y="11187906"/>
            <a:ext cx="118473" cy="40704"/>
          </a:xfrm>
          <a:prstGeom prst="rect">
            <a:avLst/>
          </a:prstGeom>
        </p:spPr>
      </p:pic>
      <p:pic>
        <p:nvPicPr>
          <p:cNvPr id="39" name="Image 33" descr="preencoded.png"/>
          <p:cNvPicPr>
            <a:picLocks noChangeAspect="1"/>
          </p:cNvPicPr>
          <p:nvPr/>
        </p:nvPicPr>
        <p:blipFill>
          <a:blip r:embed="rId36"/>
          <a:stretch>
            <a:fillRect/>
          </a:stretch>
        </p:blipFill>
        <p:spPr>
          <a:xfrm>
            <a:off x="4931315" y="11001301"/>
            <a:ext cx="176624" cy="128463"/>
          </a:xfrm>
          <a:prstGeom prst="rect">
            <a:avLst/>
          </a:prstGeom>
        </p:spPr>
      </p:pic>
      <p:pic>
        <p:nvPicPr>
          <p:cNvPr id="40" name="Image 34" descr="preencoded.png"/>
          <p:cNvPicPr>
            <a:picLocks noChangeAspect="1"/>
          </p:cNvPicPr>
          <p:nvPr/>
        </p:nvPicPr>
        <p:blipFill>
          <a:blip r:embed="rId37"/>
          <a:stretch>
            <a:fillRect/>
          </a:stretch>
        </p:blipFill>
        <p:spPr>
          <a:xfrm>
            <a:off x="4822503" y="10756503"/>
            <a:ext cx="241762" cy="101922"/>
          </a:xfrm>
          <a:prstGeom prst="rect">
            <a:avLst/>
          </a:prstGeom>
        </p:spPr>
      </p:pic>
      <p:pic>
        <p:nvPicPr>
          <p:cNvPr id="41" name="Image 35" descr="preencoded.png"/>
          <p:cNvPicPr>
            <a:picLocks noChangeAspect="1"/>
          </p:cNvPicPr>
          <p:nvPr/>
        </p:nvPicPr>
        <p:blipFill>
          <a:blip r:embed="rId38"/>
          <a:stretch>
            <a:fillRect/>
          </a:stretch>
        </p:blipFill>
        <p:spPr>
          <a:xfrm>
            <a:off x="4775389" y="10819780"/>
            <a:ext cx="111939" cy="44524"/>
          </a:xfrm>
          <a:prstGeom prst="rect">
            <a:avLst/>
          </a:prstGeom>
        </p:spPr>
      </p:pic>
      <p:pic>
        <p:nvPicPr>
          <p:cNvPr id="42" name="Image 36" descr="preencoded.png"/>
          <p:cNvPicPr>
            <a:picLocks noChangeAspect="1"/>
          </p:cNvPicPr>
          <p:nvPr/>
        </p:nvPicPr>
        <p:blipFill>
          <a:blip r:embed="rId39"/>
          <a:stretch>
            <a:fillRect/>
          </a:stretch>
        </p:blipFill>
        <p:spPr>
          <a:xfrm>
            <a:off x="5092109" y="10845329"/>
            <a:ext cx="202913" cy="164827"/>
          </a:xfrm>
          <a:prstGeom prst="rect">
            <a:avLst/>
          </a:prstGeom>
        </p:spPr>
      </p:pic>
      <p:pic>
        <p:nvPicPr>
          <p:cNvPr id="43" name="Image 37" descr="preencoded.png"/>
          <p:cNvPicPr>
            <a:picLocks noChangeAspect="1"/>
          </p:cNvPicPr>
          <p:nvPr/>
        </p:nvPicPr>
        <p:blipFill>
          <a:blip r:embed="rId40"/>
          <a:stretch>
            <a:fillRect/>
          </a:stretch>
        </p:blipFill>
        <p:spPr>
          <a:xfrm>
            <a:off x="4996689" y="10779894"/>
            <a:ext cx="158022" cy="85477"/>
          </a:xfrm>
          <a:prstGeom prst="rect">
            <a:avLst/>
          </a:prstGeom>
        </p:spPr>
      </p:pic>
      <p:pic>
        <p:nvPicPr>
          <p:cNvPr id="44" name="Image 38" descr="preencoded.png"/>
          <p:cNvPicPr>
            <a:picLocks noChangeAspect="1"/>
          </p:cNvPicPr>
          <p:nvPr/>
        </p:nvPicPr>
        <p:blipFill>
          <a:blip r:embed="rId41"/>
          <a:stretch>
            <a:fillRect/>
          </a:stretch>
        </p:blipFill>
        <p:spPr>
          <a:xfrm>
            <a:off x="4955764" y="10937230"/>
            <a:ext cx="266134" cy="118442"/>
          </a:xfrm>
          <a:prstGeom prst="rect">
            <a:avLst/>
          </a:prstGeom>
        </p:spPr>
      </p:pic>
      <p:pic>
        <p:nvPicPr>
          <p:cNvPr id="45" name="Image 39" descr="preencoded.png"/>
          <p:cNvPicPr>
            <a:picLocks noChangeAspect="1"/>
          </p:cNvPicPr>
          <p:nvPr/>
        </p:nvPicPr>
        <p:blipFill>
          <a:blip r:embed="rId42"/>
          <a:stretch>
            <a:fillRect/>
          </a:stretch>
        </p:blipFill>
        <p:spPr>
          <a:xfrm>
            <a:off x="5278137" y="10978207"/>
            <a:ext cx="41113" cy="53901"/>
          </a:xfrm>
          <a:prstGeom prst="rect">
            <a:avLst/>
          </a:prstGeom>
        </p:spPr>
      </p:pic>
      <p:pic>
        <p:nvPicPr>
          <p:cNvPr id="46" name="Image 40" descr="preencoded.png"/>
          <p:cNvPicPr>
            <a:picLocks noChangeAspect="1"/>
          </p:cNvPicPr>
          <p:nvPr/>
        </p:nvPicPr>
        <p:blipFill>
          <a:blip r:embed="rId43"/>
          <a:stretch>
            <a:fillRect/>
          </a:stretch>
        </p:blipFill>
        <p:spPr>
          <a:xfrm>
            <a:off x="4848639" y="10810627"/>
            <a:ext cx="267382" cy="136897"/>
          </a:xfrm>
          <a:prstGeom prst="rect">
            <a:avLst/>
          </a:prstGeom>
        </p:spPr>
      </p:pic>
      <p:pic>
        <p:nvPicPr>
          <p:cNvPr id="47" name="Image 41" descr="preencoded.png"/>
          <p:cNvPicPr>
            <a:picLocks noChangeAspect="1"/>
          </p:cNvPicPr>
          <p:nvPr/>
        </p:nvPicPr>
        <p:blipFill>
          <a:blip r:embed="rId44"/>
          <a:stretch>
            <a:fillRect/>
          </a:stretch>
        </p:blipFill>
        <p:spPr>
          <a:xfrm>
            <a:off x="5008381" y="10837987"/>
            <a:ext cx="146408" cy="132730"/>
          </a:xfrm>
          <a:prstGeom prst="rect">
            <a:avLst/>
          </a:prstGeom>
        </p:spPr>
      </p:pic>
      <p:pic>
        <p:nvPicPr>
          <p:cNvPr id="48" name="Image 42" descr="preencoded.png"/>
          <p:cNvPicPr>
            <a:picLocks noChangeAspect="1"/>
          </p:cNvPicPr>
          <p:nvPr/>
        </p:nvPicPr>
        <p:blipFill>
          <a:blip r:embed="rId45"/>
          <a:stretch>
            <a:fillRect/>
          </a:stretch>
        </p:blipFill>
        <p:spPr>
          <a:xfrm>
            <a:off x="2889479" y="11627495"/>
            <a:ext cx="213611" cy="187176"/>
          </a:xfrm>
          <a:prstGeom prst="rect">
            <a:avLst/>
          </a:prstGeom>
        </p:spPr>
      </p:pic>
      <p:pic>
        <p:nvPicPr>
          <p:cNvPr id="49" name="Image 43" descr="preencoded.png"/>
          <p:cNvPicPr>
            <a:picLocks noChangeAspect="1"/>
          </p:cNvPicPr>
          <p:nvPr/>
        </p:nvPicPr>
        <p:blipFill>
          <a:blip r:embed="rId46"/>
          <a:stretch>
            <a:fillRect/>
          </a:stretch>
        </p:blipFill>
        <p:spPr>
          <a:xfrm>
            <a:off x="2916476" y="11652101"/>
            <a:ext cx="285814" cy="241474"/>
          </a:xfrm>
          <a:prstGeom prst="rect">
            <a:avLst/>
          </a:prstGeom>
        </p:spPr>
      </p:pic>
      <p:pic>
        <p:nvPicPr>
          <p:cNvPr id="50" name="Image 44" descr="preencoded.png"/>
          <p:cNvPicPr>
            <a:picLocks noChangeAspect="1"/>
          </p:cNvPicPr>
          <p:nvPr/>
        </p:nvPicPr>
        <p:blipFill>
          <a:blip r:embed="rId47"/>
          <a:stretch>
            <a:fillRect/>
          </a:stretch>
        </p:blipFill>
        <p:spPr>
          <a:xfrm>
            <a:off x="3075292" y="11683529"/>
            <a:ext cx="170226" cy="215602"/>
          </a:xfrm>
          <a:prstGeom prst="rect">
            <a:avLst/>
          </a:prstGeom>
        </p:spPr>
      </p:pic>
      <p:pic>
        <p:nvPicPr>
          <p:cNvPr id="51" name="Image 45" descr="preencoded.png"/>
          <p:cNvPicPr>
            <a:picLocks noChangeAspect="1"/>
          </p:cNvPicPr>
          <p:nvPr/>
        </p:nvPicPr>
        <p:blipFill>
          <a:blip r:embed="rId48"/>
          <a:stretch>
            <a:fillRect/>
          </a:stretch>
        </p:blipFill>
        <p:spPr>
          <a:xfrm>
            <a:off x="3190869" y="11688390"/>
            <a:ext cx="159398" cy="146794"/>
          </a:xfrm>
          <a:prstGeom prst="rect">
            <a:avLst/>
          </a:prstGeom>
        </p:spPr>
      </p:pic>
      <p:pic>
        <p:nvPicPr>
          <p:cNvPr id="52" name="Image 46" descr="preencoded.png"/>
          <p:cNvPicPr>
            <a:picLocks noChangeAspect="1"/>
          </p:cNvPicPr>
          <p:nvPr/>
        </p:nvPicPr>
        <p:blipFill>
          <a:blip r:embed="rId49"/>
          <a:stretch>
            <a:fillRect/>
          </a:stretch>
        </p:blipFill>
        <p:spPr>
          <a:xfrm>
            <a:off x="2975588" y="11804228"/>
            <a:ext cx="185190" cy="138237"/>
          </a:xfrm>
          <a:prstGeom prst="rect">
            <a:avLst/>
          </a:prstGeom>
        </p:spPr>
      </p:pic>
      <p:pic>
        <p:nvPicPr>
          <p:cNvPr id="53" name="Image 47" descr="preencoded.png"/>
          <p:cNvPicPr>
            <a:picLocks noChangeAspect="1"/>
          </p:cNvPicPr>
          <p:nvPr/>
        </p:nvPicPr>
        <p:blipFill>
          <a:blip r:embed="rId50"/>
          <a:stretch>
            <a:fillRect/>
          </a:stretch>
        </p:blipFill>
        <p:spPr>
          <a:xfrm>
            <a:off x="3757639" y="11545515"/>
            <a:ext cx="488027" cy="197941"/>
          </a:xfrm>
          <a:prstGeom prst="rect">
            <a:avLst/>
          </a:prstGeom>
        </p:spPr>
      </p:pic>
      <p:pic>
        <p:nvPicPr>
          <p:cNvPr id="54" name="Image 48" descr="preencoded.png"/>
          <p:cNvPicPr>
            <a:picLocks noChangeAspect="1"/>
          </p:cNvPicPr>
          <p:nvPr/>
        </p:nvPicPr>
        <p:blipFill>
          <a:blip r:embed="rId51"/>
          <a:stretch>
            <a:fillRect/>
          </a:stretch>
        </p:blipFill>
        <p:spPr>
          <a:xfrm>
            <a:off x="3741109" y="11698610"/>
            <a:ext cx="270650" cy="114027"/>
          </a:xfrm>
          <a:prstGeom prst="rect">
            <a:avLst/>
          </a:prstGeom>
        </p:spPr>
      </p:pic>
      <p:pic>
        <p:nvPicPr>
          <p:cNvPr id="55" name="Image 49" descr="preencoded.png"/>
          <p:cNvPicPr>
            <a:picLocks noChangeAspect="1"/>
          </p:cNvPicPr>
          <p:nvPr/>
        </p:nvPicPr>
        <p:blipFill>
          <a:blip r:embed="rId52"/>
          <a:stretch>
            <a:fillRect/>
          </a:stretch>
        </p:blipFill>
        <p:spPr>
          <a:xfrm>
            <a:off x="3413865" y="12233201"/>
            <a:ext cx="253993" cy="199777"/>
          </a:xfrm>
          <a:prstGeom prst="rect">
            <a:avLst/>
          </a:prstGeom>
        </p:spPr>
      </p:pic>
      <p:pic>
        <p:nvPicPr>
          <p:cNvPr id="56" name="Image 50" descr="preencoded.png"/>
          <p:cNvPicPr>
            <a:picLocks noChangeAspect="1"/>
          </p:cNvPicPr>
          <p:nvPr/>
        </p:nvPicPr>
        <p:blipFill>
          <a:blip r:embed="rId53"/>
          <a:stretch>
            <a:fillRect/>
          </a:stretch>
        </p:blipFill>
        <p:spPr>
          <a:xfrm>
            <a:off x="3351642" y="11690598"/>
            <a:ext cx="369176" cy="189136"/>
          </a:xfrm>
          <a:prstGeom prst="rect">
            <a:avLst/>
          </a:prstGeom>
        </p:spPr>
      </p:pic>
      <p:pic>
        <p:nvPicPr>
          <p:cNvPr id="57" name="Image 51" descr="preencoded.png"/>
          <p:cNvPicPr>
            <a:picLocks noChangeAspect="1"/>
          </p:cNvPicPr>
          <p:nvPr/>
        </p:nvPicPr>
        <p:blipFill>
          <a:blip r:embed="rId54"/>
          <a:stretch>
            <a:fillRect/>
          </a:stretch>
        </p:blipFill>
        <p:spPr>
          <a:xfrm>
            <a:off x="3516371" y="11675963"/>
            <a:ext cx="367457" cy="182513"/>
          </a:xfrm>
          <a:prstGeom prst="rect">
            <a:avLst/>
          </a:prstGeom>
        </p:spPr>
      </p:pic>
      <p:pic>
        <p:nvPicPr>
          <p:cNvPr id="58" name="Image 52" descr="preencoded.png"/>
          <p:cNvPicPr>
            <a:picLocks noChangeAspect="1"/>
          </p:cNvPicPr>
          <p:nvPr/>
        </p:nvPicPr>
        <p:blipFill>
          <a:blip r:embed="rId55"/>
          <a:stretch>
            <a:fillRect/>
          </a:stretch>
        </p:blipFill>
        <p:spPr>
          <a:xfrm>
            <a:off x="3649947" y="11647091"/>
            <a:ext cx="139823" cy="110282"/>
          </a:xfrm>
          <a:prstGeom prst="rect">
            <a:avLst/>
          </a:prstGeom>
        </p:spPr>
      </p:pic>
      <p:pic>
        <p:nvPicPr>
          <p:cNvPr id="59" name="Image 53" descr="preencoded.png"/>
          <p:cNvPicPr>
            <a:picLocks noChangeAspect="1"/>
          </p:cNvPicPr>
          <p:nvPr/>
        </p:nvPicPr>
        <p:blipFill>
          <a:blip r:embed="rId56"/>
          <a:stretch>
            <a:fillRect/>
          </a:stretch>
        </p:blipFill>
        <p:spPr>
          <a:xfrm>
            <a:off x="3221129" y="11690623"/>
            <a:ext cx="261883" cy="154682"/>
          </a:xfrm>
          <a:prstGeom prst="rect">
            <a:avLst/>
          </a:prstGeom>
        </p:spPr>
      </p:pic>
      <p:pic>
        <p:nvPicPr>
          <p:cNvPr id="60" name="Image 54" descr="preencoded.png"/>
          <p:cNvPicPr>
            <a:picLocks noChangeAspect="1"/>
          </p:cNvPicPr>
          <p:nvPr/>
        </p:nvPicPr>
        <p:blipFill>
          <a:blip r:embed="rId57"/>
          <a:stretch>
            <a:fillRect/>
          </a:stretch>
        </p:blipFill>
        <p:spPr>
          <a:xfrm>
            <a:off x="3134645" y="11819706"/>
            <a:ext cx="295923" cy="406772"/>
          </a:xfrm>
          <a:prstGeom prst="rect">
            <a:avLst/>
          </a:prstGeom>
        </p:spPr>
      </p:pic>
      <p:pic>
        <p:nvPicPr>
          <p:cNvPr id="61" name="Image 55" descr="preencoded.png"/>
          <p:cNvPicPr>
            <a:picLocks noChangeAspect="1"/>
          </p:cNvPicPr>
          <p:nvPr/>
        </p:nvPicPr>
        <p:blipFill>
          <a:blip r:embed="rId58"/>
          <a:stretch>
            <a:fillRect/>
          </a:stretch>
        </p:blipFill>
        <p:spPr>
          <a:xfrm>
            <a:off x="3118650" y="11924630"/>
            <a:ext cx="192068" cy="150564"/>
          </a:xfrm>
          <a:prstGeom prst="rect">
            <a:avLst/>
          </a:prstGeom>
        </p:spPr>
      </p:pic>
      <p:pic>
        <p:nvPicPr>
          <p:cNvPr id="62" name="Image 56" descr="preencoded.png"/>
          <p:cNvPicPr>
            <a:picLocks noChangeAspect="1"/>
          </p:cNvPicPr>
          <p:nvPr/>
        </p:nvPicPr>
        <p:blipFill>
          <a:blip r:embed="rId59"/>
          <a:stretch>
            <a:fillRect/>
          </a:stretch>
        </p:blipFill>
        <p:spPr>
          <a:xfrm>
            <a:off x="3424645" y="12114808"/>
            <a:ext cx="209512" cy="140221"/>
          </a:xfrm>
          <a:prstGeom prst="rect">
            <a:avLst/>
          </a:prstGeom>
        </p:spPr>
      </p:pic>
      <p:pic>
        <p:nvPicPr>
          <p:cNvPr id="63" name="Image 57" descr="preencoded.png"/>
          <p:cNvPicPr>
            <a:picLocks noChangeAspect="1"/>
          </p:cNvPicPr>
          <p:nvPr/>
        </p:nvPicPr>
        <p:blipFill>
          <a:blip r:embed="rId60"/>
          <a:stretch>
            <a:fillRect/>
          </a:stretch>
        </p:blipFill>
        <p:spPr>
          <a:xfrm>
            <a:off x="3238509" y="11835358"/>
            <a:ext cx="261526" cy="422597"/>
          </a:xfrm>
          <a:prstGeom prst="rect">
            <a:avLst/>
          </a:prstGeom>
        </p:spPr>
      </p:pic>
      <p:pic>
        <p:nvPicPr>
          <p:cNvPr id="64" name="Image 58" descr="preencoded.png"/>
          <p:cNvPicPr>
            <a:picLocks noChangeAspect="1"/>
          </p:cNvPicPr>
          <p:nvPr/>
        </p:nvPicPr>
        <p:blipFill>
          <a:blip r:embed="rId61"/>
          <a:stretch>
            <a:fillRect/>
          </a:stretch>
        </p:blipFill>
        <p:spPr>
          <a:xfrm>
            <a:off x="3309389" y="11787907"/>
            <a:ext cx="396818" cy="371748"/>
          </a:xfrm>
          <a:prstGeom prst="rect">
            <a:avLst/>
          </a:prstGeom>
        </p:spPr>
      </p:pic>
      <p:pic>
        <p:nvPicPr>
          <p:cNvPr id="65" name="Image 59" descr="preencoded.png"/>
          <p:cNvPicPr>
            <a:picLocks noChangeAspect="1"/>
          </p:cNvPicPr>
          <p:nvPr/>
        </p:nvPicPr>
        <p:blipFill>
          <a:blip r:embed="rId62"/>
          <a:stretch>
            <a:fillRect/>
          </a:stretch>
        </p:blipFill>
        <p:spPr>
          <a:xfrm>
            <a:off x="3585836" y="11817921"/>
            <a:ext cx="232871" cy="400298"/>
          </a:xfrm>
          <a:prstGeom prst="rect">
            <a:avLst/>
          </a:prstGeom>
        </p:spPr>
      </p:pic>
      <p:pic>
        <p:nvPicPr>
          <p:cNvPr id="66" name="Image 60" descr="preencoded.png"/>
          <p:cNvPicPr>
            <a:picLocks noChangeAspect="1"/>
          </p:cNvPicPr>
          <p:nvPr/>
        </p:nvPicPr>
        <p:blipFill>
          <a:blip r:embed="rId63"/>
          <a:stretch>
            <a:fillRect/>
          </a:stretch>
        </p:blipFill>
        <p:spPr>
          <a:xfrm>
            <a:off x="3407354" y="11765111"/>
            <a:ext cx="223472" cy="140395"/>
          </a:xfrm>
          <a:prstGeom prst="rect">
            <a:avLst/>
          </a:prstGeom>
        </p:spPr>
      </p:pic>
      <p:pic>
        <p:nvPicPr>
          <p:cNvPr id="67" name="Image 61" descr="preencoded.png"/>
          <p:cNvPicPr>
            <a:picLocks noChangeAspect="1"/>
          </p:cNvPicPr>
          <p:nvPr/>
        </p:nvPicPr>
        <p:blipFill>
          <a:blip r:embed="rId64"/>
          <a:stretch>
            <a:fillRect/>
          </a:stretch>
        </p:blipFill>
        <p:spPr>
          <a:xfrm>
            <a:off x="3250019" y="11776025"/>
            <a:ext cx="254658" cy="338013"/>
          </a:xfrm>
          <a:prstGeom prst="rect">
            <a:avLst/>
          </a:prstGeom>
        </p:spPr>
      </p:pic>
      <p:pic>
        <p:nvPicPr>
          <p:cNvPr id="68" name="Image 62" descr="preencoded.png"/>
          <p:cNvPicPr>
            <a:picLocks noChangeAspect="1"/>
          </p:cNvPicPr>
          <p:nvPr/>
        </p:nvPicPr>
        <p:blipFill>
          <a:blip r:embed="rId65"/>
          <a:stretch>
            <a:fillRect/>
          </a:stretch>
        </p:blipFill>
        <p:spPr>
          <a:xfrm>
            <a:off x="3519637" y="11723092"/>
            <a:ext cx="69639" cy="41846"/>
          </a:xfrm>
          <a:prstGeom prst="rect">
            <a:avLst/>
          </a:prstGeom>
        </p:spPr>
      </p:pic>
      <p:pic>
        <p:nvPicPr>
          <p:cNvPr id="69" name="Image 63" descr="preencoded.png"/>
          <p:cNvPicPr>
            <a:picLocks noChangeAspect="1"/>
          </p:cNvPicPr>
          <p:nvPr/>
        </p:nvPicPr>
        <p:blipFill>
          <a:blip r:embed="rId66"/>
          <a:stretch>
            <a:fillRect/>
          </a:stretch>
        </p:blipFill>
        <p:spPr>
          <a:xfrm>
            <a:off x="3420937" y="12113196"/>
            <a:ext cx="62764" cy="53801"/>
          </a:xfrm>
          <a:prstGeom prst="rect">
            <a:avLst/>
          </a:prstGeom>
        </p:spPr>
      </p:pic>
      <p:pic>
        <p:nvPicPr>
          <p:cNvPr id="70" name="Image 64" descr="preencoded.png"/>
          <p:cNvPicPr>
            <a:picLocks noChangeAspect="1"/>
          </p:cNvPicPr>
          <p:nvPr/>
        </p:nvPicPr>
        <p:blipFill>
          <a:blip r:embed="rId67"/>
          <a:stretch>
            <a:fillRect/>
          </a:stretch>
        </p:blipFill>
        <p:spPr>
          <a:xfrm>
            <a:off x="3789255" y="11572726"/>
            <a:ext cx="1183015" cy="625847"/>
          </a:xfrm>
          <a:prstGeom prst="rect">
            <a:avLst/>
          </a:prstGeom>
        </p:spPr>
      </p:pic>
      <p:pic>
        <p:nvPicPr>
          <p:cNvPr id="71" name="Image 65" descr="preencoded.png"/>
          <p:cNvPicPr>
            <a:picLocks noChangeAspect="1"/>
          </p:cNvPicPr>
          <p:nvPr/>
        </p:nvPicPr>
        <p:blipFill>
          <a:blip r:embed="rId68"/>
          <a:stretch>
            <a:fillRect/>
          </a:stretch>
        </p:blipFill>
        <p:spPr>
          <a:xfrm>
            <a:off x="3464033" y="12180267"/>
            <a:ext cx="499205" cy="310828"/>
          </a:xfrm>
          <a:prstGeom prst="rect">
            <a:avLst/>
          </a:prstGeom>
        </p:spPr>
      </p:pic>
      <p:pic>
        <p:nvPicPr>
          <p:cNvPr id="72" name="Image 66" descr="preencoded.png"/>
          <p:cNvPicPr>
            <a:picLocks noChangeAspect="1"/>
          </p:cNvPicPr>
          <p:nvPr/>
        </p:nvPicPr>
        <p:blipFill>
          <a:blip r:embed="rId69"/>
          <a:stretch>
            <a:fillRect/>
          </a:stretch>
        </p:blipFill>
        <p:spPr>
          <a:xfrm>
            <a:off x="4340205" y="11553701"/>
            <a:ext cx="463817" cy="264790"/>
          </a:xfrm>
          <a:prstGeom prst="rect">
            <a:avLst/>
          </a:prstGeom>
        </p:spPr>
      </p:pic>
      <p:pic>
        <p:nvPicPr>
          <p:cNvPr id="73" name="Image 67" descr="preencoded.png"/>
          <p:cNvPicPr>
            <a:picLocks noChangeAspect="1"/>
          </p:cNvPicPr>
          <p:nvPr/>
        </p:nvPicPr>
        <p:blipFill>
          <a:blip r:embed="rId70"/>
          <a:stretch>
            <a:fillRect/>
          </a:stretch>
        </p:blipFill>
        <p:spPr>
          <a:xfrm>
            <a:off x="3714406" y="12394878"/>
            <a:ext cx="481242" cy="156518"/>
          </a:xfrm>
          <a:prstGeom prst="rect">
            <a:avLst/>
          </a:prstGeom>
        </p:spPr>
      </p:pic>
      <p:pic>
        <p:nvPicPr>
          <p:cNvPr id="74" name="Image 68" descr="preencoded.png"/>
          <p:cNvPicPr>
            <a:picLocks noChangeAspect="1"/>
          </p:cNvPicPr>
          <p:nvPr/>
        </p:nvPicPr>
        <p:blipFill>
          <a:blip r:embed="rId71"/>
          <a:stretch>
            <a:fillRect/>
          </a:stretch>
        </p:blipFill>
        <p:spPr>
          <a:xfrm>
            <a:off x="4752088" y="12451358"/>
            <a:ext cx="391688" cy="175369"/>
          </a:xfrm>
          <a:prstGeom prst="rect">
            <a:avLst/>
          </a:prstGeom>
        </p:spPr>
      </p:pic>
      <p:pic>
        <p:nvPicPr>
          <p:cNvPr id="75" name="Image 69" descr="preencoded.png"/>
          <p:cNvPicPr>
            <a:picLocks noChangeAspect="1"/>
          </p:cNvPicPr>
          <p:nvPr/>
        </p:nvPicPr>
        <p:blipFill>
          <a:blip r:embed="rId72"/>
          <a:stretch>
            <a:fillRect/>
          </a:stretch>
        </p:blipFill>
        <p:spPr>
          <a:xfrm>
            <a:off x="5149349" y="12532246"/>
            <a:ext cx="404973" cy="272976"/>
          </a:xfrm>
          <a:prstGeom prst="rect">
            <a:avLst/>
          </a:prstGeom>
        </p:spPr>
      </p:pic>
      <p:pic>
        <p:nvPicPr>
          <p:cNvPr id="76" name="Image 70" descr="preencoded.png"/>
          <p:cNvPicPr>
            <a:picLocks noChangeAspect="1"/>
          </p:cNvPicPr>
          <p:nvPr/>
        </p:nvPicPr>
        <p:blipFill>
          <a:blip r:embed="rId73"/>
          <a:stretch>
            <a:fillRect/>
          </a:stretch>
        </p:blipFill>
        <p:spPr>
          <a:xfrm>
            <a:off x="5076917" y="12286828"/>
            <a:ext cx="244193" cy="251693"/>
          </a:xfrm>
          <a:prstGeom prst="rect">
            <a:avLst/>
          </a:prstGeom>
        </p:spPr>
      </p:pic>
      <p:pic>
        <p:nvPicPr>
          <p:cNvPr id="77" name="Image 71" descr="preencoded.png"/>
          <p:cNvPicPr>
            <a:picLocks noChangeAspect="1"/>
          </p:cNvPicPr>
          <p:nvPr/>
        </p:nvPicPr>
        <p:blipFill>
          <a:blip r:embed="rId74"/>
          <a:stretch>
            <a:fillRect/>
          </a:stretch>
        </p:blipFill>
        <p:spPr>
          <a:xfrm>
            <a:off x="4289948" y="12427917"/>
            <a:ext cx="334812" cy="155674"/>
          </a:xfrm>
          <a:prstGeom prst="rect">
            <a:avLst/>
          </a:prstGeom>
        </p:spPr>
      </p:pic>
      <p:pic>
        <p:nvPicPr>
          <p:cNvPr id="78" name="Image 72" descr="preencoded.png"/>
          <p:cNvPicPr>
            <a:picLocks noChangeAspect="1"/>
          </p:cNvPicPr>
          <p:nvPr/>
        </p:nvPicPr>
        <p:blipFill>
          <a:blip r:embed="rId75"/>
          <a:stretch>
            <a:fillRect/>
          </a:stretch>
        </p:blipFill>
        <p:spPr>
          <a:xfrm>
            <a:off x="4897129" y="12180739"/>
            <a:ext cx="260601" cy="270148"/>
          </a:xfrm>
          <a:prstGeom prst="rect">
            <a:avLst/>
          </a:prstGeom>
        </p:spPr>
      </p:pic>
      <p:pic>
        <p:nvPicPr>
          <p:cNvPr id="79" name="Image 73" descr="preencoded.png"/>
          <p:cNvPicPr>
            <a:picLocks noChangeAspect="1"/>
          </p:cNvPicPr>
          <p:nvPr/>
        </p:nvPicPr>
        <p:blipFill>
          <a:blip r:embed="rId76"/>
          <a:stretch>
            <a:fillRect/>
          </a:stretch>
        </p:blipFill>
        <p:spPr>
          <a:xfrm>
            <a:off x="3893629" y="12448183"/>
            <a:ext cx="421234" cy="145876"/>
          </a:xfrm>
          <a:prstGeom prst="rect">
            <a:avLst/>
          </a:prstGeom>
        </p:spPr>
      </p:pic>
      <p:pic>
        <p:nvPicPr>
          <p:cNvPr id="80" name="Image 74" descr="preencoded.png"/>
          <p:cNvPicPr>
            <a:picLocks noChangeAspect="1"/>
          </p:cNvPicPr>
          <p:nvPr/>
        </p:nvPicPr>
        <p:blipFill>
          <a:blip r:embed="rId77"/>
          <a:stretch>
            <a:fillRect/>
          </a:stretch>
        </p:blipFill>
        <p:spPr>
          <a:xfrm>
            <a:off x="4913635" y="11988031"/>
            <a:ext cx="201354" cy="236910"/>
          </a:xfrm>
          <a:prstGeom prst="rect">
            <a:avLst/>
          </a:prstGeom>
        </p:spPr>
      </p:pic>
      <p:pic>
        <p:nvPicPr>
          <p:cNvPr id="81" name="Image 75" descr="preencoded.png"/>
          <p:cNvPicPr>
            <a:picLocks noChangeAspect="1"/>
          </p:cNvPicPr>
          <p:nvPr/>
        </p:nvPicPr>
        <p:blipFill>
          <a:blip r:embed="rId78"/>
          <a:stretch>
            <a:fillRect/>
          </a:stretch>
        </p:blipFill>
        <p:spPr>
          <a:xfrm>
            <a:off x="4525572" y="12436475"/>
            <a:ext cx="248098" cy="149200"/>
          </a:xfrm>
          <a:prstGeom prst="rect">
            <a:avLst/>
          </a:prstGeom>
        </p:spPr>
      </p:pic>
      <p:pic>
        <p:nvPicPr>
          <p:cNvPr id="82" name="Image 76" descr="preencoded.png"/>
          <p:cNvPicPr>
            <a:picLocks noChangeAspect="1"/>
          </p:cNvPicPr>
          <p:nvPr/>
        </p:nvPicPr>
        <p:blipFill>
          <a:blip r:embed="rId79"/>
          <a:stretch>
            <a:fillRect/>
          </a:stretch>
        </p:blipFill>
        <p:spPr>
          <a:xfrm>
            <a:off x="4102032" y="12463587"/>
            <a:ext cx="260504" cy="142825"/>
          </a:xfrm>
          <a:prstGeom prst="rect">
            <a:avLst/>
          </a:prstGeom>
        </p:spPr>
      </p:pic>
      <p:pic>
        <p:nvPicPr>
          <p:cNvPr id="83" name="Image 77" descr="preencoded.png"/>
          <p:cNvPicPr>
            <a:picLocks noChangeAspect="1"/>
          </p:cNvPicPr>
          <p:nvPr/>
        </p:nvPicPr>
        <p:blipFill>
          <a:blip r:embed="rId80"/>
          <a:stretch>
            <a:fillRect/>
          </a:stretch>
        </p:blipFill>
        <p:spPr>
          <a:xfrm>
            <a:off x="4773840" y="11795646"/>
            <a:ext cx="160430" cy="168374"/>
          </a:xfrm>
          <a:prstGeom prst="rect">
            <a:avLst/>
          </a:prstGeom>
        </p:spPr>
      </p:pic>
      <p:pic>
        <p:nvPicPr>
          <p:cNvPr id="84" name="Image 78" descr="preencoded.png"/>
          <p:cNvPicPr>
            <a:picLocks noChangeAspect="1"/>
          </p:cNvPicPr>
          <p:nvPr/>
        </p:nvPicPr>
        <p:blipFill>
          <a:blip r:embed="rId81"/>
          <a:stretch>
            <a:fillRect/>
          </a:stretch>
        </p:blipFill>
        <p:spPr>
          <a:xfrm>
            <a:off x="5177930" y="12513270"/>
            <a:ext cx="205474" cy="91976"/>
          </a:xfrm>
          <a:prstGeom prst="rect">
            <a:avLst/>
          </a:prstGeom>
        </p:spPr>
      </p:pic>
      <p:pic>
        <p:nvPicPr>
          <p:cNvPr id="85" name="Image 79" descr="preencoded.png"/>
          <p:cNvPicPr>
            <a:picLocks noChangeAspect="1"/>
          </p:cNvPicPr>
          <p:nvPr/>
        </p:nvPicPr>
        <p:blipFill>
          <a:blip r:embed="rId82"/>
          <a:stretch>
            <a:fillRect/>
          </a:stretch>
        </p:blipFill>
        <p:spPr>
          <a:xfrm>
            <a:off x="4228415" y="11540530"/>
            <a:ext cx="174530" cy="89991"/>
          </a:xfrm>
          <a:prstGeom prst="rect">
            <a:avLst/>
          </a:prstGeom>
        </p:spPr>
      </p:pic>
      <p:pic>
        <p:nvPicPr>
          <p:cNvPr id="86" name="Image 80" descr="preencoded.png"/>
          <p:cNvPicPr>
            <a:picLocks noChangeAspect="1"/>
          </p:cNvPicPr>
          <p:nvPr/>
        </p:nvPicPr>
        <p:blipFill>
          <a:blip r:embed="rId83"/>
          <a:stretch>
            <a:fillRect/>
          </a:stretch>
        </p:blipFill>
        <p:spPr>
          <a:xfrm>
            <a:off x="3914030" y="11898511"/>
            <a:ext cx="392327" cy="578024"/>
          </a:xfrm>
          <a:prstGeom prst="rect">
            <a:avLst/>
          </a:prstGeom>
        </p:spPr>
      </p:pic>
      <p:pic>
        <p:nvPicPr>
          <p:cNvPr id="87" name="Image 81" descr="preencoded.png"/>
          <p:cNvPicPr>
            <a:picLocks noChangeAspect="1"/>
          </p:cNvPicPr>
          <p:nvPr/>
        </p:nvPicPr>
        <p:blipFill>
          <a:blip r:embed="rId84"/>
          <a:stretch>
            <a:fillRect/>
          </a:stretch>
        </p:blipFill>
        <p:spPr>
          <a:xfrm>
            <a:off x="3640690" y="11764863"/>
            <a:ext cx="501176" cy="482079"/>
          </a:xfrm>
          <a:prstGeom prst="rect">
            <a:avLst/>
          </a:prstGeom>
        </p:spPr>
      </p:pic>
      <p:pic>
        <p:nvPicPr>
          <p:cNvPr id="88" name="Image 82" descr="preencoded.png"/>
          <p:cNvPicPr>
            <a:picLocks noChangeAspect="1"/>
          </p:cNvPicPr>
          <p:nvPr/>
        </p:nvPicPr>
        <p:blipFill>
          <a:blip r:embed="rId85"/>
          <a:stretch>
            <a:fillRect/>
          </a:stretch>
        </p:blipFill>
        <p:spPr>
          <a:xfrm>
            <a:off x="3856315" y="11579002"/>
            <a:ext cx="459107" cy="222994"/>
          </a:xfrm>
          <a:prstGeom prst="rect">
            <a:avLst/>
          </a:prstGeom>
        </p:spPr>
      </p:pic>
      <p:pic>
        <p:nvPicPr>
          <p:cNvPr id="89" name="Image 83" descr="preencoded.png"/>
          <p:cNvPicPr>
            <a:picLocks noChangeAspect="1"/>
          </p:cNvPicPr>
          <p:nvPr/>
        </p:nvPicPr>
        <p:blipFill>
          <a:blip r:embed="rId86"/>
          <a:stretch>
            <a:fillRect/>
          </a:stretch>
        </p:blipFill>
        <p:spPr>
          <a:xfrm>
            <a:off x="4369930" y="12080255"/>
            <a:ext cx="278789" cy="289768"/>
          </a:xfrm>
          <a:prstGeom prst="rect">
            <a:avLst/>
          </a:prstGeom>
        </p:spPr>
      </p:pic>
      <p:pic>
        <p:nvPicPr>
          <p:cNvPr id="90" name="Image 84" descr="preencoded.png"/>
          <p:cNvPicPr>
            <a:picLocks noChangeAspect="1"/>
          </p:cNvPicPr>
          <p:nvPr/>
        </p:nvPicPr>
        <p:blipFill>
          <a:blip r:embed="rId87"/>
          <a:stretch>
            <a:fillRect/>
          </a:stretch>
        </p:blipFill>
        <p:spPr>
          <a:xfrm>
            <a:off x="4460032" y="11907143"/>
            <a:ext cx="374268" cy="275332"/>
          </a:xfrm>
          <a:prstGeom prst="rect">
            <a:avLst/>
          </a:prstGeom>
        </p:spPr>
      </p:pic>
      <p:pic>
        <p:nvPicPr>
          <p:cNvPr id="91" name="Image 85" descr="preencoded.png"/>
          <p:cNvPicPr>
            <a:picLocks noChangeAspect="1"/>
          </p:cNvPicPr>
          <p:nvPr/>
        </p:nvPicPr>
        <p:blipFill>
          <a:blip r:embed="rId88"/>
          <a:stretch>
            <a:fillRect/>
          </a:stretch>
        </p:blipFill>
        <p:spPr>
          <a:xfrm>
            <a:off x="4862173" y="12056963"/>
            <a:ext cx="209285" cy="267965"/>
          </a:xfrm>
          <a:prstGeom prst="rect">
            <a:avLst/>
          </a:prstGeom>
        </p:spPr>
      </p:pic>
      <p:pic>
        <p:nvPicPr>
          <p:cNvPr id="92" name="Image 86" descr="preencoded.png"/>
          <p:cNvPicPr>
            <a:picLocks noChangeAspect="1"/>
          </p:cNvPicPr>
          <p:nvPr/>
        </p:nvPicPr>
        <p:blipFill>
          <a:blip r:embed="rId89"/>
          <a:stretch>
            <a:fillRect/>
          </a:stretch>
        </p:blipFill>
        <p:spPr>
          <a:xfrm>
            <a:off x="4272883" y="11970246"/>
            <a:ext cx="374747" cy="201588"/>
          </a:xfrm>
          <a:prstGeom prst="rect">
            <a:avLst/>
          </a:prstGeom>
        </p:spPr>
      </p:pic>
      <p:pic>
        <p:nvPicPr>
          <p:cNvPr id="93" name="Image 87" descr="preencoded.png"/>
          <p:cNvPicPr>
            <a:picLocks noChangeAspect="1"/>
          </p:cNvPicPr>
          <p:nvPr/>
        </p:nvPicPr>
        <p:blipFill>
          <a:blip r:embed="rId90"/>
          <a:stretch>
            <a:fillRect/>
          </a:stretch>
        </p:blipFill>
        <p:spPr>
          <a:xfrm>
            <a:off x="4533798" y="12080280"/>
            <a:ext cx="262224" cy="203274"/>
          </a:xfrm>
          <a:prstGeom prst="rect">
            <a:avLst/>
          </a:prstGeom>
        </p:spPr>
      </p:pic>
      <p:pic>
        <p:nvPicPr>
          <p:cNvPr id="94" name="Image 88" descr="preencoded.png"/>
          <p:cNvPicPr>
            <a:picLocks noChangeAspect="1"/>
          </p:cNvPicPr>
          <p:nvPr/>
        </p:nvPicPr>
        <p:blipFill>
          <a:blip r:embed="rId91"/>
          <a:stretch>
            <a:fillRect/>
          </a:stretch>
        </p:blipFill>
        <p:spPr>
          <a:xfrm>
            <a:off x="4755442" y="12066067"/>
            <a:ext cx="179578" cy="228327"/>
          </a:xfrm>
          <a:prstGeom prst="rect">
            <a:avLst/>
          </a:prstGeom>
        </p:spPr>
      </p:pic>
      <p:pic>
        <p:nvPicPr>
          <p:cNvPr id="95" name="Image 89" descr="preencoded.png"/>
          <p:cNvPicPr>
            <a:picLocks noChangeAspect="1"/>
          </p:cNvPicPr>
          <p:nvPr/>
        </p:nvPicPr>
        <p:blipFill>
          <a:blip r:embed="rId92"/>
          <a:stretch>
            <a:fillRect/>
          </a:stretch>
        </p:blipFill>
        <p:spPr>
          <a:xfrm>
            <a:off x="4107515" y="12006585"/>
            <a:ext cx="109314" cy="91976"/>
          </a:xfrm>
          <a:prstGeom prst="rect">
            <a:avLst/>
          </a:prstGeom>
        </p:spPr>
      </p:pic>
      <p:pic>
        <p:nvPicPr>
          <p:cNvPr id="96" name="Image 90" descr="preencoded.png"/>
          <p:cNvPicPr>
            <a:picLocks noChangeAspect="1"/>
          </p:cNvPicPr>
          <p:nvPr/>
        </p:nvPicPr>
        <p:blipFill>
          <a:blip r:embed="rId93"/>
          <a:stretch>
            <a:fillRect/>
          </a:stretch>
        </p:blipFill>
        <p:spPr>
          <a:xfrm>
            <a:off x="4622181" y="11990784"/>
            <a:ext cx="74835" cy="120352"/>
          </a:xfrm>
          <a:prstGeom prst="rect">
            <a:avLst/>
          </a:prstGeom>
        </p:spPr>
      </p:pic>
      <p:pic>
        <p:nvPicPr>
          <p:cNvPr id="97" name="Image 91" descr="preencoded.png"/>
          <p:cNvPicPr>
            <a:picLocks noChangeAspect="1"/>
          </p:cNvPicPr>
          <p:nvPr/>
        </p:nvPicPr>
        <p:blipFill>
          <a:blip r:embed="rId94"/>
          <a:stretch>
            <a:fillRect/>
          </a:stretch>
        </p:blipFill>
        <p:spPr>
          <a:xfrm>
            <a:off x="4323503" y="11714113"/>
            <a:ext cx="131714" cy="71884"/>
          </a:xfrm>
          <a:prstGeom prst="rect">
            <a:avLst/>
          </a:prstGeom>
        </p:spPr>
      </p:pic>
      <p:pic>
        <p:nvPicPr>
          <p:cNvPr id="98" name="Image 92" descr="preencoded.png"/>
          <p:cNvPicPr>
            <a:picLocks noChangeAspect="1"/>
          </p:cNvPicPr>
          <p:nvPr/>
        </p:nvPicPr>
        <p:blipFill>
          <a:blip r:embed="rId95"/>
          <a:stretch>
            <a:fillRect/>
          </a:stretch>
        </p:blipFill>
        <p:spPr>
          <a:xfrm>
            <a:off x="4214315" y="12129839"/>
            <a:ext cx="155615" cy="83741"/>
          </a:xfrm>
          <a:prstGeom prst="rect">
            <a:avLst/>
          </a:prstGeom>
        </p:spPr>
      </p:pic>
      <p:pic>
        <p:nvPicPr>
          <p:cNvPr id="99" name="Image 93" descr="preencoded.png"/>
          <p:cNvPicPr>
            <a:picLocks noChangeAspect="1"/>
          </p:cNvPicPr>
          <p:nvPr/>
        </p:nvPicPr>
        <p:blipFill>
          <a:blip r:embed="rId96"/>
          <a:stretch>
            <a:fillRect/>
          </a:stretch>
        </p:blipFill>
        <p:spPr>
          <a:xfrm>
            <a:off x="4217582" y="11944152"/>
            <a:ext cx="121397" cy="96813"/>
          </a:xfrm>
          <a:prstGeom prst="rect">
            <a:avLst/>
          </a:prstGeom>
        </p:spPr>
      </p:pic>
      <p:pic>
        <p:nvPicPr>
          <p:cNvPr id="100" name="Image 94" descr="preencoded.png"/>
          <p:cNvPicPr>
            <a:picLocks noChangeAspect="1"/>
          </p:cNvPicPr>
          <p:nvPr/>
        </p:nvPicPr>
        <p:blipFill>
          <a:blip r:embed="rId97"/>
          <a:stretch>
            <a:fillRect/>
          </a:stretch>
        </p:blipFill>
        <p:spPr>
          <a:xfrm>
            <a:off x="3518605" y="11902232"/>
            <a:ext cx="421793" cy="406846"/>
          </a:xfrm>
          <a:prstGeom prst="rect">
            <a:avLst/>
          </a:prstGeom>
        </p:spPr>
      </p:pic>
      <p:pic>
        <p:nvPicPr>
          <p:cNvPr id="101" name="Image 95" descr="preencoded.png"/>
          <p:cNvPicPr>
            <a:picLocks noChangeAspect="1"/>
          </p:cNvPicPr>
          <p:nvPr/>
        </p:nvPicPr>
        <p:blipFill>
          <a:blip r:embed="rId98"/>
          <a:stretch>
            <a:fillRect/>
          </a:stretch>
        </p:blipFill>
        <p:spPr>
          <a:xfrm>
            <a:off x="3806965" y="12109748"/>
            <a:ext cx="298161" cy="203225"/>
          </a:xfrm>
          <a:prstGeom prst="rect">
            <a:avLst/>
          </a:prstGeom>
        </p:spPr>
      </p:pic>
      <p:pic>
        <p:nvPicPr>
          <p:cNvPr id="102" name="Image 96" descr="preencoded.png"/>
          <p:cNvPicPr>
            <a:picLocks noChangeAspect="1"/>
          </p:cNvPicPr>
          <p:nvPr/>
        </p:nvPicPr>
        <p:blipFill>
          <a:blip r:embed="rId99"/>
          <a:stretch>
            <a:fillRect/>
          </a:stretch>
        </p:blipFill>
        <p:spPr>
          <a:xfrm>
            <a:off x="3867664" y="12246942"/>
            <a:ext cx="343827" cy="227633"/>
          </a:xfrm>
          <a:prstGeom prst="rect">
            <a:avLst/>
          </a:prstGeom>
        </p:spPr>
      </p:pic>
      <p:pic>
        <p:nvPicPr>
          <p:cNvPr id="103" name="Image 97" descr="preencoded.png"/>
          <p:cNvPicPr>
            <a:picLocks noChangeAspect="1"/>
          </p:cNvPicPr>
          <p:nvPr/>
        </p:nvPicPr>
        <p:blipFill>
          <a:blip r:embed="rId100"/>
          <a:stretch>
            <a:fillRect/>
          </a:stretch>
        </p:blipFill>
        <p:spPr>
          <a:xfrm>
            <a:off x="3715145" y="12378531"/>
            <a:ext cx="101062" cy="79697"/>
          </a:xfrm>
          <a:prstGeom prst="rect">
            <a:avLst/>
          </a:prstGeom>
        </p:spPr>
      </p:pic>
      <p:pic>
        <p:nvPicPr>
          <p:cNvPr id="104" name="Image 98" descr="preencoded.png"/>
          <p:cNvPicPr>
            <a:picLocks noChangeAspect="1"/>
          </p:cNvPicPr>
          <p:nvPr/>
        </p:nvPicPr>
        <p:blipFill>
          <a:blip r:embed="rId101"/>
          <a:stretch>
            <a:fillRect/>
          </a:stretch>
        </p:blipFill>
        <p:spPr>
          <a:xfrm>
            <a:off x="4035440" y="12386866"/>
            <a:ext cx="139155" cy="86296"/>
          </a:xfrm>
          <a:prstGeom prst="rect">
            <a:avLst/>
          </a:prstGeom>
        </p:spPr>
      </p:pic>
      <p:pic>
        <p:nvPicPr>
          <p:cNvPr id="105" name="Image 99" descr="preencoded.png"/>
          <p:cNvPicPr>
            <a:picLocks noChangeAspect="1"/>
          </p:cNvPicPr>
          <p:nvPr/>
        </p:nvPicPr>
        <p:blipFill>
          <a:blip r:embed="rId102"/>
          <a:stretch>
            <a:fillRect/>
          </a:stretch>
        </p:blipFill>
        <p:spPr>
          <a:xfrm>
            <a:off x="4876172" y="12310219"/>
            <a:ext cx="152754" cy="166985"/>
          </a:xfrm>
          <a:prstGeom prst="rect">
            <a:avLst/>
          </a:prstGeom>
        </p:spPr>
      </p:pic>
      <p:pic>
        <p:nvPicPr>
          <p:cNvPr id="106" name="Image 100" descr="preencoded.png"/>
          <p:cNvPicPr>
            <a:picLocks noChangeAspect="1"/>
          </p:cNvPicPr>
          <p:nvPr/>
        </p:nvPicPr>
        <p:blipFill>
          <a:blip r:embed="rId103"/>
          <a:stretch>
            <a:fillRect/>
          </a:stretch>
        </p:blipFill>
        <p:spPr>
          <a:xfrm>
            <a:off x="4612036" y="12418888"/>
            <a:ext cx="322234" cy="105569"/>
          </a:xfrm>
          <a:prstGeom prst="rect">
            <a:avLst/>
          </a:prstGeom>
        </p:spPr>
      </p:pic>
      <p:pic>
        <p:nvPicPr>
          <p:cNvPr id="107" name="Image 101" descr="preencoded.png"/>
          <p:cNvPicPr>
            <a:picLocks noChangeAspect="1"/>
          </p:cNvPicPr>
          <p:nvPr/>
        </p:nvPicPr>
        <p:blipFill>
          <a:blip r:embed="rId104"/>
          <a:stretch>
            <a:fillRect/>
          </a:stretch>
        </p:blipFill>
        <p:spPr>
          <a:xfrm>
            <a:off x="5017316" y="12534007"/>
            <a:ext cx="154416" cy="124048"/>
          </a:xfrm>
          <a:prstGeom prst="rect">
            <a:avLst/>
          </a:prstGeom>
        </p:spPr>
      </p:pic>
      <p:pic>
        <p:nvPicPr>
          <p:cNvPr id="108" name="Image 102" descr="preencoded.png"/>
          <p:cNvPicPr>
            <a:picLocks noChangeAspect="1"/>
          </p:cNvPicPr>
          <p:nvPr/>
        </p:nvPicPr>
        <p:blipFill>
          <a:blip r:embed="rId105"/>
          <a:stretch>
            <a:fillRect/>
          </a:stretch>
        </p:blipFill>
        <p:spPr>
          <a:xfrm>
            <a:off x="5001502" y="12401178"/>
            <a:ext cx="169905" cy="133325"/>
          </a:xfrm>
          <a:prstGeom prst="rect">
            <a:avLst/>
          </a:prstGeom>
        </p:spPr>
      </p:pic>
      <p:pic>
        <p:nvPicPr>
          <p:cNvPr id="109" name="Image 103" descr="preencoded.png"/>
          <p:cNvPicPr>
            <a:picLocks noChangeAspect="1"/>
          </p:cNvPicPr>
          <p:nvPr/>
        </p:nvPicPr>
        <p:blipFill>
          <a:blip r:embed="rId106"/>
          <a:stretch>
            <a:fillRect/>
          </a:stretch>
        </p:blipFill>
        <p:spPr>
          <a:xfrm>
            <a:off x="5085241" y="12431415"/>
            <a:ext cx="122772" cy="141511"/>
          </a:xfrm>
          <a:prstGeom prst="rect">
            <a:avLst/>
          </a:prstGeom>
        </p:spPr>
      </p:pic>
      <p:pic>
        <p:nvPicPr>
          <p:cNvPr id="110" name="Image 104" descr="preencoded.png"/>
          <p:cNvPicPr>
            <a:picLocks noChangeAspect="1"/>
          </p:cNvPicPr>
          <p:nvPr/>
        </p:nvPicPr>
        <p:blipFill>
          <a:blip r:embed="rId107"/>
          <a:stretch>
            <a:fillRect/>
          </a:stretch>
        </p:blipFill>
        <p:spPr>
          <a:xfrm>
            <a:off x="5105584" y="12544896"/>
            <a:ext cx="63053" cy="93712"/>
          </a:xfrm>
          <a:prstGeom prst="rect">
            <a:avLst/>
          </a:prstGeom>
        </p:spPr>
      </p:pic>
      <p:pic>
        <p:nvPicPr>
          <p:cNvPr id="111" name="Image 105" descr="preencoded.png"/>
          <p:cNvPicPr>
            <a:picLocks noChangeAspect="1"/>
          </p:cNvPicPr>
          <p:nvPr/>
        </p:nvPicPr>
        <p:blipFill>
          <a:blip r:embed="rId108"/>
          <a:stretch>
            <a:fillRect/>
          </a:stretch>
        </p:blipFill>
        <p:spPr>
          <a:xfrm>
            <a:off x="5284082" y="12590983"/>
            <a:ext cx="201459" cy="184820"/>
          </a:xfrm>
          <a:prstGeom prst="rect">
            <a:avLst/>
          </a:prstGeom>
        </p:spPr>
      </p:pic>
      <p:pic>
        <p:nvPicPr>
          <p:cNvPr id="112" name="Image 106" descr="preencoded.png"/>
          <p:cNvPicPr>
            <a:picLocks noChangeAspect="1"/>
          </p:cNvPicPr>
          <p:nvPr/>
        </p:nvPicPr>
        <p:blipFill>
          <a:blip r:embed="rId109"/>
          <a:stretch>
            <a:fillRect/>
          </a:stretch>
        </p:blipFill>
        <p:spPr>
          <a:xfrm>
            <a:off x="4343285" y="12284348"/>
            <a:ext cx="283882" cy="208459"/>
          </a:xfrm>
          <a:prstGeom prst="rect">
            <a:avLst/>
          </a:prstGeom>
        </p:spPr>
      </p:pic>
      <p:pic>
        <p:nvPicPr>
          <p:cNvPr id="113" name="Image 107" descr="preencoded.png"/>
          <p:cNvPicPr>
            <a:picLocks noChangeAspect="1"/>
          </p:cNvPicPr>
          <p:nvPr/>
        </p:nvPicPr>
        <p:blipFill>
          <a:blip r:embed="rId110"/>
          <a:stretch>
            <a:fillRect/>
          </a:stretch>
        </p:blipFill>
        <p:spPr>
          <a:xfrm>
            <a:off x="4362536" y="12450663"/>
            <a:ext cx="97152" cy="46757"/>
          </a:xfrm>
          <a:prstGeom prst="rect">
            <a:avLst/>
          </a:prstGeom>
        </p:spPr>
      </p:pic>
      <p:pic>
        <p:nvPicPr>
          <p:cNvPr id="114" name="Image 108" descr="preencoded.png"/>
          <p:cNvPicPr>
            <a:picLocks noChangeAspect="1"/>
          </p:cNvPicPr>
          <p:nvPr/>
        </p:nvPicPr>
        <p:blipFill>
          <a:blip r:embed="rId111"/>
          <a:stretch>
            <a:fillRect/>
          </a:stretch>
        </p:blipFill>
        <p:spPr>
          <a:xfrm>
            <a:off x="4805795" y="12278395"/>
            <a:ext cx="112655" cy="167977"/>
          </a:xfrm>
          <a:prstGeom prst="rect">
            <a:avLst/>
          </a:prstGeom>
        </p:spPr>
      </p:pic>
      <p:pic>
        <p:nvPicPr>
          <p:cNvPr id="115" name="Image 109" descr="preencoded.png"/>
          <p:cNvPicPr>
            <a:picLocks noChangeAspect="1"/>
          </p:cNvPicPr>
          <p:nvPr/>
        </p:nvPicPr>
        <p:blipFill>
          <a:blip r:embed="rId112"/>
          <a:stretch>
            <a:fillRect/>
          </a:stretch>
        </p:blipFill>
        <p:spPr>
          <a:xfrm>
            <a:off x="4225307" y="12249026"/>
            <a:ext cx="206180" cy="230535"/>
          </a:xfrm>
          <a:prstGeom prst="rect">
            <a:avLst/>
          </a:prstGeom>
        </p:spPr>
      </p:pic>
      <p:pic>
        <p:nvPicPr>
          <p:cNvPr id="116" name="Image 110" descr="preencoded.png"/>
          <p:cNvPicPr>
            <a:picLocks noChangeAspect="1"/>
          </p:cNvPicPr>
          <p:nvPr/>
        </p:nvPicPr>
        <p:blipFill>
          <a:blip r:embed="rId113"/>
          <a:stretch>
            <a:fillRect/>
          </a:stretch>
        </p:blipFill>
        <p:spPr>
          <a:xfrm>
            <a:off x="4173727" y="12153751"/>
            <a:ext cx="289401" cy="146993"/>
          </a:xfrm>
          <a:prstGeom prst="rect">
            <a:avLst/>
          </a:prstGeom>
        </p:spPr>
      </p:pic>
      <p:pic>
        <p:nvPicPr>
          <p:cNvPr id="117" name="Image 111" descr="preencoded.png"/>
          <p:cNvPicPr>
            <a:picLocks noChangeAspect="1"/>
          </p:cNvPicPr>
          <p:nvPr/>
        </p:nvPicPr>
        <p:blipFill>
          <a:blip r:embed="rId114"/>
          <a:stretch>
            <a:fillRect/>
          </a:stretch>
        </p:blipFill>
        <p:spPr>
          <a:xfrm>
            <a:off x="4256615" y="12232159"/>
            <a:ext cx="118646" cy="51718"/>
          </a:xfrm>
          <a:prstGeom prst="rect">
            <a:avLst/>
          </a:prstGeom>
        </p:spPr>
      </p:pic>
      <p:pic>
        <p:nvPicPr>
          <p:cNvPr id="118" name="Image 112" descr="preencoded.png"/>
          <p:cNvPicPr>
            <a:picLocks noChangeAspect="1"/>
          </p:cNvPicPr>
          <p:nvPr/>
        </p:nvPicPr>
        <p:blipFill>
          <a:blip r:embed="rId115"/>
          <a:stretch>
            <a:fillRect/>
          </a:stretch>
        </p:blipFill>
        <p:spPr>
          <a:xfrm>
            <a:off x="4517807" y="12202765"/>
            <a:ext cx="365113" cy="233660"/>
          </a:xfrm>
          <a:prstGeom prst="rect">
            <a:avLst/>
          </a:prstGeom>
        </p:spPr>
      </p:pic>
      <p:pic>
        <p:nvPicPr>
          <p:cNvPr id="119" name="Image 113" descr="preencoded.png"/>
          <p:cNvPicPr>
            <a:picLocks noChangeAspect="1"/>
          </p:cNvPicPr>
          <p:nvPr/>
        </p:nvPicPr>
        <p:blipFill>
          <a:blip r:embed="rId116"/>
          <a:stretch>
            <a:fillRect/>
          </a:stretch>
        </p:blipFill>
        <p:spPr>
          <a:xfrm>
            <a:off x="4378355" y="12047860"/>
            <a:ext cx="67426" cy="53975"/>
          </a:xfrm>
          <a:prstGeom prst="rect">
            <a:avLst/>
          </a:prstGeom>
        </p:spPr>
      </p:pic>
      <p:pic>
        <p:nvPicPr>
          <p:cNvPr id="120" name="Image 114" descr="preencoded.png"/>
          <p:cNvPicPr>
            <a:picLocks noChangeAspect="1"/>
          </p:cNvPicPr>
          <p:nvPr/>
        </p:nvPicPr>
        <p:blipFill>
          <a:blip r:embed="rId117"/>
          <a:stretch>
            <a:fillRect/>
          </a:stretch>
        </p:blipFill>
        <p:spPr>
          <a:xfrm>
            <a:off x="4627339" y="12352089"/>
            <a:ext cx="218548" cy="104130"/>
          </a:xfrm>
          <a:prstGeom prst="rect">
            <a:avLst/>
          </a:prstGeom>
        </p:spPr>
      </p:pic>
      <p:pic>
        <p:nvPicPr>
          <p:cNvPr id="121" name="Image 115" descr="preencoded.png"/>
          <p:cNvPicPr>
            <a:picLocks noChangeAspect="1"/>
          </p:cNvPicPr>
          <p:nvPr/>
        </p:nvPicPr>
        <p:blipFill>
          <a:blip r:embed="rId118"/>
          <a:stretch>
            <a:fillRect/>
          </a:stretch>
        </p:blipFill>
        <p:spPr>
          <a:xfrm>
            <a:off x="4676173" y="12298536"/>
            <a:ext cx="132818" cy="120848"/>
          </a:xfrm>
          <a:prstGeom prst="rect">
            <a:avLst/>
          </a:prstGeom>
        </p:spPr>
      </p:pic>
      <p:pic>
        <p:nvPicPr>
          <p:cNvPr id="122" name="Image 116" descr="preencoded.png"/>
          <p:cNvPicPr>
            <a:picLocks noChangeAspect="1"/>
          </p:cNvPicPr>
          <p:nvPr/>
        </p:nvPicPr>
        <p:blipFill>
          <a:blip r:embed="rId119"/>
          <a:stretch>
            <a:fillRect/>
          </a:stretch>
        </p:blipFill>
        <p:spPr>
          <a:xfrm>
            <a:off x="1732390" y="12548592"/>
            <a:ext cx="483330" cy="570260"/>
          </a:xfrm>
          <a:prstGeom prst="rect">
            <a:avLst/>
          </a:prstGeom>
        </p:spPr>
      </p:pic>
      <p:pic>
        <p:nvPicPr>
          <p:cNvPr id="123" name="Image 117" descr="preencoded.png"/>
          <p:cNvPicPr>
            <a:picLocks noChangeAspect="1"/>
          </p:cNvPicPr>
          <p:nvPr/>
        </p:nvPicPr>
        <p:blipFill>
          <a:blip r:embed="rId120"/>
          <a:stretch>
            <a:fillRect/>
          </a:stretch>
        </p:blipFill>
        <p:spPr>
          <a:xfrm>
            <a:off x="1647274" y="11893624"/>
            <a:ext cx="545836" cy="307057"/>
          </a:xfrm>
          <a:prstGeom prst="rect">
            <a:avLst/>
          </a:prstGeom>
        </p:spPr>
      </p:pic>
      <p:pic>
        <p:nvPicPr>
          <p:cNvPr id="124" name="Image 118" descr="preencoded.png"/>
          <p:cNvPicPr>
            <a:picLocks noChangeAspect="1"/>
          </p:cNvPicPr>
          <p:nvPr/>
        </p:nvPicPr>
        <p:blipFill>
          <a:blip r:embed="rId121"/>
          <a:stretch>
            <a:fillRect/>
          </a:stretch>
        </p:blipFill>
        <p:spPr>
          <a:xfrm>
            <a:off x="2391663" y="11971933"/>
            <a:ext cx="276968" cy="227261"/>
          </a:xfrm>
          <a:prstGeom prst="rect">
            <a:avLst/>
          </a:prstGeom>
        </p:spPr>
      </p:pic>
      <p:pic>
        <p:nvPicPr>
          <p:cNvPr id="125" name="Image 119" descr="preencoded.png"/>
          <p:cNvPicPr>
            <a:picLocks noChangeAspect="1"/>
          </p:cNvPicPr>
          <p:nvPr/>
        </p:nvPicPr>
        <p:blipFill>
          <a:blip r:embed="rId122"/>
          <a:stretch>
            <a:fillRect/>
          </a:stretch>
        </p:blipFill>
        <p:spPr>
          <a:xfrm>
            <a:off x="1660250" y="12162879"/>
            <a:ext cx="179489" cy="420539"/>
          </a:xfrm>
          <a:prstGeom prst="rect">
            <a:avLst/>
          </a:prstGeom>
        </p:spPr>
      </p:pic>
      <p:pic>
        <p:nvPicPr>
          <p:cNvPr id="126" name="Image 120" descr="preencoded.png"/>
          <p:cNvPicPr>
            <a:picLocks noChangeAspect="1"/>
          </p:cNvPicPr>
          <p:nvPr/>
        </p:nvPicPr>
        <p:blipFill>
          <a:blip r:embed="rId123"/>
          <a:stretch>
            <a:fillRect/>
          </a:stretch>
        </p:blipFill>
        <p:spPr>
          <a:xfrm>
            <a:off x="1777783" y="11875269"/>
            <a:ext cx="155081" cy="209352"/>
          </a:xfrm>
          <a:prstGeom prst="rect">
            <a:avLst/>
          </a:prstGeom>
        </p:spPr>
      </p:pic>
      <p:pic>
        <p:nvPicPr>
          <p:cNvPr id="127" name="Image 121" descr="preencoded.png"/>
          <p:cNvPicPr>
            <a:picLocks noChangeAspect="1"/>
          </p:cNvPicPr>
          <p:nvPr/>
        </p:nvPicPr>
        <p:blipFill>
          <a:blip r:embed="rId124"/>
          <a:stretch>
            <a:fillRect/>
          </a:stretch>
        </p:blipFill>
        <p:spPr>
          <a:xfrm>
            <a:off x="2265253" y="11929070"/>
            <a:ext cx="228874" cy="241250"/>
          </a:xfrm>
          <a:prstGeom prst="rect">
            <a:avLst/>
          </a:prstGeom>
        </p:spPr>
      </p:pic>
      <p:pic>
        <p:nvPicPr>
          <p:cNvPr id="128" name="Image 122" descr="preencoded.png"/>
          <p:cNvPicPr>
            <a:picLocks noChangeAspect="1"/>
          </p:cNvPicPr>
          <p:nvPr/>
        </p:nvPicPr>
        <p:blipFill>
          <a:blip r:embed="rId125"/>
          <a:stretch>
            <a:fillRect/>
          </a:stretch>
        </p:blipFill>
        <p:spPr>
          <a:xfrm>
            <a:off x="2616879" y="12085513"/>
            <a:ext cx="222869" cy="213023"/>
          </a:xfrm>
          <a:prstGeom prst="rect">
            <a:avLst/>
          </a:prstGeom>
        </p:spPr>
      </p:pic>
      <p:pic>
        <p:nvPicPr>
          <p:cNvPr id="129" name="Image 123" descr="preencoded.png"/>
          <p:cNvPicPr>
            <a:picLocks noChangeAspect="1"/>
          </p:cNvPicPr>
          <p:nvPr/>
        </p:nvPicPr>
        <p:blipFill>
          <a:blip r:embed="rId126"/>
          <a:stretch>
            <a:fillRect/>
          </a:stretch>
        </p:blipFill>
        <p:spPr>
          <a:xfrm>
            <a:off x="2614245" y="12019483"/>
            <a:ext cx="135417" cy="178966"/>
          </a:xfrm>
          <a:prstGeom prst="rect">
            <a:avLst/>
          </a:prstGeom>
        </p:spPr>
      </p:pic>
      <p:pic>
        <p:nvPicPr>
          <p:cNvPr id="130" name="Image 124" descr="preencoded.png"/>
          <p:cNvPicPr>
            <a:picLocks noChangeAspect="1"/>
          </p:cNvPicPr>
          <p:nvPr/>
        </p:nvPicPr>
        <p:blipFill>
          <a:blip r:embed="rId127"/>
          <a:stretch>
            <a:fillRect/>
          </a:stretch>
        </p:blipFill>
        <p:spPr>
          <a:xfrm>
            <a:off x="1680442" y="12344772"/>
            <a:ext cx="81180" cy="214734"/>
          </a:xfrm>
          <a:prstGeom prst="rect">
            <a:avLst/>
          </a:prstGeom>
        </p:spPr>
      </p:pic>
      <p:pic>
        <p:nvPicPr>
          <p:cNvPr id="131" name="Image 125" descr="preencoded.png"/>
          <p:cNvPicPr>
            <a:picLocks noChangeAspect="1"/>
          </p:cNvPicPr>
          <p:nvPr/>
        </p:nvPicPr>
        <p:blipFill>
          <a:blip r:embed="rId128"/>
          <a:stretch>
            <a:fillRect/>
          </a:stretch>
        </p:blipFill>
        <p:spPr>
          <a:xfrm>
            <a:off x="2243947" y="12141721"/>
            <a:ext cx="403561" cy="185291"/>
          </a:xfrm>
          <a:prstGeom prst="rect">
            <a:avLst/>
          </a:prstGeom>
        </p:spPr>
      </p:pic>
      <p:pic>
        <p:nvPicPr>
          <p:cNvPr id="132" name="Image 126" descr="preencoded.png"/>
          <p:cNvPicPr>
            <a:picLocks noChangeAspect="1"/>
          </p:cNvPicPr>
          <p:nvPr/>
        </p:nvPicPr>
        <p:blipFill>
          <a:blip r:embed="rId129"/>
          <a:stretch>
            <a:fillRect/>
          </a:stretch>
        </p:blipFill>
        <p:spPr>
          <a:xfrm>
            <a:off x="1830055" y="12285117"/>
            <a:ext cx="363243" cy="529878"/>
          </a:xfrm>
          <a:prstGeom prst="rect">
            <a:avLst/>
          </a:prstGeom>
        </p:spPr>
      </p:pic>
      <p:pic>
        <p:nvPicPr>
          <p:cNvPr id="133" name="Image 127" descr="preencoded.png"/>
          <p:cNvPicPr>
            <a:picLocks noChangeAspect="1"/>
          </p:cNvPicPr>
          <p:nvPr/>
        </p:nvPicPr>
        <p:blipFill>
          <a:blip r:embed="rId130"/>
          <a:stretch>
            <a:fillRect/>
          </a:stretch>
        </p:blipFill>
        <p:spPr>
          <a:xfrm>
            <a:off x="1735313" y="12112154"/>
            <a:ext cx="300257" cy="635322"/>
          </a:xfrm>
          <a:prstGeom prst="rect">
            <a:avLst/>
          </a:prstGeom>
        </p:spPr>
      </p:pic>
      <p:pic>
        <p:nvPicPr>
          <p:cNvPr id="134" name="Image 128" descr="preencoded.png"/>
          <p:cNvPicPr>
            <a:picLocks noChangeAspect="1"/>
          </p:cNvPicPr>
          <p:nvPr/>
        </p:nvPicPr>
        <p:blipFill>
          <a:blip r:embed="rId131"/>
          <a:stretch>
            <a:fillRect/>
          </a:stretch>
        </p:blipFill>
        <p:spPr>
          <a:xfrm>
            <a:off x="2038805" y="12854930"/>
            <a:ext cx="139967" cy="139154"/>
          </a:xfrm>
          <a:prstGeom prst="rect">
            <a:avLst/>
          </a:prstGeom>
        </p:spPr>
      </p:pic>
      <p:pic>
        <p:nvPicPr>
          <p:cNvPr id="135" name="Image 129" descr="preencoded.png"/>
          <p:cNvPicPr>
            <a:picLocks noChangeAspect="1"/>
          </p:cNvPicPr>
          <p:nvPr/>
        </p:nvPicPr>
        <p:blipFill>
          <a:blip r:embed="rId132"/>
          <a:stretch>
            <a:fillRect/>
          </a:stretch>
        </p:blipFill>
        <p:spPr>
          <a:xfrm>
            <a:off x="1854221" y="11994654"/>
            <a:ext cx="458295" cy="381248"/>
          </a:xfrm>
          <a:prstGeom prst="rect">
            <a:avLst/>
          </a:prstGeom>
        </p:spPr>
      </p:pic>
      <p:pic>
        <p:nvPicPr>
          <p:cNvPr id="136" name="Image 130" descr="preencoded.png"/>
          <p:cNvPicPr>
            <a:picLocks noChangeAspect="1"/>
          </p:cNvPicPr>
          <p:nvPr/>
        </p:nvPicPr>
        <p:blipFill>
          <a:blip r:embed="rId133"/>
          <a:stretch>
            <a:fillRect/>
          </a:stretch>
        </p:blipFill>
        <p:spPr>
          <a:xfrm>
            <a:off x="2085919" y="11921083"/>
            <a:ext cx="264084" cy="180057"/>
          </a:xfrm>
          <a:prstGeom prst="rect">
            <a:avLst/>
          </a:prstGeom>
        </p:spPr>
      </p:pic>
      <p:pic>
        <p:nvPicPr>
          <p:cNvPr id="137" name="Image 131" descr="preencoded.png"/>
          <p:cNvPicPr>
            <a:picLocks noChangeAspect="1"/>
          </p:cNvPicPr>
          <p:nvPr/>
        </p:nvPicPr>
        <p:blipFill>
          <a:blip r:embed="rId134"/>
          <a:stretch>
            <a:fillRect/>
          </a:stretch>
        </p:blipFill>
        <p:spPr>
          <a:xfrm>
            <a:off x="2057508" y="11895708"/>
            <a:ext cx="208614" cy="82178"/>
          </a:xfrm>
          <a:prstGeom prst="rect">
            <a:avLst/>
          </a:prstGeom>
        </p:spPr>
      </p:pic>
      <p:pic>
        <p:nvPicPr>
          <p:cNvPr id="138" name="Image 132" descr="preencoded.png"/>
          <p:cNvPicPr>
            <a:picLocks noChangeAspect="1"/>
          </p:cNvPicPr>
          <p:nvPr/>
        </p:nvPicPr>
        <p:blipFill>
          <a:blip r:embed="rId135"/>
          <a:stretch>
            <a:fillRect/>
          </a:stretch>
        </p:blipFill>
        <p:spPr>
          <a:xfrm>
            <a:off x="1951969" y="11884521"/>
            <a:ext cx="123288" cy="91232"/>
          </a:xfrm>
          <a:prstGeom prst="rect">
            <a:avLst/>
          </a:prstGeom>
        </p:spPr>
      </p:pic>
      <p:pic>
        <p:nvPicPr>
          <p:cNvPr id="139" name="Image 133" descr="preencoded.png"/>
          <p:cNvPicPr>
            <a:picLocks noChangeAspect="1"/>
          </p:cNvPicPr>
          <p:nvPr/>
        </p:nvPicPr>
        <p:blipFill>
          <a:blip r:embed="rId136"/>
          <a:stretch>
            <a:fillRect/>
          </a:stretch>
        </p:blipFill>
        <p:spPr>
          <a:xfrm>
            <a:off x="2103573" y="12106250"/>
            <a:ext cx="289620" cy="232147"/>
          </a:xfrm>
          <a:prstGeom prst="rect">
            <a:avLst/>
          </a:prstGeom>
        </p:spPr>
      </p:pic>
      <p:pic>
        <p:nvPicPr>
          <p:cNvPr id="140" name="Image 134" descr="preencoded.png"/>
          <p:cNvPicPr>
            <a:picLocks noChangeAspect="1"/>
          </p:cNvPicPr>
          <p:nvPr/>
        </p:nvPicPr>
        <p:blipFill>
          <a:blip r:embed="rId137"/>
          <a:stretch>
            <a:fillRect/>
          </a:stretch>
        </p:blipFill>
        <p:spPr>
          <a:xfrm>
            <a:off x="1924142" y="12256492"/>
            <a:ext cx="99702" cy="188689"/>
          </a:xfrm>
          <a:prstGeom prst="rect">
            <a:avLst/>
          </a:prstGeom>
        </p:spPr>
      </p:pic>
      <p:pic>
        <p:nvPicPr>
          <p:cNvPr id="141" name="Image 135" descr="preencoded.png"/>
          <p:cNvPicPr>
            <a:picLocks noChangeAspect="1"/>
          </p:cNvPicPr>
          <p:nvPr/>
        </p:nvPicPr>
        <p:blipFill>
          <a:blip r:embed="rId138"/>
          <a:stretch>
            <a:fillRect/>
          </a:stretch>
        </p:blipFill>
        <p:spPr>
          <a:xfrm>
            <a:off x="2394912" y="12173000"/>
            <a:ext cx="998547" cy="699244"/>
          </a:xfrm>
          <a:prstGeom prst="rect">
            <a:avLst/>
          </a:prstGeom>
        </p:spPr>
      </p:pic>
      <p:pic>
        <p:nvPicPr>
          <p:cNvPr id="142" name="Image 136" descr="preencoded.png"/>
          <p:cNvPicPr>
            <a:picLocks noChangeAspect="1"/>
          </p:cNvPicPr>
          <p:nvPr/>
        </p:nvPicPr>
        <p:blipFill>
          <a:blip r:embed="rId139"/>
          <a:stretch>
            <a:fillRect/>
          </a:stretch>
        </p:blipFill>
        <p:spPr>
          <a:xfrm>
            <a:off x="3086838" y="12336859"/>
            <a:ext cx="681826" cy="678309"/>
          </a:xfrm>
          <a:prstGeom prst="rect">
            <a:avLst/>
          </a:prstGeom>
        </p:spPr>
      </p:pic>
      <p:pic>
        <p:nvPicPr>
          <p:cNvPr id="143" name="Image 137" descr="preencoded.png"/>
          <p:cNvPicPr>
            <a:picLocks noChangeAspect="1"/>
          </p:cNvPicPr>
          <p:nvPr/>
        </p:nvPicPr>
        <p:blipFill>
          <a:blip r:embed="rId140"/>
          <a:stretch>
            <a:fillRect/>
          </a:stretch>
        </p:blipFill>
        <p:spPr>
          <a:xfrm>
            <a:off x="2659888" y="12125275"/>
            <a:ext cx="518257" cy="451346"/>
          </a:xfrm>
          <a:prstGeom prst="rect">
            <a:avLst/>
          </a:prstGeom>
        </p:spPr>
      </p:pic>
      <p:pic>
        <p:nvPicPr>
          <p:cNvPr id="144" name="Image 138" descr="preencoded.png"/>
          <p:cNvPicPr>
            <a:picLocks noChangeAspect="1"/>
          </p:cNvPicPr>
          <p:nvPr/>
        </p:nvPicPr>
        <p:blipFill>
          <a:blip r:embed="rId141"/>
          <a:stretch>
            <a:fillRect/>
          </a:stretch>
        </p:blipFill>
        <p:spPr>
          <a:xfrm>
            <a:off x="3918432" y="13115925"/>
            <a:ext cx="487092" cy="600075"/>
          </a:xfrm>
          <a:prstGeom prst="rect">
            <a:avLst/>
          </a:prstGeom>
        </p:spPr>
      </p:pic>
      <p:pic>
        <p:nvPicPr>
          <p:cNvPr id="145" name="Image 139" descr="preencoded.png"/>
          <p:cNvPicPr>
            <a:picLocks noChangeAspect="1"/>
          </p:cNvPicPr>
          <p:nvPr/>
        </p:nvPicPr>
        <p:blipFill>
          <a:blip r:embed="rId142"/>
          <a:stretch>
            <a:fillRect/>
          </a:stretch>
        </p:blipFill>
        <p:spPr>
          <a:xfrm>
            <a:off x="1999599" y="13057063"/>
            <a:ext cx="498723" cy="419844"/>
          </a:xfrm>
          <a:prstGeom prst="rect">
            <a:avLst/>
          </a:prstGeom>
        </p:spPr>
      </p:pic>
      <p:pic>
        <p:nvPicPr>
          <p:cNvPr id="146" name="Image 140" descr="preencoded.png"/>
          <p:cNvPicPr>
            <a:picLocks noChangeAspect="1"/>
          </p:cNvPicPr>
          <p:nvPr/>
        </p:nvPicPr>
        <p:blipFill>
          <a:blip r:embed="rId143"/>
          <a:stretch>
            <a:fillRect/>
          </a:stretch>
        </p:blipFill>
        <p:spPr>
          <a:xfrm>
            <a:off x="3657535" y="12800484"/>
            <a:ext cx="435211" cy="460400"/>
          </a:xfrm>
          <a:prstGeom prst="rect">
            <a:avLst/>
          </a:prstGeom>
        </p:spPr>
      </p:pic>
      <p:pic>
        <p:nvPicPr>
          <p:cNvPr id="147" name="Image 141" descr="preencoded.png"/>
          <p:cNvPicPr>
            <a:picLocks noChangeAspect="1"/>
          </p:cNvPicPr>
          <p:nvPr/>
        </p:nvPicPr>
        <p:blipFill>
          <a:blip r:embed="rId144"/>
          <a:stretch>
            <a:fillRect/>
          </a:stretch>
        </p:blipFill>
        <p:spPr>
          <a:xfrm>
            <a:off x="2812063" y="13574936"/>
            <a:ext cx="630369" cy="141064"/>
          </a:xfrm>
          <a:prstGeom prst="rect">
            <a:avLst/>
          </a:prstGeom>
        </p:spPr>
      </p:pic>
      <p:pic>
        <p:nvPicPr>
          <p:cNvPr id="148" name="Image 142" descr="preencoded.png"/>
          <p:cNvPicPr>
            <a:picLocks noChangeAspect="1"/>
          </p:cNvPicPr>
          <p:nvPr/>
        </p:nvPicPr>
        <p:blipFill>
          <a:blip r:embed="rId145"/>
          <a:stretch>
            <a:fillRect/>
          </a:stretch>
        </p:blipFill>
        <p:spPr>
          <a:xfrm>
            <a:off x="2462316" y="13360698"/>
            <a:ext cx="312047" cy="260970"/>
          </a:xfrm>
          <a:prstGeom prst="rect">
            <a:avLst/>
          </a:prstGeom>
        </p:spPr>
      </p:pic>
      <p:pic>
        <p:nvPicPr>
          <p:cNvPr id="149" name="Image 143" descr="preencoded.png"/>
          <p:cNvPicPr>
            <a:picLocks noChangeAspect="1"/>
          </p:cNvPicPr>
          <p:nvPr/>
        </p:nvPicPr>
        <p:blipFill>
          <a:blip r:embed="rId146"/>
          <a:stretch>
            <a:fillRect/>
          </a:stretch>
        </p:blipFill>
        <p:spPr>
          <a:xfrm>
            <a:off x="2858833" y="13673138"/>
            <a:ext cx="394779" cy="42863"/>
          </a:xfrm>
          <a:prstGeom prst="rect">
            <a:avLst/>
          </a:prstGeom>
        </p:spPr>
      </p:pic>
      <p:pic>
        <p:nvPicPr>
          <p:cNvPr id="150" name="Image 144" descr="preencoded.png"/>
          <p:cNvPicPr>
            <a:picLocks noChangeAspect="1"/>
          </p:cNvPicPr>
          <p:nvPr/>
        </p:nvPicPr>
        <p:blipFill>
          <a:blip r:embed="rId147"/>
          <a:stretch>
            <a:fillRect/>
          </a:stretch>
        </p:blipFill>
        <p:spPr>
          <a:xfrm>
            <a:off x="2705660" y="13425215"/>
            <a:ext cx="322000" cy="250279"/>
          </a:xfrm>
          <a:prstGeom prst="rect">
            <a:avLst/>
          </a:prstGeom>
        </p:spPr>
      </p:pic>
      <p:pic>
        <p:nvPicPr>
          <p:cNvPr id="151" name="Image 145" descr="preencoded.png"/>
          <p:cNvPicPr>
            <a:picLocks noChangeAspect="1"/>
          </p:cNvPicPr>
          <p:nvPr/>
        </p:nvPicPr>
        <p:blipFill>
          <a:blip r:embed="rId148"/>
          <a:stretch>
            <a:fillRect/>
          </a:stretch>
        </p:blipFill>
        <p:spPr>
          <a:xfrm>
            <a:off x="3323958" y="13697148"/>
            <a:ext cx="358063" cy="18852"/>
          </a:xfrm>
          <a:prstGeom prst="rect">
            <a:avLst/>
          </a:prstGeom>
        </p:spPr>
      </p:pic>
      <p:pic>
        <p:nvPicPr>
          <p:cNvPr id="152" name="Image 146" descr="preencoded.png"/>
          <p:cNvPicPr>
            <a:picLocks noChangeAspect="1"/>
          </p:cNvPicPr>
          <p:nvPr/>
        </p:nvPicPr>
        <p:blipFill>
          <a:blip r:embed="rId149"/>
          <a:stretch>
            <a:fillRect/>
          </a:stretch>
        </p:blipFill>
        <p:spPr>
          <a:xfrm>
            <a:off x="3488540" y="12576175"/>
            <a:ext cx="171581" cy="132879"/>
          </a:xfrm>
          <a:prstGeom prst="rect">
            <a:avLst/>
          </a:prstGeom>
        </p:spPr>
      </p:pic>
      <p:pic>
        <p:nvPicPr>
          <p:cNvPr id="153" name="Image 147" descr="preencoded.png"/>
          <p:cNvPicPr>
            <a:picLocks noChangeAspect="1"/>
          </p:cNvPicPr>
          <p:nvPr/>
        </p:nvPicPr>
        <p:blipFill>
          <a:blip r:embed="rId150"/>
          <a:stretch>
            <a:fillRect/>
          </a:stretch>
        </p:blipFill>
        <p:spPr>
          <a:xfrm>
            <a:off x="2288819" y="12187337"/>
            <a:ext cx="430408" cy="528464"/>
          </a:xfrm>
          <a:prstGeom prst="rect">
            <a:avLst/>
          </a:prstGeom>
        </p:spPr>
      </p:pic>
      <p:pic>
        <p:nvPicPr>
          <p:cNvPr id="154" name="Image 148" descr="preencoded.png"/>
          <p:cNvPicPr>
            <a:picLocks noChangeAspect="1"/>
          </p:cNvPicPr>
          <p:nvPr/>
        </p:nvPicPr>
        <p:blipFill>
          <a:blip r:embed="rId151"/>
          <a:stretch>
            <a:fillRect/>
          </a:stretch>
        </p:blipFill>
        <p:spPr>
          <a:xfrm>
            <a:off x="2683115" y="12657857"/>
            <a:ext cx="261006" cy="294630"/>
          </a:xfrm>
          <a:prstGeom prst="rect">
            <a:avLst/>
          </a:prstGeom>
        </p:spPr>
      </p:pic>
      <p:pic>
        <p:nvPicPr>
          <p:cNvPr id="155" name="Image 149" descr="preencoded.png"/>
          <p:cNvPicPr>
            <a:picLocks noChangeAspect="1"/>
          </p:cNvPicPr>
          <p:nvPr/>
        </p:nvPicPr>
        <p:blipFill>
          <a:blip r:embed="rId152"/>
          <a:stretch>
            <a:fillRect/>
          </a:stretch>
        </p:blipFill>
        <p:spPr>
          <a:xfrm>
            <a:off x="2936803" y="12719199"/>
            <a:ext cx="248220" cy="239688"/>
          </a:xfrm>
          <a:prstGeom prst="rect">
            <a:avLst/>
          </a:prstGeom>
        </p:spPr>
      </p:pic>
      <p:pic>
        <p:nvPicPr>
          <p:cNvPr id="156" name="Image 150" descr="preencoded.png"/>
          <p:cNvPicPr>
            <a:picLocks noChangeAspect="1"/>
          </p:cNvPicPr>
          <p:nvPr/>
        </p:nvPicPr>
        <p:blipFill>
          <a:blip r:embed="rId153"/>
          <a:stretch>
            <a:fillRect/>
          </a:stretch>
        </p:blipFill>
        <p:spPr>
          <a:xfrm>
            <a:off x="3322882" y="12759978"/>
            <a:ext cx="495088" cy="393799"/>
          </a:xfrm>
          <a:prstGeom prst="rect">
            <a:avLst/>
          </a:prstGeom>
        </p:spPr>
      </p:pic>
      <p:pic>
        <p:nvPicPr>
          <p:cNvPr id="157" name="Image 151" descr="preencoded.png"/>
          <p:cNvPicPr>
            <a:picLocks noChangeAspect="1"/>
          </p:cNvPicPr>
          <p:nvPr/>
        </p:nvPicPr>
        <p:blipFill>
          <a:blip r:embed="rId154"/>
          <a:stretch>
            <a:fillRect/>
          </a:stretch>
        </p:blipFill>
        <p:spPr>
          <a:xfrm>
            <a:off x="2895229" y="12784212"/>
            <a:ext cx="256444" cy="285279"/>
          </a:xfrm>
          <a:prstGeom prst="rect">
            <a:avLst/>
          </a:prstGeom>
        </p:spPr>
      </p:pic>
      <p:pic>
        <p:nvPicPr>
          <p:cNvPr id="158" name="Image 152" descr="preencoded.png"/>
          <p:cNvPicPr>
            <a:picLocks noChangeAspect="1"/>
          </p:cNvPicPr>
          <p:nvPr/>
        </p:nvPicPr>
        <p:blipFill>
          <a:blip r:embed="rId155"/>
          <a:stretch>
            <a:fillRect/>
          </a:stretch>
        </p:blipFill>
        <p:spPr>
          <a:xfrm>
            <a:off x="3135157" y="12949089"/>
            <a:ext cx="199152" cy="123974"/>
          </a:xfrm>
          <a:prstGeom prst="rect">
            <a:avLst/>
          </a:prstGeom>
        </p:spPr>
      </p:pic>
      <p:pic>
        <p:nvPicPr>
          <p:cNvPr id="159" name="Image 153" descr="preencoded.png"/>
          <p:cNvPicPr>
            <a:picLocks noChangeAspect="1"/>
          </p:cNvPicPr>
          <p:nvPr/>
        </p:nvPicPr>
        <p:blipFill>
          <a:blip r:embed="rId156"/>
          <a:stretch>
            <a:fillRect/>
          </a:stretch>
        </p:blipFill>
        <p:spPr>
          <a:xfrm>
            <a:off x="3838436" y="13022362"/>
            <a:ext cx="331343" cy="693638"/>
          </a:xfrm>
          <a:prstGeom prst="rect">
            <a:avLst/>
          </a:prstGeom>
        </p:spPr>
      </p:pic>
      <p:pic>
        <p:nvPicPr>
          <p:cNvPr id="160" name="Image 154" descr="preencoded.png"/>
          <p:cNvPicPr>
            <a:picLocks noChangeAspect="1"/>
          </p:cNvPicPr>
          <p:nvPr/>
        </p:nvPicPr>
        <p:blipFill>
          <a:blip r:embed="rId157"/>
          <a:stretch>
            <a:fillRect/>
          </a:stretch>
        </p:blipFill>
        <p:spPr>
          <a:xfrm>
            <a:off x="4154042" y="13432557"/>
            <a:ext cx="121487" cy="176312"/>
          </a:xfrm>
          <a:prstGeom prst="rect">
            <a:avLst/>
          </a:prstGeom>
        </p:spPr>
      </p:pic>
      <p:pic>
        <p:nvPicPr>
          <p:cNvPr id="161" name="Image 155" descr="preencoded.png"/>
          <p:cNvPicPr>
            <a:picLocks noChangeAspect="1"/>
          </p:cNvPicPr>
          <p:nvPr/>
        </p:nvPicPr>
        <p:blipFill>
          <a:blip r:embed="rId158"/>
          <a:stretch>
            <a:fillRect/>
          </a:stretch>
        </p:blipFill>
        <p:spPr>
          <a:xfrm>
            <a:off x="3508572" y="13510642"/>
            <a:ext cx="575701" cy="205358"/>
          </a:xfrm>
          <a:prstGeom prst="rect">
            <a:avLst/>
          </a:prstGeom>
        </p:spPr>
      </p:pic>
      <p:pic>
        <p:nvPicPr>
          <p:cNvPr id="162" name="Image 156" descr="preencoded.png"/>
          <p:cNvPicPr>
            <a:picLocks noChangeAspect="1"/>
          </p:cNvPicPr>
          <p:nvPr/>
        </p:nvPicPr>
        <p:blipFill>
          <a:blip r:embed="rId159"/>
          <a:stretch>
            <a:fillRect/>
          </a:stretch>
        </p:blipFill>
        <p:spPr>
          <a:xfrm>
            <a:off x="3620228" y="13665175"/>
            <a:ext cx="324077" cy="50825"/>
          </a:xfrm>
          <a:prstGeom prst="rect">
            <a:avLst/>
          </a:prstGeom>
        </p:spPr>
      </p:pic>
      <p:pic>
        <p:nvPicPr>
          <p:cNvPr id="163" name="Image 157" descr="preencoded.png"/>
          <p:cNvPicPr>
            <a:picLocks noChangeAspect="1"/>
          </p:cNvPicPr>
          <p:nvPr/>
        </p:nvPicPr>
        <p:blipFill>
          <a:blip r:embed="rId160"/>
          <a:stretch>
            <a:fillRect/>
          </a:stretch>
        </p:blipFill>
        <p:spPr>
          <a:xfrm>
            <a:off x="1967817" y="12486605"/>
            <a:ext cx="480560" cy="449610"/>
          </a:xfrm>
          <a:prstGeom prst="rect">
            <a:avLst/>
          </a:prstGeom>
        </p:spPr>
      </p:pic>
      <p:pic>
        <p:nvPicPr>
          <p:cNvPr id="164" name="Image 158" descr="preencoded.png"/>
          <p:cNvPicPr>
            <a:picLocks noChangeAspect="1"/>
          </p:cNvPicPr>
          <p:nvPr/>
        </p:nvPicPr>
        <p:blipFill>
          <a:blip r:embed="rId161"/>
          <a:stretch>
            <a:fillRect/>
          </a:stretch>
        </p:blipFill>
        <p:spPr>
          <a:xfrm>
            <a:off x="2154621" y="12799169"/>
            <a:ext cx="405093" cy="594717"/>
          </a:xfrm>
          <a:prstGeom prst="rect">
            <a:avLst/>
          </a:prstGeom>
        </p:spPr>
      </p:pic>
      <p:pic>
        <p:nvPicPr>
          <p:cNvPr id="165" name="Image 159" descr="preencoded.png"/>
          <p:cNvPicPr>
            <a:picLocks noChangeAspect="1"/>
          </p:cNvPicPr>
          <p:nvPr/>
        </p:nvPicPr>
        <p:blipFill>
          <a:blip r:embed="rId162"/>
          <a:stretch>
            <a:fillRect/>
          </a:stretch>
        </p:blipFill>
        <p:spPr>
          <a:xfrm>
            <a:off x="3003080" y="12944500"/>
            <a:ext cx="961048" cy="573038"/>
          </a:xfrm>
          <a:prstGeom prst="rect">
            <a:avLst/>
          </a:prstGeom>
        </p:spPr>
      </p:pic>
      <p:pic>
        <p:nvPicPr>
          <p:cNvPr id="166" name="Image 160" descr="preencoded.png"/>
          <p:cNvPicPr>
            <a:picLocks noChangeAspect="1"/>
          </p:cNvPicPr>
          <p:nvPr/>
        </p:nvPicPr>
        <p:blipFill>
          <a:blip r:embed="rId163"/>
          <a:stretch>
            <a:fillRect/>
          </a:stretch>
        </p:blipFill>
        <p:spPr>
          <a:xfrm>
            <a:off x="3134297" y="13455700"/>
            <a:ext cx="412981" cy="260300"/>
          </a:xfrm>
          <a:prstGeom prst="rect">
            <a:avLst/>
          </a:prstGeom>
        </p:spPr>
      </p:pic>
      <p:pic>
        <p:nvPicPr>
          <p:cNvPr id="167" name="Image 161" descr="preencoded.png"/>
          <p:cNvPicPr>
            <a:picLocks noChangeAspect="1"/>
          </p:cNvPicPr>
          <p:nvPr/>
        </p:nvPicPr>
        <p:blipFill>
          <a:blip r:embed="rId164"/>
          <a:stretch>
            <a:fillRect/>
          </a:stretch>
        </p:blipFill>
        <p:spPr>
          <a:xfrm>
            <a:off x="2994148" y="13417674"/>
            <a:ext cx="262680" cy="215602"/>
          </a:xfrm>
          <a:prstGeom prst="rect">
            <a:avLst/>
          </a:prstGeom>
        </p:spPr>
      </p:pic>
      <p:pic>
        <p:nvPicPr>
          <p:cNvPr id="168" name="Image 162" descr="preencoded.png"/>
          <p:cNvPicPr>
            <a:picLocks noChangeAspect="1"/>
          </p:cNvPicPr>
          <p:nvPr/>
        </p:nvPicPr>
        <p:blipFill>
          <a:blip r:embed="rId165"/>
          <a:stretch>
            <a:fillRect/>
          </a:stretch>
        </p:blipFill>
        <p:spPr>
          <a:xfrm>
            <a:off x="2456597" y="12921754"/>
            <a:ext cx="1038623" cy="567035"/>
          </a:xfrm>
          <a:prstGeom prst="rect">
            <a:avLst/>
          </a:prstGeom>
        </p:spPr>
      </p:pic>
      <p:pic>
        <p:nvPicPr>
          <p:cNvPr id="169" name="Image 163" descr="preencoded.png"/>
          <p:cNvPicPr>
            <a:picLocks noChangeAspect="1"/>
          </p:cNvPicPr>
          <p:nvPr/>
        </p:nvPicPr>
        <p:blipFill>
          <a:blip r:embed="rId166"/>
          <a:stretch>
            <a:fillRect/>
          </a:stretch>
        </p:blipFill>
        <p:spPr>
          <a:xfrm>
            <a:off x="2381485" y="12796416"/>
            <a:ext cx="230944" cy="670198"/>
          </a:xfrm>
          <a:prstGeom prst="rect">
            <a:avLst/>
          </a:prstGeom>
        </p:spPr>
      </p:pic>
      <p:pic>
        <p:nvPicPr>
          <p:cNvPr id="170" name="Image 164" descr="preencoded.png"/>
          <p:cNvPicPr>
            <a:picLocks noChangeAspect="1"/>
          </p:cNvPicPr>
          <p:nvPr/>
        </p:nvPicPr>
        <p:blipFill>
          <a:blip r:embed="rId167"/>
          <a:stretch>
            <a:fillRect/>
          </a:stretch>
        </p:blipFill>
        <p:spPr>
          <a:xfrm>
            <a:off x="2631150" y="13263066"/>
            <a:ext cx="401246" cy="315168"/>
          </a:xfrm>
          <a:prstGeom prst="rect">
            <a:avLst/>
          </a:prstGeom>
        </p:spPr>
      </p:pic>
      <p:pic>
        <p:nvPicPr>
          <p:cNvPr id="171" name="Image 165" descr="preencoded.png"/>
          <p:cNvPicPr>
            <a:picLocks noChangeAspect="1"/>
          </p:cNvPicPr>
          <p:nvPr/>
        </p:nvPicPr>
        <p:blipFill>
          <a:blip r:embed="rId168"/>
          <a:stretch>
            <a:fillRect/>
          </a:stretch>
        </p:blipFill>
        <p:spPr>
          <a:xfrm>
            <a:off x="2037166" y="12197755"/>
            <a:ext cx="328859" cy="391765"/>
          </a:xfrm>
          <a:prstGeom prst="rect">
            <a:avLst/>
          </a:prstGeom>
        </p:spPr>
      </p:pic>
      <p:pic>
        <p:nvPicPr>
          <p:cNvPr id="172" name="Image 166" descr="preencoded.png"/>
          <p:cNvPicPr>
            <a:picLocks noChangeAspect="1"/>
          </p:cNvPicPr>
          <p:nvPr/>
        </p:nvPicPr>
        <p:blipFill>
          <a:blip r:embed="rId169"/>
          <a:stretch>
            <a:fillRect/>
          </a:stretch>
        </p:blipFill>
        <p:spPr>
          <a:xfrm>
            <a:off x="2317449" y="12418343"/>
            <a:ext cx="284835" cy="256183"/>
          </a:xfrm>
          <a:prstGeom prst="rect">
            <a:avLst/>
          </a:prstGeom>
        </p:spPr>
      </p:pic>
      <p:pic>
        <p:nvPicPr>
          <p:cNvPr id="173" name="Image 167" descr="preencoded.png"/>
          <p:cNvPicPr>
            <a:picLocks noChangeAspect="1"/>
          </p:cNvPicPr>
          <p:nvPr/>
        </p:nvPicPr>
        <p:blipFill>
          <a:blip r:embed="rId170"/>
          <a:stretch>
            <a:fillRect/>
          </a:stretch>
        </p:blipFill>
        <p:spPr>
          <a:xfrm>
            <a:off x="2563915" y="12653541"/>
            <a:ext cx="143601" cy="144190"/>
          </a:xfrm>
          <a:prstGeom prst="rect">
            <a:avLst/>
          </a:prstGeom>
        </p:spPr>
      </p:pic>
      <p:pic>
        <p:nvPicPr>
          <p:cNvPr id="174" name="Image 168" descr="preencoded.png"/>
          <p:cNvPicPr>
            <a:picLocks noChangeAspect="1"/>
          </p:cNvPicPr>
          <p:nvPr/>
        </p:nvPicPr>
        <p:blipFill>
          <a:blip r:embed="rId171"/>
          <a:stretch>
            <a:fillRect/>
          </a:stretch>
        </p:blipFill>
        <p:spPr>
          <a:xfrm>
            <a:off x="2236890" y="12586320"/>
            <a:ext cx="707693" cy="486866"/>
          </a:xfrm>
          <a:prstGeom prst="rect">
            <a:avLst/>
          </a:prstGeom>
        </p:spPr>
      </p:pic>
      <p:pic>
        <p:nvPicPr>
          <p:cNvPr id="175" name="Image 169" descr="preencoded.png"/>
          <p:cNvPicPr>
            <a:picLocks noChangeAspect="1"/>
          </p:cNvPicPr>
          <p:nvPr/>
        </p:nvPicPr>
        <p:blipFill>
          <a:blip r:embed="rId172"/>
          <a:stretch>
            <a:fillRect/>
          </a:stretch>
        </p:blipFill>
        <p:spPr>
          <a:xfrm>
            <a:off x="2822036" y="12887548"/>
            <a:ext cx="113037" cy="124991"/>
          </a:xfrm>
          <a:prstGeom prst="rect">
            <a:avLst/>
          </a:prstGeom>
        </p:spPr>
      </p:pic>
      <p:pic>
        <p:nvPicPr>
          <p:cNvPr id="176" name="Image 170" descr="preencoded.png"/>
          <p:cNvPicPr>
            <a:picLocks noChangeAspect="1"/>
          </p:cNvPicPr>
          <p:nvPr/>
        </p:nvPicPr>
        <p:blipFill>
          <a:blip r:embed="rId173"/>
          <a:stretch>
            <a:fillRect/>
          </a:stretch>
        </p:blipFill>
        <p:spPr>
          <a:xfrm>
            <a:off x="2918328" y="12974017"/>
            <a:ext cx="105749" cy="142949"/>
          </a:xfrm>
          <a:prstGeom prst="rect">
            <a:avLst/>
          </a:prstGeom>
        </p:spPr>
      </p:pic>
      <p:pic>
        <p:nvPicPr>
          <p:cNvPr id="177" name="Image 171" descr="preencoded.png"/>
          <p:cNvPicPr>
            <a:picLocks noChangeAspect="1"/>
          </p:cNvPicPr>
          <p:nvPr/>
        </p:nvPicPr>
        <p:blipFill>
          <a:blip r:embed="rId174"/>
          <a:stretch>
            <a:fillRect/>
          </a:stretch>
        </p:blipFill>
        <p:spPr>
          <a:xfrm>
            <a:off x="3650147" y="13388876"/>
            <a:ext cx="372453" cy="243384"/>
          </a:xfrm>
          <a:prstGeom prst="rect">
            <a:avLst/>
          </a:prstGeom>
        </p:spPr>
      </p:pic>
      <p:pic>
        <p:nvPicPr>
          <p:cNvPr id="178" name="Image 172" descr="preencoded.png"/>
          <p:cNvPicPr>
            <a:picLocks noChangeAspect="1"/>
          </p:cNvPicPr>
          <p:nvPr/>
        </p:nvPicPr>
        <p:blipFill>
          <a:blip r:embed="rId175"/>
          <a:stretch>
            <a:fillRect/>
          </a:stretch>
        </p:blipFill>
        <p:spPr>
          <a:xfrm>
            <a:off x="3125843" y="13307740"/>
            <a:ext cx="580532" cy="285229"/>
          </a:xfrm>
          <a:prstGeom prst="rect">
            <a:avLst/>
          </a:prstGeom>
        </p:spPr>
      </p:pic>
      <p:pic>
        <p:nvPicPr>
          <p:cNvPr id="179" name="Image 173" descr="preencoded.png"/>
          <p:cNvPicPr>
            <a:picLocks noChangeAspect="1"/>
          </p:cNvPicPr>
          <p:nvPr/>
        </p:nvPicPr>
        <p:blipFill>
          <a:blip r:embed="rId176"/>
          <a:stretch>
            <a:fillRect/>
          </a:stretch>
        </p:blipFill>
        <p:spPr>
          <a:xfrm>
            <a:off x="3604345" y="13632780"/>
            <a:ext cx="79004" cy="77267"/>
          </a:xfrm>
          <a:prstGeom prst="rect">
            <a:avLst/>
          </a:prstGeom>
        </p:spPr>
      </p:pic>
      <p:pic>
        <p:nvPicPr>
          <p:cNvPr id="180" name="Image 174" descr="preencoded.png"/>
          <p:cNvPicPr>
            <a:picLocks noChangeAspect="1"/>
          </p:cNvPicPr>
          <p:nvPr/>
        </p:nvPicPr>
        <p:blipFill>
          <a:blip r:embed="rId177"/>
          <a:stretch>
            <a:fillRect/>
          </a:stretch>
        </p:blipFill>
        <p:spPr>
          <a:xfrm>
            <a:off x="2803922" y="13036426"/>
            <a:ext cx="274763" cy="208062"/>
          </a:xfrm>
          <a:prstGeom prst="rect">
            <a:avLst/>
          </a:prstGeom>
        </p:spPr>
      </p:pic>
      <p:pic>
        <p:nvPicPr>
          <p:cNvPr id="181" name="Image 175" descr="preencoded.png"/>
          <p:cNvPicPr>
            <a:picLocks noChangeAspect="1"/>
          </p:cNvPicPr>
          <p:nvPr/>
        </p:nvPicPr>
        <p:blipFill>
          <a:blip r:embed="rId178"/>
          <a:stretch>
            <a:fillRect/>
          </a:stretch>
        </p:blipFill>
        <p:spPr>
          <a:xfrm>
            <a:off x="2937374" y="13332346"/>
            <a:ext cx="280834" cy="239018"/>
          </a:xfrm>
          <a:prstGeom prst="rect">
            <a:avLst/>
          </a:prstGeom>
        </p:spPr>
      </p:pic>
      <p:pic>
        <p:nvPicPr>
          <p:cNvPr id="182" name="Image 176" descr="preencoded.png"/>
          <p:cNvPicPr>
            <a:picLocks noChangeAspect="1"/>
          </p:cNvPicPr>
          <p:nvPr/>
        </p:nvPicPr>
        <p:blipFill>
          <a:blip r:embed="rId179"/>
          <a:stretch>
            <a:fillRect/>
          </a:stretch>
        </p:blipFill>
        <p:spPr>
          <a:xfrm>
            <a:off x="2612945" y="12932817"/>
            <a:ext cx="211842" cy="120526"/>
          </a:xfrm>
          <a:prstGeom prst="rect">
            <a:avLst/>
          </a:prstGeom>
        </p:spPr>
      </p:pic>
      <p:pic>
        <p:nvPicPr>
          <p:cNvPr id="183" name="Image 177" descr="preencoded.png"/>
          <p:cNvPicPr>
            <a:picLocks noChangeAspect="1"/>
          </p:cNvPicPr>
          <p:nvPr/>
        </p:nvPicPr>
        <p:blipFill>
          <a:blip r:embed="rId180"/>
          <a:stretch>
            <a:fillRect/>
          </a:stretch>
        </p:blipFill>
        <p:spPr>
          <a:xfrm>
            <a:off x="2754460" y="13233598"/>
            <a:ext cx="191552" cy="122411"/>
          </a:xfrm>
          <a:prstGeom prst="rect">
            <a:avLst/>
          </a:prstGeom>
        </p:spPr>
      </p:pic>
      <p:pic>
        <p:nvPicPr>
          <p:cNvPr id="184" name="Image 178" descr="preencoded.png"/>
          <p:cNvPicPr>
            <a:picLocks noChangeAspect="1"/>
          </p:cNvPicPr>
          <p:nvPr/>
        </p:nvPicPr>
        <p:blipFill>
          <a:blip r:embed="rId181"/>
          <a:stretch>
            <a:fillRect/>
          </a:stretch>
        </p:blipFill>
        <p:spPr>
          <a:xfrm>
            <a:off x="2439791" y="12586320"/>
            <a:ext cx="194304" cy="171053"/>
          </a:xfrm>
          <a:prstGeom prst="rect">
            <a:avLst/>
          </a:prstGeom>
        </p:spPr>
      </p:pic>
      <p:pic>
        <p:nvPicPr>
          <p:cNvPr id="185" name="Image 179" descr="preencoded.png"/>
          <p:cNvPicPr>
            <a:picLocks noChangeAspect="1"/>
          </p:cNvPicPr>
          <p:nvPr/>
        </p:nvPicPr>
        <p:blipFill>
          <a:blip r:embed="rId182"/>
          <a:stretch>
            <a:fillRect/>
          </a:stretch>
        </p:blipFill>
        <p:spPr>
          <a:xfrm>
            <a:off x="0" y="12039501"/>
            <a:ext cx="62598" cy="209649"/>
          </a:xfrm>
          <a:prstGeom prst="rect">
            <a:avLst/>
          </a:prstGeom>
        </p:spPr>
      </p:pic>
      <p:pic>
        <p:nvPicPr>
          <p:cNvPr id="186" name="Image 180" descr="preencoded.png"/>
          <p:cNvPicPr>
            <a:picLocks noChangeAspect="1"/>
          </p:cNvPicPr>
          <p:nvPr/>
        </p:nvPicPr>
        <p:blipFill>
          <a:blip r:embed="rId183"/>
          <a:stretch>
            <a:fillRect/>
          </a:stretch>
        </p:blipFill>
        <p:spPr>
          <a:xfrm>
            <a:off x="0" y="12157894"/>
            <a:ext cx="152856" cy="269825"/>
          </a:xfrm>
          <a:prstGeom prst="rect">
            <a:avLst/>
          </a:prstGeom>
        </p:spPr>
      </p:pic>
      <p:pic>
        <p:nvPicPr>
          <p:cNvPr id="187" name="Image 181" descr="preencoded.png"/>
          <p:cNvPicPr>
            <a:picLocks noChangeAspect="1"/>
          </p:cNvPicPr>
          <p:nvPr/>
        </p:nvPicPr>
        <p:blipFill>
          <a:blip r:embed="rId184"/>
          <a:stretch>
            <a:fillRect/>
          </a:stretch>
        </p:blipFill>
        <p:spPr>
          <a:xfrm>
            <a:off x="0" y="12314634"/>
            <a:ext cx="1885" cy="245517"/>
          </a:xfrm>
          <a:prstGeom prst="rect">
            <a:avLst/>
          </a:prstGeom>
        </p:spPr>
      </p:pic>
      <p:pic>
        <p:nvPicPr>
          <p:cNvPr id="188" name="Image 182" descr="preencoded.png"/>
          <p:cNvPicPr>
            <a:picLocks noChangeAspect="1"/>
          </p:cNvPicPr>
          <p:nvPr/>
        </p:nvPicPr>
        <p:blipFill>
          <a:blip r:embed="rId185"/>
          <a:stretch>
            <a:fillRect/>
          </a:stretch>
        </p:blipFill>
        <p:spPr>
          <a:xfrm>
            <a:off x="0" y="12023799"/>
            <a:ext cx="140284" cy="131465"/>
          </a:xfrm>
          <a:prstGeom prst="rect">
            <a:avLst/>
          </a:prstGeom>
        </p:spPr>
      </p:pic>
      <p:pic>
        <p:nvPicPr>
          <p:cNvPr id="189" name="Image 183" descr="preencoded.png"/>
          <p:cNvPicPr>
            <a:picLocks noChangeAspect="1"/>
          </p:cNvPicPr>
          <p:nvPr/>
        </p:nvPicPr>
        <p:blipFill>
          <a:blip r:embed="rId186"/>
          <a:stretch>
            <a:fillRect/>
          </a:stretch>
        </p:blipFill>
        <p:spPr>
          <a:xfrm>
            <a:off x="51406" y="12015862"/>
            <a:ext cx="185878" cy="167308"/>
          </a:xfrm>
          <a:prstGeom prst="rect">
            <a:avLst/>
          </a:prstGeom>
        </p:spPr>
      </p:pic>
      <p:pic>
        <p:nvPicPr>
          <p:cNvPr id="190" name="Image 184" descr="preencoded.png"/>
          <p:cNvPicPr>
            <a:picLocks noChangeAspect="1"/>
          </p:cNvPicPr>
          <p:nvPr/>
        </p:nvPicPr>
        <p:blipFill>
          <a:blip r:embed="rId187"/>
          <a:stretch>
            <a:fillRect/>
          </a:stretch>
        </p:blipFill>
        <p:spPr>
          <a:xfrm>
            <a:off x="190597" y="12020823"/>
            <a:ext cx="131894" cy="85080"/>
          </a:xfrm>
          <a:prstGeom prst="rect">
            <a:avLst/>
          </a:prstGeom>
        </p:spPr>
      </p:pic>
      <p:pic>
        <p:nvPicPr>
          <p:cNvPr id="191" name="Image 185" descr="preencoded.png"/>
          <p:cNvPicPr>
            <a:picLocks noChangeAspect="1"/>
          </p:cNvPicPr>
          <p:nvPr/>
        </p:nvPicPr>
        <p:blipFill>
          <a:blip r:embed="rId188"/>
          <a:stretch>
            <a:fillRect/>
          </a:stretch>
        </p:blipFill>
        <p:spPr>
          <a:xfrm>
            <a:off x="7491" y="12396192"/>
            <a:ext cx="64716" cy="79077"/>
          </a:xfrm>
          <a:prstGeom prst="rect">
            <a:avLst/>
          </a:prstGeom>
        </p:spPr>
      </p:pic>
      <p:pic>
        <p:nvPicPr>
          <p:cNvPr id="192" name="Image 186" descr="preencoded.png"/>
          <p:cNvPicPr>
            <a:picLocks noChangeAspect="1"/>
          </p:cNvPicPr>
          <p:nvPr/>
        </p:nvPicPr>
        <p:blipFill>
          <a:blip r:embed="rId189"/>
          <a:stretch>
            <a:fillRect/>
          </a:stretch>
        </p:blipFill>
        <p:spPr>
          <a:xfrm>
            <a:off x="0" y="12149882"/>
            <a:ext cx="91299" cy="188491"/>
          </a:xfrm>
          <a:prstGeom prst="rect">
            <a:avLst/>
          </a:prstGeom>
        </p:spPr>
      </p:pic>
      <p:pic>
        <p:nvPicPr>
          <p:cNvPr id="193" name="Image 187" descr="preencoded.png"/>
          <p:cNvPicPr>
            <a:picLocks noChangeAspect="1"/>
          </p:cNvPicPr>
          <p:nvPr/>
        </p:nvPicPr>
        <p:blipFill>
          <a:blip r:embed="rId190"/>
          <a:stretch>
            <a:fillRect/>
          </a:stretch>
        </p:blipFill>
        <p:spPr>
          <a:xfrm>
            <a:off x="0" y="12133883"/>
            <a:ext cx="111589" cy="79375"/>
          </a:xfrm>
          <a:prstGeom prst="rect">
            <a:avLst/>
          </a:prstGeom>
        </p:spPr>
      </p:pic>
      <p:pic>
        <p:nvPicPr>
          <p:cNvPr id="194" name="Image 188" descr="preencoded.png"/>
          <p:cNvPicPr>
            <a:picLocks noChangeAspect="1"/>
          </p:cNvPicPr>
          <p:nvPr/>
        </p:nvPicPr>
        <p:blipFill>
          <a:blip r:embed="rId191"/>
          <a:stretch>
            <a:fillRect/>
          </a:stretch>
        </p:blipFill>
        <p:spPr>
          <a:xfrm>
            <a:off x="0" y="12282438"/>
            <a:ext cx="151310" cy="97086"/>
          </a:xfrm>
          <a:prstGeom prst="rect">
            <a:avLst/>
          </a:prstGeom>
        </p:spPr>
      </p:pic>
      <p:pic>
        <p:nvPicPr>
          <p:cNvPr id="195" name="Image 189" descr="preencoded.png"/>
          <p:cNvPicPr>
            <a:picLocks noChangeAspect="1"/>
          </p:cNvPicPr>
          <p:nvPr/>
        </p:nvPicPr>
        <p:blipFill>
          <a:blip r:embed="rId192"/>
          <a:stretch>
            <a:fillRect/>
          </a:stretch>
        </p:blipFill>
        <p:spPr>
          <a:xfrm>
            <a:off x="118785" y="12081222"/>
            <a:ext cx="183668" cy="76175"/>
          </a:xfrm>
          <a:prstGeom prst="rect">
            <a:avLst/>
          </a:prstGeom>
        </p:spPr>
      </p:pic>
      <p:pic>
        <p:nvPicPr>
          <p:cNvPr id="196" name="Image 190" descr="preencoded.png"/>
          <p:cNvPicPr>
            <a:picLocks noChangeAspect="1"/>
          </p:cNvPicPr>
          <p:nvPr/>
        </p:nvPicPr>
        <p:blipFill>
          <a:blip r:embed="rId193"/>
          <a:stretch>
            <a:fillRect/>
          </a:stretch>
        </p:blipFill>
        <p:spPr>
          <a:xfrm>
            <a:off x="147884" y="12165211"/>
            <a:ext cx="643940" cy="329158"/>
          </a:xfrm>
          <a:prstGeom prst="rect">
            <a:avLst/>
          </a:prstGeom>
        </p:spPr>
      </p:pic>
      <p:pic>
        <p:nvPicPr>
          <p:cNvPr id="197" name="Image 191" descr="preencoded.png"/>
          <p:cNvPicPr>
            <a:picLocks noChangeAspect="1"/>
          </p:cNvPicPr>
          <p:nvPr/>
        </p:nvPicPr>
        <p:blipFill>
          <a:blip r:embed="rId194"/>
          <a:stretch>
            <a:fillRect/>
          </a:stretch>
        </p:blipFill>
        <p:spPr>
          <a:xfrm>
            <a:off x="800420" y="13311535"/>
            <a:ext cx="571231" cy="286593"/>
          </a:xfrm>
          <a:prstGeom prst="rect">
            <a:avLst/>
          </a:prstGeom>
        </p:spPr>
      </p:pic>
      <p:pic>
        <p:nvPicPr>
          <p:cNvPr id="198" name="Image 192" descr="preencoded.png"/>
          <p:cNvPicPr>
            <a:picLocks noChangeAspect="1"/>
          </p:cNvPicPr>
          <p:nvPr/>
        </p:nvPicPr>
        <p:blipFill>
          <a:blip r:embed="rId195"/>
          <a:stretch>
            <a:fillRect/>
          </a:stretch>
        </p:blipFill>
        <p:spPr>
          <a:xfrm>
            <a:off x="472708" y="13101588"/>
            <a:ext cx="363133" cy="320849"/>
          </a:xfrm>
          <a:prstGeom prst="rect">
            <a:avLst/>
          </a:prstGeom>
        </p:spPr>
      </p:pic>
      <p:pic>
        <p:nvPicPr>
          <p:cNvPr id="199" name="Image 193" descr="preencoded.png"/>
          <p:cNvPicPr>
            <a:picLocks noChangeAspect="1"/>
          </p:cNvPicPr>
          <p:nvPr/>
        </p:nvPicPr>
        <p:blipFill>
          <a:blip r:embed="rId196"/>
          <a:stretch>
            <a:fillRect/>
          </a:stretch>
        </p:blipFill>
        <p:spPr>
          <a:xfrm>
            <a:off x="2087" y="12541572"/>
            <a:ext cx="260473" cy="269503"/>
          </a:xfrm>
          <a:prstGeom prst="rect">
            <a:avLst/>
          </a:prstGeom>
        </p:spPr>
      </p:pic>
      <p:pic>
        <p:nvPicPr>
          <p:cNvPr id="200" name="Image 194" descr="preencoded.png"/>
          <p:cNvPicPr>
            <a:picLocks noChangeAspect="1"/>
          </p:cNvPicPr>
          <p:nvPr/>
        </p:nvPicPr>
        <p:blipFill>
          <a:blip r:embed="rId197"/>
          <a:stretch>
            <a:fillRect/>
          </a:stretch>
        </p:blipFill>
        <p:spPr>
          <a:xfrm>
            <a:off x="0" y="12222584"/>
            <a:ext cx="104023" cy="342379"/>
          </a:xfrm>
          <a:prstGeom prst="rect">
            <a:avLst/>
          </a:prstGeom>
        </p:spPr>
      </p:pic>
      <p:pic>
        <p:nvPicPr>
          <p:cNvPr id="201" name="Image 195" descr="preencoded.png"/>
          <p:cNvPicPr>
            <a:picLocks noChangeAspect="1"/>
          </p:cNvPicPr>
          <p:nvPr/>
        </p:nvPicPr>
        <p:blipFill>
          <a:blip r:embed="rId198"/>
          <a:stretch>
            <a:fillRect/>
          </a:stretch>
        </p:blipFill>
        <p:spPr>
          <a:xfrm>
            <a:off x="377595" y="12155562"/>
            <a:ext cx="345963" cy="197296"/>
          </a:xfrm>
          <a:prstGeom prst="rect">
            <a:avLst/>
          </a:prstGeom>
        </p:spPr>
      </p:pic>
      <p:pic>
        <p:nvPicPr>
          <p:cNvPr id="202" name="Image 196" descr="preencoded.png"/>
          <p:cNvPicPr>
            <a:picLocks noChangeAspect="1"/>
          </p:cNvPicPr>
          <p:nvPr/>
        </p:nvPicPr>
        <p:blipFill>
          <a:blip r:embed="rId199"/>
          <a:stretch>
            <a:fillRect/>
          </a:stretch>
        </p:blipFill>
        <p:spPr>
          <a:xfrm>
            <a:off x="163052" y="12951396"/>
            <a:ext cx="307406" cy="302047"/>
          </a:xfrm>
          <a:prstGeom prst="rect">
            <a:avLst/>
          </a:prstGeom>
        </p:spPr>
      </p:pic>
      <p:pic>
        <p:nvPicPr>
          <p:cNvPr id="203" name="Image 197" descr="preencoded.png"/>
          <p:cNvPicPr>
            <a:picLocks noChangeAspect="1"/>
          </p:cNvPicPr>
          <p:nvPr/>
        </p:nvPicPr>
        <p:blipFill>
          <a:blip r:embed="rId200"/>
          <a:stretch>
            <a:fillRect/>
          </a:stretch>
        </p:blipFill>
        <p:spPr>
          <a:xfrm>
            <a:off x="902718" y="12696279"/>
            <a:ext cx="171962" cy="311348"/>
          </a:xfrm>
          <a:prstGeom prst="rect">
            <a:avLst/>
          </a:prstGeom>
        </p:spPr>
      </p:pic>
      <p:pic>
        <p:nvPicPr>
          <p:cNvPr id="204" name="Image 198" descr="preencoded.png"/>
          <p:cNvPicPr>
            <a:picLocks noChangeAspect="1"/>
          </p:cNvPicPr>
          <p:nvPr/>
        </p:nvPicPr>
        <p:blipFill>
          <a:blip r:embed="rId201"/>
          <a:stretch>
            <a:fillRect/>
          </a:stretch>
        </p:blipFill>
        <p:spPr>
          <a:xfrm>
            <a:off x="349991" y="13074377"/>
            <a:ext cx="269000" cy="260201"/>
          </a:xfrm>
          <a:prstGeom prst="rect">
            <a:avLst/>
          </a:prstGeom>
        </p:spPr>
      </p:pic>
      <p:pic>
        <p:nvPicPr>
          <p:cNvPr id="205" name="Image 199" descr="preencoded.png"/>
          <p:cNvPicPr>
            <a:picLocks noChangeAspect="1"/>
          </p:cNvPicPr>
          <p:nvPr/>
        </p:nvPicPr>
        <p:blipFill>
          <a:blip r:embed="rId202"/>
          <a:stretch>
            <a:fillRect/>
          </a:stretch>
        </p:blipFill>
        <p:spPr>
          <a:xfrm>
            <a:off x="292778" y="12029132"/>
            <a:ext cx="261191" cy="147588"/>
          </a:xfrm>
          <a:prstGeom prst="rect">
            <a:avLst/>
          </a:prstGeom>
        </p:spPr>
      </p:pic>
      <p:pic>
        <p:nvPicPr>
          <p:cNvPr id="206" name="Image 200" descr="preencoded.png"/>
          <p:cNvPicPr>
            <a:picLocks noChangeAspect="1"/>
          </p:cNvPicPr>
          <p:nvPr/>
        </p:nvPicPr>
        <p:blipFill>
          <a:blip r:embed="rId203"/>
          <a:stretch>
            <a:fillRect/>
          </a:stretch>
        </p:blipFill>
        <p:spPr>
          <a:xfrm>
            <a:off x="747287" y="12431613"/>
            <a:ext cx="171537" cy="257919"/>
          </a:xfrm>
          <a:prstGeom prst="rect">
            <a:avLst/>
          </a:prstGeom>
        </p:spPr>
      </p:pic>
      <p:pic>
        <p:nvPicPr>
          <p:cNvPr id="207" name="Image 201" descr="preencoded.png"/>
          <p:cNvPicPr>
            <a:picLocks noChangeAspect="1"/>
          </p:cNvPicPr>
          <p:nvPr/>
        </p:nvPicPr>
        <p:blipFill>
          <a:blip r:embed="rId204"/>
          <a:stretch>
            <a:fillRect/>
          </a:stretch>
        </p:blipFill>
        <p:spPr>
          <a:xfrm>
            <a:off x="1260559" y="13365187"/>
            <a:ext cx="166767" cy="219968"/>
          </a:xfrm>
          <a:prstGeom prst="rect">
            <a:avLst/>
          </a:prstGeom>
        </p:spPr>
      </p:pic>
      <p:pic>
        <p:nvPicPr>
          <p:cNvPr id="208" name="Image 202" descr="preencoded.png"/>
          <p:cNvPicPr>
            <a:picLocks noChangeAspect="1"/>
          </p:cNvPicPr>
          <p:nvPr/>
        </p:nvPicPr>
        <p:blipFill>
          <a:blip r:embed="rId205"/>
          <a:stretch>
            <a:fillRect/>
          </a:stretch>
        </p:blipFill>
        <p:spPr>
          <a:xfrm>
            <a:off x="1077830" y="13064480"/>
            <a:ext cx="184103" cy="241498"/>
          </a:xfrm>
          <a:prstGeom prst="rect">
            <a:avLst/>
          </a:prstGeom>
        </p:spPr>
      </p:pic>
      <p:pic>
        <p:nvPicPr>
          <p:cNvPr id="209" name="Image 203" descr="preencoded.png"/>
          <p:cNvPicPr>
            <a:picLocks noChangeAspect="1"/>
          </p:cNvPicPr>
          <p:nvPr/>
        </p:nvPicPr>
        <p:blipFill>
          <a:blip r:embed="rId206"/>
          <a:stretch>
            <a:fillRect/>
          </a:stretch>
        </p:blipFill>
        <p:spPr>
          <a:xfrm>
            <a:off x="18907" y="12719248"/>
            <a:ext cx="163180" cy="189756"/>
          </a:xfrm>
          <a:prstGeom prst="rect">
            <a:avLst/>
          </a:prstGeom>
        </p:spPr>
      </p:pic>
      <p:pic>
        <p:nvPicPr>
          <p:cNvPr id="210" name="Image 204" descr="preencoded.png"/>
          <p:cNvPicPr>
            <a:picLocks noChangeAspect="1"/>
          </p:cNvPicPr>
          <p:nvPr/>
        </p:nvPicPr>
        <p:blipFill>
          <a:blip r:embed="rId207"/>
          <a:stretch>
            <a:fillRect/>
          </a:stretch>
        </p:blipFill>
        <p:spPr>
          <a:xfrm>
            <a:off x="289825" y="12103398"/>
            <a:ext cx="322311" cy="138435"/>
          </a:xfrm>
          <a:prstGeom prst="rect">
            <a:avLst/>
          </a:prstGeom>
        </p:spPr>
      </p:pic>
      <p:pic>
        <p:nvPicPr>
          <p:cNvPr id="211" name="Image 205" descr="preencoded.png"/>
          <p:cNvPicPr>
            <a:picLocks noChangeAspect="1"/>
          </p:cNvPicPr>
          <p:nvPr/>
        </p:nvPicPr>
        <p:blipFill>
          <a:blip r:embed="rId208"/>
          <a:stretch>
            <a:fillRect/>
          </a:stretch>
        </p:blipFill>
        <p:spPr>
          <a:xfrm>
            <a:off x="1120075" y="13476858"/>
            <a:ext cx="351241" cy="207938"/>
          </a:xfrm>
          <a:prstGeom prst="rect">
            <a:avLst/>
          </a:prstGeom>
        </p:spPr>
      </p:pic>
      <p:pic>
        <p:nvPicPr>
          <p:cNvPr id="212" name="Image 206" descr="preencoded.png"/>
          <p:cNvPicPr>
            <a:picLocks noChangeAspect="1"/>
          </p:cNvPicPr>
          <p:nvPr/>
        </p:nvPicPr>
        <p:blipFill>
          <a:blip r:embed="rId209"/>
          <a:stretch>
            <a:fillRect/>
          </a:stretch>
        </p:blipFill>
        <p:spPr>
          <a:xfrm>
            <a:off x="0" y="12512080"/>
            <a:ext cx="49192" cy="161106"/>
          </a:xfrm>
          <a:prstGeom prst="rect">
            <a:avLst/>
          </a:prstGeom>
        </p:spPr>
      </p:pic>
      <p:pic>
        <p:nvPicPr>
          <p:cNvPr id="213" name="Image 207" descr="preencoded.png"/>
          <p:cNvPicPr>
            <a:picLocks noChangeAspect="1"/>
          </p:cNvPicPr>
          <p:nvPr/>
        </p:nvPicPr>
        <p:blipFill>
          <a:blip r:embed="rId210"/>
          <a:stretch>
            <a:fillRect/>
          </a:stretch>
        </p:blipFill>
        <p:spPr>
          <a:xfrm>
            <a:off x="794059" y="13389769"/>
            <a:ext cx="231788" cy="97309"/>
          </a:xfrm>
          <a:prstGeom prst="rect">
            <a:avLst/>
          </a:prstGeom>
        </p:spPr>
      </p:pic>
      <p:pic>
        <p:nvPicPr>
          <p:cNvPr id="214" name="Image 208" descr="preencoded.png"/>
          <p:cNvPicPr>
            <a:picLocks noChangeAspect="1"/>
          </p:cNvPicPr>
          <p:nvPr/>
        </p:nvPicPr>
        <p:blipFill>
          <a:blip r:embed="rId211"/>
          <a:stretch>
            <a:fillRect/>
          </a:stretch>
        </p:blipFill>
        <p:spPr>
          <a:xfrm>
            <a:off x="1002762" y="12944723"/>
            <a:ext cx="144826" cy="132457"/>
          </a:xfrm>
          <a:prstGeom prst="rect">
            <a:avLst/>
          </a:prstGeom>
        </p:spPr>
      </p:pic>
      <p:pic>
        <p:nvPicPr>
          <p:cNvPr id="215" name="Image 209" descr="preencoded.png"/>
          <p:cNvPicPr>
            <a:picLocks noChangeAspect="1"/>
          </p:cNvPicPr>
          <p:nvPr/>
        </p:nvPicPr>
        <p:blipFill>
          <a:blip r:embed="rId212"/>
          <a:stretch>
            <a:fillRect/>
          </a:stretch>
        </p:blipFill>
        <p:spPr>
          <a:xfrm>
            <a:off x="90783" y="12869292"/>
            <a:ext cx="131571" cy="118864"/>
          </a:xfrm>
          <a:prstGeom prst="rect">
            <a:avLst/>
          </a:prstGeom>
        </p:spPr>
      </p:pic>
      <p:pic>
        <p:nvPicPr>
          <p:cNvPr id="216" name="Image 210" descr="preencoded.png"/>
          <p:cNvPicPr>
            <a:picLocks noChangeAspect="1"/>
          </p:cNvPicPr>
          <p:nvPr/>
        </p:nvPicPr>
        <p:blipFill>
          <a:blip r:embed="rId213"/>
          <a:stretch>
            <a:fillRect/>
          </a:stretch>
        </p:blipFill>
        <p:spPr>
          <a:xfrm>
            <a:off x="1217668" y="13271376"/>
            <a:ext cx="120096" cy="125412"/>
          </a:xfrm>
          <a:prstGeom prst="rect">
            <a:avLst/>
          </a:prstGeom>
        </p:spPr>
      </p:pic>
      <p:pic>
        <p:nvPicPr>
          <p:cNvPr id="217" name="Image 211" descr="preencoded.png"/>
          <p:cNvPicPr>
            <a:picLocks noChangeAspect="1"/>
          </p:cNvPicPr>
          <p:nvPr/>
        </p:nvPicPr>
        <p:blipFill>
          <a:blip r:embed="rId214"/>
          <a:stretch>
            <a:fillRect/>
          </a:stretch>
        </p:blipFill>
        <p:spPr>
          <a:xfrm>
            <a:off x="854893" y="12573050"/>
            <a:ext cx="99594" cy="153442"/>
          </a:xfrm>
          <a:prstGeom prst="rect">
            <a:avLst/>
          </a:prstGeom>
        </p:spPr>
      </p:pic>
      <p:pic>
        <p:nvPicPr>
          <p:cNvPr id="218" name="Image 212" descr="preencoded.png"/>
          <p:cNvPicPr>
            <a:picLocks noChangeAspect="1"/>
          </p:cNvPicPr>
          <p:nvPr/>
        </p:nvPicPr>
        <p:blipFill>
          <a:blip r:embed="rId215"/>
          <a:stretch>
            <a:fillRect/>
          </a:stretch>
        </p:blipFill>
        <p:spPr>
          <a:xfrm>
            <a:off x="1295121" y="13595524"/>
            <a:ext cx="172294" cy="99442"/>
          </a:xfrm>
          <a:prstGeom prst="rect">
            <a:avLst/>
          </a:prstGeom>
        </p:spPr>
      </p:pic>
      <p:pic>
        <p:nvPicPr>
          <p:cNvPr id="219" name="Image 213" descr="preencoded.png"/>
          <p:cNvPicPr>
            <a:picLocks noChangeAspect="1"/>
          </p:cNvPicPr>
          <p:nvPr/>
        </p:nvPicPr>
        <p:blipFill>
          <a:blip r:embed="rId216"/>
          <a:stretch>
            <a:fillRect/>
          </a:stretch>
        </p:blipFill>
        <p:spPr>
          <a:xfrm>
            <a:off x="706896" y="12367493"/>
            <a:ext cx="74266" cy="59754"/>
          </a:xfrm>
          <a:prstGeom prst="rect">
            <a:avLst/>
          </a:prstGeom>
        </p:spPr>
      </p:pic>
      <p:pic>
        <p:nvPicPr>
          <p:cNvPr id="220" name="Image 214" descr="preencoded.png"/>
          <p:cNvPicPr>
            <a:picLocks noChangeAspect="1"/>
          </p:cNvPicPr>
          <p:nvPr/>
        </p:nvPicPr>
        <p:blipFill>
          <a:blip r:embed="rId217"/>
          <a:stretch>
            <a:fillRect/>
          </a:stretch>
        </p:blipFill>
        <p:spPr>
          <a:xfrm>
            <a:off x="1346877" y="13632532"/>
            <a:ext cx="98871" cy="60771"/>
          </a:xfrm>
          <a:prstGeom prst="rect">
            <a:avLst/>
          </a:prstGeom>
        </p:spPr>
      </p:pic>
      <p:pic>
        <p:nvPicPr>
          <p:cNvPr id="221" name="Image 215" descr="preencoded.png"/>
          <p:cNvPicPr>
            <a:picLocks noChangeAspect="1"/>
          </p:cNvPicPr>
          <p:nvPr/>
        </p:nvPicPr>
        <p:blipFill>
          <a:blip r:embed="rId218"/>
          <a:stretch>
            <a:fillRect/>
          </a:stretch>
        </p:blipFill>
        <p:spPr>
          <a:xfrm>
            <a:off x="106187" y="12338596"/>
            <a:ext cx="370504" cy="415900"/>
          </a:xfrm>
          <a:prstGeom prst="rect">
            <a:avLst/>
          </a:prstGeom>
        </p:spPr>
      </p:pic>
      <p:pic>
        <p:nvPicPr>
          <p:cNvPr id="222" name="Image 216" descr="preencoded.png"/>
          <p:cNvPicPr>
            <a:picLocks noChangeAspect="1"/>
          </p:cNvPicPr>
          <p:nvPr/>
        </p:nvPicPr>
        <p:blipFill>
          <a:blip r:embed="rId219"/>
          <a:stretch>
            <a:fillRect/>
          </a:stretch>
        </p:blipFill>
        <p:spPr>
          <a:xfrm>
            <a:off x="339971" y="12257956"/>
            <a:ext cx="345340" cy="357733"/>
          </a:xfrm>
          <a:prstGeom prst="rect">
            <a:avLst/>
          </a:prstGeom>
        </p:spPr>
      </p:pic>
      <p:pic>
        <p:nvPicPr>
          <p:cNvPr id="223" name="Image 217" descr="preencoded.png"/>
          <p:cNvPicPr>
            <a:picLocks noChangeAspect="1"/>
          </p:cNvPicPr>
          <p:nvPr/>
        </p:nvPicPr>
        <p:blipFill>
          <a:blip r:embed="rId220"/>
          <a:stretch>
            <a:fillRect/>
          </a:stretch>
        </p:blipFill>
        <p:spPr>
          <a:xfrm>
            <a:off x="334009" y="12454334"/>
            <a:ext cx="286235" cy="255836"/>
          </a:xfrm>
          <a:prstGeom prst="rect">
            <a:avLst/>
          </a:prstGeom>
        </p:spPr>
      </p:pic>
      <p:pic>
        <p:nvPicPr>
          <p:cNvPr id="224" name="Image 218" descr="preencoded.png"/>
          <p:cNvPicPr>
            <a:picLocks noChangeAspect="1"/>
          </p:cNvPicPr>
          <p:nvPr/>
        </p:nvPicPr>
        <p:blipFill>
          <a:blip r:embed="rId221"/>
          <a:stretch>
            <a:fillRect/>
          </a:stretch>
        </p:blipFill>
        <p:spPr>
          <a:xfrm>
            <a:off x="0" y="12166848"/>
            <a:ext cx="220777" cy="201786"/>
          </a:xfrm>
          <a:prstGeom prst="rect">
            <a:avLst/>
          </a:prstGeom>
        </p:spPr>
      </p:pic>
      <p:pic>
        <p:nvPicPr>
          <p:cNvPr id="225" name="Image 219" descr="preencoded.png"/>
          <p:cNvPicPr>
            <a:picLocks noChangeAspect="1"/>
          </p:cNvPicPr>
          <p:nvPr/>
        </p:nvPicPr>
        <p:blipFill>
          <a:blip r:embed="rId222"/>
          <a:stretch>
            <a:fillRect/>
          </a:stretch>
        </p:blipFill>
        <p:spPr>
          <a:xfrm>
            <a:off x="91918" y="12119570"/>
            <a:ext cx="296683" cy="97135"/>
          </a:xfrm>
          <a:prstGeom prst="rect">
            <a:avLst/>
          </a:prstGeom>
        </p:spPr>
      </p:pic>
      <p:pic>
        <p:nvPicPr>
          <p:cNvPr id="226" name="Image 220" descr="preencoded.png"/>
          <p:cNvPicPr>
            <a:picLocks noChangeAspect="1"/>
          </p:cNvPicPr>
          <p:nvPr/>
        </p:nvPicPr>
        <p:blipFill>
          <a:blip r:embed="rId223"/>
          <a:stretch>
            <a:fillRect/>
          </a:stretch>
        </p:blipFill>
        <p:spPr>
          <a:xfrm>
            <a:off x="488503" y="12444512"/>
            <a:ext cx="127614" cy="146149"/>
          </a:xfrm>
          <a:prstGeom prst="rect">
            <a:avLst/>
          </a:prstGeom>
        </p:spPr>
      </p:pic>
      <p:pic>
        <p:nvPicPr>
          <p:cNvPr id="227" name="Image 221" descr="preencoded.png"/>
          <p:cNvPicPr>
            <a:picLocks noChangeAspect="1"/>
          </p:cNvPicPr>
          <p:nvPr/>
        </p:nvPicPr>
        <p:blipFill>
          <a:blip r:embed="rId224"/>
          <a:stretch>
            <a:fillRect/>
          </a:stretch>
        </p:blipFill>
        <p:spPr>
          <a:xfrm>
            <a:off x="628750" y="12396192"/>
            <a:ext cx="122149" cy="114498"/>
          </a:xfrm>
          <a:prstGeom prst="rect">
            <a:avLst/>
          </a:prstGeom>
        </p:spPr>
      </p:pic>
      <p:pic>
        <p:nvPicPr>
          <p:cNvPr id="228" name="Image 222" descr="preencoded.png"/>
          <p:cNvPicPr>
            <a:picLocks noChangeAspect="1"/>
          </p:cNvPicPr>
          <p:nvPr/>
        </p:nvPicPr>
        <p:blipFill>
          <a:blip r:embed="rId225"/>
          <a:stretch>
            <a:fillRect/>
          </a:stretch>
        </p:blipFill>
        <p:spPr>
          <a:xfrm>
            <a:off x="751042" y="13143756"/>
            <a:ext cx="509516" cy="306338"/>
          </a:xfrm>
          <a:prstGeom prst="rect">
            <a:avLst/>
          </a:prstGeom>
        </p:spPr>
      </p:pic>
      <p:pic>
        <p:nvPicPr>
          <p:cNvPr id="229" name="Image 223" descr="preencoded.png"/>
          <p:cNvPicPr>
            <a:picLocks noChangeAspect="1"/>
          </p:cNvPicPr>
          <p:nvPr/>
        </p:nvPicPr>
        <p:blipFill>
          <a:blip r:embed="rId226"/>
          <a:stretch>
            <a:fillRect/>
          </a:stretch>
        </p:blipFill>
        <p:spPr>
          <a:xfrm>
            <a:off x="567656" y="13096280"/>
            <a:ext cx="330776" cy="272852"/>
          </a:xfrm>
          <a:prstGeom prst="rect">
            <a:avLst/>
          </a:prstGeom>
        </p:spPr>
      </p:pic>
      <p:pic>
        <p:nvPicPr>
          <p:cNvPr id="230" name="Image 224" descr="preencoded.png"/>
          <p:cNvPicPr>
            <a:picLocks noChangeAspect="1"/>
          </p:cNvPicPr>
          <p:nvPr/>
        </p:nvPicPr>
        <p:blipFill>
          <a:blip r:embed="rId227"/>
          <a:stretch>
            <a:fillRect/>
          </a:stretch>
        </p:blipFill>
        <p:spPr>
          <a:xfrm>
            <a:off x="246327" y="12856319"/>
            <a:ext cx="360478" cy="441598"/>
          </a:xfrm>
          <a:prstGeom prst="rect">
            <a:avLst/>
          </a:prstGeom>
        </p:spPr>
      </p:pic>
      <p:pic>
        <p:nvPicPr>
          <p:cNvPr id="231" name="Image 225" descr="preencoded.png"/>
          <p:cNvPicPr>
            <a:picLocks noChangeAspect="1"/>
          </p:cNvPicPr>
          <p:nvPr/>
        </p:nvPicPr>
        <p:blipFill>
          <a:blip r:embed="rId228"/>
          <a:stretch>
            <a:fillRect/>
          </a:stretch>
        </p:blipFill>
        <p:spPr>
          <a:xfrm>
            <a:off x="419938" y="12880876"/>
            <a:ext cx="167952" cy="268362"/>
          </a:xfrm>
          <a:prstGeom prst="rect">
            <a:avLst/>
          </a:prstGeom>
        </p:spPr>
      </p:pic>
      <p:pic>
        <p:nvPicPr>
          <p:cNvPr id="232" name="Image 226" descr="preencoded.png"/>
          <p:cNvPicPr>
            <a:picLocks noChangeAspect="1"/>
          </p:cNvPicPr>
          <p:nvPr/>
        </p:nvPicPr>
        <p:blipFill>
          <a:blip r:embed="rId229"/>
          <a:stretch>
            <a:fillRect/>
          </a:stretch>
        </p:blipFill>
        <p:spPr>
          <a:xfrm>
            <a:off x="741270" y="13307169"/>
            <a:ext cx="65971" cy="53380"/>
          </a:xfrm>
          <a:prstGeom prst="rect">
            <a:avLst/>
          </a:prstGeom>
        </p:spPr>
      </p:pic>
      <p:pic>
        <p:nvPicPr>
          <p:cNvPr id="233" name="Image 227" descr="preencoded.png"/>
          <p:cNvPicPr>
            <a:picLocks noChangeAspect="1"/>
          </p:cNvPicPr>
          <p:nvPr/>
        </p:nvPicPr>
        <p:blipFill>
          <a:blip r:embed="rId230"/>
          <a:stretch>
            <a:fillRect/>
          </a:stretch>
        </p:blipFill>
        <p:spPr>
          <a:xfrm>
            <a:off x="93535" y="12763103"/>
            <a:ext cx="250875" cy="243979"/>
          </a:xfrm>
          <a:prstGeom prst="rect">
            <a:avLst/>
          </a:prstGeom>
        </p:spPr>
      </p:pic>
      <p:pic>
        <p:nvPicPr>
          <p:cNvPr id="234" name="Image 228" descr="preencoded.png"/>
          <p:cNvPicPr>
            <a:picLocks noChangeAspect="1"/>
          </p:cNvPicPr>
          <p:nvPr/>
        </p:nvPicPr>
        <p:blipFill>
          <a:blip r:embed="rId231"/>
          <a:stretch>
            <a:fillRect/>
          </a:stretch>
        </p:blipFill>
        <p:spPr>
          <a:xfrm>
            <a:off x="80981" y="12431539"/>
            <a:ext cx="179012" cy="231849"/>
          </a:xfrm>
          <a:prstGeom prst="rect">
            <a:avLst/>
          </a:prstGeom>
        </p:spPr>
      </p:pic>
      <p:pic>
        <p:nvPicPr>
          <p:cNvPr id="235" name="Image 229" descr="preencoded.png"/>
          <p:cNvPicPr>
            <a:picLocks noChangeAspect="1"/>
          </p:cNvPicPr>
          <p:nvPr/>
        </p:nvPicPr>
        <p:blipFill>
          <a:blip r:embed="rId232"/>
          <a:stretch>
            <a:fillRect/>
          </a:stretch>
        </p:blipFill>
        <p:spPr>
          <a:xfrm>
            <a:off x="214930" y="12710368"/>
            <a:ext cx="153770" cy="157609"/>
          </a:xfrm>
          <a:prstGeom prst="rect">
            <a:avLst/>
          </a:prstGeom>
        </p:spPr>
      </p:pic>
      <p:pic>
        <p:nvPicPr>
          <p:cNvPr id="236" name="Image 230" descr="preencoded.png"/>
          <p:cNvPicPr>
            <a:picLocks noChangeAspect="1"/>
          </p:cNvPicPr>
          <p:nvPr/>
        </p:nvPicPr>
        <p:blipFill>
          <a:blip r:embed="rId233"/>
          <a:stretch>
            <a:fillRect/>
          </a:stretch>
        </p:blipFill>
        <p:spPr>
          <a:xfrm>
            <a:off x="171617" y="12660709"/>
            <a:ext cx="125664" cy="81756"/>
          </a:xfrm>
          <a:prstGeom prst="rect">
            <a:avLst/>
          </a:prstGeom>
        </p:spPr>
      </p:pic>
      <p:pic>
        <p:nvPicPr>
          <p:cNvPr id="237" name="Image 231" descr="preencoded.png"/>
          <p:cNvPicPr>
            <a:picLocks noChangeAspect="1"/>
          </p:cNvPicPr>
          <p:nvPr/>
        </p:nvPicPr>
        <p:blipFill>
          <a:blip r:embed="rId234"/>
          <a:stretch>
            <a:fillRect/>
          </a:stretch>
        </p:blipFill>
        <p:spPr>
          <a:xfrm>
            <a:off x="25098" y="12381582"/>
            <a:ext cx="170058" cy="142627"/>
          </a:xfrm>
          <a:prstGeom prst="rect">
            <a:avLst/>
          </a:prstGeom>
        </p:spPr>
      </p:pic>
      <p:pic>
        <p:nvPicPr>
          <p:cNvPr id="238" name="Image 232" descr="preencoded.png"/>
          <p:cNvPicPr>
            <a:picLocks noChangeAspect="1"/>
          </p:cNvPicPr>
          <p:nvPr/>
        </p:nvPicPr>
        <p:blipFill>
          <a:blip r:embed="rId235"/>
          <a:stretch>
            <a:fillRect/>
          </a:stretch>
        </p:blipFill>
        <p:spPr>
          <a:xfrm>
            <a:off x="388944" y="12148220"/>
            <a:ext cx="43504" cy="52512"/>
          </a:xfrm>
          <a:prstGeom prst="rect">
            <a:avLst/>
          </a:prstGeom>
        </p:spPr>
      </p:pic>
      <p:pic>
        <p:nvPicPr>
          <p:cNvPr id="239" name="Image 233" descr="preencoded.png"/>
          <p:cNvPicPr>
            <a:picLocks noChangeAspect="1"/>
          </p:cNvPicPr>
          <p:nvPr/>
        </p:nvPicPr>
        <p:blipFill>
          <a:blip r:embed="rId236"/>
          <a:stretch>
            <a:fillRect/>
          </a:stretch>
        </p:blipFill>
        <p:spPr>
          <a:xfrm>
            <a:off x="184839" y="12874650"/>
            <a:ext cx="114379" cy="162496"/>
          </a:xfrm>
          <a:prstGeom prst="rect">
            <a:avLst/>
          </a:prstGeom>
        </p:spPr>
      </p:pic>
      <p:pic>
        <p:nvPicPr>
          <p:cNvPr id="240" name="Image 234" descr="preencoded.png"/>
          <p:cNvPicPr>
            <a:picLocks noChangeAspect="1"/>
          </p:cNvPicPr>
          <p:nvPr/>
        </p:nvPicPr>
        <p:blipFill>
          <a:blip r:embed="rId237"/>
          <a:stretch>
            <a:fillRect/>
          </a:stretch>
        </p:blipFill>
        <p:spPr>
          <a:xfrm>
            <a:off x="280272" y="13007231"/>
            <a:ext cx="114690" cy="81483"/>
          </a:xfrm>
          <a:prstGeom prst="rect">
            <a:avLst/>
          </a:prstGeom>
        </p:spPr>
      </p:pic>
      <p:pic>
        <p:nvPicPr>
          <p:cNvPr id="241" name="Image 235" descr="preencoded.png"/>
          <p:cNvPicPr>
            <a:picLocks noChangeAspect="1"/>
          </p:cNvPicPr>
          <p:nvPr/>
        </p:nvPicPr>
        <p:blipFill>
          <a:blip r:embed="rId238"/>
          <a:stretch>
            <a:fillRect/>
          </a:stretch>
        </p:blipFill>
        <p:spPr>
          <a:xfrm>
            <a:off x="812323" y="12743805"/>
            <a:ext cx="210733" cy="343272"/>
          </a:xfrm>
          <a:prstGeom prst="rect">
            <a:avLst/>
          </a:prstGeom>
        </p:spPr>
      </p:pic>
      <p:pic>
        <p:nvPicPr>
          <p:cNvPr id="242" name="Image 236" descr="preencoded.png"/>
          <p:cNvPicPr>
            <a:picLocks noChangeAspect="1"/>
          </p:cNvPicPr>
          <p:nvPr/>
        </p:nvPicPr>
        <p:blipFill>
          <a:blip r:embed="rId239"/>
          <a:stretch>
            <a:fillRect/>
          </a:stretch>
        </p:blipFill>
        <p:spPr>
          <a:xfrm>
            <a:off x="837974" y="12664058"/>
            <a:ext cx="81263" cy="122064"/>
          </a:xfrm>
          <a:prstGeom prst="rect">
            <a:avLst/>
          </a:prstGeom>
        </p:spPr>
      </p:pic>
      <p:pic>
        <p:nvPicPr>
          <p:cNvPr id="243" name="Image 237" descr="preencoded.png"/>
          <p:cNvPicPr>
            <a:picLocks noChangeAspect="1"/>
          </p:cNvPicPr>
          <p:nvPr/>
        </p:nvPicPr>
        <p:blipFill>
          <a:blip r:embed="rId240"/>
          <a:stretch>
            <a:fillRect/>
          </a:stretch>
        </p:blipFill>
        <p:spPr>
          <a:xfrm>
            <a:off x="881236" y="12765261"/>
            <a:ext cx="85224" cy="158254"/>
          </a:xfrm>
          <a:prstGeom prst="rect">
            <a:avLst/>
          </a:prstGeom>
        </p:spPr>
      </p:pic>
      <p:pic>
        <p:nvPicPr>
          <p:cNvPr id="244" name="Image 238" descr="preencoded.png"/>
          <p:cNvPicPr>
            <a:picLocks noChangeAspect="1"/>
          </p:cNvPicPr>
          <p:nvPr/>
        </p:nvPicPr>
        <p:blipFill>
          <a:blip r:embed="rId241"/>
          <a:stretch>
            <a:fillRect/>
          </a:stretch>
        </p:blipFill>
        <p:spPr>
          <a:xfrm>
            <a:off x="641711" y="12450763"/>
            <a:ext cx="211670" cy="254918"/>
          </a:xfrm>
          <a:prstGeom prst="rect">
            <a:avLst/>
          </a:prstGeom>
        </p:spPr>
      </p:pic>
      <p:pic>
        <p:nvPicPr>
          <p:cNvPr id="245" name="Image 239" descr="preencoded.png"/>
          <p:cNvPicPr>
            <a:picLocks noChangeAspect="1"/>
          </p:cNvPicPr>
          <p:nvPr/>
        </p:nvPicPr>
        <p:blipFill>
          <a:blip r:embed="rId242"/>
          <a:stretch>
            <a:fillRect/>
          </a:stretch>
        </p:blipFill>
        <p:spPr>
          <a:xfrm>
            <a:off x="1160631" y="13271996"/>
            <a:ext cx="107494" cy="112961"/>
          </a:xfrm>
          <a:prstGeom prst="rect">
            <a:avLst/>
          </a:prstGeom>
        </p:spPr>
      </p:pic>
      <p:pic>
        <p:nvPicPr>
          <p:cNvPr id="246" name="Image 240" descr="preencoded.png"/>
          <p:cNvPicPr>
            <a:picLocks noChangeAspect="1"/>
          </p:cNvPicPr>
          <p:nvPr/>
        </p:nvPicPr>
        <p:blipFill>
          <a:blip r:embed="rId243"/>
          <a:stretch>
            <a:fillRect/>
          </a:stretch>
        </p:blipFill>
        <p:spPr>
          <a:xfrm>
            <a:off x="1016390" y="13025115"/>
            <a:ext cx="168111" cy="262359"/>
          </a:xfrm>
          <a:prstGeom prst="rect">
            <a:avLst/>
          </a:prstGeom>
        </p:spPr>
      </p:pic>
      <p:pic>
        <p:nvPicPr>
          <p:cNvPr id="247" name="Image 241" descr="preencoded.png"/>
          <p:cNvPicPr>
            <a:picLocks noChangeAspect="1"/>
          </p:cNvPicPr>
          <p:nvPr/>
        </p:nvPicPr>
        <p:blipFill>
          <a:blip r:embed="rId244"/>
          <a:stretch>
            <a:fillRect/>
          </a:stretch>
        </p:blipFill>
        <p:spPr>
          <a:xfrm>
            <a:off x="366934" y="12706995"/>
            <a:ext cx="190448" cy="194419"/>
          </a:xfrm>
          <a:prstGeom prst="rect">
            <a:avLst/>
          </a:prstGeom>
        </p:spPr>
      </p:pic>
      <p:pic>
        <p:nvPicPr>
          <p:cNvPr id="248" name="Image 242" descr="preencoded.png"/>
          <p:cNvPicPr>
            <a:picLocks noChangeAspect="1"/>
          </p:cNvPicPr>
          <p:nvPr/>
        </p:nvPicPr>
        <p:blipFill>
          <a:blip r:embed="rId245"/>
          <a:stretch>
            <a:fillRect/>
          </a:stretch>
        </p:blipFill>
        <p:spPr>
          <a:xfrm>
            <a:off x="341658" y="12734032"/>
            <a:ext cx="96292" cy="166936"/>
          </a:xfrm>
          <a:prstGeom prst="rect">
            <a:avLst/>
          </a:prstGeom>
        </p:spPr>
      </p:pic>
      <p:pic>
        <p:nvPicPr>
          <p:cNvPr id="249" name="Image 243" descr="preencoded.png"/>
          <p:cNvPicPr>
            <a:picLocks noChangeAspect="1"/>
          </p:cNvPicPr>
          <p:nvPr/>
        </p:nvPicPr>
        <p:blipFill>
          <a:blip r:embed="rId246"/>
          <a:stretch>
            <a:fillRect/>
          </a:stretch>
        </p:blipFill>
        <p:spPr>
          <a:xfrm>
            <a:off x="361776" y="12663215"/>
            <a:ext cx="109485" cy="82724"/>
          </a:xfrm>
          <a:prstGeom prst="rect">
            <a:avLst/>
          </a:prstGeom>
        </p:spPr>
      </p:pic>
      <p:pic>
        <p:nvPicPr>
          <p:cNvPr id="250" name="Image 244" descr="preencoded.png"/>
          <p:cNvPicPr>
            <a:picLocks noChangeAspect="1"/>
          </p:cNvPicPr>
          <p:nvPr/>
        </p:nvPicPr>
        <p:blipFill>
          <a:blip r:embed="rId247"/>
          <a:stretch>
            <a:fillRect/>
          </a:stretch>
        </p:blipFill>
        <p:spPr>
          <a:xfrm>
            <a:off x="298771" y="12464231"/>
            <a:ext cx="125251" cy="70545"/>
          </a:xfrm>
          <a:prstGeom prst="rect">
            <a:avLst/>
          </a:prstGeom>
        </p:spPr>
      </p:pic>
      <p:pic>
        <p:nvPicPr>
          <p:cNvPr id="251" name="Image 245" descr="preencoded.png"/>
          <p:cNvPicPr>
            <a:picLocks noChangeAspect="1"/>
          </p:cNvPicPr>
          <p:nvPr/>
        </p:nvPicPr>
        <p:blipFill>
          <a:blip r:embed="rId248"/>
          <a:stretch>
            <a:fillRect/>
          </a:stretch>
        </p:blipFill>
        <p:spPr>
          <a:xfrm>
            <a:off x="284869" y="12548046"/>
            <a:ext cx="73811" cy="69676"/>
          </a:xfrm>
          <a:prstGeom prst="rect">
            <a:avLst/>
          </a:prstGeom>
        </p:spPr>
      </p:pic>
      <p:pic>
        <p:nvPicPr>
          <p:cNvPr id="252" name="Image 246" descr="preencoded.png"/>
          <p:cNvPicPr>
            <a:picLocks noChangeAspect="1"/>
          </p:cNvPicPr>
          <p:nvPr/>
        </p:nvPicPr>
        <p:blipFill>
          <a:blip r:embed="rId249"/>
          <a:stretch>
            <a:fillRect/>
          </a:stretch>
        </p:blipFill>
        <p:spPr>
          <a:xfrm>
            <a:off x="314261" y="12583269"/>
            <a:ext cx="72744" cy="67047"/>
          </a:xfrm>
          <a:prstGeom prst="rect">
            <a:avLst/>
          </a:prstGeom>
        </p:spPr>
      </p:pic>
      <p:pic>
        <p:nvPicPr>
          <p:cNvPr id="253" name="Image 247" descr="preencoded.png"/>
          <p:cNvPicPr>
            <a:picLocks noChangeAspect="1"/>
          </p:cNvPicPr>
          <p:nvPr/>
        </p:nvPicPr>
        <p:blipFill>
          <a:blip r:embed="rId250"/>
          <a:stretch>
            <a:fillRect/>
          </a:stretch>
        </p:blipFill>
        <p:spPr>
          <a:xfrm>
            <a:off x="222153" y="12603361"/>
            <a:ext cx="54164" cy="77763"/>
          </a:xfrm>
          <a:prstGeom prst="rect">
            <a:avLst/>
          </a:prstGeom>
        </p:spPr>
      </p:pic>
      <p:pic>
        <p:nvPicPr>
          <p:cNvPr id="254" name="Image 248" descr="preencoded.png"/>
          <p:cNvPicPr>
            <a:picLocks noChangeAspect="1"/>
          </p:cNvPicPr>
          <p:nvPr/>
        </p:nvPicPr>
        <p:blipFill>
          <a:blip r:embed="rId251"/>
          <a:stretch>
            <a:fillRect/>
          </a:stretch>
        </p:blipFill>
        <p:spPr>
          <a:xfrm>
            <a:off x="259982" y="12399590"/>
            <a:ext cx="43847" cy="41622"/>
          </a:xfrm>
          <a:prstGeom prst="rect">
            <a:avLst/>
          </a:prstGeom>
        </p:spPr>
      </p:pic>
      <p:pic>
        <p:nvPicPr>
          <p:cNvPr id="255" name="Image 249" descr="preencoded.png"/>
          <p:cNvPicPr>
            <a:picLocks noChangeAspect="1"/>
          </p:cNvPicPr>
          <p:nvPr/>
        </p:nvPicPr>
        <p:blipFill>
          <a:blip r:embed="rId252"/>
          <a:stretch>
            <a:fillRect/>
          </a:stretch>
        </p:blipFill>
        <p:spPr>
          <a:xfrm>
            <a:off x="645652" y="12475642"/>
            <a:ext cx="151574" cy="270669"/>
          </a:xfrm>
          <a:prstGeom prst="rect">
            <a:avLst/>
          </a:prstGeom>
        </p:spPr>
      </p:pic>
      <p:pic>
        <p:nvPicPr>
          <p:cNvPr id="256" name="Image 250" descr="preencoded.png"/>
          <p:cNvPicPr>
            <a:picLocks noChangeAspect="1"/>
          </p:cNvPicPr>
          <p:nvPr/>
        </p:nvPicPr>
        <p:blipFill>
          <a:blip r:embed="rId253"/>
          <a:stretch>
            <a:fillRect/>
          </a:stretch>
        </p:blipFill>
        <p:spPr>
          <a:xfrm>
            <a:off x="604741" y="12590661"/>
            <a:ext cx="139744" cy="237430"/>
          </a:xfrm>
          <a:prstGeom prst="rect">
            <a:avLst/>
          </a:prstGeom>
        </p:spPr>
      </p:pic>
      <p:pic>
        <p:nvPicPr>
          <p:cNvPr id="257" name="Image 251" descr="preencoded.png"/>
          <p:cNvPicPr>
            <a:picLocks noChangeAspect="1"/>
          </p:cNvPicPr>
          <p:nvPr/>
        </p:nvPicPr>
        <p:blipFill>
          <a:blip r:embed="rId254"/>
          <a:stretch>
            <a:fillRect/>
          </a:stretch>
        </p:blipFill>
        <p:spPr>
          <a:xfrm>
            <a:off x="523065" y="12443693"/>
            <a:ext cx="53820" cy="36860"/>
          </a:xfrm>
          <a:prstGeom prst="rect">
            <a:avLst/>
          </a:prstGeom>
        </p:spPr>
      </p:pic>
      <p:pic>
        <p:nvPicPr>
          <p:cNvPr id="258" name="Image 252" descr="preencoded.png"/>
          <p:cNvPicPr>
            <a:picLocks noChangeAspect="1"/>
          </p:cNvPicPr>
          <p:nvPr/>
        </p:nvPicPr>
        <p:blipFill>
          <a:blip r:embed="rId255"/>
          <a:stretch>
            <a:fillRect/>
          </a:stretch>
        </p:blipFill>
        <p:spPr>
          <a:xfrm>
            <a:off x="432995" y="12566923"/>
            <a:ext cx="311886" cy="378073"/>
          </a:xfrm>
          <a:prstGeom prst="rect">
            <a:avLst/>
          </a:prstGeom>
        </p:spPr>
      </p:pic>
      <p:pic>
        <p:nvPicPr>
          <p:cNvPr id="259" name="Image 253" descr="preencoded.png"/>
          <p:cNvPicPr>
            <a:picLocks noChangeAspect="1"/>
          </p:cNvPicPr>
          <p:nvPr/>
        </p:nvPicPr>
        <p:blipFill>
          <a:blip r:embed="rId256"/>
          <a:stretch>
            <a:fillRect/>
          </a:stretch>
        </p:blipFill>
        <p:spPr>
          <a:xfrm>
            <a:off x="448438" y="12691566"/>
            <a:ext cx="69811" cy="62111"/>
          </a:xfrm>
          <a:prstGeom prst="rect">
            <a:avLst/>
          </a:prstGeom>
        </p:spPr>
      </p:pic>
      <p:pic>
        <p:nvPicPr>
          <p:cNvPr id="260" name="Image 254" descr="preencoded.png"/>
          <p:cNvPicPr>
            <a:picLocks noChangeAspect="1"/>
          </p:cNvPicPr>
          <p:nvPr/>
        </p:nvPicPr>
        <p:blipFill>
          <a:blip r:embed="rId257"/>
          <a:stretch>
            <a:fillRect/>
          </a:stretch>
        </p:blipFill>
        <p:spPr>
          <a:xfrm>
            <a:off x="551265" y="13010282"/>
            <a:ext cx="264803" cy="242987"/>
          </a:xfrm>
          <a:prstGeom prst="rect">
            <a:avLst/>
          </a:prstGeom>
        </p:spPr>
      </p:pic>
      <p:pic>
        <p:nvPicPr>
          <p:cNvPr id="261" name="Image 255" descr="preencoded.png"/>
          <p:cNvPicPr>
            <a:picLocks noChangeAspect="1"/>
          </p:cNvPicPr>
          <p:nvPr/>
        </p:nvPicPr>
        <p:blipFill>
          <a:blip r:embed="rId258"/>
          <a:stretch>
            <a:fillRect/>
          </a:stretch>
        </p:blipFill>
        <p:spPr>
          <a:xfrm>
            <a:off x="937750" y="13145219"/>
            <a:ext cx="237006" cy="219100"/>
          </a:xfrm>
          <a:prstGeom prst="rect">
            <a:avLst/>
          </a:prstGeom>
        </p:spPr>
      </p:pic>
      <p:pic>
        <p:nvPicPr>
          <p:cNvPr id="262" name="Image 256" descr="preencoded.png"/>
          <p:cNvPicPr>
            <a:picLocks noChangeAspect="1"/>
          </p:cNvPicPr>
          <p:nvPr/>
        </p:nvPicPr>
        <p:blipFill>
          <a:blip r:embed="rId259"/>
          <a:stretch>
            <a:fillRect/>
          </a:stretch>
        </p:blipFill>
        <p:spPr>
          <a:xfrm>
            <a:off x="1062300" y="13302431"/>
            <a:ext cx="167823" cy="104353"/>
          </a:xfrm>
          <a:prstGeom prst="rect">
            <a:avLst/>
          </a:prstGeom>
        </p:spPr>
      </p:pic>
      <p:pic>
        <p:nvPicPr>
          <p:cNvPr id="263" name="Image 257" descr="preencoded.png"/>
          <p:cNvPicPr>
            <a:picLocks noChangeAspect="1"/>
          </p:cNvPicPr>
          <p:nvPr/>
        </p:nvPicPr>
        <p:blipFill>
          <a:blip r:embed="rId260"/>
          <a:stretch>
            <a:fillRect/>
          </a:stretch>
        </p:blipFill>
        <p:spPr>
          <a:xfrm>
            <a:off x="694671" y="13017178"/>
            <a:ext cx="189669" cy="170706"/>
          </a:xfrm>
          <a:prstGeom prst="rect">
            <a:avLst/>
          </a:prstGeom>
        </p:spPr>
      </p:pic>
      <p:pic>
        <p:nvPicPr>
          <p:cNvPr id="264" name="Image 258" descr="preencoded.png"/>
          <p:cNvPicPr>
            <a:picLocks noChangeAspect="1"/>
          </p:cNvPicPr>
          <p:nvPr/>
        </p:nvPicPr>
        <p:blipFill>
          <a:blip r:embed="rId261"/>
          <a:stretch>
            <a:fillRect/>
          </a:stretch>
        </p:blipFill>
        <p:spPr>
          <a:xfrm>
            <a:off x="709631" y="13150875"/>
            <a:ext cx="183725" cy="114449"/>
          </a:xfrm>
          <a:prstGeom prst="rect">
            <a:avLst/>
          </a:prstGeom>
        </p:spPr>
      </p:pic>
      <p:pic>
        <p:nvPicPr>
          <p:cNvPr id="265" name="Image 259" descr="preencoded.png"/>
          <p:cNvPicPr>
            <a:picLocks noChangeAspect="1"/>
          </p:cNvPicPr>
          <p:nvPr/>
        </p:nvPicPr>
        <p:blipFill>
          <a:blip r:embed="rId262"/>
          <a:stretch>
            <a:fillRect/>
          </a:stretch>
        </p:blipFill>
        <p:spPr>
          <a:xfrm>
            <a:off x="812979" y="13038931"/>
            <a:ext cx="161799" cy="167953"/>
          </a:xfrm>
          <a:prstGeom prst="rect">
            <a:avLst/>
          </a:prstGeom>
        </p:spPr>
      </p:pic>
      <p:pic>
        <p:nvPicPr>
          <p:cNvPr id="266" name="Image 260" descr="preencoded.png"/>
          <p:cNvPicPr>
            <a:picLocks noChangeAspect="1"/>
          </p:cNvPicPr>
          <p:nvPr/>
        </p:nvPicPr>
        <p:blipFill>
          <a:blip r:embed="rId263"/>
          <a:stretch>
            <a:fillRect/>
          </a:stretch>
        </p:blipFill>
        <p:spPr>
          <a:xfrm>
            <a:off x="959979" y="13213556"/>
            <a:ext cx="47098" cy="73769"/>
          </a:xfrm>
          <a:prstGeom prst="rect">
            <a:avLst/>
          </a:prstGeom>
        </p:spPr>
      </p:pic>
      <p:pic>
        <p:nvPicPr>
          <p:cNvPr id="267" name="Image 261" descr="preencoded.png"/>
          <p:cNvPicPr>
            <a:picLocks noChangeAspect="1"/>
          </p:cNvPicPr>
          <p:nvPr/>
        </p:nvPicPr>
        <p:blipFill>
          <a:blip r:embed="rId264"/>
          <a:stretch>
            <a:fillRect/>
          </a:stretch>
        </p:blipFill>
        <p:spPr>
          <a:xfrm>
            <a:off x="439498" y="12799541"/>
            <a:ext cx="202598" cy="241399"/>
          </a:xfrm>
          <a:prstGeom prst="rect">
            <a:avLst/>
          </a:prstGeom>
        </p:spPr>
      </p:pic>
      <p:pic>
        <p:nvPicPr>
          <p:cNvPr id="268" name="Image 262" descr="preencoded.png"/>
          <p:cNvPicPr>
            <a:picLocks noChangeAspect="1"/>
          </p:cNvPicPr>
          <p:nvPr/>
        </p:nvPicPr>
        <p:blipFill>
          <a:blip r:embed="rId265"/>
          <a:stretch>
            <a:fillRect/>
          </a:stretch>
        </p:blipFill>
        <p:spPr>
          <a:xfrm>
            <a:off x="891393" y="13015292"/>
            <a:ext cx="234713" cy="253305"/>
          </a:xfrm>
          <a:prstGeom prst="rect">
            <a:avLst/>
          </a:prstGeom>
        </p:spPr>
      </p:pic>
      <p:pic>
        <p:nvPicPr>
          <p:cNvPr id="269" name="Image 263" descr="preencoded.png"/>
          <p:cNvPicPr>
            <a:picLocks noChangeAspect="1"/>
          </p:cNvPicPr>
          <p:nvPr/>
        </p:nvPicPr>
        <p:blipFill>
          <a:blip r:embed="rId266"/>
          <a:stretch>
            <a:fillRect/>
          </a:stretch>
        </p:blipFill>
        <p:spPr>
          <a:xfrm>
            <a:off x="713414" y="12720985"/>
            <a:ext cx="145782" cy="363091"/>
          </a:xfrm>
          <a:prstGeom prst="rect">
            <a:avLst/>
          </a:prstGeom>
        </p:spPr>
      </p:pic>
      <p:pic>
        <p:nvPicPr>
          <p:cNvPr id="270" name="Image 264" descr="preencoded.png"/>
          <p:cNvPicPr>
            <a:picLocks noChangeAspect="1"/>
          </p:cNvPicPr>
          <p:nvPr/>
        </p:nvPicPr>
        <p:blipFill>
          <a:blip r:embed="rId267"/>
          <a:stretch>
            <a:fillRect/>
          </a:stretch>
        </p:blipFill>
        <p:spPr>
          <a:xfrm>
            <a:off x="742474" y="12665273"/>
            <a:ext cx="124603" cy="111398"/>
          </a:xfrm>
          <a:prstGeom prst="rect">
            <a:avLst/>
          </a:prstGeom>
        </p:spPr>
      </p:pic>
      <p:pic>
        <p:nvPicPr>
          <p:cNvPr id="271" name="Image 265" descr="preencoded.png"/>
          <p:cNvPicPr>
            <a:picLocks noChangeAspect="1"/>
          </p:cNvPicPr>
          <p:nvPr/>
        </p:nvPicPr>
        <p:blipFill>
          <a:blip r:embed="rId268"/>
          <a:stretch>
            <a:fillRect/>
          </a:stretch>
        </p:blipFill>
        <p:spPr>
          <a:xfrm>
            <a:off x="792965" y="12901315"/>
            <a:ext cx="57955" cy="137716"/>
          </a:xfrm>
          <a:prstGeom prst="rect">
            <a:avLst/>
          </a:prstGeom>
        </p:spPr>
      </p:pic>
      <p:pic>
        <p:nvPicPr>
          <p:cNvPr id="272" name="Image 266" descr="preencoded.png"/>
          <p:cNvPicPr>
            <a:picLocks noChangeAspect="1"/>
          </p:cNvPicPr>
          <p:nvPr/>
        </p:nvPicPr>
        <p:blipFill>
          <a:blip r:embed="rId269"/>
          <a:stretch>
            <a:fillRect/>
          </a:stretch>
        </p:blipFill>
        <p:spPr>
          <a:xfrm>
            <a:off x="811986" y="12830795"/>
            <a:ext cx="40534" cy="70346"/>
          </a:xfrm>
          <a:prstGeom prst="rect">
            <a:avLst/>
          </a:prstGeom>
        </p:spPr>
      </p:pic>
      <p:pic>
        <p:nvPicPr>
          <p:cNvPr id="273" name="Image 267" descr="preencoded.png"/>
          <p:cNvPicPr>
            <a:picLocks noChangeAspect="1"/>
          </p:cNvPicPr>
          <p:nvPr/>
        </p:nvPicPr>
        <p:blipFill>
          <a:blip r:embed="rId270"/>
          <a:stretch>
            <a:fillRect/>
          </a:stretch>
        </p:blipFill>
        <p:spPr>
          <a:xfrm>
            <a:off x="437550" y="12787933"/>
            <a:ext cx="54975" cy="77118"/>
          </a:xfrm>
          <a:prstGeom prst="rect">
            <a:avLst/>
          </a:prstGeom>
        </p:spPr>
      </p:pic>
      <p:pic>
        <p:nvPicPr>
          <p:cNvPr id="274" name="Image 268" descr="preencoded.png"/>
          <p:cNvPicPr>
            <a:picLocks noChangeAspect="1"/>
          </p:cNvPicPr>
          <p:nvPr/>
        </p:nvPicPr>
        <p:blipFill>
          <a:blip r:embed="rId271"/>
          <a:stretch>
            <a:fillRect/>
          </a:stretch>
        </p:blipFill>
        <p:spPr>
          <a:xfrm>
            <a:off x="708599" y="12785452"/>
            <a:ext cx="47286" cy="132755"/>
          </a:xfrm>
          <a:prstGeom prst="rect">
            <a:avLst/>
          </a:prstGeom>
        </p:spPr>
      </p:pic>
      <p:pic>
        <p:nvPicPr>
          <p:cNvPr id="275" name="Image 269" descr="preencoded.png"/>
          <p:cNvPicPr>
            <a:picLocks noChangeAspect="1"/>
          </p:cNvPicPr>
          <p:nvPr/>
        </p:nvPicPr>
        <p:blipFill>
          <a:blip r:embed="rId272"/>
          <a:stretch>
            <a:fillRect/>
          </a:stretch>
        </p:blipFill>
        <p:spPr>
          <a:xfrm>
            <a:off x="607321" y="12821717"/>
            <a:ext cx="89242" cy="153814"/>
          </a:xfrm>
          <a:prstGeom prst="rect">
            <a:avLst/>
          </a:prstGeom>
        </p:spPr>
      </p:pic>
      <p:pic>
        <p:nvPicPr>
          <p:cNvPr id="276" name="Image 270" descr="preencoded.png"/>
          <p:cNvPicPr>
            <a:picLocks noChangeAspect="1"/>
          </p:cNvPicPr>
          <p:nvPr/>
        </p:nvPicPr>
        <p:blipFill>
          <a:blip r:embed="rId273"/>
          <a:stretch>
            <a:fillRect/>
          </a:stretch>
        </p:blipFill>
        <p:spPr>
          <a:xfrm>
            <a:off x="696562" y="12908211"/>
            <a:ext cx="60010" cy="74712"/>
          </a:xfrm>
          <a:prstGeom prst="rect">
            <a:avLst/>
          </a:prstGeom>
        </p:spPr>
      </p:pic>
      <p:pic>
        <p:nvPicPr>
          <p:cNvPr id="277" name="Image 271" descr="preencoded.png"/>
          <p:cNvPicPr>
            <a:picLocks noChangeAspect="1"/>
          </p:cNvPicPr>
          <p:nvPr/>
        </p:nvPicPr>
        <p:blipFill>
          <a:blip r:embed="rId274"/>
          <a:stretch>
            <a:fillRect/>
          </a:stretch>
        </p:blipFill>
        <p:spPr>
          <a:xfrm>
            <a:off x="607492" y="12886531"/>
            <a:ext cx="150147" cy="153020"/>
          </a:xfrm>
          <a:prstGeom prst="rect">
            <a:avLst/>
          </a:prstGeom>
        </p:spPr>
      </p:pic>
      <p:pic>
        <p:nvPicPr>
          <p:cNvPr id="278" name="Image 272" descr="preencoded.png"/>
          <p:cNvPicPr>
            <a:picLocks noChangeAspect="1"/>
          </p:cNvPicPr>
          <p:nvPr/>
        </p:nvPicPr>
        <p:blipFill>
          <a:blip r:embed="rId275"/>
          <a:stretch>
            <a:fillRect/>
          </a:stretch>
        </p:blipFill>
        <p:spPr>
          <a:xfrm>
            <a:off x="592336" y="12911460"/>
            <a:ext cx="97348" cy="123453"/>
          </a:xfrm>
          <a:prstGeom prst="rect">
            <a:avLst/>
          </a:prstGeom>
        </p:spPr>
      </p:pic>
      <p:pic>
        <p:nvPicPr>
          <p:cNvPr id="279" name="Image 273" descr="preencoded.png"/>
          <p:cNvPicPr>
            <a:picLocks noChangeAspect="1"/>
          </p:cNvPicPr>
          <p:nvPr/>
        </p:nvPicPr>
        <p:blipFill>
          <a:blip r:embed="rId276"/>
          <a:stretch>
            <a:fillRect/>
          </a:stretch>
        </p:blipFill>
        <p:spPr>
          <a:xfrm>
            <a:off x="694671" y="13047464"/>
            <a:ext cx="65685" cy="62061"/>
          </a:xfrm>
          <a:prstGeom prst="rect">
            <a:avLst/>
          </a:prstGeom>
        </p:spPr>
      </p:pic>
      <p:pic>
        <p:nvPicPr>
          <p:cNvPr id="280" name="Image 274" descr="preencoded.png"/>
          <p:cNvPicPr>
            <a:picLocks noChangeAspect="1"/>
          </p:cNvPicPr>
          <p:nvPr/>
        </p:nvPicPr>
        <p:blipFill>
          <a:blip r:embed="rId277"/>
          <a:stretch>
            <a:fillRect/>
          </a:stretch>
        </p:blipFill>
        <p:spPr>
          <a:xfrm>
            <a:off x="748681" y="12981955"/>
            <a:ext cx="41893" cy="83046"/>
          </a:xfrm>
          <a:prstGeom prst="rect">
            <a:avLst/>
          </a:prstGeom>
        </p:spPr>
      </p:pic>
      <p:pic>
        <p:nvPicPr>
          <p:cNvPr id="281" name="Image 275" descr="preencoded.png"/>
          <p:cNvPicPr>
            <a:picLocks noChangeAspect="1"/>
          </p:cNvPicPr>
          <p:nvPr/>
        </p:nvPicPr>
        <p:blipFill>
          <a:blip r:embed="rId278"/>
          <a:stretch>
            <a:fillRect/>
          </a:stretch>
        </p:blipFill>
        <p:spPr>
          <a:xfrm>
            <a:off x="883729" y="13067581"/>
            <a:ext cx="66556" cy="77539"/>
          </a:xfrm>
          <a:prstGeom prst="rect">
            <a:avLst/>
          </a:prstGeom>
        </p:spPr>
      </p:pic>
      <p:pic>
        <p:nvPicPr>
          <p:cNvPr id="282" name="Image 276" descr="preencoded.png"/>
          <p:cNvPicPr>
            <a:picLocks noChangeAspect="1"/>
          </p:cNvPicPr>
          <p:nvPr/>
        </p:nvPicPr>
        <p:blipFill>
          <a:blip r:embed="rId279"/>
          <a:stretch>
            <a:fillRect/>
          </a:stretch>
        </p:blipFill>
        <p:spPr>
          <a:xfrm>
            <a:off x="2039257" y="10554915"/>
            <a:ext cx="433573" cy="511398"/>
          </a:xfrm>
          <a:prstGeom prst="rect">
            <a:avLst/>
          </a:prstGeom>
        </p:spPr>
      </p:pic>
      <p:pic>
        <p:nvPicPr>
          <p:cNvPr id="283" name="Image 277" descr="preencoded.png"/>
          <p:cNvPicPr>
            <a:picLocks noChangeAspect="1"/>
          </p:cNvPicPr>
          <p:nvPr/>
        </p:nvPicPr>
        <p:blipFill>
          <a:blip r:embed="rId280"/>
          <a:stretch>
            <a:fillRect/>
          </a:stretch>
        </p:blipFill>
        <p:spPr>
          <a:xfrm>
            <a:off x="1832858" y="10874102"/>
            <a:ext cx="427119" cy="433908"/>
          </a:xfrm>
          <a:prstGeom prst="rect">
            <a:avLst/>
          </a:prstGeom>
        </p:spPr>
      </p:pic>
      <p:pic>
        <p:nvPicPr>
          <p:cNvPr id="284" name="Image 278" descr="preencoded.png"/>
          <p:cNvPicPr>
            <a:picLocks noChangeAspect="1"/>
          </p:cNvPicPr>
          <p:nvPr/>
        </p:nvPicPr>
        <p:blipFill>
          <a:blip r:embed="rId281"/>
          <a:stretch>
            <a:fillRect/>
          </a:stretch>
        </p:blipFill>
        <p:spPr>
          <a:xfrm>
            <a:off x="1665158" y="10827172"/>
            <a:ext cx="368972" cy="683940"/>
          </a:xfrm>
          <a:prstGeom prst="rect">
            <a:avLst/>
          </a:prstGeom>
        </p:spPr>
      </p:pic>
      <p:pic>
        <p:nvPicPr>
          <p:cNvPr id="285" name="Image 279" descr="preencoded.png"/>
          <p:cNvPicPr>
            <a:picLocks noChangeAspect="1"/>
          </p:cNvPicPr>
          <p:nvPr/>
        </p:nvPicPr>
        <p:blipFill>
          <a:blip r:embed="rId282"/>
          <a:stretch>
            <a:fillRect/>
          </a:stretch>
        </p:blipFill>
        <p:spPr>
          <a:xfrm>
            <a:off x="2349851" y="9923686"/>
            <a:ext cx="268878" cy="718964"/>
          </a:xfrm>
          <a:prstGeom prst="rect">
            <a:avLst/>
          </a:prstGeom>
        </p:spPr>
      </p:pic>
      <p:pic>
        <p:nvPicPr>
          <p:cNvPr id="286" name="Image 280" descr="preencoded.png"/>
          <p:cNvPicPr>
            <a:picLocks noChangeAspect="1"/>
          </p:cNvPicPr>
          <p:nvPr/>
        </p:nvPicPr>
        <p:blipFill>
          <a:blip r:embed="rId283"/>
          <a:stretch>
            <a:fillRect/>
          </a:stretch>
        </p:blipFill>
        <p:spPr>
          <a:xfrm>
            <a:off x="2298651" y="9269115"/>
            <a:ext cx="397346" cy="561901"/>
          </a:xfrm>
          <a:prstGeom prst="rect">
            <a:avLst/>
          </a:prstGeom>
        </p:spPr>
      </p:pic>
      <p:pic>
        <p:nvPicPr>
          <p:cNvPr id="287" name="Image 281" descr="preencoded.png"/>
          <p:cNvPicPr>
            <a:picLocks noChangeAspect="1"/>
          </p:cNvPicPr>
          <p:nvPr/>
        </p:nvPicPr>
        <p:blipFill>
          <a:blip r:embed="rId284"/>
          <a:stretch>
            <a:fillRect/>
          </a:stretch>
        </p:blipFill>
        <p:spPr>
          <a:xfrm>
            <a:off x="1367080" y="10642005"/>
            <a:ext cx="185031" cy="734640"/>
          </a:xfrm>
          <a:prstGeom prst="rect">
            <a:avLst/>
          </a:prstGeom>
        </p:spPr>
      </p:pic>
      <p:pic>
        <p:nvPicPr>
          <p:cNvPr id="288" name="Image 282" descr="preencoded.png"/>
          <p:cNvPicPr>
            <a:picLocks noChangeAspect="1"/>
          </p:cNvPicPr>
          <p:nvPr/>
        </p:nvPicPr>
        <p:blipFill>
          <a:blip r:embed="rId285"/>
          <a:stretch>
            <a:fillRect/>
          </a:stretch>
        </p:blipFill>
        <p:spPr>
          <a:xfrm>
            <a:off x="2363233" y="8681343"/>
            <a:ext cx="284962" cy="613842"/>
          </a:xfrm>
          <a:prstGeom prst="rect">
            <a:avLst/>
          </a:prstGeom>
        </p:spPr>
      </p:pic>
      <p:pic>
        <p:nvPicPr>
          <p:cNvPr id="289" name="Image 283" descr="preencoded.png"/>
          <p:cNvPicPr>
            <a:picLocks noChangeAspect="1"/>
          </p:cNvPicPr>
          <p:nvPr/>
        </p:nvPicPr>
        <p:blipFill>
          <a:blip r:embed="rId286"/>
          <a:stretch>
            <a:fillRect/>
          </a:stretch>
        </p:blipFill>
        <p:spPr>
          <a:xfrm>
            <a:off x="2311867" y="9099476"/>
            <a:ext cx="384130" cy="397297"/>
          </a:xfrm>
          <a:prstGeom prst="rect">
            <a:avLst/>
          </a:prstGeom>
        </p:spPr>
      </p:pic>
      <p:pic>
        <p:nvPicPr>
          <p:cNvPr id="290" name="Image 284" descr="preencoded.png"/>
          <p:cNvPicPr>
            <a:picLocks noChangeAspect="1"/>
          </p:cNvPicPr>
          <p:nvPr/>
        </p:nvPicPr>
        <p:blipFill>
          <a:blip r:embed="rId287"/>
          <a:stretch>
            <a:fillRect/>
          </a:stretch>
        </p:blipFill>
        <p:spPr>
          <a:xfrm>
            <a:off x="1594486" y="11026428"/>
            <a:ext cx="209435" cy="527968"/>
          </a:xfrm>
          <a:prstGeom prst="rect">
            <a:avLst/>
          </a:prstGeom>
        </p:spPr>
      </p:pic>
      <p:pic>
        <p:nvPicPr>
          <p:cNvPr id="291" name="Image 285" descr="preencoded.png"/>
          <p:cNvPicPr>
            <a:picLocks noChangeAspect="1"/>
          </p:cNvPicPr>
          <p:nvPr/>
        </p:nvPicPr>
        <p:blipFill>
          <a:blip r:embed="rId288"/>
          <a:stretch>
            <a:fillRect/>
          </a:stretch>
        </p:blipFill>
        <p:spPr>
          <a:xfrm>
            <a:off x="2600292" y="9551293"/>
            <a:ext cx="176923" cy="475555"/>
          </a:xfrm>
          <a:prstGeom prst="rect">
            <a:avLst/>
          </a:prstGeom>
        </p:spPr>
      </p:pic>
      <p:pic>
        <p:nvPicPr>
          <p:cNvPr id="292" name="Image 286" descr="preencoded.png"/>
          <p:cNvPicPr>
            <a:picLocks noChangeAspect="1"/>
          </p:cNvPicPr>
          <p:nvPr/>
        </p:nvPicPr>
        <p:blipFill>
          <a:blip r:embed="rId289"/>
          <a:stretch>
            <a:fillRect/>
          </a:stretch>
        </p:blipFill>
        <p:spPr>
          <a:xfrm>
            <a:off x="2461715" y="9458896"/>
            <a:ext cx="275551" cy="627435"/>
          </a:xfrm>
          <a:prstGeom prst="rect">
            <a:avLst/>
          </a:prstGeom>
        </p:spPr>
      </p:pic>
      <p:pic>
        <p:nvPicPr>
          <p:cNvPr id="293" name="Image 287" descr="preencoded.png"/>
          <p:cNvPicPr>
            <a:picLocks noChangeAspect="1"/>
          </p:cNvPicPr>
          <p:nvPr/>
        </p:nvPicPr>
        <p:blipFill>
          <a:blip r:embed="rId290"/>
          <a:stretch>
            <a:fillRect/>
          </a:stretch>
        </p:blipFill>
        <p:spPr>
          <a:xfrm>
            <a:off x="1444201" y="10415339"/>
            <a:ext cx="119892" cy="612825"/>
          </a:xfrm>
          <a:prstGeom prst="rect">
            <a:avLst/>
          </a:prstGeom>
        </p:spPr>
      </p:pic>
      <p:pic>
        <p:nvPicPr>
          <p:cNvPr id="294" name="Image 288" descr="preencoded.png"/>
          <p:cNvPicPr>
            <a:picLocks noChangeAspect="1"/>
          </p:cNvPicPr>
          <p:nvPr/>
        </p:nvPicPr>
        <p:blipFill>
          <a:blip r:embed="rId291"/>
          <a:stretch>
            <a:fillRect/>
          </a:stretch>
        </p:blipFill>
        <p:spPr>
          <a:xfrm>
            <a:off x="2121919" y="9146059"/>
            <a:ext cx="268428" cy="488107"/>
          </a:xfrm>
          <a:prstGeom prst="rect">
            <a:avLst/>
          </a:prstGeom>
        </p:spPr>
      </p:pic>
      <p:pic>
        <p:nvPicPr>
          <p:cNvPr id="295" name="Image 289" descr="preencoded.png"/>
          <p:cNvPicPr>
            <a:picLocks noChangeAspect="1"/>
          </p:cNvPicPr>
          <p:nvPr/>
        </p:nvPicPr>
        <p:blipFill>
          <a:blip r:embed="rId292"/>
          <a:stretch>
            <a:fillRect/>
          </a:stretch>
        </p:blipFill>
        <p:spPr>
          <a:xfrm>
            <a:off x="1501633" y="10254183"/>
            <a:ext cx="152720" cy="284138"/>
          </a:xfrm>
          <a:prstGeom prst="rect">
            <a:avLst/>
          </a:prstGeom>
        </p:spPr>
      </p:pic>
      <p:pic>
        <p:nvPicPr>
          <p:cNvPr id="296" name="Image 290" descr="preencoded.png"/>
          <p:cNvPicPr>
            <a:picLocks noChangeAspect="1"/>
          </p:cNvPicPr>
          <p:nvPr/>
        </p:nvPicPr>
        <p:blipFill>
          <a:blip r:embed="rId293"/>
          <a:stretch>
            <a:fillRect/>
          </a:stretch>
        </p:blipFill>
        <p:spPr>
          <a:xfrm>
            <a:off x="2567860" y="8954691"/>
            <a:ext cx="115756" cy="244376"/>
          </a:xfrm>
          <a:prstGeom prst="rect">
            <a:avLst/>
          </a:prstGeom>
        </p:spPr>
      </p:pic>
      <p:pic>
        <p:nvPicPr>
          <p:cNvPr id="297" name="Image 291" descr="preencoded.png"/>
          <p:cNvPicPr>
            <a:picLocks noChangeAspect="1"/>
          </p:cNvPicPr>
          <p:nvPr/>
        </p:nvPicPr>
        <p:blipFill>
          <a:blip r:embed="rId294"/>
          <a:stretch>
            <a:fillRect/>
          </a:stretch>
        </p:blipFill>
        <p:spPr>
          <a:xfrm>
            <a:off x="2592510" y="9973866"/>
            <a:ext cx="163605" cy="245914"/>
          </a:xfrm>
          <a:prstGeom prst="rect">
            <a:avLst/>
          </a:prstGeom>
        </p:spPr>
      </p:pic>
      <p:pic>
        <p:nvPicPr>
          <p:cNvPr id="298" name="Image 292" descr="preencoded.png"/>
          <p:cNvPicPr>
            <a:picLocks noChangeAspect="1"/>
          </p:cNvPicPr>
          <p:nvPr/>
        </p:nvPicPr>
        <p:blipFill>
          <a:blip r:embed="rId295"/>
          <a:stretch>
            <a:fillRect/>
          </a:stretch>
        </p:blipFill>
        <p:spPr>
          <a:xfrm>
            <a:off x="1547326" y="10090249"/>
            <a:ext cx="169695" cy="222176"/>
          </a:xfrm>
          <a:prstGeom prst="rect">
            <a:avLst/>
          </a:prstGeom>
        </p:spPr>
      </p:pic>
      <p:pic>
        <p:nvPicPr>
          <p:cNvPr id="299" name="Image 293" descr="preencoded.png"/>
          <p:cNvPicPr>
            <a:picLocks noChangeAspect="1"/>
          </p:cNvPicPr>
          <p:nvPr/>
        </p:nvPicPr>
        <p:blipFill>
          <a:blip r:embed="rId296"/>
          <a:stretch>
            <a:fillRect/>
          </a:stretch>
        </p:blipFill>
        <p:spPr>
          <a:xfrm>
            <a:off x="2633672" y="9325025"/>
            <a:ext cx="90512" cy="149399"/>
          </a:xfrm>
          <a:prstGeom prst="rect">
            <a:avLst/>
          </a:prstGeom>
        </p:spPr>
      </p:pic>
      <p:pic>
        <p:nvPicPr>
          <p:cNvPr id="300" name="Image 294" descr="preencoded.png"/>
          <p:cNvPicPr>
            <a:picLocks noChangeAspect="1"/>
          </p:cNvPicPr>
          <p:nvPr/>
        </p:nvPicPr>
        <p:blipFill>
          <a:blip r:embed="rId297"/>
          <a:stretch>
            <a:fillRect/>
          </a:stretch>
        </p:blipFill>
        <p:spPr>
          <a:xfrm>
            <a:off x="1419268" y="11296700"/>
            <a:ext cx="105853" cy="178643"/>
          </a:xfrm>
          <a:prstGeom prst="rect">
            <a:avLst/>
          </a:prstGeom>
        </p:spPr>
      </p:pic>
      <p:pic>
        <p:nvPicPr>
          <p:cNvPr id="301" name="Image 295" descr="preencoded.png"/>
          <p:cNvPicPr>
            <a:picLocks noChangeAspect="1"/>
          </p:cNvPicPr>
          <p:nvPr/>
        </p:nvPicPr>
        <p:blipFill>
          <a:blip r:embed="rId298"/>
          <a:stretch>
            <a:fillRect/>
          </a:stretch>
        </p:blipFill>
        <p:spPr>
          <a:xfrm>
            <a:off x="2692730" y="9757420"/>
            <a:ext cx="81677" cy="227633"/>
          </a:xfrm>
          <a:prstGeom prst="rect">
            <a:avLst/>
          </a:prstGeom>
        </p:spPr>
      </p:pic>
      <p:pic>
        <p:nvPicPr>
          <p:cNvPr id="302" name="Image 296" descr="preencoded.png"/>
          <p:cNvPicPr>
            <a:picLocks noChangeAspect="1"/>
          </p:cNvPicPr>
          <p:nvPr/>
        </p:nvPicPr>
        <p:blipFill>
          <a:blip r:embed="rId299"/>
          <a:stretch>
            <a:fillRect/>
          </a:stretch>
        </p:blipFill>
        <p:spPr>
          <a:xfrm>
            <a:off x="1400705" y="10600184"/>
            <a:ext cx="95025" cy="148431"/>
          </a:xfrm>
          <a:prstGeom prst="rect">
            <a:avLst/>
          </a:prstGeom>
        </p:spPr>
      </p:pic>
      <p:pic>
        <p:nvPicPr>
          <p:cNvPr id="303" name="Image 297" descr="preencoded.png"/>
          <p:cNvPicPr>
            <a:picLocks noChangeAspect="1"/>
          </p:cNvPicPr>
          <p:nvPr/>
        </p:nvPicPr>
        <p:blipFill>
          <a:blip r:embed="rId300"/>
          <a:stretch>
            <a:fillRect/>
          </a:stretch>
        </p:blipFill>
        <p:spPr>
          <a:xfrm>
            <a:off x="2590935" y="8674100"/>
            <a:ext cx="67920" cy="113481"/>
          </a:xfrm>
          <a:prstGeom prst="rect">
            <a:avLst/>
          </a:prstGeom>
        </p:spPr>
      </p:pic>
      <p:pic>
        <p:nvPicPr>
          <p:cNvPr id="304" name="Image 298" descr="preencoded.png"/>
          <p:cNvPicPr>
            <a:picLocks noChangeAspect="1"/>
          </p:cNvPicPr>
          <p:nvPr/>
        </p:nvPicPr>
        <p:blipFill>
          <a:blip r:embed="rId301"/>
          <a:stretch>
            <a:fillRect/>
          </a:stretch>
        </p:blipFill>
        <p:spPr>
          <a:xfrm>
            <a:off x="2673174" y="9498335"/>
            <a:ext cx="72172" cy="100757"/>
          </a:xfrm>
          <a:prstGeom prst="rect">
            <a:avLst/>
          </a:prstGeom>
        </p:spPr>
      </p:pic>
      <p:pic>
        <p:nvPicPr>
          <p:cNvPr id="305" name="Image 299" descr="preencoded.png"/>
          <p:cNvPicPr>
            <a:picLocks noChangeAspect="1"/>
          </p:cNvPicPr>
          <p:nvPr/>
        </p:nvPicPr>
        <p:blipFill>
          <a:blip r:embed="rId302"/>
          <a:stretch>
            <a:fillRect/>
          </a:stretch>
        </p:blipFill>
        <p:spPr>
          <a:xfrm>
            <a:off x="1369059" y="10735717"/>
            <a:ext cx="43675" cy="244475"/>
          </a:xfrm>
          <a:prstGeom prst="rect">
            <a:avLst/>
          </a:prstGeom>
        </p:spPr>
      </p:pic>
      <p:pic>
        <p:nvPicPr>
          <p:cNvPr id="306" name="Image 300" descr="preencoded.png"/>
          <p:cNvPicPr>
            <a:picLocks noChangeAspect="1"/>
          </p:cNvPicPr>
          <p:nvPr/>
        </p:nvPicPr>
        <p:blipFill>
          <a:blip r:embed="rId303"/>
          <a:stretch>
            <a:fillRect/>
          </a:stretch>
        </p:blipFill>
        <p:spPr>
          <a:xfrm>
            <a:off x="2630626" y="8808045"/>
            <a:ext cx="24771" cy="129282"/>
          </a:xfrm>
          <a:prstGeom prst="rect">
            <a:avLst/>
          </a:prstGeom>
        </p:spPr>
      </p:pic>
      <p:pic>
        <p:nvPicPr>
          <p:cNvPr id="307" name="Image 301" descr="preencoded.png"/>
          <p:cNvPicPr>
            <a:picLocks noChangeAspect="1"/>
          </p:cNvPicPr>
          <p:nvPr/>
        </p:nvPicPr>
        <p:blipFill>
          <a:blip r:embed="rId304"/>
          <a:stretch>
            <a:fillRect/>
          </a:stretch>
        </p:blipFill>
        <p:spPr>
          <a:xfrm>
            <a:off x="2313925" y="9266758"/>
            <a:ext cx="39945" cy="66328"/>
          </a:xfrm>
          <a:prstGeom prst="rect">
            <a:avLst/>
          </a:prstGeom>
        </p:spPr>
      </p:pic>
      <p:pic>
        <p:nvPicPr>
          <p:cNvPr id="308" name="Image 302" descr="preencoded.png"/>
          <p:cNvPicPr>
            <a:picLocks noChangeAspect="1"/>
          </p:cNvPicPr>
          <p:nvPr/>
        </p:nvPicPr>
        <p:blipFill>
          <a:blip r:embed="rId305"/>
          <a:stretch>
            <a:fillRect/>
          </a:stretch>
        </p:blipFill>
        <p:spPr>
          <a:xfrm>
            <a:off x="2640285" y="8684419"/>
            <a:ext cx="28494" cy="103163"/>
          </a:xfrm>
          <a:prstGeom prst="rect">
            <a:avLst/>
          </a:prstGeom>
        </p:spPr>
      </p:pic>
      <p:pic>
        <p:nvPicPr>
          <p:cNvPr id="309" name="Image 303" descr="preencoded.png"/>
          <p:cNvPicPr>
            <a:picLocks noChangeAspect="1"/>
          </p:cNvPicPr>
          <p:nvPr/>
        </p:nvPicPr>
        <p:blipFill>
          <a:blip r:embed="rId306"/>
          <a:stretch>
            <a:fillRect/>
          </a:stretch>
        </p:blipFill>
        <p:spPr>
          <a:xfrm>
            <a:off x="1488221" y="11212488"/>
            <a:ext cx="198942" cy="417240"/>
          </a:xfrm>
          <a:prstGeom prst="rect">
            <a:avLst/>
          </a:prstGeom>
        </p:spPr>
      </p:pic>
      <p:pic>
        <p:nvPicPr>
          <p:cNvPr id="310" name="Image 304" descr="preencoded.png"/>
          <p:cNvPicPr>
            <a:picLocks noChangeAspect="1"/>
          </p:cNvPicPr>
          <p:nvPr/>
        </p:nvPicPr>
        <p:blipFill>
          <a:blip r:embed="rId307"/>
          <a:stretch>
            <a:fillRect/>
          </a:stretch>
        </p:blipFill>
        <p:spPr>
          <a:xfrm>
            <a:off x="1808330" y="10531946"/>
            <a:ext cx="336894" cy="498277"/>
          </a:xfrm>
          <a:prstGeom prst="rect">
            <a:avLst/>
          </a:prstGeom>
        </p:spPr>
      </p:pic>
      <p:pic>
        <p:nvPicPr>
          <p:cNvPr id="311" name="Image 305" descr="preencoded.png"/>
          <p:cNvPicPr>
            <a:picLocks noChangeAspect="1"/>
          </p:cNvPicPr>
          <p:nvPr/>
        </p:nvPicPr>
        <p:blipFill>
          <a:blip r:embed="rId308"/>
          <a:stretch>
            <a:fillRect/>
          </a:stretch>
        </p:blipFill>
        <p:spPr>
          <a:xfrm>
            <a:off x="2134481" y="10372427"/>
            <a:ext cx="353209" cy="295895"/>
          </a:xfrm>
          <a:prstGeom prst="rect">
            <a:avLst/>
          </a:prstGeom>
        </p:spPr>
      </p:pic>
      <p:pic>
        <p:nvPicPr>
          <p:cNvPr id="312" name="Image 306" descr="preencoded.png"/>
          <p:cNvPicPr>
            <a:picLocks noChangeAspect="1"/>
          </p:cNvPicPr>
          <p:nvPr/>
        </p:nvPicPr>
        <p:blipFill>
          <a:blip r:embed="rId309"/>
          <a:stretch>
            <a:fillRect/>
          </a:stretch>
        </p:blipFill>
        <p:spPr>
          <a:xfrm>
            <a:off x="2205916" y="10675144"/>
            <a:ext cx="98078" cy="284411"/>
          </a:xfrm>
          <a:prstGeom prst="rect">
            <a:avLst/>
          </a:prstGeom>
        </p:spPr>
      </p:pic>
      <p:pic>
        <p:nvPicPr>
          <p:cNvPr id="313" name="Image 307" descr="preencoded.png"/>
          <p:cNvPicPr>
            <a:picLocks noChangeAspect="1"/>
          </p:cNvPicPr>
          <p:nvPr/>
        </p:nvPicPr>
        <p:blipFill>
          <a:blip r:embed="rId310"/>
          <a:stretch>
            <a:fillRect/>
          </a:stretch>
        </p:blipFill>
        <p:spPr>
          <a:xfrm>
            <a:off x="1816204" y="11272441"/>
            <a:ext cx="196120" cy="151829"/>
          </a:xfrm>
          <a:prstGeom prst="rect">
            <a:avLst/>
          </a:prstGeom>
        </p:spPr>
      </p:pic>
      <p:pic>
        <p:nvPicPr>
          <p:cNvPr id="314" name="Image 308" descr="preencoded.png"/>
          <p:cNvPicPr>
            <a:picLocks noChangeAspect="1"/>
          </p:cNvPicPr>
          <p:nvPr/>
        </p:nvPicPr>
        <p:blipFill>
          <a:blip r:embed="rId311"/>
          <a:stretch>
            <a:fillRect/>
          </a:stretch>
        </p:blipFill>
        <p:spPr>
          <a:xfrm>
            <a:off x="1892990" y="9566250"/>
            <a:ext cx="245640" cy="305693"/>
          </a:xfrm>
          <a:prstGeom prst="rect">
            <a:avLst/>
          </a:prstGeom>
        </p:spPr>
      </p:pic>
      <p:pic>
        <p:nvPicPr>
          <p:cNvPr id="315" name="Image 309" descr="preencoded.png"/>
          <p:cNvPicPr>
            <a:picLocks noChangeAspect="1"/>
          </p:cNvPicPr>
          <p:nvPr/>
        </p:nvPicPr>
        <p:blipFill>
          <a:blip r:embed="rId312"/>
          <a:stretch>
            <a:fillRect/>
          </a:stretch>
        </p:blipFill>
        <p:spPr>
          <a:xfrm>
            <a:off x="1660858" y="9852844"/>
            <a:ext cx="212025" cy="259110"/>
          </a:xfrm>
          <a:prstGeom prst="rect">
            <a:avLst/>
          </a:prstGeom>
        </p:spPr>
      </p:pic>
      <p:pic>
        <p:nvPicPr>
          <p:cNvPr id="316" name="Image 310" descr="preencoded.png"/>
          <p:cNvPicPr>
            <a:picLocks noChangeAspect="1"/>
          </p:cNvPicPr>
          <p:nvPr/>
        </p:nvPicPr>
        <p:blipFill>
          <a:blip r:embed="rId313"/>
          <a:stretch>
            <a:fillRect/>
          </a:stretch>
        </p:blipFill>
        <p:spPr>
          <a:xfrm>
            <a:off x="1810110" y="9775825"/>
            <a:ext cx="132574" cy="190426"/>
          </a:xfrm>
          <a:prstGeom prst="rect">
            <a:avLst/>
          </a:prstGeom>
        </p:spPr>
      </p:pic>
      <p:pic>
        <p:nvPicPr>
          <p:cNvPr id="317" name="Image 311" descr="preencoded.png"/>
          <p:cNvPicPr>
            <a:picLocks noChangeAspect="1"/>
          </p:cNvPicPr>
          <p:nvPr/>
        </p:nvPicPr>
        <p:blipFill>
          <a:blip r:embed="rId314"/>
          <a:stretch>
            <a:fillRect/>
          </a:stretch>
        </p:blipFill>
        <p:spPr>
          <a:xfrm>
            <a:off x="1887145" y="9754518"/>
            <a:ext cx="54620" cy="107280"/>
          </a:xfrm>
          <a:prstGeom prst="rect">
            <a:avLst/>
          </a:prstGeom>
        </p:spPr>
      </p:pic>
      <p:pic>
        <p:nvPicPr>
          <p:cNvPr id="318" name="Image 312" descr="preencoded.png"/>
          <p:cNvPicPr>
            <a:picLocks noChangeAspect="1"/>
          </p:cNvPicPr>
          <p:nvPr/>
        </p:nvPicPr>
        <p:blipFill>
          <a:blip r:embed="rId315"/>
          <a:stretch>
            <a:fillRect/>
          </a:stretch>
        </p:blipFill>
        <p:spPr>
          <a:xfrm>
            <a:off x="1677594" y="10705033"/>
            <a:ext cx="187196" cy="391120"/>
          </a:xfrm>
          <a:prstGeom prst="rect">
            <a:avLst/>
          </a:prstGeom>
        </p:spPr>
      </p:pic>
      <p:pic>
        <p:nvPicPr>
          <p:cNvPr id="319" name="Image 313" descr="preencoded.png"/>
          <p:cNvPicPr>
            <a:picLocks noChangeAspect="1"/>
          </p:cNvPicPr>
          <p:nvPr/>
        </p:nvPicPr>
        <p:blipFill>
          <a:blip r:embed="rId316"/>
          <a:stretch>
            <a:fillRect/>
          </a:stretch>
        </p:blipFill>
        <p:spPr>
          <a:xfrm>
            <a:off x="1755108" y="11296204"/>
            <a:ext cx="92089" cy="177775"/>
          </a:xfrm>
          <a:prstGeom prst="rect">
            <a:avLst/>
          </a:prstGeom>
        </p:spPr>
      </p:pic>
      <p:pic>
        <p:nvPicPr>
          <p:cNvPr id="320" name="Image 314" descr="preencoded.png"/>
          <p:cNvPicPr>
            <a:picLocks noChangeAspect="1"/>
          </p:cNvPicPr>
          <p:nvPr/>
        </p:nvPicPr>
        <p:blipFill>
          <a:blip r:embed="rId317"/>
          <a:stretch>
            <a:fillRect/>
          </a:stretch>
        </p:blipFill>
        <p:spPr>
          <a:xfrm>
            <a:off x="1708481" y="11308755"/>
            <a:ext cx="47294" cy="82352"/>
          </a:xfrm>
          <a:prstGeom prst="rect">
            <a:avLst/>
          </a:prstGeom>
        </p:spPr>
      </p:pic>
      <p:pic>
        <p:nvPicPr>
          <p:cNvPr id="321" name="Image 315" descr="preencoded.png"/>
          <p:cNvPicPr>
            <a:picLocks noChangeAspect="1"/>
          </p:cNvPicPr>
          <p:nvPr/>
        </p:nvPicPr>
        <p:blipFill>
          <a:blip r:embed="rId318"/>
          <a:stretch>
            <a:fillRect/>
          </a:stretch>
        </p:blipFill>
        <p:spPr>
          <a:xfrm>
            <a:off x="2248067" y="9775651"/>
            <a:ext cx="316017" cy="613097"/>
          </a:xfrm>
          <a:prstGeom prst="rect">
            <a:avLst/>
          </a:prstGeom>
        </p:spPr>
      </p:pic>
      <p:pic>
        <p:nvPicPr>
          <p:cNvPr id="322" name="Image 316" descr="preencoded.png"/>
          <p:cNvPicPr>
            <a:picLocks noChangeAspect="1"/>
          </p:cNvPicPr>
          <p:nvPr/>
        </p:nvPicPr>
        <p:blipFill>
          <a:blip r:embed="rId319"/>
          <a:stretch>
            <a:fillRect/>
          </a:stretch>
        </p:blipFill>
        <p:spPr>
          <a:xfrm>
            <a:off x="2470084" y="10033893"/>
            <a:ext cx="230727" cy="398016"/>
          </a:xfrm>
          <a:prstGeom prst="rect">
            <a:avLst/>
          </a:prstGeom>
        </p:spPr>
      </p:pic>
      <p:pic>
        <p:nvPicPr>
          <p:cNvPr id="323" name="Image 317" descr="preencoded.png"/>
          <p:cNvPicPr>
            <a:picLocks noChangeAspect="1"/>
          </p:cNvPicPr>
          <p:nvPr/>
        </p:nvPicPr>
        <p:blipFill>
          <a:blip r:embed="rId320"/>
          <a:stretch>
            <a:fillRect/>
          </a:stretch>
        </p:blipFill>
        <p:spPr>
          <a:xfrm>
            <a:off x="2576393" y="9943405"/>
            <a:ext cx="91580" cy="220290"/>
          </a:xfrm>
          <a:prstGeom prst="rect">
            <a:avLst/>
          </a:prstGeom>
        </p:spPr>
      </p:pic>
      <p:pic>
        <p:nvPicPr>
          <p:cNvPr id="324" name="Image 318" descr="preencoded.png"/>
          <p:cNvPicPr>
            <a:picLocks noChangeAspect="1"/>
          </p:cNvPicPr>
          <p:nvPr/>
        </p:nvPicPr>
        <p:blipFill>
          <a:blip r:embed="rId321"/>
          <a:stretch>
            <a:fillRect/>
          </a:stretch>
        </p:blipFill>
        <p:spPr>
          <a:xfrm>
            <a:off x="2590763" y="9784631"/>
            <a:ext cx="60923" cy="167432"/>
          </a:xfrm>
          <a:prstGeom prst="rect">
            <a:avLst/>
          </a:prstGeom>
        </p:spPr>
      </p:pic>
      <p:pic>
        <p:nvPicPr>
          <p:cNvPr id="325" name="Image 319" descr="preencoded.png"/>
          <p:cNvPicPr>
            <a:picLocks noChangeAspect="1"/>
          </p:cNvPicPr>
          <p:nvPr/>
        </p:nvPicPr>
        <p:blipFill>
          <a:blip r:embed="rId322"/>
          <a:stretch>
            <a:fillRect/>
          </a:stretch>
        </p:blipFill>
        <p:spPr>
          <a:xfrm>
            <a:off x="2331003" y="10287620"/>
            <a:ext cx="56172" cy="63153"/>
          </a:xfrm>
          <a:prstGeom prst="rect">
            <a:avLst/>
          </a:prstGeom>
        </p:spPr>
      </p:pic>
      <p:pic>
        <p:nvPicPr>
          <p:cNvPr id="326" name="Image 320" descr="preencoded.png"/>
          <p:cNvPicPr>
            <a:picLocks noChangeAspect="1"/>
          </p:cNvPicPr>
          <p:nvPr/>
        </p:nvPicPr>
        <p:blipFill>
          <a:blip r:embed="rId323"/>
          <a:stretch>
            <a:fillRect/>
          </a:stretch>
        </p:blipFill>
        <p:spPr>
          <a:xfrm>
            <a:off x="2083337" y="9393634"/>
            <a:ext cx="363161" cy="586234"/>
          </a:xfrm>
          <a:prstGeom prst="rect">
            <a:avLst/>
          </a:prstGeom>
        </p:spPr>
      </p:pic>
      <p:pic>
        <p:nvPicPr>
          <p:cNvPr id="327" name="Image 321" descr="preencoded.png"/>
          <p:cNvPicPr>
            <a:picLocks noChangeAspect="1"/>
          </p:cNvPicPr>
          <p:nvPr/>
        </p:nvPicPr>
        <p:blipFill>
          <a:blip r:embed="rId324"/>
          <a:stretch>
            <a:fillRect/>
          </a:stretch>
        </p:blipFill>
        <p:spPr>
          <a:xfrm>
            <a:off x="2063321" y="9773766"/>
            <a:ext cx="306143" cy="453579"/>
          </a:xfrm>
          <a:prstGeom prst="rect">
            <a:avLst/>
          </a:prstGeom>
        </p:spPr>
      </p:pic>
      <p:pic>
        <p:nvPicPr>
          <p:cNvPr id="328" name="Image 322" descr="preencoded.png"/>
          <p:cNvPicPr>
            <a:picLocks noChangeAspect="1"/>
          </p:cNvPicPr>
          <p:nvPr/>
        </p:nvPicPr>
        <p:blipFill>
          <a:blip r:embed="rId325"/>
          <a:stretch>
            <a:fillRect/>
          </a:stretch>
        </p:blipFill>
        <p:spPr>
          <a:xfrm>
            <a:off x="2368948" y="9469289"/>
            <a:ext cx="182611" cy="215429"/>
          </a:xfrm>
          <a:prstGeom prst="rect">
            <a:avLst/>
          </a:prstGeom>
        </p:spPr>
      </p:pic>
      <p:pic>
        <p:nvPicPr>
          <p:cNvPr id="329" name="Image 323" descr="preencoded.png"/>
          <p:cNvPicPr>
            <a:picLocks noChangeAspect="1"/>
          </p:cNvPicPr>
          <p:nvPr/>
        </p:nvPicPr>
        <p:blipFill>
          <a:blip r:embed="rId326"/>
          <a:stretch>
            <a:fillRect/>
          </a:stretch>
        </p:blipFill>
        <p:spPr>
          <a:xfrm>
            <a:off x="2492801" y="9548540"/>
            <a:ext cx="119245" cy="226938"/>
          </a:xfrm>
          <a:prstGeom prst="rect">
            <a:avLst/>
          </a:prstGeom>
        </p:spPr>
      </p:pic>
      <p:pic>
        <p:nvPicPr>
          <p:cNvPr id="330" name="Image 324" descr="preencoded.png"/>
          <p:cNvPicPr>
            <a:picLocks noChangeAspect="1"/>
          </p:cNvPicPr>
          <p:nvPr/>
        </p:nvPicPr>
        <p:blipFill>
          <a:blip r:embed="rId327"/>
          <a:stretch>
            <a:fillRect/>
          </a:stretch>
        </p:blipFill>
        <p:spPr>
          <a:xfrm>
            <a:off x="1458986" y="10964714"/>
            <a:ext cx="100766" cy="345405"/>
          </a:xfrm>
          <a:prstGeom prst="rect">
            <a:avLst/>
          </a:prstGeom>
        </p:spPr>
      </p:pic>
      <p:pic>
        <p:nvPicPr>
          <p:cNvPr id="331" name="Image 325" descr="preencoded.png"/>
          <p:cNvPicPr>
            <a:picLocks noChangeAspect="1"/>
          </p:cNvPicPr>
          <p:nvPr/>
        </p:nvPicPr>
        <p:blipFill>
          <a:blip r:embed="rId328"/>
          <a:stretch>
            <a:fillRect/>
          </a:stretch>
        </p:blipFill>
        <p:spPr>
          <a:xfrm>
            <a:off x="1457812" y="10687571"/>
            <a:ext cx="49232" cy="212154"/>
          </a:xfrm>
          <a:prstGeom prst="rect">
            <a:avLst/>
          </a:prstGeom>
        </p:spPr>
      </p:pic>
      <p:pic>
        <p:nvPicPr>
          <p:cNvPr id="332" name="Image 326" descr="preencoded.png"/>
          <p:cNvPicPr>
            <a:picLocks noChangeAspect="1"/>
          </p:cNvPicPr>
          <p:nvPr/>
        </p:nvPicPr>
        <p:blipFill>
          <a:blip r:embed="rId329"/>
          <a:stretch>
            <a:fillRect/>
          </a:stretch>
        </p:blipFill>
        <p:spPr>
          <a:xfrm>
            <a:off x="1516764" y="11281544"/>
            <a:ext cx="72735" cy="88404"/>
          </a:xfrm>
          <a:prstGeom prst="rect">
            <a:avLst/>
          </a:prstGeom>
        </p:spPr>
      </p:pic>
      <p:pic>
        <p:nvPicPr>
          <p:cNvPr id="333" name="Image 327" descr="preencoded.png"/>
          <p:cNvPicPr>
            <a:picLocks noChangeAspect="1"/>
          </p:cNvPicPr>
          <p:nvPr/>
        </p:nvPicPr>
        <p:blipFill>
          <a:blip r:embed="rId330"/>
          <a:stretch>
            <a:fillRect/>
          </a:stretch>
        </p:blipFill>
        <p:spPr>
          <a:xfrm>
            <a:off x="2372216" y="8866336"/>
            <a:ext cx="231272" cy="490562"/>
          </a:xfrm>
          <a:prstGeom prst="rect">
            <a:avLst/>
          </a:prstGeom>
        </p:spPr>
      </p:pic>
      <p:pic>
        <p:nvPicPr>
          <p:cNvPr id="334" name="Image 328" descr="preencoded.png"/>
          <p:cNvPicPr>
            <a:picLocks noChangeAspect="1"/>
          </p:cNvPicPr>
          <p:nvPr/>
        </p:nvPicPr>
        <p:blipFill>
          <a:blip r:embed="rId331"/>
          <a:stretch>
            <a:fillRect/>
          </a:stretch>
        </p:blipFill>
        <p:spPr>
          <a:xfrm>
            <a:off x="2490517" y="8832974"/>
            <a:ext cx="84148" cy="325462"/>
          </a:xfrm>
          <a:prstGeom prst="rect">
            <a:avLst/>
          </a:prstGeom>
        </p:spPr>
      </p:pic>
      <p:pic>
        <p:nvPicPr>
          <p:cNvPr id="335" name="Image 329" descr="preencoded.png"/>
          <p:cNvPicPr>
            <a:picLocks noChangeAspect="1"/>
          </p:cNvPicPr>
          <p:nvPr/>
        </p:nvPicPr>
        <p:blipFill>
          <a:blip r:embed="rId332"/>
          <a:stretch>
            <a:fillRect/>
          </a:stretch>
        </p:blipFill>
        <p:spPr>
          <a:xfrm>
            <a:off x="2494472" y="8881467"/>
            <a:ext cx="28917" cy="104874"/>
          </a:xfrm>
          <a:prstGeom prst="rect">
            <a:avLst/>
          </a:prstGeom>
        </p:spPr>
      </p:pic>
      <p:pic>
        <p:nvPicPr>
          <p:cNvPr id="336" name="Image 330" descr="preencoded.png"/>
          <p:cNvPicPr>
            <a:picLocks noChangeAspect="1"/>
          </p:cNvPicPr>
          <p:nvPr/>
        </p:nvPicPr>
        <p:blipFill>
          <a:blip r:embed="rId333"/>
          <a:stretch>
            <a:fillRect/>
          </a:stretch>
        </p:blipFill>
        <p:spPr>
          <a:xfrm>
            <a:off x="1626125" y="10999887"/>
            <a:ext cx="156131" cy="262260"/>
          </a:xfrm>
          <a:prstGeom prst="rect">
            <a:avLst/>
          </a:prstGeom>
        </p:spPr>
      </p:pic>
      <p:pic>
        <p:nvPicPr>
          <p:cNvPr id="337" name="Image 331" descr="preencoded.png"/>
          <p:cNvPicPr>
            <a:picLocks noChangeAspect="1"/>
          </p:cNvPicPr>
          <p:nvPr/>
        </p:nvPicPr>
        <p:blipFill>
          <a:blip r:embed="rId334"/>
          <a:stretch>
            <a:fillRect/>
          </a:stretch>
        </p:blipFill>
        <p:spPr>
          <a:xfrm>
            <a:off x="2600565" y="9645055"/>
            <a:ext cx="65369" cy="200050"/>
          </a:xfrm>
          <a:prstGeom prst="rect">
            <a:avLst/>
          </a:prstGeom>
        </p:spPr>
      </p:pic>
      <p:pic>
        <p:nvPicPr>
          <p:cNvPr id="338" name="Image 332" descr="preencoded.png"/>
          <p:cNvPicPr>
            <a:picLocks noChangeAspect="1"/>
          </p:cNvPicPr>
          <p:nvPr/>
        </p:nvPicPr>
        <p:blipFill>
          <a:blip r:embed="rId335"/>
          <a:stretch>
            <a:fillRect/>
          </a:stretch>
        </p:blipFill>
        <p:spPr>
          <a:xfrm>
            <a:off x="1523910" y="10523885"/>
            <a:ext cx="154182" cy="460127"/>
          </a:xfrm>
          <a:prstGeom prst="rect">
            <a:avLst/>
          </a:prstGeom>
        </p:spPr>
      </p:pic>
      <p:pic>
        <p:nvPicPr>
          <p:cNvPr id="339" name="Image 333" descr="preencoded.png"/>
          <p:cNvPicPr>
            <a:picLocks noChangeAspect="1"/>
          </p:cNvPicPr>
          <p:nvPr/>
        </p:nvPicPr>
        <p:blipFill>
          <a:blip r:embed="rId336"/>
          <a:stretch>
            <a:fillRect/>
          </a:stretch>
        </p:blipFill>
        <p:spPr>
          <a:xfrm>
            <a:off x="1506082" y="10755833"/>
            <a:ext cx="132251" cy="539676"/>
          </a:xfrm>
          <a:prstGeom prst="rect">
            <a:avLst/>
          </a:prstGeom>
        </p:spPr>
      </p:pic>
      <p:pic>
        <p:nvPicPr>
          <p:cNvPr id="340" name="Image 334" descr="preencoded.png"/>
          <p:cNvPicPr>
            <a:picLocks noChangeAspect="1"/>
          </p:cNvPicPr>
          <p:nvPr/>
        </p:nvPicPr>
        <p:blipFill>
          <a:blip r:embed="rId337"/>
          <a:stretch>
            <a:fillRect/>
          </a:stretch>
        </p:blipFill>
        <p:spPr>
          <a:xfrm>
            <a:off x="2572960" y="10094590"/>
            <a:ext cx="159662" cy="176213"/>
          </a:xfrm>
          <a:prstGeom prst="rect">
            <a:avLst/>
          </a:prstGeom>
        </p:spPr>
      </p:pic>
      <p:pic>
        <p:nvPicPr>
          <p:cNvPr id="341" name="Image 335" descr="preencoded.png"/>
          <p:cNvPicPr>
            <a:picLocks noChangeAspect="1"/>
          </p:cNvPicPr>
          <p:nvPr/>
        </p:nvPicPr>
        <p:blipFill>
          <a:blip r:embed="rId338"/>
          <a:stretch>
            <a:fillRect/>
          </a:stretch>
        </p:blipFill>
        <p:spPr>
          <a:xfrm>
            <a:off x="1578150" y="10322396"/>
            <a:ext cx="168590" cy="280764"/>
          </a:xfrm>
          <a:prstGeom prst="rect">
            <a:avLst/>
          </a:prstGeom>
        </p:spPr>
      </p:pic>
      <p:pic>
        <p:nvPicPr>
          <p:cNvPr id="342" name="Image 336" descr="preencoded.png"/>
          <p:cNvPicPr>
            <a:picLocks noChangeAspect="1"/>
          </p:cNvPicPr>
          <p:nvPr/>
        </p:nvPicPr>
        <p:blipFill>
          <a:blip r:embed="rId339"/>
          <a:stretch>
            <a:fillRect/>
          </a:stretch>
        </p:blipFill>
        <p:spPr>
          <a:xfrm>
            <a:off x="1625609" y="10134823"/>
            <a:ext cx="115959" cy="279722"/>
          </a:xfrm>
          <a:prstGeom prst="rect">
            <a:avLst/>
          </a:prstGeom>
        </p:spPr>
      </p:pic>
      <p:pic>
        <p:nvPicPr>
          <p:cNvPr id="343" name="Image 337" descr="preencoded.png"/>
          <p:cNvPicPr>
            <a:picLocks noChangeAspect="1"/>
          </p:cNvPicPr>
          <p:nvPr/>
        </p:nvPicPr>
        <p:blipFill>
          <a:blip r:embed="rId340"/>
          <a:stretch>
            <a:fillRect/>
          </a:stretch>
        </p:blipFill>
        <p:spPr>
          <a:xfrm>
            <a:off x="1554078" y="10526291"/>
            <a:ext cx="131733" cy="156617"/>
          </a:xfrm>
          <a:prstGeom prst="rect">
            <a:avLst/>
          </a:prstGeom>
        </p:spPr>
      </p:pic>
      <p:pic>
        <p:nvPicPr>
          <p:cNvPr id="344" name="Image 338" descr="preencoded.png"/>
          <p:cNvPicPr>
            <a:picLocks noChangeAspect="1"/>
          </p:cNvPicPr>
          <p:nvPr/>
        </p:nvPicPr>
        <p:blipFill>
          <a:blip r:embed="rId341"/>
          <a:stretch>
            <a:fillRect/>
          </a:stretch>
        </p:blipFill>
        <p:spPr>
          <a:xfrm>
            <a:off x="1698515" y="10077301"/>
            <a:ext cx="80221" cy="95523"/>
          </a:xfrm>
          <a:prstGeom prst="rect">
            <a:avLst/>
          </a:prstGeom>
        </p:spPr>
      </p:pic>
      <p:pic>
        <p:nvPicPr>
          <p:cNvPr id="345" name="Image 339" descr="preencoded.png"/>
          <p:cNvPicPr>
            <a:picLocks noChangeAspect="1"/>
          </p:cNvPicPr>
          <p:nvPr/>
        </p:nvPicPr>
        <p:blipFill>
          <a:blip r:embed="rId342"/>
          <a:stretch>
            <a:fillRect/>
          </a:stretch>
        </p:blipFill>
        <p:spPr>
          <a:xfrm>
            <a:off x="1874076" y="10278814"/>
            <a:ext cx="464217" cy="435670"/>
          </a:xfrm>
          <a:prstGeom prst="rect">
            <a:avLst/>
          </a:prstGeom>
        </p:spPr>
      </p:pic>
      <p:pic>
        <p:nvPicPr>
          <p:cNvPr id="346" name="Image 340" descr="preencoded.png"/>
          <p:cNvPicPr>
            <a:picLocks noChangeAspect="1"/>
          </p:cNvPicPr>
          <p:nvPr/>
        </p:nvPicPr>
        <p:blipFill>
          <a:blip r:embed="rId343"/>
          <a:stretch>
            <a:fillRect/>
          </a:stretch>
        </p:blipFill>
        <p:spPr>
          <a:xfrm>
            <a:off x="1728479" y="10401027"/>
            <a:ext cx="190421" cy="193873"/>
          </a:xfrm>
          <a:prstGeom prst="rect">
            <a:avLst/>
          </a:prstGeom>
        </p:spPr>
      </p:pic>
      <p:pic>
        <p:nvPicPr>
          <p:cNvPr id="347" name="Image 341" descr="preencoded.png"/>
          <p:cNvPicPr>
            <a:picLocks noChangeAspect="1"/>
          </p:cNvPicPr>
          <p:nvPr/>
        </p:nvPicPr>
        <p:blipFill>
          <a:blip r:embed="rId344"/>
          <a:stretch>
            <a:fillRect/>
          </a:stretch>
        </p:blipFill>
        <p:spPr>
          <a:xfrm>
            <a:off x="1751995" y="10535270"/>
            <a:ext cx="97149" cy="187548"/>
          </a:xfrm>
          <a:prstGeom prst="rect">
            <a:avLst/>
          </a:prstGeom>
        </p:spPr>
      </p:pic>
      <p:pic>
        <p:nvPicPr>
          <p:cNvPr id="348" name="Image 342" descr="preencoded.png"/>
          <p:cNvPicPr>
            <a:picLocks noChangeAspect="1"/>
          </p:cNvPicPr>
          <p:nvPr/>
        </p:nvPicPr>
        <p:blipFill>
          <a:blip r:embed="rId345"/>
          <a:stretch>
            <a:fillRect/>
          </a:stretch>
        </p:blipFill>
        <p:spPr>
          <a:xfrm>
            <a:off x="2214709" y="10370369"/>
            <a:ext cx="142891" cy="160065"/>
          </a:xfrm>
          <a:prstGeom prst="rect">
            <a:avLst/>
          </a:prstGeom>
        </p:spPr>
      </p:pic>
      <p:pic>
        <p:nvPicPr>
          <p:cNvPr id="349" name="Image 343" descr="preencoded.png"/>
          <p:cNvPicPr>
            <a:picLocks noChangeAspect="1"/>
          </p:cNvPicPr>
          <p:nvPr/>
        </p:nvPicPr>
        <p:blipFill>
          <a:blip r:embed="rId346"/>
          <a:stretch>
            <a:fillRect/>
          </a:stretch>
        </p:blipFill>
        <p:spPr>
          <a:xfrm>
            <a:off x="2371355" y="10430247"/>
            <a:ext cx="39136" cy="60003"/>
          </a:xfrm>
          <a:prstGeom prst="rect">
            <a:avLst/>
          </a:prstGeom>
        </p:spPr>
      </p:pic>
      <p:pic>
        <p:nvPicPr>
          <p:cNvPr id="350" name="Image 344" descr="preencoded.png"/>
          <p:cNvPicPr>
            <a:picLocks noChangeAspect="1"/>
          </p:cNvPicPr>
          <p:nvPr/>
        </p:nvPicPr>
        <p:blipFill>
          <a:blip r:embed="rId347"/>
          <a:stretch>
            <a:fillRect/>
          </a:stretch>
        </p:blipFill>
        <p:spPr>
          <a:xfrm>
            <a:off x="1696452" y="9647907"/>
            <a:ext cx="584802" cy="595337"/>
          </a:xfrm>
          <a:prstGeom prst="rect">
            <a:avLst/>
          </a:prstGeom>
        </p:spPr>
      </p:pic>
      <p:pic>
        <p:nvPicPr>
          <p:cNvPr id="351" name="Image 345" descr="preencoded.png"/>
          <p:cNvPicPr>
            <a:picLocks noChangeAspect="1"/>
          </p:cNvPicPr>
          <p:nvPr/>
        </p:nvPicPr>
        <p:blipFill>
          <a:blip r:embed="rId348"/>
          <a:stretch>
            <a:fillRect/>
          </a:stretch>
        </p:blipFill>
        <p:spPr>
          <a:xfrm>
            <a:off x="1663954" y="10587682"/>
            <a:ext cx="125106" cy="440482"/>
          </a:xfrm>
          <a:prstGeom prst="rect">
            <a:avLst/>
          </a:prstGeom>
        </p:spPr>
      </p:pic>
      <p:pic>
        <p:nvPicPr>
          <p:cNvPr id="352" name="Image 346" descr="preencoded.png"/>
          <p:cNvPicPr>
            <a:picLocks noChangeAspect="1"/>
          </p:cNvPicPr>
          <p:nvPr/>
        </p:nvPicPr>
        <p:blipFill>
          <a:blip r:embed="rId349"/>
          <a:stretch>
            <a:fillRect/>
          </a:stretch>
        </p:blipFill>
        <p:spPr>
          <a:xfrm>
            <a:off x="1548402" y="10971064"/>
            <a:ext cx="147534" cy="176436"/>
          </a:xfrm>
          <a:prstGeom prst="rect">
            <a:avLst/>
          </a:prstGeom>
        </p:spPr>
      </p:pic>
      <p:pic>
        <p:nvPicPr>
          <p:cNvPr id="353" name="Image 347" descr="preencoded.png"/>
          <p:cNvPicPr>
            <a:picLocks noChangeAspect="1"/>
          </p:cNvPicPr>
          <p:nvPr/>
        </p:nvPicPr>
        <p:blipFill>
          <a:blip r:embed="rId350"/>
          <a:stretch>
            <a:fillRect/>
          </a:stretch>
        </p:blipFill>
        <p:spPr>
          <a:xfrm>
            <a:off x="1593110" y="10854854"/>
            <a:ext cx="112696" cy="213891"/>
          </a:xfrm>
          <a:prstGeom prst="rect">
            <a:avLst/>
          </a:prstGeom>
        </p:spPr>
      </p:pic>
      <p:pic>
        <p:nvPicPr>
          <p:cNvPr id="354" name="Image 348" descr="preencoded.png"/>
          <p:cNvPicPr>
            <a:picLocks noChangeAspect="1"/>
          </p:cNvPicPr>
          <p:nvPr/>
        </p:nvPicPr>
        <p:blipFill>
          <a:blip r:embed="rId351"/>
          <a:stretch>
            <a:fillRect/>
          </a:stretch>
        </p:blipFill>
        <p:spPr>
          <a:xfrm>
            <a:off x="1756634" y="10868943"/>
            <a:ext cx="61067" cy="54620"/>
          </a:xfrm>
          <a:prstGeom prst="rect">
            <a:avLst/>
          </a:prstGeom>
        </p:spPr>
      </p:pic>
      <p:pic>
        <p:nvPicPr>
          <p:cNvPr id="355" name="Image 349" descr="preencoded.png"/>
          <p:cNvPicPr>
            <a:picLocks noChangeAspect="1"/>
          </p:cNvPicPr>
          <p:nvPr/>
        </p:nvPicPr>
        <p:blipFill>
          <a:blip r:embed="rId352"/>
          <a:stretch>
            <a:fillRect/>
          </a:stretch>
        </p:blipFill>
        <p:spPr>
          <a:xfrm>
            <a:off x="2140872" y="10040119"/>
            <a:ext cx="210783" cy="342106"/>
          </a:xfrm>
          <a:prstGeom prst="rect">
            <a:avLst/>
          </a:prstGeom>
        </p:spPr>
      </p:pic>
      <p:pic>
        <p:nvPicPr>
          <p:cNvPr id="356" name="Image 350" descr="preencoded.png"/>
          <p:cNvPicPr>
            <a:picLocks noChangeAspect="1"/>
          </p:cNvPicPr>
          <p:nvPr/>
        </p:nvPicPr>
        <p:blipFill>
          <a:blip r:embed="rId353"/>
          <a:stretch>
            <a:fillRect/>
          </a:stretch>
        </p:blipFill>
        <p:spPr>
          <a:xfrm>
            <a:off x="2393218" y="9838630"/>
            <a:ext cx="80864" cy="173583"/>
          </a:xfrm>
          <a:prstGeom prst="rect">
            <a:avLst/>
          </a:prstGeom>
        </p:spPr>
      </p:pic>
      <p:pic>
        <p:nvPicPr>
          <p:cNvPr id="357" name="Image 351" descr="preencoded.png"/>
          <p:cNvPicPr>
            <a:picLocks noChangeAspect="1"/>
          </p:cNvPicPr>
          <p:nvPr/>
        </p:nvPicPr>
        <p:blipFill>
          <a:blip r:embed="rId354"/>
          <a:stretch>
            <a:fillRect/>
          </a:stretch>
        </p:blipFill>
        <p:spPr>
          <a:xfrm>
            <a:off x="2149430" y="10319643"/>
            <a:ext cx="116630" cy="164505"/>
          </a:xfrm>
          <a:prstGeom prst="rect">
            <a:avLst/>
          </a:prstGeom>
        </p:spPr>
      </p:pic>
      <p:pic>
        <p:nvPicPr>
          <p:cNvPr id="358" name="Image 352" descr="preencoded.png"/>
          <p:cNvPicPr>
            <a:picLocks noChangeAspect="1"/>
          </p:cNvPicPr>
          <p:nvPr/>
        </p:nvPicPr>
        <p:blipFill>
          <a:blip r:embed="rId355"/>
          <a:stretch>
            <a:fillRect/>
          </a:stretch>
        </p:blipFill>
        <p:spPr>
          <a:xfrm>
            <a:off x="2091021" y="9713243"/>
            <a:ext cx="127508" cy="238770"/>
          </a:xfrm>
          <a:prstGeom prst="rect">
            <a:avLst/>
          </a:prstGeom>
        </p:spPr>
      </p:pic>
      <p:pic>
        <p:nvPicPr>
          <p:cNvPr id="359" name="Image 353" descr="preencoded.png"/>
          <p:cNvPicPr>
            <a:picLocks noChangeAspect="1"/>
          </p:cNvPicPr>
          <p:nvPr/>
        </p:nvPicPr>
        <p:blipFill>
          <a:blip r:embed="rId356"/>
          <a:stretch>
            <a:fillRect/>
          </a:stretch>
        </p:blipFill>
        <p:spPr>
          <a:xfrm>
            <a:off x="2182930" y="9553352"/>
            <a:ext cx="94560" cy="174848"/>
          </a:xfrm>
          <a:prstGeom prst="rect">
            <a:avLst/>
          </a:prstGeom>
        </p:spPr>
      </p:pic>
      <p:pic>
        <p:nvPicPr>
          <p:cNvPr id="360" name="Image 354" descr="preencoded.png"/>
          <p:cNvPicPr>
            <a:picLocks noChangeAspect="1"/>
          </p:cNvPicPr>
          <p:nvPr/>
        </p:nvPicPr>
        <p:blipFill>
          <a:blip r:embed="rId357"/>
          <a:stretch>
            <a:fillRect/>
          </a:stretch>
        </p:blipFill>
        <p:spPr>
          <a:xfrm>
            <a:off x="1914528" y="10186913"/>
            <a:ext cx="293819" cy="364753"/>
          </a:xfrm>
          <a:prstGeom prst="rect">
            <a:avLst/>
          </a:prstGeom>
        </p:spPr>
      </p:pic>
      <p:pic>
        <p:nvPicPr>
          <p:cNvPr id="361" name="Image 355" descr="preencoded.png"/>
          <p:cNvPicPr>
            <a:picLocks noChangeAspect="1"/>
          </p:cNvPicPr>
          <p:nvPr/>
        </p:nvPicPr>
        <p:blipFill>
          <a:blip r:embed="rId358"/>
          <a:stretch>
            <a:fillRect/>
          </a:stretch>
        </p:blipFill>
        <p:spPr>
          <a:xfrm>
            <a:off x="1984412" y="10124852"/>
            <a:ext cx="120421" cy="190649"/>
          </a:xfrm>
          <a:prstGeom prst="rect">
            <a:avLst/>
          </a:prstGeom>
        </p:spPr>
      </p:pic>
      <p:pic>
        <p:nvPicPr>
          <p:cNvPr id="362" name="Image 356" descr="preencoded.png"/>
          <p:cNvPicPr>
            <a:picLocks noChangeAspect="1"/>
          </p:cNvPicPr>
          <p:nvPr/>
        </p:nvPicPr>
        <p:blipFill>
          <a:blip r:embed="rId359"/>
          <a:stretch>
            <a:fillRect/>
          </a:stretch>
        </p:blipFill>
        <p:spPr>
          <a:xfrm>
            <a:off x="1563995" y="11119272"/>
            <a:ext cx="107009" cy="91802"/>
          </a:xfrm>
          <a:prstGeom prst="rect">
            <a:avLst/>
          </a:prstGeom>
        </p:spPr>
      </p:pic>
      <p:pic>
        <p:nvPicPr>
          <p:cNvPr id="363" name="Image 357" descr="preencoded.png"/>
          <p:cNvPicPr>
            <a:picLocks noChangeAspect="1"/>
          </p:cNvPicPr>
          <p:nvPr/>
        </p:nvPicPr>
        <p:blipFill>
          <a:blip r:embed="rId360"/>
          <a:stretch>
            <a:fillRect/>
          </a:stretch>
        </p:blipFill>
        <p:spPr>
          <a:xfrm>
            <a:off x="1638303" y="10477649"/>
            <a:ext cx="107499" cy="314499"/>
          </a:xfrm>
          <a:prstGeom prst="rect">
            <a:avLst/>
          </a:prstGeom>
        </p:spPr>
      </p:pic>
      <p:pic>
        <p:nvPicPr>
          <p:cNvPr id="364" name="Image 358" descr="preencoded.png"/>
          <p:cNvPicPr>
            <a:picLocks noChangeAspect="1"/>
          </p:cNvPicPr>
          <p:nvPr/>
        </p:nvPicPr>
        <p:blipFill>
          <a:blip r:embed="rId361"/>
          <a:stretch>
            <a:fillRect/>
          </a:stretch>
        </p:blipFill>
        <p:spPr>
          <a:xfrm>
            <a:off x="1576892" y="10690151"/>
            <a:ext cx="134347" cy="167035"/>
          </a:xfrm>
          <a:prstGeom prst="rect">
            <a:avLst/>
          </a:prstGeom>
        </p:spPr>
      </p:pic>
      <p:pic>
        <p:nvPicPr>
          <p:cNvPr id="365" name="Image 359" descr="preencoded.png"/>
          <p:cNvPicPr>
            <a:picLocks noChangeAspect="1"/>
          </p:cNvPicPr>
          <p:nvPr/>
        </p:nvPicPr>
        <p:blipFill>
          <a:blip r:embed="rId362"/>
          <a:stretch>
            <a:fillRect/>
          </a:stretch>
        </p:blipFill>
        <p:spPr>
          <a:xfrm>
            <a:off x="1577734" y="10842526"/>
            <a:ext cx="95332" cy="176188"/>
          </a:xfrm>
          <a:prstGeom prst="rect">
            <a:avLst/>
          </a:prstGeom>
        </p:spPr>
      </p:pic>
      <p:pic>
        <p:nvPicPr>
          <p:cNvPr id="366" name="Image 360" descr="preencoded.png"/>
          <p:cNvPicPr>
            <a:picLocks noChangeAspect="1"/>
          </p:cNvPicPr>
          <p:nvPr/>
        </p:nvPicPr>
        <p:blipFill>
          <a:blip r:embed="rId363"/>
          <a:stretch>
            <a:fillRect/>
          </a:stretch>
        </p:blipFill>
        <p:spPr>
          <a:xfrm>
            <a:off x="1548059" y="10567913"/>
            <a:ext cx="31779" cy="65336"/>
          </a:xfrm>
          <a:prstGeom prst="rect">
            <a:avLst/>
          </a:prstGeom>
        </p:spPr>
      </p:pic>
      <p:pic>
        <p:nvPicPr>
          <p:cNvPr id="367" name="Image 361" descr="preencoded.png"/>
          <p:cNvPicPr>
            <a:picLocks noChangeAspect="1"/>
          </p:cNvPicPr>
          <p:nvPr/>
        </p:nvPicPr>
        <p:blipFill>
          <a:blip r:embed="rId364"/>
          <a:stretch>
            <a:fillRect/>
          </a:stretch>
        </p:blipFill>
        <p:spPr>
          <a:xfrm>
            <a:off x="1671977" y="10116989"/>
            <a:ext cx="341035" cy="469329"/>
          </a:xfrm>
          <a:prstGeom prst="rect">
            <a:avLst/>
          </a:prstGeom>
        </p:spPr>
      </p:pic>
      <p:pic>
        <p:nvPicPr>
          <p:cNvPr id="368" name="Image 362" descr="preencoded.png"/>
          <p:cNvPicPr>
            <a:picLocks noChangeAspect="1"/>
          </p:cNvPicPr>
          <p:nvPr/>
        </p:nvPicPr>
        <p:blipFill>
          <a:blip r:embed="rId365"/>
          <a:stretch>
            <a:fillRect/>
          </a:stretch>
        </p:blipFill>
        <p:spPr>
          <a:xfrm>
            <a:off x="1749068" y="10210453"/>
            <a:ext cx="263943" cy="313779"/>
          </a:xfrm>
          <a:prstGeom prst="rect">
            <a:avLst/>
          </a:prstGeom>
        </p:spPr>
      </p:pic>
      <p:pic>
        <p:nvPicPr>
          <p:cNvPr id="369" name="Image 363" descr="preencoded.png"/>
          <p:cNvPicPr>
            <a:picLocks noChangeAspect="1"/>
          </p:cNvPicPr>
          <p:nvPr/>
        </p:nvPicPr>
        <p:blipFill>
          <a:blip r:embed="rId366"/>
          <a:stretch>
            <a:fillRect/>
          </a:stretch>
        </p:blipFill>
        <p:spPr>
          <a:xfrm>
            <a:off x="2052153" y="9978082"/>
            <a:ext cx="80192" cy="99839"/>
          </a:xfrm>
          <a:prstGeom prst="rect">
            <a:avLst/>
          </a:prstGeom>
        </p:spPr>
      </p:pic>
      <p:pic>
        <p:nvPicPr>
          <p:cNvPr id="370" name="Image 364" descr="preencoded.png"/>
          <p:cNvPicPr>
            <a:picLocks noChangeAspect="1"/>
          </p:cNvPicPr>
          <p:nvPr/>
        </p:nvPicPr>
        <p:blipFill>
          <a:blip r:embed="rId367"/>
          <a:stretch>
            <a:fillRect/>
          </a:stretch>
        </p:blipFill>
        <p:spPr>
          <a:xfrm>
            <a:off x="1463287" y="11336784"/>
            <a:ext cx="178927" cy="314102"/>
          </a:xfrm>
          <a:prstGeom prst="rect">
            <a:avLst/>
          </a:prstGeom>
        </p:spPr>
      </p:pic>
      <p:pic>
        <p:nvPicPr>
          <p:cNvPr id="371" name="Image 365" descr="preencoded.png"/>
          <p:cNvPicPr>
            <a:picLocks noChangeAspect="1"/>
          </p:cNvPicPr>
          <p:nvPr/>
        </p:nvPicPr>
        <p:blipFill>
          <a:blip r:embed="rId368"/>
          <a:stretch>
            <a:fillRect/>
          </a:stretch>
        </p:blipFill>
        <p:spPr>
          <a:xfrm>
            <a:off x="3213484" y="10173469"/>
            <a:ext cx="151570" cy="111745"/>
          </a:xfrm>
          <a:prstGeom prst="rect">
            <a:avLst/>
          </a:prstGeom>
        </p:spPr>
      </p:pic>
      <p:pic>
        <p:nvPicPr>
          <p:cNvPr id="372" name="Image 366" descr="preencoded.png"/>
          <p:cNvPicPr>
            <a:picLocks noChangeAspect="1"/>
          </p:cNvPicPr>
          <p:nvPr/>
        </p:nvPicPr>
        <p:blipFill>
          <a:blip r:embed="rId369"/>
          <a:stretch>
            <a:fillRect/>
          </a:stretch>
        </p:blipFill>
        <p:spPr>
          <a:xfrm>
            <a:off x="3030955" y="10214372"/>
            <a:ext cx="152597" cy="111323"/>
          </a:xfrm>
          <a:prstGeom prst="rect">
            <a:avLst/>
          </a:prstGeom>
        </p:spPr>
      </p:pic>
      <p:pic>
        <p:nvPicPr>
          <p:cNvPr id="373" name="Image 367" descr="preencoded.png"/>
          <p:cNvPicPr>
            <a:picLocks noChangeAspect="1"/>
          </p:cNvPicPr>
          <p:nvPr/>
        </p:nvPicPr>
        <p:blipFill>
          <a:blip r:embed="rId370"/>
          <a:stretch>
            <a:fillRect/>
          </a:stretch>
        </p:blipFill>
        <p:spPr>
          <a:xfrm>
            <a:off x="2958220" y="10296376"/>
            <a:ext cx="166601" cy="81211"/>
          </a:xfrm>
          <a:prstGeom prst="rect">
            <a:avLst/>
          </a:prstGeom>
        </p:spPr>
      </p:pic>
      <p:pic>
        <p:nvPicPr>
          <p:cNvPr id="374" name="Image 368" descr="preencoded.png"/>
          <p:cNvPicPr>
            <a:picLocks noChangeAspect="1"/>
          </p:cNvPicPr>
          <p:nvPr/>
        </p:nvPicPr>
        <p:blipFill>
          <a:blip r:embed="rId371"/>
          <a:stretch>
            <a:fillRect/>
          </a:stretch>
        </p:blipFill>
        <p:spPr>
          <a:xfrm>
            <a:off x="3529782" y="10006558"/>
            <a:ext cx="292486" cy="212601"/>
          </a:xfrm>
          <a:prstGeom prst="rect">
            <a:avLst/>
          </a:prstGeom>
        </p:spPr>
      </p:pic>
      <p:pic>
        <p:nvPicPr>
          <p:cNvPr id="375" name="Image 369" descr="preencoded.png"/>
          <p:cNvPicPr>
            <a:picLocks noChangeAspect="1"/>
          </p:cNvPicPr>
          <p:nvPr/>
        </p:nvPicPr>
        <p:blipFill>
          <a:blip r:embed="rId372"/>
          <a:stretch>
            <a:fillRect/>
          </a:stretch>
        </p:blipFill>
        <p:spPr>
          <a:xfrm>
            <a:off x="3730253" y="9992866"/>
            <a:ext cx="158216" cy="101972"/>
          </a:xfrm>
          <a:prstGeom prst="rect">
            <a:avLst/>
          </a:prstGeom>
        </p:spPr>
      </p:pic>
      <p:pic>
        <p:nvPicPr>
          <p:cNvPr id="376" name="Image 370" descr="preencoded.png"/>
          <p:cNvPicPr>
            <a:picLocks noChangeAspect="1"/>
          </p:cNvPicPr>
          <p:nvPr/>
        </p:nvPicPr>
        <p:blipFill>
          <a:blip r:embed="rId373"/>
          <a:stretch>
            <a:fillRect/>
          </a:stretch>
        </p:blipFill>
        <p:spPr>
          <a:xfrm>
            <a:off x="3172436" y="10235233"/>
            <a:ext cx="194510" cy="125983"/>
          </a:xfrm>
          <a:prstGeom prst="rect">
            <a:avLst/>
          </a:prstGeom>
        </p:spPr>
      </p:pic>
      <p:pic>
        <p:nvPicPr>
          <p:cNvPr id="377" name="Image 371" descr="preencoded.png"/>
          <p:cNvPicPr>
            <a:picLocks noChangeAspect="1"/>
          </p:cNvPicPr>
          <p:nvPr/>
        </p:nvPicPr>
        <p:blipFill>
          <a:blip r:embed="rId374"/>
          <a:stretch>
            <a:fillRect/>
          </a:stretch>
        </p:blipFill>
        <p:spPr>
          <a:xfrm>
            <a:off x="3181928" y="10195942"/>
            <a:ext cx="93473" cy="45145"/>
          </a:xfrm>
          <a:prstGeom prst="rect">
            <a:avLst/>
          </a:prstGeom>
        </p:spPr>
      </p:pic>
      <p:pic>
        <p:nvPicPr>
          <p:cNvPr id="378" name="Image 372" descr="preencoded.png"/>
          <p:cNvPicPr>
            <a:picLocks noChangeAspect="1"/>
          </p:cNvPicPr>
          <p:nvPr/>
        </p:nvPicPr>
        <p:blipFill>
          <a:blip r:embed="rId375"/>
          <a:stretch>
            <a:fillRect/>
          </a:stretch>
        </p:blipFill>
        <p:spPr>
          <a:xfrm>
            <a:off x="3462206" y="10077227"/>
            <a:ext cx="449023" cy="257398"/>
          </a:xfrm>
          <a:prstGeom prst="rect">
            <a:avLst/>
          </a:prstGeom>
        </p:spPr>
      </p:pic>
      <p:pic>
        <p:nvPicPr>
          <p:cNvPr id="379" name="Image 373" descr="preencoded.png"/>
          <p:cNvPicPr>
            <a:picLocks noChangeAspect="1"/>
          </p:cNvPicPr>
          <p:nvPr/>
        </p:nvPicPr>
        <p:blipFill>
          <a:blip r:embed="rId376"/>
          <a:stretch>
            <a:fillRect/>
          </a:stretch>
        </p:blipFill>
        <p:spPr>
          <a:xfrm>
            <a:off x="3810777" y="10225162"/>
            <a:ext cx="62734" cy="35148"/>
          </a:xfrm>
          <a:prstGeom prst="rect">
            <a:avLst/>
          </a:prstGeom>
        </p:spPr>
      </p:pic>
      <p:pic>
        <p:nvPicPr>
          <p:cNvPr id="380" name="Image 374" descr="preencoded.png"/>
          <p:cNvPicPr>
            <a:picLocks noChangeAspect="1"/>
          </p:cNvPicPr>
          <p:nvPr/>
        </p:nvPicPr>
        <p:blipFill>
          <a:blip r:embed="rId377"/>
          <a:stretch>
            <a:fillRect/>
          </a:stretch>
        </p:blipFill>
        <p:spPr>
          <a:xfrm>
            <a:off x="3967567" y="9830594"/>
            <a:ext cx="289166" cy="227732"/>
          </a:xfrm>
          <a:prstGeom prst="rect">
            <a:avLst/>
          </a:prstGeom>
        </p:spPr>
      </p:pic>
      <p:pic>
        <p:nvPicPr>
          <p:cNvPr id="381" name="Image 375" descr="preencoded.png"/>
          <p:cNvPicPr>
            <a:picLocks noChangeAspect="1"/>
          </p:cNvPicPr>
          <p:nvPr/>
        </p:nvPicPr>
        <p:blipFill>
          <a:blip r:embed="rId378"/>
          <a:stretch>
            <a:fillRect/>
          </a:stretch>
        </p:blipFill>
        <p:spPr>
          <a:xfrm>
            <a:off x="4081929" y="9917336"/>
            <a:ext cx="198827" cy="310406"/>
          </a:xfrm>
          <a:prstGeom prst="rect">
            <a:avLst/>
          </a:prstGeom>
        </p:spPr>
      </p:pic>
      <p:pic>
        <p:nvPicPr>
          <p:cNvPr id="382" name="Image 376" descr="preencoded.png"/>
          <p:cNvPicPr>
            <a:picLocks noChangeAspect="1"/>
          </p:cNvPicPr>
          <p:nvPr/>
        </p:nvPicPr>
        <p:blipFill>
          <a:blip r:embed="rId379"/>
          <a:stretch>
            <a:fillRect/>
          </a:stretch>
        </p:blipFill>
        <p:spPr>
          <a:xfrm>
            <a:off x="4241853" y="9693994"/>
            <a:ext cx="180315" cy="354856"/>
          </a:xfrm>
          <a:prstGeom prst="rect">
            <a:avLst/>
          </a:prstGeom>
        </p:spPr>
      </p:pic>
      <p:pic>
        <p:nvPicPr>
          <p:cNvPr id="383" name="Image 377" descr="preencoded.png"/>
          <p:cNvPicPr>
            <a:picLocks noChangeAspect="1"/>
          </p:cNvPicPr>
          <p:nvPr/>
        </p:nvPicPr>
        <p:blipFill>
          <a:blip r:embed="rId380"/>
          <a:stretch>
            <a:fillRect/>
          </a:stretch>
        </p:blipFill>
        <p:spPr>
          <a:xfrm>
            <a:off x="4410510" y="9604251"/>
            <a:ext cx="83029" cy="103163"/>
          </a:xfrm>
          <a:prstGeom prst="rect">
            <a:avLst/>
          </a:prstGeom>
        </p:spPr>
      </p:pic>
      <p:pic>
        <p:nvPicPr>
          <p:cNvPr id="384" name="Image 378" descr="preencoded.png"/>
          <p:cNvPicPr>
            <a:picLocks noChangeAspect="1"/>
          </p:cNvPicPr>
          <p:nvPr/>
        </p:nvPicPr>
        <p:blipFill>
          <a:blip r:embed="rId381"/>
          <a:stretch>
            <a:fillRect/>
          </a:stretch>
        </p:blipFill>
        <p:spPr>
          <a:xfrm>
            <a:off x="4376471" y="9677846"/>
            <a:ext cx="70837" cy="108868"/>
          </a:xfrm>
          <a:prstGeom prst="rect">
            <a:avLst/>
          </a:prstGeom>
        </p:spPr>
      </p:pic>
      <p:pic>
        <p:nvPicPr>
          <p:cNvPr id="385" name="Image 379" descr="preencoded.png"/>
          <p:cNvPicPr>
            <a:picLocks noChangeAspect="1"/>
          </p:cNvPicPr>
          <p:nvPr/>
        </p:nvPicPr>
        <p:blipFill>
          <a:blip r:embed="rId382"/>
          <a:stretch>
            <a:fillRect/>
          </a:stretch>
        </p:blipFill>
        <p:spPr>
          <a:xfrm>
            <a:off x="3839254" y="9962381"/>
            <a:ext cx="164207" cy="136351"/>
          </a:xfrm>
          <a:prstGeom prst="rect">
            <a:avLst/>
          </a:prstGeom>
        </p:spPr>
      </p:pic>
      <p:pic>
        <p:nvPicPr>
          <p:cNvPr id="386" name="Image 380" descr="preencoded.png"/>
          <p:cNvPicPr>
            <a:picLocks noChangeAspect="1"/>
          </p:cNvPicPr>
          <p:nvPr/>
        </p:nvPicPr>
        <p:blipFill>
          <a:blip r:embed="rId383"/>
          <a:stretch>
            <a:fillRect/>
          </a:stretch>
        </p:blipFill>
        <p:spPr>
          <a:xfrm>
            <a:off x="3899869" y="10040813"/>
            <a:ext cx="208806" cy="99343"/>
          </a:xfrm>
          <a:prstGeom prst="rect">
            <a:avLst/>
          </a:prstGeom>
        </p:spPr>
      </p:pic>
      <p:pic>
        <p:nvPicPr>
          <p:cNvPr id="387" name="Image 381" descr="preencoded.png"/>
          <p:cNvPicPr>
            <a:picLocks noChangeAspect="1"/>
          </p:cNvPicPr>
          <p:nvPr/>
        </p:nvPicPr>
        <p:blipFill>
          <a:blip r:embed="rId384"/>
          <a:stretch>
            <a:fillRect/>
          </a:stretch>
        </p:blipFill>
        <p:spPr>
          <a:xfrm>
            <a:off x="4231338" y="9773593"/>
            <a:ext cx="118029" cy="151309"/>
          </a:xfrm>
          <a:prstGeom prst="rect">
            <a:avLst/>
          </a:prstGeom>
        </p:spPr>
      </p:pic>
      <p:pic>
        <p:nvPicPr>
          <p:cNvPr id="388" name="Image 382" descr="preencoded.png"/>
          <p:cNvPicPr>
            <a:picLocks noChangeAspect="1"/>
          </p:cNvPicPr>
          <p:nvPr/>
        </p:nvPicPr>
        <p:blipFill>
          <a:blip r:embed="rId385"/>
          <a:stretch>
            <a:fillRect/>
          </a:stretch>
        </p:blipFill>
        <p:spPr>
          <a:xfrm>
            <a:off x="4169324" y="9888761"/>
            <a:ext cx="99844" cy="73199"/>
          </a:xfrm>
          <a:prstGeom prst="rect">
            <a:avLst/>
          </a:prstGeom>
        </p:spPr>
      </p:pic>
      <p:pic>
        <p:nvPicPr>
          <p:cNvPr id="389" name="Image 383" descr="preencoded.png"/>
          <p:cNvPicPr>
            <a:picLocks noChangeAspect="1"/>
          </p:cNvPicPr>
          <p:nvPr/>
        </p:nvPicPr>
        <p:blipFill>
          <a:blip r:embed="rId386"/>
          <a:stretch>
            <a:fillRect/>
          </a:stretch>
        </p:blipFill>
        <p:spPr>
          <a:xfrm>
            <a:off x="4099868" y="9893945"/>
            <a:ext cx="81090" cy="91356"/>
          </a:xfrm>
          <a:prstGeom prst="rect">
            <a:avLst/>
          </a:prstGeom>
        </p:spPr>
      </p:pic>
      <p:pic>
        <p:nvPicPr>
          <p:cNvPr id="390" name="Image 384" descr="preencoded.png"/>
          <p:cNvPicPr>
            <a:picLocks noChangeAspect="1"/>
          </p:cNvPicPr>
          <p:nvPr/>
        </p:nvPicPr>
        <p:blipFill>
          <a:blip r:embed="rId387"/>
          <a:stretch>
            <a:fillRect/>
          </a:stretch>
        </p:blipFill>
        <p:spPr>
          <a:xfrm>
            <a:off x="4032563" y="9993337"/>
            <a:ext cx="162407" cy="265981"/>
          </a:xfrm>
          <a:prstGeom prst="rect">
            <a:avLst/>
          </a:prstGeom>
        </p:spPr>
      </p:pic>
      <p:pic>
        <p:nvPicPr>
          <p:cNvPr id="391" name="Image 385" descr="preencoded.png"/>
          <p:cNvPicPr>
            <a:picLocks noChangeAspect="1"/>
          </p:cNvPicPr>
          <p:nvPr/>
        </p:nvPicPr>
        <p:blipFill>
          <a:blip r:embed="rId388"/>
          <a:stretch>
            <a:fillRect/>
          </a:stretch>
        </p:blipFill>
        <p:spPr>
          <a:xfrm>
            <a:off x="3906525" y="10047337"/>
            <a:ext cx="70328" cy="27632"/>
          </a:xfrm>
          <a:prstGeom prst="rect">
            <a:avLst/>
          </a:prstGeom>
        </p:spPr>
      </p:pic>
      <p:pic>
        <p:nvPicPr>
          <p:cNvPr id="392" name="Image 386" descr="preencoded.png"/>
          <p:cNvPicPr>
            <a:picLocks noChangeAspect="1"/>
          </p:cNvPicPr>
          <p:nvPr/>
        </p:nvPicPr>
        <p:blipFill>
          <a:blip r:embed="rId389"/>
          <a:stretch>
            <a:fillRect/>
          </a:stretch>
        </p:blipFill>
        <p:spPr>
          <a:xfrm>
            <a:off x="3720303" y="10114756"/>
            <a:ext cx="315012" cy="99616"/>
          </a:xfrm>
          <a:prstGeom prst="rect">
            <a:avLst/>
          </a:prstGeom>
        </p:spPr>
      </p:pic>
      <p:pic>
        <p:nvPicPr>
          <p:cNvPr id="393" name="Image 387" descr="preencoded.png"/>
          <p:cNvPicPr>
            <a:picLocks noChangeAspect="1"/>
          </p:cNvPicPr>
          <p:nvPr/>
        </p:nvPicPr>
        <p:blipFill>
          <a:blip r:embed="rId390"/>
          <a:stretch>
            <a:fillRect/>
          </a:stretch>
        </p:blipFill>
        <p:spPr>
          <a:xfrm>
            <a:off x="2580267" y="10914856"/>
            <a:ext cx="336876" cy="513432"/>
          </a:xfrm>
          <a:prstGeom prst="rect">
            <a:avLst/>
          </a:prstGeom>
        </p:spPr>
      </p:pic>
      <p:pic>
        <p:nvPicPr>
          <p:cNvPr id="394" name="Image 388" descr="preencoded.png"/>
          <p:cNvPicPr>
            <a:picLocks noChangeAspect="1"/>
          </p:cNvPicPr>
          <p:nvPr/>
        </p:nvPicPr>
        <p:blipFill>
          <a:blip r:embed="rId391"/>
          <a:stretch>
            <a:fillRect/>
          </a:stretch>
        </p:blipFill>
        <p:spPr>
          <a:xfrm>
            <a:off x="2723852" y="10469116"/>
            <a:ext cx="306244" cy="434305"/>
          </a:xfrm>
          <a:prstGeom prst="rect">
            <a:avLst/>
          </a:prstGeom>
        </p:spPr>
      </p:pic>
      <p:pic>
        <p:nvPicPr>
          <p:cNvPr id="395" name="Image 389" descr="preencoded.png"/>
          <p:cNvPicPr>
            <a:picLocks noChangeAspect="1"/>
          </p:cNvPicPr>
          <p:nvPr/>
        </p:nvPicPr>
        <p:blipFill>
          <a:blip r:embed="rId392"/>
          <a:stretch>
            <a:fillRect/>
          </a:stretch>
        </p:blipFill>
        <p:spPr>
          <a:xfrm>
            <a:off x="3689414" y="10460856"/>
            <a:ext cx="367875" cy="458490"/>
          </a:xfrm>
          <a:prstGeom prst="rect">
            <a:avLst/>
          </a:prstGeom>
        </p:spPr>
      </p:pic>
      <p:pic>
        <p:nvPicPr>
          <p:cNvPr id="396" name="Image 390" descr="preencoded.png"/>
          <p:cNvPicPr>
            <a:picLocks noChangeAspect="1"/>
          </p:cNvPicPr>
          <p:nvPr/>
        </p:nvPicPr>
        <p:blipFill>
          <a:blip r:embed="rId393"/>
          <a:stretch>
            <a:fillRect/>
          </a:stretch>
        </p:blipFill>
        <p:spPr>
          <a:xfrm>
            <a:off x="3501666" y="10819581"/>
            <a:ext cx="434932" cy="348729"/>
          </a:xfrm>
          <a:prstGeom prst="rect">
            <a:avLst/>
          </a:prstGeom>
        </p:spPr>
      </p:pic>
      <p:pic>
        <p:nvPicPr>
          <p:cNvPr id="397" name="Image 391" descr="preencoded.png"/>
          <p:cNvPicPr>
            <a:picLocks noChangeAspect="1"/>
          </p:cNvPicPr>
          <p:nvPr/>
        </p:nvPicPr>
        <p:blipFill>
          <a:blip r:embed="rId394"/>
          <a:stretch>
            <a:fillRect/>
          </a:stretch>
        </p:blipFill>
        <p:spPr>
          <a:xfrm>
            <a:off x="3272202" y="10080600"/>
            <a:ext cx="349453" cy="327571"/>
          </a:xfrm>
          <a:prstGeom prst="rect">
            <a:avLst/>
          </a:prstGeom>
        </p:spPr>
      </p:pic>
      <p:pic>
        <p:nvPicPr>
          <p:cNvPr id="398" name="Image 392" descr="preencoded.png"/>
          <p:cNvPicPr>
            <a:picLocks noChangeAspect="1"/>
          </p:cNvPicPr>
          <p:nvPr/>
        </p:nvPicPr>
        <p:blipFill>
          <a:blip r:embed="rId395"/>
          <a:stretch>
            <a:fillRect/>
          </a:stretch>
        </p:blipFill>
        <p:spPr>
          <a:xfrm>
            <a:off x="2852259" y="11371039"/>
            <a:ext cx="554923" cy="224036"/>
          </a:xfrm>
          <a:prstGeom prst="rect">
            <a:avLst/>
          </a:prstGeom>
        </p:spPr>
      </p:pic>
      <p:pic>
        <p:nvPicPr>
          <p:cNvPr id="399" name="Image 393" descr="preencoded.png"/>
          <p:cNvPicPr>
            <a:picLocks noChangeAspect="1"/>
          </p:cNvPicPr>
          <p:nvPr/>
        </p:nvPicPr>
        <p:blipFill>
          <a:blip r:embed="rId396"/>
          <a:stretch>
            <a:fillRect/>
          </a:stretch>
        </p:blipFill>
        <p:spPr>
          <a:xfrm>
            <a:off x="3421596" y="11039773"/>
            <a:ext cx="400329" cy="255538"/>
          </a:xfrm>
          <a:prstGeom prst="rect">
            <a:avLst/>
          </a:prstGeom>
        </p:spPr>
      </p:pic>
      <p:pic>
        <p:nvPicPr>
          <p:cNvPr id="400" name="Image 394" descr="preencoded.png"/>
          <p:cNvPicPr>
            <a:picLocks noChangeAspect="1"/>
          </p:cNvPicPr>
          <p:nvPr/>
        </p:nvPicPr>
        <p:blipFill>
          <a:blip r:embed="rId397"/>
          <a:stretch>
            <a:fillRect/>
          </a:stretch>
        </p:blipFill>
        <p:spPr>
          <a:xfrm>
            <a:off x="3626771" y="10793834"/>
            <a:ext cx="338218" cy="229691"/>
          </a:xfrm>
          <a:prstGeom prst="rect">
            <a:avLst/>
          </a:prstGeom>
        </p:spPr>
      </p:pic>
      <p:pic>
        <p:nvPicPr>
          <p:cNvPr id="401" name="Image 395" descr="preencoded.png"/>
          <p:cNvPicPr>
            <a:picLocks noChangeAspect="1"/>
          </p:cNvPicPr>
          <p:nvPr/>
        </p:nvPicPr>
        <p:blipFill>
          <a:blip r:embed="rId398"/>
          <a:stretch>
            <a:fillRect/>
          </a:stretch>
        </p:blipFill>
        <p:spPr>
          <a:xfrm>
            <a:off x="3354092" y="11259245"/>
            <a:ext cx="270092" cy="177775"/>
          </a:xfrm>
          <a:prstGeom prst="rect">
            <a:avLst/>
          </a:prstGeom>
        </p:spPr>
      </p:pic>
      <p:pic>
        <p:nvPicPr>
          <p:cNvPr id="402" name="Image 396" descr="preencoded.png"/>
          <p:cNvPicPr>
            <a:picLocks noChangeAspect="1"/>
          </p:cNvPicPr>
          <p:nvPr/>
        </p:nvPicPr>
        <p:blipFill>
          <a:blip r:embed="rId399"/>
          <a:stretch>
            <a:fillRect/>
          </a:stretch>
        </p:blipFill>
        <p:spPr>
          <a:xfrm>
            <a:off x="2718866" y="10815886"/>
            <a:ext cx="225942" cy="216049"/>
          </a:xfrm>
          <a:prstGeom prst="rect">
            <a:avLst/>
          </a:prstGeom>
        </p:spPr>
      </p:pic>
      <p:pic>
        <p:nvPicPr>
          <p:cNvPr id="403" name="Image 397" descr="preencoded.png"/>
          <p:cNvPicPr>
            <a:picLocks noChangeAspect="1"/>
          </p:cNvPicPr>
          <p:nvPr/>
        </p:nvPicPr>
        <p:blipFill>
          <a:blip r:embed="rId400"/>
          <a:stretch>
            <a:fillRect/>
          </a:stretch>
        </p:blipFill>
        <p:spPr>
          <a:xfrm>
            <a:off x="2700984" y="11465223"/>
            <a:ext cx="460826" cy="142081"/>
          </a:xfrm>
          <a:prstGeom prst="rect">
            <a:avLst/>
          </a:prstGeom>
        </p:spPr>
      </p:pic>
      <p:pic>
        <p:nvPicPr>
          <p:cNvPr id="404" name="Image 398" descr="preencoded.png"/>
          <p:cNvPicPr>
            <a:picLocks noChangeAspect="1"/>
          </p:cNvPicPr>
          <p:nvPr/>
        </p:nvPicPr>
        <p:blipFill>
          <a:blip r:embed="rId401"/>
          <a:stretch>
            <a:fillRect/>
          </a:stretch>
        </p:blipFill>
        <p:spPr>
          <a:xfrm>
            <a:off x="3907606" y="10640864"/>
            <a:ext cx="116188" cy="181496"/>
          </a:xfrm>
          <a:prstGeom prst="rect">
            <a:avLst/>
          </a:prstGeom>
        </p:spPr>
      </p:pic>
      <p:pic>
        <p:nvPicPr>
          <p:cNvPr id="405" name="Image 399" descr="preencoded.png"/>
          <p:cNvPicPr>
            <a:picLocks noChangeAspect="1"/>
          </p:cNvPicPr>
          <p:nvPr/>
        </p:nvPicPr>
        <p:blipFill>
          <a:blip r:embed="rId402"/>
          <a:stretch>
            <a:fillRect/>
          </a:stretch>
        </p:blipFill>
        <p:spPr>
          <a:xfrm>
            <a:off x="2615525" y="11368286"/>
            <a:ext cx="147761" cy="143321"/>
          </a:xfrm>
          <a:prstGeom prst="rect">
            <a:avLst/>
          </a:prstGeom>
        </p:spPr>
      </p:pic>
      <p:pic>
        <p:nvPicPr>
          <p:cNvPr id="406" name="Image 400" descr="preencoded.png"/>
          <p:cNvPicPr>
            <a:picLocks noChangeAspect="1"/>
          </p:cNvPicPr>
          <p:nvPr/>
        </p:nvPicPr>
        <p:blipFill>
          <a:blip r:embed="rId403"/>
          <a:stretch>
            <a:fillRect/>
          </a:stretch>
        </p:blipFill>
        <p:spPr>
          <a:xfrm>
            <a:off x="3649926" y="11184855"/>
            <a:ext cx="57136" cy="55463"/>
          </a:xfrm>
          <a:prstGeom prst="rect">
            <a:avLst/>
          </a:prstGeom>
        </p:spPr>
      </p:pic>
      <p:pic>
        <p:nvPicPr>
          <p:cNvPr id="407" name="Image 401" descr="preencoded.png"/>
          <p:cNvPicPr>
            <a:picLocks noChangeAspect="1"/>
          </p:cNvPicPr>
          <p:nvPr/>
        </p:nvPicPr>
        <p:blipFill>
          <a:blip r:embed="rId404"/>
          <a:stretch>
            <a:fillRect/>
          </a:stretch>
        </p:blipFill>
        <p:spPr>
          <a:xfrm>
            <a:off x="3335478" y="11400904"/>
            <a:ext cx="68780" cy="82302"/>
          </a:xfrm>
          <a:prstGeom prst="rect">
            <a:avLst/>
          </a:prstGeom>
        </p:spPr>
      </p:pic>
      <p:pic>
        <p:nvPicPr>
          <p:cNvPr id="408" name="Image 402" descr="preencoded.png"/>
          <p:cNvPicPr>
            <a:picLocks noChangeAspect="1"/>
          </p:cNvPicPr>
          <p:nvPr/>
        </p:nvPicPr>
        <p:blipFill>
          <a:blip r:embed="rId405"/>
          <a:stretch>
            <a:fillRect/>
          </a:stretch>
        </p:blipFill>
        <p:spPr>
          <a:xfrm>
            <a:off x="2652493" y="10920164"/>
            <a:ext cx="487926" cy="585961"/>
          </a:xfrm>
          <a:prstGeom prst="rect">
            <a:avLst/>
          </a:prstGeom>
        </p:spPr>
      </p:pic>
      <p:pic>
        <p:nvPicPr>
          <p:cNvPr id="409" name="Image 403" descr="preencoded.png"/>
          <p:cNvPicPr>
            <a:picLocks noChangeAspect="1"/>
          </p:cNvPicPr>
          <p:nvPr/>
        </p:nvPicPr>
        <p:blipFill>
          <a:blip r:embed="rId406"/>
          <a:stretch>
            <a:fillRect/>
          </a:stretch>
        </p:blipFill>
        <p:spPr>
          <a:xfrm>
            <a:off x="2838544" y="10355337"/>
            <a:ext cx="265748" cy="277763"/>
          </a:xfrm>
          <a:prstGeom prst="rect">
            <a:avLst/>
          </a:prstGeom>
        </p:spPr>
      </p:pic>
      <p:pic>
        <p:nvPicPr>
          <p:cNvPr id="410" name="Image 404" descr="preencoded.png"/>
          <p:cNvPicPr>
            <a:picLocks noChangeAspect="1"/>
          </p:cNvPicPr>
          <p:nvPr/>
        </p:nvPicPr>
        <p:blipFill>
          <a:blip r:embed="rId407"/>
          <a:stretch>
            <a:fillRect/>
          </a:stretch>
        </p:blipFill>
        <p:spPr>
          <a:xfrm>
            <a:off x="3714565" y="10338321"/>
            <a:ext cx="361503" cy="465832"/>
          </a:xfrm>
          <a:prstGeom prst="rect">
            <a:avLst/>
          </a:prstGeom>
        </p:spPr>
      </p:pic>
      <p:pic>
        <p:nvPicPr>
          <p:cNvPr id="411" name="Image 405" descr="preencoded.png"/>
          <p:cNvPicPr>
            <a:picLocks noChangeAspect="1"/>
          </p:cNvPicPr>
          <p:nvPr/>
        </p:nvPicPr>
        <p:blipFill>
          <a:blip r:embed="rId408"/>
          <a:stretch>
            <a:fillRect/>
          </a:stretch>
        </p:blipFill>
        <p:spPr>
          <a:xfrm>
            <a:off x="3996020" y="10218217"/>
            <a:ext cx="155877" cy="222002"/>
          </a:xfrm>
          <a:prstGeom prst="rect">
            <a:avLst/>
          </a:prstGeom>
        </p:spPr>
      </p:pic>
      <p:pic>
        <p:nvPicPr>
          <p:cNvPr id="412" name="Image 406" descr="preencoded.png"/>
          <p:cNvPicPr>
            <a:picLocks noChangeAspect="1"/>
          </p:cNvPicPr>
          <p:nvPr/>
        </p:nvPicPr>
        <p:blipFill>
          <a:blip r:embed="rId409"/>
          <a:stretch>
            <a:fillRect/>
          </a:stretch>
        </p:blipFill>
        <p:spPr>
          <a:xfrm>
            <a:off x="2769076" y="11074648"/>
            <a:ext cx="41279" cy="33462"/>
          </a:xfrm>
          <a:prstGeom prst="rect">
            <a:avLst/>
          </a:prstGeom>
        </p:spPr>
      </p:pic>
      <p:pic>
        <p:nvPicPr>
          <p:cNvPr id="413" name="Image 407" descr="preencoded.png"/>
          <p:cNvPicPr>
            <a:picLocks noChangeAspect="1"/>
          </p:cNvPicPr>
          <p:nvPr/>
        </p:nvPicPr>
        <p:blipFill>
          <a:blip r:embed="rId410"/>
          <a:stretch>
            <a:fillRect/>
          </a:stretch>
        </p:blipFill>
        <p:spPr>
          <a:xfrm>
            <a:off x="3009118" y="10654680"/>
            <a:ext cx="254273" cy="185217"/>
          </a:xfrm>
          <a:prstGeom prst="rect">
            <a:avLst/>
          </a:prstGeom>
        </p:spPr>
      </p:pic>
      <p:pic>
        <p:nvPicPr>
          <p:cNvPr id="414" name="Image 408" descr="preencoded.png"/>
          <p:cNvPicPr>
            <a:picLocks noChangeAspect="1"/>
          </p:cNvPicPr>
          <p:nvPr/>
        </p:nvPicPr>
        <p:blipFill>
          <a:blip r:embed="rId411"/>
          <a:stretch>
            <a:fillRect/>
          </a:stretch>
        </p:blipFill>
        <p:spPr>
          <a:xfrm>
            <a:off x="2865491" y="10747995"/>
            <a:ext cx="214096" cy="172219"/>
          </a:xfrm>
          <a:prstGeom prst="rect">
            <a:avLst/>
          </a:prstGeom>
        </p:spPr>
      </p:pic>
      <p:pic>
        <p:nvPicPr>
          <p:cNvPr id="415" name="Image 409" descr="preencoded.png"/>
          <p:cNvPicPr>
            <a:picLocks noChangeAspect="1"/>
          </p:cNvPicPr>
          <p:nvPr/>
        </p:nvPicPr>
        <p:blipFill>
          <a:blip r:embed="rId412"/>
          <a:stretch>
            <a:fillRect/>
          </a:stretch>
        </p:blipFill>
        <p:spPr>
          <a:xfrm>
            <a:off x="2966083" y="10543456"/>
            <a:ext cx="153105" cy="172988"/>
          </a:xfrm>
          <a:prstGeom prst="rect">
            <a:avLst/>
          </a:prstGeom>
        </p:spPr>
      </p:pic>
      <p:pic>
        <p:nvPicPr>
          <p:cNvPr id="416" name="Image 410" descr="preencoded.png"/>
          <p:cNvPicPr>
            <a:picLocks noChangeAspect="1"/>
          </p:cNvPicPr>
          <p:nvPr/>
        </p:nvPicPr>
        <p:blipFill>
          <a:blip r:embed="rId413"/>
          <a:stretch>
            <a:fillRect/>
          </a:stretch>
        </p:blipFill>
        <p:spPr>
          <a:xfrm>
            <a:off x="2820178" y="10768633"/>
            <a:ext cx="86114" cy="134119"/>
          </a:xfrm>
          <a:prstGeom prst="rect">
            <a:avLst/>
          </a:prstGeom>
        </p:spPr>
      </p:pic>
      <p:pic>
        <p:nvPicPr>
          <p:cNvPr id="417" name="Image 411" descr="preencoded.png"/>
          <p:cNvPicPr>
            <a:picLocks noChangeAspect="1"/>
          </p:cNvPicPr>
          <p:nvPr/>
        </p:nvPicPr>
        <p:blipFill>
          <a:blip r:embed="rId414"/>
          <a:stretch>
            <a:fillRect/>
          </a:stretch>
        </p:blipFill>
        <p:spPr>
          <a:xfrm>
            <a:off x="3575177" y="10874995"/>
            <a:ext cx="146157" cy="99194"/>
          </a:xfrm>
          <a:prstGeom prst="rect">
            <a:avLst/>
          </a:prstGeom>
        </p:spPr>
      </p:pic>
      <p:pic>
        <p:nvPicPr>
          <p:cNvPr id="418" name="Image 412" descr="preencoded.png"/>
          <p:cNvPicPr>
            <a:picLocks noChangeAspect="1"/>
          </p:cNvPicPr>
          <p:nvPr/>
        </p:nvPicPr>
        <p:blipFill>
          <a:blip r:embed="rId415"/>
          <a:stretch>
            <a:fillRect/>
          </a:stretch>
        </p:blipFill>
        <p:spPr>
          <a:xfrm>
            <a:off x="3640641" y="10797480"/>
            <a:ext cx="90324" cy="90463"/>
          </a:xfrm>
          <a:prstGeom prst="rect">
            <a:avLst/>
          </a:prstGeom>
        </p:spPr>
      </p:pic>
      <p:pic>
        <p:nvPicPr>
          <p:cNvPr id="419" name="Image 413" descr="preencoded.png"/>
          <p:cNvPicPr>
            <a:picLocks noChangeAspect="1"/>
          </p:cNvPicPr>
          <p:nvPr/>
        </p:nvPicPr>
        <p:blipFill>
          <a:blip r:embed="rId416"/>
          <a:stretch>
            <a:fillRect/>
          </a:stretch>
        </p:blipFill>
        <p:spPr>
          <a:xfrm>
            <a:off x="3109487" y="10969079"/>
            <a:ext cx="548399" cy="315268"/>
          </a:xfrm>
          <a:prstGeom prst="rect">
            <a:avLst/>
          </a:prstGeom>
        </p:spPr>
      </p:pic>
      <p:pic>
        <p:nvPicPr>
          <p:cNvPr id="420" name="Image 414" descr="preencoded.png"/>
          <p:cNvPicPr>
            <a:picLocks noChangeAspect="1"/>
          </p:cNvPicPr>
          <p:nvPr/>
        </p:nvPicPr>
        <p:blipFill>
          <a:blip r:embed="rId417"/>
          <a:stretch>
            <a:fillRect/>
          </a:stretch>
        </p:blipFill>
        <p:spPr>
          <a:xfrm>
            <a:off x="3124304" y="11103297"/>
            <a:ext cx="414420" cy="233834"/>
          </a:xfrm>
          <a:prstGeom prst="rect">
            <a:avLst/>
          </a:prstGeom>
        </p:spPr>
      </p:pic>
      <p:pic>
        <p:nvPicPr>
          <p:cNvPr id="421" name="Image 415" descr="preencoded.png"/>
          <p:cNvPicPr>
            <a:picLocks noChangeAspect="1"/>
          </p:cNvPicPr>
          <p:nvPr/>
        </p:nvPicPr>
        <p:blipFill>
          <a:blip r:embed="rId418"/>
          <a:stretch>
            <a:fillRect/>
          </a:stretch>
        </p:blipFill>
        <p:spPr>
          <a:xfrm>
            <a:off x="3125513" y="11123761"/>
            <a:ext cx="411897" cy="238472"/>
          </a:xfrm>
          <a:prstGeom prst="rect">
            <a:avLst/>
          </a:prstGeom>
        </p:spPr>
      </p:pic>
      <p:pic>
        <p:nvPicPr>
          <p:cNvPr id="422" name="Image 416" descr="preencoded.png"/>
          <p:cNvPicPr>
            <a:picLocks noChangeAspect="1"/>
          </p:cNvPicPr>
          <p:nvPr/>
        </p:nvPicPr>
        <p:blipFill>
          <a:blip r:embed="rId419"/>
          <a:stretch>
            <a:fillRect/>
          </a:stretch>
        </p:blipFill>
        <p:spPr>
          <a:xfrm>
            <a:off x="3508116" y="11111508"/>
            <a:ext cx="156819" cy="137244"/>
          </a:xfrm>
          <a:prstGeom prst="rect">
            <a:avLst/>
          </a:prstGeom>
        </p:spPr>
      </p:pic>
      <p:pic>
        <p:nvPicPr>
          <p:cNvPr id="423" name="Image 417" descr="preencoded.png"/>
          <p:cNvPicPr>
            <a:picLocks noChangeAspect="1"/>
          </p:cNvPicPr>
          <p:nvPr/>
        </p:nvPicPr>
        <p:blipFill>
          <a:blip r:embed="rId420"/>
          <a:stretch>
            <a:fillRect/>
          </a:stretch>
        </p:blipFill>
        <p:spPr>
          <a:xfrm>
            <a:off x="3112757" y="10211073"/>
            <a:ext cx="278353" cy="343768"/>
          </a:xfrm>
          <a:prstGeom prst="rect">
            <a:avLst/>
          </a:prstGeom>
        </p:spPr>
      </p:pic>
      <p:pic>
        <p:nvPicPr>
          <p:cNvPr id="424" name="Image 418" descr="preencoded.png"/>
          <p:cNvPicPr>
            <a:picLocks noChangeAspect="1"/>
          </p:cNvPicPr>
          <p:nvPr/>
        </p:nvPicPr>
        <p:blipFill>
          <a:blip r:embed="rId421"/>
          <a:stretch>
            <a:fillRect/>
          </a:stretch>
        </p:blipFill>
        <p:spPr>
          <a:xfrm>
            <a:off x="3278264" y="10189394"/>
            <a:ext cx="264808" cy="349052"/>
          </a:xfrm>
          <a:prstGeom prst="rect">
            <a:avLst/>
          </a:prstGeom>
        </p:spPr>
      </p:pic>
      <p:pic>
        <p:nvPicPr>
          <p:cNvPr id="425" name="Image 419" descr="preencoded.png"/>
          <p:cNvPicPr>
            <a:picLocks noChangeAspect="1"/>
          </p:cNvPicPr>
          <p:nvPr/>
        </p:nvPicPr>
        <p:blipFill>
          <a:blip r:embed="rId422"/>
          <a:stretch>
            <a:fillRect/>
          </a:stretch>
        </p:blipFill>
        <p:spPr>
          <a:xfrm>
            <a:off x="2978621" y="11274400"/>
            <a:ext cx="432022" cy="160189"/>
          </a:xfrm>
          <a:prstGeom prst="rect">
            <a:avLst/>
          </a:prstGeom>
        </p:spPr>
      </p:pic>
      <p:pic>
        <p:nvPicPr>
          <p:cNvPr id="426" name="Image 420" descr="preencoded.png"/>
          <p:cNvPicPr>
            <a:picLocks noChangeAspect="1"/>
          </p:cNvPicPr>
          <p:nvPr/>
        </p:nvPicPr>
        <p:blipFill>
          <a:blip r:embed="rId423"/>
          <a:stretch>
            <a:fillRect/>
          </a:stretch>
        </p:blipFill>
        <p:spPr>
          <a:xfrm>
            <a:off x="2810244" y="11192173"/>
            <a:ext cx="264353" cy="334838"/>
          </a:xfrm>
          <a:prstGeom prst="rect">
            <a:avLst/>
          </a:prstGeom>
        </p:spPr>
      </p:pic>
      <p:pic>
        <p:nvPicPr>
          <p:cNvPr id="427" name="Image 421" descr="preencoded.png"/>
          <p:cNvPicPr>
            <a:picLocks noChangeAspect="1"/>
          </p:cNvPicPr>
          <p:nvPr/>
        </p:nvPicPr>
        <p:blipFill>
          <a:blip r:embed="rId424"/>
          <a:stretch>
            <a:fillRect/>
          </a:stretch>
        </p:blipFill>
        <p:spPr>
          <a:xfrm>
            <a:off x="2890129" y="11399986"/>
            <a:ext cx="298849" cy="108694"/>
          </a:xfrm>
          <a:prstGeom prst="rect">
            <a:avLst/>
          </a:prstGeom>
        </p:spPr>
      </p:pic>
      <p:pic>
        <p:nvPicPr>
          <p:cNvPr id="428" name="Image 422" descr="preencoded.png"/>
          <p:cNvPicPr>
            <a:picLocks noChangeAspect="1"/>
          </p:cNvPicPr>
          <p:nvPr/>
        </p:nvPicPr>
        <p:blipFill>
          <a:blip r:embed="rId425"/>
          <a:stretch>
            <a:fillRect/>
          </a:stretch>
        </p:blipFill>
        <p:spPr>
          <a:xfrm>
            <a:off x="2962519" y="11435283"/>
            <a:ext cx="118521" cy="106759"/>
          </a:xfrm>
          <a:prstGeom prst="rect">
            <a:avLst/>
          </a:prstGeom>
        </p:spPr>
      </p:pic>
      <p:pic>
        <p:nvPicPr>
          <p:cNvPr id="429" name="Image 423" descr="preencoded.png"/>
          <p:cNvPicPr>
            <a:picLocks noChangeAspect="1"/>
          </p:cNvPicPr>
          <p:nvPr/>
        </p:nvPicPr>
        <p:blipFill>
          <a:blip r:embed="rId426"/>
          <a:stretch>
            <a:fillRect/>
          </a:stretch>
        </p:blipFill>
        <p:spPr>
          <a:xfrm>
            <a:off x="2762832" y="11474599"/>
            <a:ext cx="111371" cy="83145"/>
          </a:xfrm>
          <a:prstGeom prst="rect">
            <a:avLst/>
          </a:prstGeom>
        </p:spPr>
      </p:pic>
      <p:pic>
        <p:nvPicPr>
          <p:cNvPr id="430" name="Image 424" descr="preencoded.png"/>
          <p:cNvPicPr>
            <a:picLocks noChangeAspect="1"/>
          </p:cNvPicPr>
          <p:nvPr/>
        </p:nvPicPr>
        <p:blipFill>
          <a:blip r:embed="rId427"/>
          <a:stretch>
            <a:fillRect/>
          </a:stretch>
        </p:blipFill>
        <p:spPr>
          <a:xfrm>
            <a:off x="3205829" y="11389717"/>
            <a:ext cx="105233" cy="61044"/>
          </a:xfrm>
          <a:prstGeom prst="rect">
            <a:avLst/>
          </a:prstGeom>
        </p:spPr>
      </p:pic>
      <p:pic>
        <p:nvPicPr>
          <p:cNvPr id="431" name="Image 425" descr="preencoded.png"/>
          <p:cNvPicPr>
            <a:picLocks noChangeAspect="1"/>
          </p:cNvPicPr>
          <p:nvPr/>
        </p:nvPicPr>
        <p:blipFill>
          <a:blip r:embed="rId428"/>
          <a:stretch>
            <a:fillRect/>
          </a:stretch>
        </p:blipFill>
        <p:spPr>
          <a:xfrm>
            <a:off x="3381733" y="11363226"/>
            <a:ext cx="80128" cy="37852"/>
          </a:xfrm>
          <a:prstGeom prst="rect">
            <a:avLst/>
          </a:prstGeom>
        </p:spPr>
      </p:pic>
      <p:pic>
        <p:nvPicPr>
          <p:cNvPr id="432" name="Image 426" descr="preencoded.png"/>
          <p:cNvPicPr>
            <a:picLocks noChangeAspect="1"/>
          </p:cNvPicPr>
          <p:nvPr/>
        </p:nvPicPr>
        <p:blipFill>
          <a:blip r:embed="rId429"/>
          <a:stretch>
            <a:fillRect/>
          </a:stretch>
        </p:blipFill>
        <p:spPr>
          <a:xfrm>
            <a:off x="3321014" y="11346259"/>
            <a:ext cx="43524" cy="65608"/>
          </a:xfrm>
          <a:prstGeom prst="rect">
            <a:avLst/>
          </a:prstGeom>
        </p:spPr>
      </p:pic>
      <p:pic>
        <p:nvPicPr>
          <p:cNvPr id="433" name="Image 427" descr="preencoded.png"/>
          <p:cNvPicPr>
            <a:picLocks noChangeAspect="1"/>
          </p:cNvPicPr>
          <p:nvPr/>
        </p:nvPicPr>
        <p:blipFill>
          <a:blip r:embed="rId430"/>
          <a:stretch>
            <a:fillRect/>
          </a:stretch>
        </p:blipFill>
        <p:spPr>
          <a:xfrm>
            <a:off x="3301881" y="11334006"/>
            <a:ext cx="59734" cy="55364"/>
          </a:xfrm>
          <a:prstGeom prst="rect">
            <a:avLst/>
          </a:prstGeom>
        </p:spPr>
      </p:pic>
      <p:pic>
        <p:nvPicPr>
          <p:cNvPr id="434" name="Image 428" descr="preencoded.png"/>
          <p:cNvPicPr>
            <a:picLocks noChangeAspect="1"/>
          </p:cNvPicPr>
          <p:nvPr/>
        </p:nvPicPr>
        <p:blipFill>
          <a:blip r:embed="rId431"/>
          <a:stretch>
            <a:fillRect/>
          </a:stretch>
        </p:blipFill>
        <p:spPr>
          <a:xfrm>
            <a:off x="2902590" y="10837639"/>
            <a:ext cx="225000" cy="264939"/>
          </a:xfrm>
          <a:prstGeom prst="rect">
            <a:avLst/>
          </a:prstGeom>
        </p:spPr>
      </p:pic>
      <p:pic>
        <p:nvPicPr>
          <p:cNvPr id="435" name="Image 429" descr="preencoded.png"/>
          <p:cNvPicPr>
            <a:picLocks noChangeAspect="1"/>
          </p:cNvPicPr>
          <p:nvPr/>
        </p:nvPicPr>
        <p:blipFill>
          <a:blip r:embed="rId432"/>
          <a:stretch>
            <a:fillRect/>
          </a:stretch>
        </p:blipFill>
        <p:spPr>
          <a:xfrm>
            <a:off x="2871729" y="10973321"/>
            <a:ext cx="89345" cy="84609"/>
          </a:xfrm>
          <a:prstGeom prst="rect">
            <a:avLst/>
          </a:prstGeom>
        </p:spPr>
      </p:pic>
      <p:pic>
        <p:nvPicPr>
          <p:cNvPr id="436" name="Image 430" descr="preencoded.png"/>
          <p:cNvPicPr>
            <a:picLocks noChangeAspect="1"/>
          </p:cNvPicPr>
          <p:nvPr/>
        </p:nvPicPr>
        <p:blipFill>
          <a:blip r:embed="rId433"/>
          <a:stretch>
            <a:fillRect/>
          </a:stretch>
        </p:blipFill>
        <p:spPr>
          <a:xfrm>
            <a:off x="2912482" y="10827693"/>
            <a:ext cx="36157" cy="73075"/>
          </a:xfrm>
          <a:prstGeom prst="rect">
            <a:avLst/>
          </a:prstGeom>
        </p:spPr>
      </p:pic>
      <p:pic>
        <p:nvPicPr>
          <p:cNvPr id="437" name="Image 431" descr="preencoded.png"/>
          <p:cNvPicPr>
            <a:picLocks noChangeAspect="1"/>
          </p:cNvPicPr>
          <p:nvPr/>
        </p:nvPicPr>
        <p:blipFill>
          <a:blip r:embed="rId434"/>
          <a:stretch>
            <a:fillRect/>
          </a:stretch>
        </p:blipFill>
        <p:spPr>
          <a:xfrm>
            <a:off x="2762713" y="11439475"/>
            <a:ext cx="55089" cy="81434"/>
          </a:xfrm>
          <a:prstGeom prst="rect">
            <a:avLst/>
          </a:prstGeom>
        </p:spPr>
      </p:pic>
      <p:pic>
        <p:nvPicPr>
          <p:cNvPr id="438" name="Image 432" descr="preencoded.png"/>
          <p:cNvPicPr>
            <a:picLocks noChangeAspect="1"/>
          </p:cNvPicPr>
          <p:nvPr/>
        </p:nvPicPr>
        <p:blipFill>
          <a:blip r:embed="rId435"/>
          <a:stretch>
            <a:fillRect/>
          </a:stretch>
        </p:blipFill>
        <p:spPr>
          <a:xfrm>
            <a:off x="2850221" y="10978282"/>
            <a:ext cx="231976" cy="220142"/>
          </a:xfrm>
          <a:prstGeom prst="rect">
            <a:avLst/>
          </a:prstGeom>
        </p:spPr>
      </p:pic>
      <p:pic>
        <p:nvPicPr>
          <p:cNvPr id="439" name="Image 433" descr="preencoded.png"/>
          <p:cNvPicPr>
            <a:picLocks noChangeAspect="1"/>
          </p:cNvPicPr>
          <p:nvPr/>
        </p:nvPicPr>
        <p:blipFill>
          <a:blip r:embed="rId436"/>
          <a:stretch>
            <a:fillRect/>
          </a:stretch>
        </p:blipFill>
        <p:spPr>
          <a:xfrm>
            <a:off x="2778705" y="11351047"/>
            <a:ext cx="118818" cy="132035"/>
          </a:xfrm>
          <a:prstGeom prst="rect">
            <a:avLst/>
          </a:prstGeom>
        </p:spPr>
      </p:pic>
      <p:pic>
        <p:nvPicPr>
          <p:cNvPr id="440" name="Image 434" descr="preencoded.png"/>
          <p:cNvPicPr>
            <a:picLocks noChangeAspect="1"/>
          </p:cNvPicPr>
          <p:nvPr/>
        </p:nvPicPr>
        <p:blipFill>
          <a:blip r:embed="rId437"/>
          <a:stretch>
            <a:fillRect/>
          </a:stretch>
        </p:blipFill>
        <p:spPr>
          <a:xfrm>
            <a:off x="3076006" y="10876905"/>
            <a:ext cx="91477" cy="287586"/>
          </a:xfrm>
          <a:prstGeom prst="rect">
            <a:avLst/>
          </a:prstGeom>
        </p:spPr>
      </p:pic>
      <p:pic>
        <p:nvPicPr>
          <p:cNvPr id="441" name="Image 435" descr="preencoded.png"/>
          <p:cNvPicPr>
            <a:picLocks noChangeAspect="1"/>
          </p:cNvPicPr>
          <p:nvPr/>
        </p:nvPicPr>
        <p:blipFill>
          <a:blip r:embed="rId438"/>
          <a:stretch>
            <a:fillRect/>
          </a:stretch>
        </p:blipFill>
        <p:spPr>
          <a:xfrm>
            <a:off x="2955985" y="11071994"/>
            <a:ext cx="80473" cy="113308"/>
          </a:xfrm>
          <a:prstGeom prst="rect">
            <a:avLst/>
          </a:prstGeom>
        </p:spPr>
      </p:pic>
      <p:pic>
        <p:nvPicPr>
          <p:cNvPr id="442" name="Image 436" descr="preencoded.png"/>
          <p:cNvPicPr>
            <a:picLocks noChangeAspect="1"/>
          </p:cNvPicPr>
          <p:nvPr/>
        </p:nvPicPr>
        <p:blipFill>
          <a:blip r:embed="rId439"/>
          <a:stretch>
            <a:fillRect/>
          </a:stretch>
        </p:blipFill>
        <p:spPr>
          <a:xfrm>
            <a:off x="2997254" y="11158141"/>
            <a:ext cx="91465" cy="112440"/>
          </a:xfrm>
          <a:prstGeom prst="rect">
            <a:avLst/>
          </a:prstGeom>
        </p:spPr>
      </p:pic>
      <p:pic>
        <p:nvPicPr>
          <p:cNvPr id="443" name="Image 437" descr="preencoded.png"/>
          <p:cNvPicPr>
            <a:picLocks noChangeAspect="1"/>
          </p:cNvPicPr>
          <p:nvPr/>
        </p:nvPicPr>
        <p:blipFill>
          <a:blip r:embed="rId440"/>
          <a:stretch>
            <a:fillRect/>
          </a:stretch>
        </p:blipFill>
        <p:spPr>
          <a:xfrm>
            <a:off x="3064380" y="10401027"/>
            <a:ext cx="188433" cy="207119"/>
          </a:xfrm>
          <a:prstGeom prst="rect">
            <a:avLst/>
          </a:prstGeom>
        </p:spPr>
      </p:pic>
      <p:pic>
        <p:nvPicPr>
          <p:cNvPr id="444" name="Image 438" descr="preencoded.png"/>
          <p:cNvPicPr>
            <a:picLocks noChangeAspect="1"/>
          </p:cNvPicPr>
          <p:nvPr/>
        </p:nvPicPr>
        <p:blipFill>
          <a:blip r:embed="rId441"/>
          <a:stretch>
            <a:fillRect/>
          </a:stretch>
        </p:blipFill>
        <p:spPr>
          <a:xfrm>
            <a:off x="3019950" y="10350078"/>
            <a:ext cx="131048" cy="128612"/>
          </a:xfrm>
          <a:prstGeom prst="rect">
            <a:avLst/>
          </a:prstGeom>
        </p:spPr>
      </p:pic>
      <p:pic>
        <p:nvPicPr>
          <p:cNvPr id="445" name="Image 439" descr="preencoded.png"/>
          <p:cNvPicPr>
            <a:picLocks noChangeAspect="1"/>
          </p:cNvPicPr>
          <p:nvPr/>
        </p:nvPicPr>
        <p:blipFill>
          <a:blip r:embed="rId442"/>
          <a:stretch>
            <a:fillRect/>
          </a:stretch>
        </p:blipFill>
        <p:spPr>
          <a:xfrm>
            <a:off x="3000348" y="10314484"/>
            <a:ext cx="123288" cy="83716"/>
          </a:xfrm>
          <a:prstGeom prst="rect">
            <a:avLst/>
          </a:prstGeom>
        </p:spPr>
      </p:pic>
      <p:pic>
        <p:nvPicPr>
          <p:cNvPr id="446" name="Image 440" descr="preencoded.png"/>
          <p:cNvPicPr>
            <a:picLocks noChangeAspect="1"/>
          </p:cNvPicPr>
          <p:nvPr/>
        </p:nvPicPr>
        <p:blipFill>
          <a:blip r:embed="rId443"/>
          <a:stretch>
            <a:fillRect/>
          </a:stretch>
        </p:blipFill>
        <p:spPr>
          <a:xfrm>
            <a:off x="3000521" y="10515129"/>
            <a:ext cx="85287" cy="94555"/>
          </a:xfrm>
          <a:prstGeom prst="rect">
            <a:avLst/>
          </a:prstGeom>
        </p:spPr>
      </p:pic>
      <p:pic>
        <p:nvPicPr>
          <p:cNvPr id="447" name="Image 441" descr="preencoded.png"/>
          <p:cNvPicPr>
            <a:picLocks noChangeAspect="1"/>
          </p:cNvPicPr>
          <p:nvPr/>
        </p:nvPicPr>
        <p:blipFill>
          <a:blip r:embed="rId444"/>
          <a:stretch>
            <a:fillRect/>
          </a:stretch>
        </p:blipFill>
        <p:spPr>
          <a:xfrm>
            <a:off x="3456359" y="10432132"/>
            <a:ext cx="468392" cy="311696"/>
          </a:xfrm>
          <a:prstGeom prst="rect">
            <a:avLst/>
          </a:prstGeom>
        </p:spPr>
      </p:pic>
      <p:pic>
        <p:nvPicPr>
          <p:cNvPr id="448" name="Image 442" descr="preencoded.png"/>
          <p:cNvPicPr>
            <a:picLocks noChangeAspect="1"/>
          </p:cNvPicPr>
          <p:nvPr/>
        </p:nvPicPr>
        <p:blipFill>
          <a:blip r:embed="rId445"/>
          <a:stretch>
            <a:fillRect/>
          </a:stretch>
        </p:blipFill>
        <p:spPr>
          <a:xfrm>
            <a:off x="3397500" y="10685959"/>
            <a:ext cx="332088" cy="268188"/>
          </a:xfrm>
          <a:prstGeom prst="rect">
            <a:avLst/>
          </a:prstGeom>
        </p:spPr>
      </p:pic>
      <p:pic>
        <p:nvPicPr>
          <p:cNvPr id="449" name="Image 443" descr="preencoded.png"/>
          <p:cNvPicPr>
            <a:picLocks noChangeAspect="1"/>
          </p:cNvPicPr>
          <p:nvPr/>
        </p:nvPicPr>
        <p:blipFill>
          <a:blip r:embed="rId446"/>
          <a:stretch>
            <a:fillRect/>
          </a:stretch>
        </p:blipFill>
        <p:spPr>
          <a:xfrm>
            <a:off x="3560390" y="10586343"/>
            <a:ext cx="220862" cy="205110"/>
          </a:xfrm>
          <a:prstGeom prst="rect">
            <a:avLst/>
          </a:prstGeom>
        </p:spPr>
      </p:pic>
      <p:pic>
        <p:nvPicPr>
          <p:cNvPr id="450" name="Image 444" descr="preencoded.png"/>
          <p:cNvPicPr>
            <a:picLocks noChangeAspect="1"/>
          </p:cNvPicPr>
          <p:nvPr/>
        </p:nvPicPr>
        <p:blipFill>
          <a:blip r:embed="rId447"/>
          <a:stretch>
            <a:fillRect/>
          </a:stretch>
        </p:blipFill>
        <p:spPr>
          <a:xfrm>
            <a:off x="3849438" y="10266883"/>
            <a:ext cx="232820" cy="105643"/>
          </a:xfrm>
          <a:prstGeom prst="rect">
            <a:avLst/>
          </a:prstGeom>
        </p:spPr>
      </p:pic>
      <p:pic>
        <p:nvPicPr>
          <p:cNvPr id="451" name="Image 445" descr="preencoded.png"/>
          <p:cNvPicPr>
            <a:picLocks noChangeAspect="1"/>
          </p:cNvPicPr>
          <p:nvPr/>
        </p:nvPicPr>
        <p:blipFill>
          <a:blip r:embed="rId448"/>
          <a:stretch>
            <a:fillRect/>
          </a:stretch>
        </p:blipFill>
        <p:spPr>
          <a:xfrm>
            <a:off x="3517058" y="10317832"/>
            <a:ext cx="376398" cy="117525"/>
          </a:xfrm>
          <a:prstGeom prst="rect">
            <a:avLst/>
          </a:prstGeom>
        </p:spPr>
      </p:pic>
      <p:pic>
        <p:nvPicPr>
          <p:cNvPr id="452" name="Image 446" descr="preencoded.png"/>
          <p:cNvPicPr>
            <a:picLocks noChangeAspect="1"/>
          </p:cNvPicPr>
          <p:nvPr/>
        </p:nvPicPr>
        <p:blipFill>
          <a:blip r:embed="rId449"/>
          <a:stretch>
            <a:fillRect/>
          </a:stretch>
        </p:blipFill>
        <p:spPr>
          <a:xfrm>
            <a:off x="3682818" y="10367094"/>
            <a:ext cx="162148" cy="93935"/>
          </a:xfrm>
          <a:prstGeom prst="rect">
            <a:avLst/>
          </a:prstGeom>
        </p:spPr>
      </p:pic>
      <p:pic>
        <p:nvPicPr>
          <p:cNvPr id="453" name="Image 447" descr="preencoded.png"/>
          <p:cNvPicPr>
            <a:picLocks noChangeAspect="1"/>
          </p:cNvPicPr>
          <p:nvPr/>
        </p:nvPicPr>
        <p:blipFill>
          <a:blip r:embed="rId450"/>
          <a:stretch>
            <a:fillRect/>
          </a:stretch>
        </p:blipFill>
        <p:spPr>
          <a:xfrm>
            <a:off x="3752286" y="10582870"/>
            <a:ext cx="111768" cy="92323"/>
          </a:xfrm>
          <a:prstGeom prst="rect">
            <a:avLst/>
          </a:prstGeom>
        </p:spPr>
      </p:pic>
      <p:pic>
        <p:nvPicPr>
          <p:cNvPr id="454" name="Image 448" descr="preencoded.png"/>
          <p:cNvPicPr>
            <a:picLocks noChangeAspect="1"/>
          </p:cNvPicPr>
          <p:nvPr/>
        </p:nvPicPr>
        <p:blipFill>
          <a:blip r:embed="rId451"/>
          <a:stretch>
            <a:fillRect/>
          </a:stretch>
        </p:blipFill>
        <p:spPr>
          <a:xfrm>
            <a:off x="3724412" y="10675367"/>
            <a:ext cx="49884" cy="75481"/>
          </a:xfrm>
          <a:prstGeom prst="rect">
            <a:avLst/>
          </a:prstGeom>
        </p:spPr>
      </p:pic>
      <p:pic>
        <p:nvPicPr>
          <p:cNvPr id="455" name="Image 449" descr="preencoded.png"/>
          <p:cNvPicPr>
            <a:picLocks noChangeAspect="1"/>
          </p:cNvPicPr>
          <p:nvPr/>
        </p:nvPicPr>
        <p:blipFill>
          <a:blip r:embed="rId452"/>
          <a:stretch>
            <a:fillRect/>
          </a:stretch>
        </p:blipFill>
        <p:spPr>
          <a:xfrm>
            <a:off x="3988255" y="10206509"/>
            <a:ext cx="108103" cy="98921"/>
          </a:xfrm>
          <a:prstGeom prst="rect">
            <a:avLst/>
          </a:prstGeom>
        </p:spPr>
      </p:pic>
      <p:pic>
        <p:nvPicPr>
          <p:cNvPr id="456" name="Image 450" descr="preencoded.png"/>
          <p:cNvPicPr>
            <a:picLocks noChangeAspect="1"/>
          </p:cNvPicPr>
          <p:nvPr/>
        </p:nvPicPr>
        <p:blipFill>
          <a:blip r:embed="rId453"/>
          <a:stretch>
            <a:fillRect/>
          </a:stretch>
        </p:blipFill>
        <p:spPr>
          <a:xfrm>
            <a:off x="3057770" y="10776471"/>
            <a:ext cx="231368" cy="241746"/>
          </a:xfrm>
          <a:prstGeom prst="rect">
            <a:avLst/>
          </a:prstGeom>
        </p:spPr>
      </p:pic>
      <p:pic>
        <p:nvPicPr>
          <p:cNvPr id="457" name="Image 451" descr="preencoded.png"/>
          <p:cNvPicPr>
            <a:picLocks noChangeAspect="1"/>
          </p:cNvPicPr>
          <p:nvPr/>
        </p:nvPicPr>
        <p:blipFill>
          <a:blip r:embed="rId454"/>
          <a:stretch>
            <a:fillRect/>
          </a:stretch>
        </p:blipFill>
        <p:spPr>
          <a:xfrm>
            <a:off x="3144623" y="10515650"/>
            <a:ext cx="231980" cy="182761"/>
          </a:xfrm>
          <a:prstGeom prst="rect">
            <a:avLst/>
          </a:prstGeom>
        </p:spPr>
      </p:pic>
      <p:pic>
        <p:nvPicPr>
          <p:cNvPr id="458" name="Image 452" descr="preencoded.png"/>
          <p:cNvPicPr>
            <a:picLocks noChangeAspect="1"/>
          </p:cNvPicPr>
          <p:nvPr/>
        </p:nvPicPr>
        <p:blipFill>
          <a:blip r:embed="rId455"/>
          <a:stretch>
            <a:fillRect/>
          </a:stretch>
        </p:blipFill>
        <p:spPr>
          <a:xfrm>
            <a:off x="3026484" y="10601424"/>
            <a:ext cx="122423" cy="125239"/>
          </a:xfrm>
          <a:prstGeom prst="rect">
            <a:avLst/>
          </a:prstGeom>
        </p:spPr>
      </p:pic>
      <p:pic>
        <p:nvPicPr>
          <p:cNvPr id="459" name="Image 453" descr="preencoded.png"/>
          <p:cNvPicPr>
            <a:picLocks noChangeAspect="1"/>
          </p:cNvPicPr>
          <p:nvPr/>
        </p:nvPicPr>
        <p:blipFill>
          <a:blip r:embed="rId456"/>
          <a:stretch>
            <a:fillRect/>
          </a:stretch>
        </p:blipFill>
        <p:spPr>
          <a:xfrm>
            <a:off x="3241593" y="10655498"/>
            <a:ext cx="94250" cy="87437"/>
          </a:xfrm>
          <a:prstGeom prst="rect">
            <a:avLst/>
          </a:prstGeom>
        </p:spPr>
      </p:pic>
      <p:pic>
        <p:nvPicPr>
          <p:cNvPr id="460" name="Image 454" descr="preencoded.png"/>
          <p:cNvPicPr>
            <a:picLocks noChangeAspect="1"/>
          </p:cNvPicPr>
          <p:nvPr/>
        </p:nvPicPr>
        <p:blipFill>
          <a:blip r:embed="rId457"/>
          <a:stretch>
            <a:fillRect/>
          </a:stretch>
        </p:blipFill>
        <p:spPr>
          <a:xfrm>
            <a:off x="3185538" y="10650637"/>
            <a:ext cx="53820" cy="47774"/>
          </a:xfrm>
          <a:prstGeom prst="rect">
            <a:avLst/>
          </a:prstGeom>
        </p:spPr>
      </p:pic>
      <p:pic>
        <p:nvPicPr>
          <p:cNvPr id="461" name="Image 455" descr="preencoded.png"/>
          <p:cNvPicPr>
            <a:picLocks noChangeAspect="1"/>
          </p:cNvPicPr>
          <p:nvPr/>
        </p:nvPicPr>
        <p:blipFill>
          <a:blip r:embed="rId458"/>
          <a:stretch>
            <a:fillRect/>
          </a:stretch>
        </p:blipFill>
        <p:spPr>
          <a:xfrm>
            <a:off x="3193093" y="10733137"/>
            <a:ext cx="53469" cy="64418"/>
          </a:xfrm>
          <a:prstGeom prst="rect">
            <a:avLst/>
          </a:prstGeom>
        </p:spPr>
      </p:pic>
      <p:pic>
        <p:nvPicPr>
          <p:cNvPr id="462" name="Image 456" descr="preencoded.png"/>
          <p:cNvPicPr>
            <a:picLocks noChangeAspect="1"/>
          </p:cNvPicPr>
          <p:nvPr/>
        </p:nvPicPr>
        <p:blipFill>
          <a:blip r:embed="rId459"/>
          <a:stretch>
            <a:fillRect/>
          </a:stretch>
        </p:blipFill>
        <p:spPr>
          <a:xfrm>
            <a:off x="3065345" y="10491341"/>
            <a:ext cx="74454" cy="58862"/>
          </a:xfrm>
          <a:prstGeom prst="rect">
            <a:avLst/>
          </a:prstGeom>
        </p:spPr>
      </p:pic>
      <p:pic>
        <p:nvPicPr>
          <p:cNvPr id="463" name="Image 457" descr="preencoded.png"/>
          <p:cNvPicPr>
            <a:picLocks noChangeAspect="1"/>
          </p:cNvPicPr>
          <p:nvPr/>
        </p:nvPicPr>
        <p:blipFill>
          <a:blip r:embed="rId460"/>
          <a:stretch>
            <a:fillRect/>
          </a:stretch>
        </p:blipFill>
        <p:spPr>
          <a:xfrm>
            <a:off x="3336934" y="10720586"/>
            <a:ext cx="298426" cy="296912"/>
          </a:xfrm>
          <a:prstGeom prst="rect">
            <a:avLst/>
          </a:prstGeom>
        </p:spPr>
      </p:pic>
      <p:pic>
        <p:nvPicPr>
          <p:cNvPr id="464" name="Image 458" descr="preencoded.png"/>
          <p:cNvPicPr>
            <a:picLocks noChangeAspect="1"/>
          </p:cNvPicPr>
          <p:nvPr/>
        </p:nvPicPr>
        <p:blipFill>
          <a:blip r:embed="rId461"/>
          <a:stretch>
            <a:fillRect/>
          </a:stretch>
        </p:blipFill>
        <p:spPr>
          <a:xfrm>
            <a:off x="2942208" y="11062196"/>
            <a:ext cx="240269" cy="371376"/>
          </a:xfrm>
          <a:prstGeom prst="rect">
            <a:avLst/>
          </a:prstGeom>
        </p:spPr>
      </p:pic>
      <p:pic>
        <p:nvPicPr>
          <p:cNvPr id="465" name="Image 459" descr="preencoded.png"/>
          <p:cNvPicPr>
            <a:picLocks noChangeAspect="1"/>
          </p:cNvPicPr>
          <p:nvPr/>
        </p:nvPicPr>
        <p:blipFill>
          <a:blip r:embed="rId462"/>
          <a:stretch>
            <a:fillRect/>
          </a:stretch>
        </p:blipFill>
        <p:spPr>
          <a:xfrm>
            <a:off x="3145130" y="10944027"/>
            <a:ext cx="369348" cy="164703"/>
          </a:xfrm>
          <a:prstGeom prst="rect">
            <a:avLst/>
          </a:prstGeom>
        </p:spPr>
      </p:pic>
      <p:pic>
        <p:nvPicPr>
          <p:cNvPr id="466" name="Image 460" descr="preencoded.png"/>
          <p:cNvPicPr>
            <a:picLocks noChangeAspect="1"/>
          </p:cNvPicPr>
          <p:nvPr/>
        </p:nvPicPr>
        <p:blipFill>
          <a:blip r:embed="rId463"/>
          <a:stretch>
            <a:fillRect/>
          </a:stretch>
        </p:blipFill>
        <p:spPr>
          <a:xfrm>
            <a:off x="3190697" y="11172428"/>
            <a:ext cx="121568" cy="48295"/>
          </a:xfrm>
          <a:prstGeom prst="rect">
            <a:avLst/>
          </a:prstGeom>
        </p:spPr>
      </p:pic>
      <p:pic>
        <p:nvPicPr>
          <p:cNvPr id="467" name="Image 461" descr="preencoded.png"/>
          <p:cNvPicPr>
            <a:picLocks noChangeAspect="1"/>
          </p:cNvPicPr>
          <p:nvPr/>
        </p:nvPicPr>
        <p:blipFill>
          <a:blip r:embed="rId464"/>
          <a:stretch>
            <a:fillRect/>
          </a:stretch>
        </p:blipFill>
        <p:spPr>
          <a:xfrm>
            <a:off x="3391706" y="11006832"/>
            <a:ext cx="70501" cy="37133"/>
          </a:xfrm>
          <a:prstGeom prst="rect">
            <a:avLst/>
          </a:prstGeom>
        </p:spPr>
      </p:pic>
      <p:pic>
        <p:nvPicPr>
          <p:cNvPr id="468" name="Image 462" descr="preencoded.png"/>
          <p:cNvPicPr>
            <a:picLocks noChangeAspect="1"/>
          </p:cNvPicPr>
          <p:nvPr/>
        </p:nvPicPr>
        <p:blipFill>
          <a:blip r:embed="rId465"/>
          <a:stretch>
            <a:fillRect/>
          </a:stretch>
        </p:blipFill>
        <p:spPr>
          <a:xfrm>
            <a:off x="3106794" y="10456441"/>
            <a:ext cx="115541" cy="213246"/>
          </a:xfrm>
          <a:prstGeom prst="rect">
            <a:avLst/>
          </a:prstGeom>
        </p:spPr>
      </p:pic>
      <p:pic>
        <p:nvPicPr>
          <p:cNvPr id="469" name="Image 463" descr="preencoded.png"/>
          <p:cNvPicPr>
            <a:picLocks noChangeAspect="1"/>
          </p:cNvPicPr>
          <p:nvPr/>
        </p:nvPicPr>
        <p:blipFill>
          <a:blip r:embed="rId466"/>
          <a:stretch>
            <a:fillRect/>
          </a:stretch>
        </p:blipFill>
        <p:spPr>
          <a:xfrm>
            <a:off x="3429364" y="10118130"/>
            <a:ext cx="662867" cy="284882"/>
          </a:xfrm>
          <a:prstGeom prst="rect">
            <a:avLst/>
          </a:prstGeom>
        </p:spPr>
      </p:pic>
      <p:pic>
        <p:nvPicPr>
          <p:cNvPr id="470" name="Image 464" descr="preencoded.png"/>
          <p:cNvPicPr>
            <a:picLocks noChangeAspect="1"/>
          </p:cNvPicPr>
          <p:nvPr/>
        </p:nvPicPr>
        <p:blipFill>
          <a:blip r:embed="rId467"/>
          <a:stretch>
            <a:fillRect/>
          </a:stretch>
        </p:blipFill>
        <p:spPr>
          <a:xfrm>
            <a:off x="3383625" y="10244510"/>
            <a:ext cx="622803" cy="181074"/>
          </a:xfrm>
          <a:prstGeom prst="rect">
            <a:avLst/>
          </a:prstGeom>
        </p:spPr>
      </p:pic>
      <p:pic>
        <p:nvPicPr>
          <p:cNvPr id="471" name="Image 465" descr="preencoded.png"/>
          <p:cNvPicPr>
            <a:picLocks noChangeAspect="1"/>
          </p:cNvPicPr>
          <p:nvPr/>
        </p:nvPicPr>
        <p:blipFill>
          <a:blip r:embed="rId468"/>
          <a:stretch>
            <a:fillRect/>
          </a:stretch>
        </p:blipFill>
        <p:spPr>
          <a:xfrm>
            <a:off x="3316221" y="10398820"/>
            <a:ext cx="369176" cy="132804"/>
          </a:xfrm>
          <a:prstGeom prst="rect">
            <a:avLst/>
          </a:prstGeom>
        </p:spPr>
      </p:pic>
      <p:pic>
        <p:nvPicPr>
          <p:cNvPr id="472" name="Image 466" descr="preencoded.png"/>
          <p:cNvPicPr>
            <a:picLocks noChangeAspect="1"/>
          </p:cNvPicPr>
          <p:nvPr/>
        </p:nvPicPr>
        <p:blipFill>
          <a:blip r:embed="rId469"/>
          <a:stretch>
            <a:fillRect/>
          </a:stretch>
        </p:blipFill>
        <p:spPr>
          <a:xfrm>
            <a:off x="3033753" y="10906447"/>
            <a:ext cx="61340" cy="51743"/>
          </a:xfrm>
          <a:prstGeom prst="rect">
            <a:avLst/>
          </a:prstGeom>
        </p:spPr>
      </p:pic>
      <p:pic>
        <p:nvPicPr>
          <p:cNvPr id="473" name="Image 467" descr="preencoded.png"/>
          <p:cNvPicPr>
            <a:picLocks noChangeAspect="1"/>
          </p:cNvPicPr>
          <p:nvPr/>
        </p:nvPicPr>
        <p:blipFill>
          <a:blip r:embed="rId470"/>
          <a:stretch>
            <a:fillRect/>
          </a:stretch>
        </p:blipFill>
        <p:spPr>
          <a:xfrm>
            <a:off x="3140288" y="10934105"/>
            <a:ext cx="110512" cy="148208"/>
          </a:xfrm>
          <a:prstGeom prst="rect">
            <a:avLst/>
          </a:prstGeom>
        </p:spPr>
      </p:pic>
      <p:pic>
        <p:nvPicPr>
          <p:cNvPr id="474" name="Image 468" descr="preencoded.png"/>
          <p:cNvPicPr>
            <a:picLocks noChangeAspect="1"/>
          </p:cNvPicPr>
          <p:nvPr/>
        </p:nvPicPr>
        <p:blipFill>
          <a:blip r:embed="rId471"/>
          <a:stretch>
            <a:fillRect/>
          </a:stretch>
        </p:blipFill>
        <p:spPr>
          <a:xfrm>
            <a:off x="3308054" y="10430842"/>
            <a:ext cx="471848" cy="260003"/>
          </a:xfrm>
          <a:prstGeom prst="rect">
            <a:avLst/>
          </a:prstGeom>
        </p:spPr>
      </p:pic>
      <p:pic>
        <p:nvPicPr>
          <p:cNvPr id="475" name="Image 469" descr="preencoded.png"/>
          <p:cNvPicPr>
            <a:picLocks noChangeAspect="1"/>
          </p:cNvPicPr>
          <p:nvPr/>
        </p:nvPicPr>
        <p:blipFill>
          <a:blip r:embed="rId472"/>
          <a:stretch>
            <a:fillRect/>
          </a:stretch>
        </p:blipFill>
        <p:spPr>
          <a:xfrm>
            <a:off x="3396349" y="10509796"/>
            <a:ext cx="217182" cy="193774"/>
          </a:xfrm>
          <a:prstGeom prst="rect">
            <a:avLst/>
          </a:prstGeom>
        </p:spPr>
      </p:pic>
      <p:pic>
        <p:nvPicPr>
          <p:cNvPr id="476" name="Image 470" descr="preencoded.png"/>
          <p:cNvPicPr>
            <a:picLocks noChangeAspect="1"/>
          </p:cNvPicPr>
          <p:nvPr/>
        </p:nvPicPr>
        <p:blipFill>
          <a:blip r:embed="rId473"/>
          <a:stretch>
            <a:fillRect/>
          </a:stretch>
        </p:blipFill>
        <p:spPr>
          <a:xfrm>
            <a:off x="3587214" y="10491415"/>
            <a:ext cx="86319" cy="90239"/>
          </a:xfrm>
          <a:prstGeom prst="rect">
            <a:avLst/>
          </a:prstGeom>
        </p:spPr>
      </p:pic>
      <p:pic>
        <p:nvPicPr>
          <p:cNvPr id="477" name="Image 471" descr="preencoded.png"/>
          <p:cNvPicPr>
            <a:picLocks noChangeAspect="1"/>
          </p:cNvPicPr>
          <p:nvPr/>
        </p:nvPicPr>
        <p:blipFill>
          <a:blip r:embed="rId474"/>
          <a:stretch>
            <a:fillRect/>
          </a:stretch>
        </p:blipFill>
        <p:spPr>
          <a:xfrm>
            <a:off x="3327741" y="10694739"/>
            <a:ext cx="77034" cy="68684"/>
          </a:xfrm>
          <a:prstGeom prst="rect">
            <a:avLst/>
          </a:prstGeom>
        </p:spPr>
      </p:pic>
      <p:pic>
        <p:nvPicPr>
          <p:cNvPr id="478" name="Image 472" descr="preencoded.png"/>
          <p:cNvPicPr>
            <a:picLocks noChangeAspect="1"/>
          </p:cNvPicPr>
          <p:nvPr/>
        </p:nvPicPr>
        <p:blipFill>
          <a:blip r:embed="rId475"/>
          <a:stretch>
            <a:fillRect/>
          </a:stretch>
        </p:blipFill>
        <p:spPr>
          <a:xfrm>
            <a:off x="3204775" y="10731252"/>
            <a:ext cx="244018" cy="344686"/>
          </a:xfrm>
          <a:prstGeom prst="rect">
            <a:avLst/>
          </a:prstGeom>
        </p:spPr>
      </p:pic>
      <p:pic>
        <p:nvPicPr>
          <p:cNvPr id="479" name="Image 473" descr="preencoded.png"/>
          <p:cNvPicPr>
            <a:picLocks noChangeAspect="1"/>
          </p:cNvPicPr>
          <p:nvPr/>
        </p:nvPicPr>
        <p:blipFill>
          <a:blip r:embed="rId476"/>
          <a:stretch>
            <a:fillRect/>
          </a:stretch>
        </p:blipFill>
        <p:spPr>
          <a:xfrm>
            <a:off x="3154588" y="10790039"/>
            <a:ext cx="56743" cy="50676"/>
          </a:xfrm>
          <a:prstGeom prst="rect">
            <a:avLst/>
          </a:prstGeom>
        </p:spPr>
      </p:pic>
      <p:pic>
        <p:nvPicPr>
          <p:cNvPr id="480" name="Image 474" descr="preencoded.png"/>
          <p:cNvPicPr>
            <a:picLocks noChangeAspect="1"/>
          </p:cNvPicPr>
          <p:nvPr/>
        </p:nvPicPr>
        <p:blipFill>
          <a:blip r:embed="rId477"/>
          <a:stretch>
            <a:fillRect/>
          </a:stretch>
        </p:blipFill>
        <p:spPr>
          <a:xfrm>
            <a:off x="3355081" y="10497269"/>
            <a:ext cx="85115" cy="75853"/>
          </a:xfrm>
          <a:prstGeom prst="rect">
            <a:avLst/>
          </a:prstGeom>
        </p:spPr>
      </p:pic>
      <p:pic>
        <p:nvPicPr>
          <p:cNvPr id="481" name="Image 475" descr="preencoded.png"/>
          <p:cNvPicPr>
            <a:picLocks noChangeAspect="1"/>
          </p:cNvPicPr>
          <p:nvPr/>
        </p:nvPicPr>
        <p:blipFill>
          <a:blip r:embed="rId478"/>
          <a:stretch>
            <a:fillRect/>
          </a:stretch>
        </p:blipFill>
        <p:spPr>
          <a:xfrm>
            <a:off x="3278219" y="10622211"/>
            <a:ext cx="129047" cy="132804"/>
          </a:xfrm>
          <a:prstGeom prst="rect">
            <a:avLst/>
          </a:prstGeom>
        </p:spPr>
      </p:pic>
      <p:pic>
        <p:nvPicPr>
          <p:cNvPr id="482" name="Image 476" descr="preencoded.png"/>
          <p:cNvPicPr>
            <a:picLocks noChangeAspect="1"/>
          </p:cNvPicPr>
          <p:nvPr/>
        </p:nvPicPr>
        <p:blipFill>
          <a:blip r:embed="rId479"/>
          <a:stretch>
            <a:fillRect/>
          </a:stretch>
        </p:blipFill>
        <p:spPr>
          <a:xfrm>
            <a:off x="3459800" y="10837366"/>
            <a:ext cx="41578" cy="59978"/>
          </a:xfrm>
          <a:prstGeom prst="rect">
            <a:avLst/>
          </a:prstGeom>
        </p:spPr>
      </p:pic>
      <p:pic>
        <p:nvPicPr>
          <p:cNvPr id="483" name="Image 477" descr="preencoded.png"/>
          <p:cNvPicPr>
            <a:picLocks noChangeAspect="1"/>
          </p:cNvPicPr>
          <p:nvPr/>
        </p:nvPicPr>
        <p:blipFill>
          <a:blip r:embed="rId480"/>
          <a:stretch>
            <a:fillRect/>
          </a:stretch>
        </p:blipFill>
        <p:spPr>
          <a:xfrm>
            <a:off x="3458423" y="10481097"/>
            <a:ext cx="50661" cy="49783"/>
          </a:xfrm>
          <a:prstGeom prst="rect">
            <a:avLst/>
          </a:prstGeom>
        </p:spPr>
      </p:pic>
      <p:pic>
        <p:nvPicPr>
          <p:cNvPr id="484" name="Image 478" descr="preencoded.png"/>
          <p:cNvPicPr>
            <a:picLocks noChangeAspect="1"/>
          </p:cNvPicPr>
          <p:nvPr/>
        </p:nvPicPr>
        <p:blipFill>
          <a:blip r:embed="rId481"/>
          <a:stretch>
            <a:fillRect/>
          </a:stretch>
        </p:blipFill>
        <p:spPr>
          <a:xfrm>
            <a:off x="3369526" y="10486430"/>
            <a:ext cx="87006" cy="22175"/>
          </a:xfrm>
          <a:prstGeom prst="rect">
            <a:avLst/>
          </a:prstGeom>
        </p:spPr>
      </p:pic>
      <p:pic>
        <p:nvPicPr>
          <p:cNvPr id="485" name="Image 479" descr="preencoded.png"/>
          <p:cNvPicPr>
            <a:picLocks noChangeAspect="1"/>
          </p:cNvPicPr>
          <p:nvPr/>
        </p:nvPicPr>
        <p:blipFill>
          <a:blip r:embed="rId482"/>
          <a:stretch>
            <a:fillRect/>
          </a:stretch>
        </p:blipFill>
        <p:spPr>
          <a:xfrm>
            <a:off x="2647336" y="11466587"/>
            <a:ext cx="99208" cy="114498"/>
          </a:xfrm>
          <a:prstGeom prst="rect">
            <a:avLst/>
          </a:prstGeom>
        </p:spPr>
      </p:pic>
      <p:pic>
        <p:nvPicPr>
          <p:cNvPr id="486" name="Image 480" descr="preencoded.png"/>
          <p:cNvPicPr>
            <a:picLocks noChangeAspect="1"/>
          </p:cNvPicPr>
          <p:nvPr/>
        </p:nvPicPr>
        <p:blipFill>
          <a:blip r:embed="rId483"/>
          <a:stretch>
            <a:fillRect/>
          </a:stretch>
        </p:blipFill>
        <p:spPr>
          <a:xfrm>
            <a:off x="4789632" y="9622979"/>
            <a:ext cx="569095" cy="756444"/>
          </a:xfrm>
          <a:prstGeom prst="rect">
            <a:avLst/>
          </a:prstGeom>
        </p:spPr>
      </p:pic>
      <p:pic>
        <p:nvPicPr>
          <p:cNvPr id="487" name="Image 481" descr="preencoded.png"/>
          <p:cNvPicPr>
            <a:picLocks noChangeAspect="1"/>
          </p:cNvPicPr>
          <p:nvPr/>
        </p:nvPicPr>
        <p:blipFill>
          <a:blip r:embed="rId484"/>
          <a:stretch>
            <a:fillRect/>
          </a:stretch>
        </p:blipFill>
        <p:spPr>
          <a:xfrm>
            <a:off x="4906242" y="9926117"/>
            <a:ext cx="582893" cy="637480"/>
          </a:xfrm>
          <a:prstGeom prst="rect">
            <a:avLst/>
          </a:prstGeom>
        </p:spPr>
      </p:pic>
      <p:pic>
        <p:nvPicPr>
          <p:cNvPr id="488" name="Image 482" descr="preencoded.png"/>
          <p:cNvPicPr>
            <a:picLocks noChangeAspect="1"/>
          </p:cNvPicPr>
          <p:nvPr/>
        </p:nvPicPr>
        <p:blipFill>
          <a:blip r:embed="rId485"/>
          <a:stretch>
            <a:fillRect/>
          </a:stretch>
        </p:blipFill>
        <p:spPr>
          <a:xfrm>
            <a:off x="5354935" y="9417174"/>
            <a:ext cx="522824" cy="416396"/>
          </a:xfrm>
          <a:prstGeom prst="rect">
            <a:avLst/>
          </a:prstGeom>
        </p:spPr>
      </p:pic>
      <p:pic>
        <p:nvPicPr>
          <p:cNvPr id="489" name="Image 483" descr="preencoded.png"/>
          <p:cNvPicPr>
            <a:picLocks noChangeAspect="1"/>
          </p:cNvPicPr>
          <p:nvPr/>
        </p:nvPicPr>
        <p:blipFill>
          <a:blip r:embed="rId486"/>
          <a:stretch>
            <a:fillRect/>
          </a:stretch>
        </p:blipFill>
        <p:spPr>
          <a:xfrm>
            <a:off x="5803808" y="9292878"/>
            <a:ext cx="231687" cy="443582"/>
          </a:xfrm>
          <a:prstGeom prst="rect">
            <a:avLst/>
          </a:prstGeom>
        </p:spPr>
      </p:pic>
      <p:pic>
        <p:nvPicPr>
          <p:cNvPr id="490" name="Image 484" descr="preencoded.png"/>
          <p:cNvPicPr>
            <a:picLocks noChangeAspect="1"/>
          </p:cNvPicPr>
          <p:nvPr/>
        </p:nvPicPr>
        <p:blipFill>
          <a:blip r:embed="rId487"/>
          <a:stretch>
            <a:fillRect/>
          </a:stretch>
        </p:blipFill>
        <p:spPr>
          <a:xfrm>
            <a:off x="5695492" y="9555584"/>
            <a:ext cx="184330" cy="484832"/>
          </a:xfrm>
          <a:prstGeom prst="rect">
            <a:avLst/>
          </a:prstGeom>
        </p:spPr>
      </p:pic>
      <p:pic>
        <p:nvPicPr>
          <p:cNvPr id="491" name="Image 485" descr="preencoded.png"/>
          <p:cNvPicPr>
            <a:picLocks noChangeAspect="1"/>
          </p:cNvPicPr>
          <p:nvPr/>
        </p:nvPicPr>
        <p:blipFill>
          <a:blip r:embed="rId488"/>
          <a:stretch>
            <a:fillRect/>
          </a:stretch>
        </p:blipFill>
        <p:spPr>
          <a:xfrm>
            <a:off x="4710319" y="10179670"/>
            <a:ext cx="283319" cy="308421"/>
          </a:xfrm>
          <a:prstGeom prst="rect">
            <a:avLst/>
          </a:prstGeom>
        </p:spPr>
      </p:pic>
      <p:pic>
        <p:nvPicPr>
          <p:cNvPr id="492" name="Image 486" descr="preencoded.png"/>
          <p:cNvPicPr>
            <a:picLocks noChangeAspect="1"/>
          </p:cNvPicPr>
          <p:nvPr/>
        </p:nvPicPr>
        <p:blipFill>
          <a:blip r:embed="rId489"/>
          <a:stretch>
            <a:fillRect/>
          </a:stretch>
        </p:blipFill>
        <p:spPr>
          <a:xfrm>
            <a:off x="5254549" y="10134302"/>
            <a:ext cx="365737" cy="205631"/>
          </a:xfrm>
          <a:prstGeom prst="rect">
            <a:avLst/>
          </a:prstGeom>
        </p:spPr>
      </p:pic>
      <p:pic>
        <p:nvPicPr>
          <p:cNvPr id="493" name="Image 487" descr="preencoded.png"/>
          <p:cNvPicPr>
            <a:picLocks noChangeAspect="1"/>
          </p:cNvPicPr>
          <p:nvPr/>
        </p:nvPicPr>
        <p:blipFill>
          <a:blip r:embed="rId490"/>
          <a:stretch>
            <a:fillRect/>
          </a:stretch>
        </p:blipFill>
        <p:spPr>
          <a:xfrm>
            <a:off x="5237661" y="9545092"/>
            <a:ext cx="304881" cy="270718"/>
          </a:xfrm>
          <a:prstGeom prst="rect">
            <a:avLst/>
          </a:prstGeom>
        </p:spPr>
      </p:pic>
      <p:pic>
        <p:nvPicPr>
          <p:cNvPr id="494" name="Image 488" descr="preencoded.png"/>
          <p:cNvPicPr>
            <a:picLocks noChangeAspect="1"/>
          </p:cNvPicPr>
          <p:nvPr/>
        </p:nvPicPr>
        <p:blipFill>
          <a:blip r:embed="rId491"/>
          <a:stretch>
            <a:fillRect/>
          </a:stretch>
        </p:blipFill>
        <p:spPr>
          <a:xfrm>
            <a:off x="5502324" y="9501039"/>
            <a:ext cx="198855" cy="181942"/>
          </a:xfrm>
          <a:prstGeom prst="rect">
            <a:avLst/>
          </a:prstGeom>
        </p:spPr>
      </p:pic>
      <p:pic>
        <p:nvPicPr>
          <p:cNvPr id="495" name="Image 489" descr="preencoded.png"/>
          <p:cNvPicPr>
            <a:picLocks noChangeAspect="1"/>
          </p:cNvPicPr>
          <p:nvPr/>
        </p:nvPicPr>
        <p:blipFill>
          <a:blip r:embed="rId492"/>
          <a:stretch>
            <a:fillRect/>
          </a:stretch>
        </p:blipFill>
        <p:spPr>
          <a:xfrm>
            <a:off x="4797156" y="10376719"/>
            <a:ext cx="155760" cy="163091"/>
          </a:xfrm>
          <a:prstGeom prst="rect">
            <a:avLst/>
          </a:prstGeom>
        </p:spPr>
      </p:pic>
      <p:pic>
        <p:nvPicPr>
          <p:cNvPr id="496" name="Image 490" descr="preencoded.png"/>
          <p:cNvPicPr>
            <a:picLocks noChangeAspect="1"/>
          </p:cNvPicPr>
          <p:nvPr/>
        </p:nvPicPr>
        <p:blipFill>
          <a:blip r:embed="rId493"/>
          <a:stretch>
            <a:fillRect/>
          </a:stretch>
        </p:blipFill>
        <p:spPr>
          <a:xfrm>
            <a:off x="5609955" y="9954617"/>
            <a:ext cx="114769" cy="191889"/>
          </a:xfrm>
          <a:prstGeom prst="rect">
            <a:avLst/>
          </a:prstGeom>
        </p:spPr>
      </p:pic>
      <p:pic>
        <p:nvPicPr>
          <p:cNvPr id="497" name="Image 491" descr="preencoded.png"/>
          <p:cNvPicPr>
            <a:picLocks noChangeAspect="1"/>
          </p:cNvPicPr>
          <p:nvPr/>
        </p:nvPicPr>
        <p:blipFill>
          <a:blip r:embed="rId494"/>
          <a:stretch>
            <a:fillRect/>
          </a:stretch>
        </p:blipFill>
        <p:spPr>
          <a:xfrm>
            <a:off x="5182221" y="9578454"/>
            <a:ext cx="245619" cy="121221"/>
          </a:xfrm>
          <a:prstGeom prst="rect">
            <a:avLst/>
          </a:prstGeom>
        </p:spPr>
      </p:pic>
      <p:pic>
        <p:nvPicPr>
          <p:cNvPr id="498" name="Image 492" descr="preencoded.png"/>
          <p:cNvPicPr>
            <a:picLocks noChangeAspect="1"/>
          </p:cNvPicPr>
          <p:nvPr/>
        </p:nvPicPr>
        <p:blipFill>
          <a:blip r:embed="rId495"/>
          <a:stretch>
            <a:fillRect/>
          </a:stretch>
        </p:blipFill>
        <p:spPr>
          <a:xfrm>
            <a:off x="5571516" y="10109597"/>
            <a:ext cx="79613" cy="79028"/>
          </a:xfrm>
          <a:prstGeom prst="rect">
            <a:avLst/>
          </a:prstGeom>
        </p:spPr>
      </p:pic>
      <p:pic>
        <p:nvPicPr>
          <p:cNvPr id="499" name="Image 493" descr="preencoded.png"/>
          <p:cNvPicPr>
            <a:picLocks noChangeAspect="1"/>
          </p:cNvPicPr>
          <p:nvPr/>
        </p:nvPicPr>
        <p:blipFill>
          <a:blip r:embed="rId496"/>
          <a:stretch>
            <a:fillRect/>
          </a:stretch>
        </p:blipFill>
        <p:spPr>
          <a:xfrm>
            <a:off x="4903319" y="9722172"/>
            <a:ext cx="390327" cy="462707"/>
          </a:xfrm>
          <a:prstGeom prst="rect">
            <a:avLst/>
          </a:prstGeom>
        </p:spPr>
      </p:pic>
      <p:pic>
        <p:nvPicPr>
          <p:cNvPr id="500" name="Image 494" descr="preencoded.png"/>
          <p:cNvPicPr>
            <a:picLocks noChangeAspect="1"/>
          </p:cNvPicPr>
          <p:nvPr/>
        </p:nvPicPr>
        <p:blipFill>
          <a:blip r:embed="rId497"/>
          <a:stretch>
            <a:fillRect/>
          </a:stretch>
        </p:blipFill>
        <p:spPr>
          <a:xfrm>
            <a:off x="4923093" y="10134650"/>
            <a:ext cx="128737" cy="148183"/>
          </a:xfrm>
          <a:prstGeom prst="rect">
            <a:avLst/>
          </a:prstGeom>
        </p:spPr>
      </p:pic>
      <p:pic>
        <p:nvPicPr>
          <p:cNvPr id="501" name="Image 495" descr="preencoded.png"/>
          <p:cNvPicPr>
            <a:picLocks noChangeAspect="1"/>
          </p:cNvPicPr>
          <p:nvPr/>
        </p:nvPicPr>
        <p:blipFill>
          <a:blip r:embed="rId498"/>
          <a:stretch>
            <a:fillRect/>
          </a:stretch>
        </p:blipFill>
        <p:spPr>
          <a:xfrm>
            <a:off x="4844856" y="10183986"/>
            <a:ext cx="117408" cy="71189"/>
          </a:xfrm>
          <a:prstGeom prst="rect">
            <a:avLst/>
          </a:prstGeom>
        </p:spPr>
      </p:pic>
      <p:pic>
        <p:nvPicPr>
          <p:cNvPr id="502" name="Image 496" descr="preencoded.png"/>
          <p:cNvPicPr>
            <a:picLocks noChangeAspect="1"/>
          </p:cNvPicPr>
          <p:nvPr/>
        </p:nvPicPr>
        <p:blipFill>
          <a:blip r:embed="rId499"/>
          <a:stretch>
            <a:fillRect/>
          </a:stretch>
        </p:blipFill>
        <p:spPr>
          <a:xfrm>
            <a:off x="5001286" y="9610427"/>
            <a:ext cx="739086" cy="813743"/>
          </a:xfrm>
          <a:prstGeom prst="rect">
            <a:avLst/>
          </a:prstGeom>
        </p:spPr>
      </p:pic>
      <p:pic>
        <p:nvPicPr>
          <p:cNvPr id="503" name="Image 497" descr="preencoded.png"/>
          <p:cNvPicPr>
            <a:picLocks noChangeAspect="1"/>
          </p:cNvPicPr>
          <p:nvPr/>
        </p:nvPicPr>
        <p:blipFill>
          <a:blip r:embed="rId500"/>
          <a:stretch>
            <a:fillRect/>
          </a:stretch>
        </p:blipFill>
        <p:spPr>
          <a:xfrm>
            <a:off x="5017837" y="9735071"/>
            <a:ext cx="589616" cy="621184"/>
          </a:xfrm>
          <a:prstGeom prst="rect">
            <a:avLst/>
          </a:prstGeom>
        </p:spPr>
      </p:pic>
      <p:pic>
        <p:nvPicPr>
          <p:cNvPr id="504" name="Image 498" descr="preencoded.png"/>
          <p:cNvPicPr>
            <a:picLocks noChangeAspect="1"/>
          </p:cNvPicPr>
          <p:nvPr/>
        </p:nvPicPr>
        <p:blipFill>
          <a:blip r:embed="rId501"/>
          <a:stretch>
            <a:fillRect/>
          </a:stretch>
        </p:blipFill>
        <p:spPr>
          <a:xfrm>
            <a:off x="4999028" y="10367268"/>
            <a:ext cx="188180" cy="137393"/>
          </a:xfrm>
          <a:prstGeom prst="rect">
            <a:avLst/>
          </a:prstGeom>
        </p:spPr>
      </p:pic>
      <p:pic>
        <p:nvPicPr>
          <p:cNvPr id="505" name="Image 499" descr="preencoded.png"/>
          <p:cNvPicPr>
            <a:picLocks noChangeAspect="1"/>
          </p:cNvPicPr>
          <p:nvPr/>
        </p:nvPicPr>
        <p:blipFill>
          <a:blip r:embed="rId502"/>
          <a:stretch>
            <a:fillRect/>
          </a:stretch>
        </p:blipFill>
        <p:spPr>
          <a:xfrm>
            <a:off x="5149239" y="9809857"/>
            <a:ext cx="152466" cy="152499"/>
          </a:xfrm>
          <a:prstGeom prst="rect">
            <a:avLst/>
          </a:prstGeom>
        </p:spPr>
      </p:pic>
      <p:pic>
        <p:nvPicPr>
          <p:cNvPr id="506" name="Image 500" descr="preencoded.png"/>
          <p:cNvPicPr>
            <a:picLocks noChangeAspect="1"/>
          </p:cNvPicPr>
          <p:nvPr/>
        </p:nvPicPr>
        <p:blipFill>
          <a:blip r:embed="rId503"/>
          <a:stretch>
            <a:fillRect/>
          </a:stretch>
        </p:blipFill>
        <p:spPr>
          <a:xfrm>
            <a:off x="5182393" y="10340429"/>
            <a:ext cx="91836" cy="107107"/>
          </a:xfrm>
          <a:prstGeom prst="rect">
            <a:avLst/>
          </a:prstGeom>
        </p:spPr>
      </p:pic>
      <p:pic>
        <p:nvPicPr>
          <p:cNvPr id="507" name="Image 501" descr="preencoded.png"/>
          <p:cNvPicPr>
            <a:picLocks noChangeAspect="1"/>
          </p:cNvPicPr>
          <p:nvPr/>
        </p:nvPicPr>
        <p:blipFill>
          <a:blip r:embed="rId504"/>
          <a:stretch>
            <a:fillRect/>
          </a:stretch>
        </p:blipFill>
        <p:spPr>
          <a:xfrm>
            <a:off x="5119632" y="9852323"/>
            <a:ext cx="86440" cy="132383"/>
          </a:xfrm>
          <a:prstGeom prst="rect">
            <a:avLst/>
          </a:prstGeom>
        </p:spPr>
      </p:pic>
      <p:pic>
        <p:nvPicPr>
          <p:cNvPr id="508" name="Image 502" descr="preencoded.png"/>
          <p:cNvPicPr>
            <a:picLocks noChangeAspect="1"/>
          </p:cNvPicPr>
          <p:nvPr/>
        </p:nvPicPr>
        <p:blipFill>
          <a:blip r:embed="rId505"/>
          <a:stretch>
            <a:fillRect/>
          </a:stretch>
        </p:blipFill>
        <p:spPr>
          <a:xfrm>
            <a:off x="4980008" y="10224145"/>
            <a:ext cx="53305" cy="71239"/>
          </a:xfrm>
          <a:prstGeom prst="rect">
            <a:avLst/>
          </a:prstGeom>
        </p:spPr>
      </p:pic>
      <p:pic>
        <p:nvPicPr>
          <p:cNvPr id="509" name="Image 503" descr="preencoded.png"/>
          <p:cNvPicPr>
            <a:picLocks noChangeAspect="1"/>
          </p:cNvPicPr>
          <p:nvPr/>
        </p:nvPicPr>
        <p:blipFill>
          <a:blip r:embed="rId506"/>
          <a:stretch>
            <a:fillRect/>
          </a:stretch>
        </p:blipFill>
        <p:spPr>
          <a:xfrm>
            <a:off x="5232087" y="9780960"/>
            <a:ext cx="296569" cy="297458"/>
          </a:xfrm>
          <a:prstGeom prst="rect">
            <a:avLst/>
          </a:prstGeom>
        </p:spPr>
      </p:pic>
      <p:pic>
        <p:nvPicPr>
          <p:cNvPr id="510" name="Image 504" descr="preencoded.png"/>
          <p:cNvPicPr>
            <a:picLocks noChangeAspect="1"/>
          </p:cNvPicPr>
          <p:nvPr/>
        </p:nvPicPr>
        <p:blipFill>
          <a:blip r:embed="rId507"/>
          <a:stretch>
            <a:fillRect/>
          </a:stretch>
        </p:blipFill>
        <p:spPr>
          <a:xfrm>
            <a:off x="5262695" y="9615239"/>
            <a:ext cx="264803" cy="278358"/>
          </a:xfrm>
          <a:prstGeom prst="rect">
            <a:avLst/>
          </a:prstGeom>
        </p:spPr>
      </p:pic>
      <p:pic>
        <p:nvPicPr>
          <p:cNvPr id="511" name="Image 505" descr="preencoded.png"/>
          <p:cNvPicPr>
            <a:picLocks noChangeAspect="1"/>
          </p:cNvPicPr>
          <p:nvPr/>
        </p:nvPicPr>
        <p:blipFill>
          <a:blip r:embed="rId508"/>
          <a:stretch>
            <a:fillRect/>
          </a:stretch>
        </p:blipFill>
        <p:spPr>
          <a:xfrm>
            <a:off x="5526637" y="9677673"/>
            <a:ext cx="132745" cy="118963"/>
          </a:xfrm>
          <a:prstGeom prst="rect">
            <a:avLst/>
          </a:prstGeom>
        </p:spPr>
      </p:pic>
      <p:pic>
        <p:nvPicPr>
          <p:cNvPr id="512" name="Image 506" descr="preencoded.png"/>
          <p:cNvPicPr>
            <a:picLocks noChangeAspect="1"/>
          </p:cNvPicPr>
          <p:nvPr/>
        </p:nvPicPr>
        <p:blipFill>
          <a:blip r:embed="rId509"/>
          <a:stretch>
            <a:fillRect/>
          </a:stretch>
        </p:blipFill>
        <p:spPr>
          <a:xfrm>
            <a:off x="5670572" y="9707042"/>
            <a:ext cx="79260" cy="294506"/>
          </a:xfrm>
          <a:prstGeom prst="rect">
            <a:avLst/>
          </a:prstGeom>
        </p:spPr>
      </p:pic>
      <p:pic>
        <p:nvPicPr>
          <p:cNvPr id="513" name="Image 507" descr="preencoded.png"/>
          <p:cNvPicPr>
            <a:picLocks noChangeAspect="1"/>
          </p:cNvPicPr>
          <p:nvPr/>
        </p:nvPicPr>
        <p:blipFill>
          <a:blip r:embed="rId510"/>
          <a:stretch>
            <a:fillRect/>
          </a:stretch>
        </p:blipFill>
        <p:spPr>
          <a:xfrm>
            <a:off x="5444161" y="9980067"/>
            <a:ext cx="201466" cy="242193"/>
          </a:xfrm>
          <a:prstGeom prst="rect">
            <a:avLst/>
          </a:prstGeom>
        </p:spPr>
      </p:pic>
      <p:pic>
        <p:nvPicPr>
          <p:cNvPr id="514" name="Image 508" descr="preencoded.png"/>
          <p:cNvPicPr>
            <a:picLocks noChangeAspect="1"/>
          </p:cNvPicPr>
          <p:nvPr/>
        </p:nvPicPr>
        <p:blipFill>
          <a:blip r:embed="rId511"/>
          <a:stretch>
            <a:fillRect/>
          </a:stretch>
        </p:blipFill>
        <p:spPr>
          <a:xfrm>
            <a:off x="5152818" y="10352460"/>
            <a:ext cx="71359" cy="77391"/>
          </a:xfrm>
          <a:prstGeom prst="rect">
            <a:avLst/>
          </a:prstGeom>
        </p:spPr>
      </p:pic>
      <p:pic>
        <p:nvPicPr>
          <p:cNvPr id="515" name="Image 509" descr="preencoded.png"/>
          <p:cNvPicPr>
            <a:picLocks noChangeAspect="1"/>
          </p:cNvPicPr>
          <p:nvPr/>
        </p:nvPicPr>
        <p:blipFill>
          <a:blip r:embed="rId512"/>
          <a:stretch>
            <a:fillRect/>
          </a:stretch>
        </p:blipFill>
        <p:spPr>
          <a:xfrm>
            <a:off x="5614485" y="9695706"/>
            <a:ext cx="44726" cy="61540"/>
          </a:xfrm>
          <a:prstGeom prst="rect">
            <a:avLst/>
          </a:prstGeom>
        </p:spPr>
      </p:pic>
      <p:pic>
        <p:nvPicPr>
          <p:cNvPr id="516" name="Image 510" descr="preencoded.png"/>
          <p:cNvPicPr>
            <a:picLocks noChangeAspect="1"/>
          </p:cNvPicPr>
          <p:nvPr/>
        </p:nvPicPr>
        <p:blipFill>
          <a:blip r:embed="rId513"/>
          <a:stretch>
            <a:fillRect/>
          </a:stretch>
        </p:blipFill>
        <p:spPr>
          <a:xfrm>
            <a:off x="5380480" y="9948267"/>
            <a:ext cx="80189" cy="85452"/>
          </a:xfrm>
          <a:prstGeom prst="rect">
            <a:avLst/>
          </a:prstGeom>
        </p:spPr>
      </p:pic>
      <p:pic>
        <p:nvPicPr>
          <p:cNvPr id="517" name="Image 511" descr="preencoded.png"/>
          <p:cNvPicPr>
            <a:picLocks noChangeAspect="1"/>
          </p:cNvPicPr>
          <p:nvPr/>
        </p:nvPicPr>
        <p:blipFill>
          <a:blip r:embed="rId514"/>
          <a:stretch>
            <a:fillRect/>
          </a:stretch>
        </p:blipFill>
        <p:spPr>
          <a:xfrm>
            <a:off x="4660354" y="10416282"/>
            <a:ext cx="208626" cy="144909"/>
          </a:xfrm>
          <a:prstGeom prst="rect">
            <a:avLst/>
          </a:prstGeom>
        </p:spPr>
      </p:pic>
      <p:pic>
        <p:nvPicPr>
          <p:cNvPr id="518" name="Image 512" descr="preencoded.png"/>
          <p:cNvPicPr>
            <a:picLocks noChangeAspect="1"/>
          </p:cNvPicPr>
          <p:nvPr/>
        </p:nvPicPr>
        <p:blipFill>
          <a:blip r:embed="rId515"/>
          <a:stretch>
            <a:fillRect/>
          </a:stretch>
        </p:blipFill>
        <p:spPr>
          <a:xfrm>
            <a:off x="18120412" y="0"/>
            <a:ext cx="6266636" cy="5586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314689" y="0"/>
            <a:ext cx="10072359" cy="7645400"/>
          </a:xfrm>
          <a:prstGeom prst="rect">
            <a:avLst/>
          </a:prstGeom>
        </p:spPr>
      </p:pic>
      <p:pic>
        <p:nvPicPr>
          <p:cNvPr id="3" name="Image 1" descr="preencoded.png"/>
          <p:cNvPicPr>
            <a:picLocks noChangeAspect="1"/>
          </p:cNvPicPr>
          <p:nvPr/>
        </p:nvPicPr>
        <p:blipFill>
          <a:blip r:embed="rId4"/>
          <a:stretch>
            <a:fillRect/>
          </a:stretch>
        </p:blipFill>
        <p:spPr>
          <a:xfrm>
            <a:off x="14314689" y="8026400"/>
            <a:ext cx="10072359" cy="56896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5"/>
          <a:stretch>
            <a:fillRect/>
          </a:stretch>
        </p:blipFill>
        <p:spPr>
          <a:xfrm>
            <a:off x="23523340" y="10820400"/>
            <a:ext cx="711289" cy="2590800"/>
          </a:xfrm>
          <a:prstGeom prst="rect">
            <a:avLst/>
          </a:prstGeom>
        </p:spPr>
      </p:pic>
      <p:sp>
        <p:nvSpPr>
          <p:cNvPr id="6" name="Shape 1"/>
          <p:cNvSpPr/>
          <p:nvPr/>
        </p:nvSpPr>
        <p:spPr>
          <a:xfrm>
            <a:off x="0" y="0"/>
            <a:ext cx="11444130" cy="10502900"/>
          </a:xfrm>
          <a:prstGeom prst="rect">
            <a:avLst/>
          </a:prstGeom>
          <a:noFill/>
          <a:ln/>
        </p:spPr>
      </p:sp>
      <p:sp>
        <p:nvSpPr>
          <p:cNvPr id="7" name="Shape 2"/>
          <p:cNvSpPr/>
          <p:nvPr/>
        </p:nvSpPr>
        <p:spPr>
          <a:xfrm>
            <a:off x="0" y="0"/>
            <a:ext cx="11444130" cy="1485900"/>
          </a:xfrm>
          <a:prstGeom prst="rect">
            <a:avLst/>
          </a:prstGeom>
          <a:noFill/>
          <a:ln/>
        </p:spPr>
      </p:sp>
      <p:sp>
        <p:nvSpPr>
          <p:cNvPr id="8" name="Text 3"/>
          <p:cNvSpPr/>
          <p:nvPr/>
        </p:nvSpPr>
        <p:spPr>
          <a:xfrm>
            <a:off x="0" y="37465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07:00</a:t>
            </a:r>
            <a:endParaRPr lang="en-US" sz="4800" dirty="0"/>
          </a:p>
        </p:txBody>
      </p:sp>
      <p:sp>
        <p:nvSpPr>
          <p:cNvPr id="9" name="Text 4"/>
          <p:cNvSpPr/>
          <p:nvPr/>
        </p:nvSpPr>
        <p:spPr>
          <a:xfrm>
            <a:off x="2133867" y="0"/>
            <a:ext cx="9445747" cy="16213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rare eclipse occurs, causing strange and unpredictable magical effects across the land.</a:t>
            </a:r>
            <a:endParaRPr lang="en-US" sz="3200" dirty="0"/>
          </a:p>
        </p:txBody>
      </p:sp>
      <p:sp>
        <p:nvSpPr>
          <p:cNvPr id="10" name="Shape 5"/>
          <p:cNvSpPr/>
          <p:nvPr/>
        </p:nvSpPr>
        <p:spPr>
          <a:xfrm>
            <a:off x="0" y="1892300"/>
            <a:ext cx="11444130" cy="0"/>
          </a:xfrm>
          <a:prstGeom prst="rect">
            <a:avLst/>
          </a:prstGeom>
          <a:noFill/>
          <a:ln/>
        </p:spPr>
      </p:sp>
      <p:pic>
        <p:nvPicPr>
          <p:cNvPr id="11" name="Image 3" descr="preencoded.png"/>
          <p:cNvPicPr>
            <a:picLocks noChangeAspect="1"/>
          </p:cNvPicPr>
          <p:nvPr/>
        </p:nvPicPr>
        <p:blipFill>
          <a:blip r:embed="rId6"/>
          <a:stretch>
            <a:fillRect/>
          </a:stretch>
        </p:blipFill>
        <p:spPr>
          <a:xfrm>
            <a:off x="0" y="1879600"/>
            <a:ext cx="11444130" cy="12700"/>
          </a:xfrm>
          <a:prstGeom prst="rect">
            <a:avLst/>
          </a:prstGeom>
        </p:spPr>
      </p:pic>
      <p:sp>
        <p:nvSpPr>
          <p:cNvPr id="12" name="Shape 6"/>
          <p:cNvSpPr/>
          <p:nvPr/>
        </p:nvSpPr>
        <p:spPr>
          <a:xfrm>
            <a:off x="0" y="2298700"/>
            <a:ext cx="11444130" cy="990600"/>
          </a:xfrm>
          <a:prstGeom prst="rect">
            <a:avLst/>
          </a:prstGeom>
          <a:noFill/>
          <a:ln/>
        </p:spPr>
      </p:sp>
      <p:sp>
        <p:nvSpPr>
          <p:cNvPr id="13" name="Text 7"/>
          <p:cNvSpPr/>
          <p:nvPr/>
        </p:nvSpPr>
        <p:spPr>
          <a:xfrm>
            <a:off x="0" y="24257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09:00</a:t>
            </a:r>
            <a:endParaRPr lang="en-US" sz="4800" dirty="0"/>
          </a:p>
        </p:txBody>
      </p:sp>
      <p:sp>
        <p:nvSpPr>
          <p:cNvPr id="14" name="Text 8"/>
          <p:cNvSpPr/>
          <p:nvPr/>
        </p:nvSpPr>
        <p:spPr>
          <a:xfrm>
            <a:off x="2133867" y="2298700"/>
            <a:ext cx="9445747"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group of adventurers sets out to recover an ancient artifact.</a:t>
            </a:r>
            <a:endParaRPr lang="en-US" sz="3200" dirty="0"/>
          </a:p>
        </p:txBody>
      </p:sp>
      <p:sp>
        <p:nvSpPr>
          <p:cNvPr id="15" name="Shape 9"/>
          <p:cNvSpPr/>
          <p:nvPr/>
        </p:nvSpPr>
        <p:spPr>
          <a:xfrm>
            <a:off x="0" y="3695700"/>
            <a:ext cx="11444130" cy="0"/>
          </a:xfrm>
          <a:prstGeom prst="rect">
            <a:avLst/>
          </a:prstGeom>
          <a:noFill/>
          <a:ln/>
        </p:spPr>
      </p:sp>
      <p:pic>
        <p:nvPicPr>
          <p:cNvPr id="16" name="Image 4" descr="preencoded.png"/>
          <p:cNvPicPr>
            <a:picLocks noChangeAspect="1"/>
          </p:cNvPicPr>
          <p:nvPr/>
        </p:nvPicPr>
        <p:blipFill>
          <a:blip r:embed="rId6"/>
          <a:stretch>
            <a:fillRect/>
          </a:stretch>
        </p:blipFill>
        <p:spPr>
          <a:xfrm>
            <a:off x="0" y="3683000"/>
            <a:ext cx="11444130" cy="12700"/>
          </a:xfrm>
          <a:prstGeom prst="rect">
            <a:avLst/>
          </a:prstGeom>
        </p:spPr>
      </p:pic>
      <p:sp>
        <p:nvSpPr>
          <p:cNvPr id="17" name="Shape 10"/>
          <p:cNvSpPr/>
          <p:nvPr/>
        </p:nvSpPr>
        <p:spPr>
          <a:xfrm>
            <a:off x="0" y="4102100"/>
            <a:ext cx="11444130" cy="990600"/>
          </a:xfrm>
          <a:prstGeom prst="rect">
            <a:avLst/>
          </a:prstGeom>
          <a:noFill/>
          <a:ln/>
        </p:spPr>
      </p:sp>
      <p:sp>
        <p:nvSpPr>
          <p:cNvPr id="18" name="Text 11"/>
          <p:cNvSpPr/>
          <p:nvPr/>
        </p:nvSpPr>
        <p:spPr>
          <a:xfrm>
            <a:off x="0" y="42291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11:00</a:t>
            </a:r>
            <a:endParaRPr lang="en-US" sz="4800" dirty="0"/>
          </a:p>
        </p:txBody>
      </p:sp>
      <p:sp>
        <p:nvSpPr>
          <p:cNvPr id="19" name="Text 12"/>
          <p:cNvSpPr/>
          <p:nvPr/>
        </p:nvSpPr>
        <p:spPr>
          <a:xfrm>
            <a:off x="2133867" y="4102100"/>
            <a:ext cx="9445747"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volcanic eruption devastates a nearby city, forcing its inhabitants to flee to the safety.</a:t>
            </a:r>
            <a:endParaRPr lang="en-US" sz="3200" dirty="0"/>
          </a:p>
        </p:txBody>
      </p:sp>
      <p:sp>
        <p:nvSpPr>
          <p:cNvPr id="20" name="Shape 13"/>
          <p:cNvSpPr/>
          <p:nvPr/>
        </p:nvSpPr>
        <p:spPr>
          <a:xfrm>
            <a:off x="0" y="5499100"/>
            <a:ext cx="11444130" cy="0"/>
          </a:xfrm>
          <a:prstGeom prst="rect">
            <a:avLst/>
          </a:prstGeom>
          <a:noFill/>
          <a:ln/>
        </p:spPr>
      </p:sp>
      <p:pic>
        <p:nvPicPr>
          <p:cNvPr id="21" name="Image 5" descr="preencoded.png"/>
          <p:cNvPicPr>
            <a:picLocks noChangeAspect="1"/>
          </p:cNvPicPr>
          <p:nvPr/>
        </p:nvPicPr>
        <p:blipFill>
          <a:blip r:embed="rId6"/>
          <a:stretch>
            <a:fillRect/>
          </a:stretch>
        </p:blipFill>
        <p:spPr>
          <a:xfrm>
            <a:off x="0" y="5486400"/>
            <a:ext cx="11444130" cy="12700"/>
          </a:xfrm>
          <a:prstGeom prst="rect">
            <a:avLst/>
          </a:prstGeom>
        </p:spPr>
      </p:pic>
      <p:sp>
        <p:nvSpPr>
          <p:cNvPr id="22" name="Shape 14"/>
          <p:cNvSpPr/>
          <p:nvPr/>
        </p:nvSpPr>
        <p:spPr>
          <a:xfrm>
            <a:off x="0" y="5905500"/>
            <a:ext cx="11444130" cy="990600"/>
          </a:xfrm>
          <a:prstGeom prst="rect">
            <a:avLst/>
          </a:prstGeom>
          <a:noFill/>
          <a:ln/>
        </p:spPr>
      </p:sp>
      <p:sp>
        <p:nvSpPr>
          <p:cNvPr id="23" name="Text 15"/>
          <p:cNvSpPr/>
          <p:nvPr/>
        </p:nvSpPr>
        <p:spPr>
          <a:xfrm>
            <a:off x="0" y="60325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13:00</a:t>
            </a:r>
            <a:endParaRPr lang="en-US" sz="4800" dirty="0"/>
          </a:p>
        </p:txBody>
      </p:sp>
      <p:sp>
        <p:nvSpPr>
          <p:cNvPr id="24" name="Text 16"/>
          <p:cNvSpPr/>
          <p:nvPr/>
        </p:nvSpPr>
        <p:spPr>
          <a:xfrm>
            <a:off x="2133867" y="5905500"/>
            <a:ext cx="9445747"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powerful sorcerer and a cunning thief cross paths, leading to an unlikely partnership.</a:t>
            </a:r>
            <a:endParaRPr lang="en-US" sz="3200" dirty="0"/>
          </a:p>
        </p:txBody>
      </p:sp>
      <p:sp>
        <p:nvSpPr>
          <p:cNvPr id="25" name="Shape 17"/>
          <p:cNvSpPr/>
          <p:nvPr/>
        </p:nvSpPr>
        <p:spPr>
          <a:xfrm>
            <a:off x="0" y="7302500"/>
            <a:ext cx="11444130" cy="0"/>
          </a:xfrm>
          <a:prstGeom prst="rect">
            <a:avLst/>
          </a:prstGeom>
          <a:noFill/>
          <a:ln/>
        </p:spPr>
      </p:sp>
      <p:pic>
        <p:nvPicPr>
          <p:cNvPr id="26" name="Image 6" descr="preencoded.png"/>
          <p:cNvPicPr>
            <a:picLocks noChangeAspect="1"/>
          </p:cNvPicPr>
          <p:nvPr/>
        </p:nvPicPr>
        <p:blipFill>
          <a:blip r:embed="rId6"/>
          <a:stretch>
            <a:fillRect/>
          </a:stretch>
        </p:blipFill>
        <p:spPr>
          <a:xfrm>
            <a:off x="0" y="7289800"/>
            <a:ext cx="11444130" cy="12700"/>
          </a:xfrm>
          <a:prstGeom prst="rect">
            <a:avLst/>
          </a:prstGeom>
        </p:spPr>
      </p:pic>
      <p:sp>
        <p:nvSpPr>
          <p:cNvPr id="27" name="Shape 18"/>
          <p:cNvSpPr/>
          <p:nvPr/>
        </p:nvSpPr>
        <p:spPr>
          <a:xfrm>
            <a:off x="0" y="7708900"/>
            <a:ext cx="11444130" cy="990600"/>
          </a:xfrm>
          <a:prstGeom prst="rect">
            <a:avLst/>
          </a:prstGeom>
          <a:noFill/>
          <a:ln/>
        </p:spPr>
      </p:sp>
      <p:sp>
        <p:nvSpPr>
          <p:cNvPr id="28" name="Text 19"/>
          <p:cNvSpPr/>
          <p:nvPr/>
        </p:nvSpPr>
        <p:spPr>
          <a:xfrm>
            <a:off x="0" y="78359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15:00</a:t>
            </a:r>
            <a:endParaRPr lang="en-US" sz="4800" dirty="0"/>
          </a:p>
        </p:txBody>
      </p:sp>
      <p:sp>
        <p:nvSpPr>
          <p:cNvPr id="29" name="Text 20"/>
          <p:cNvSpPr/>
          <p:nvPr/>
        </p:nvSpPr>
        <p:spPr>
          <a:xfrm>
            <a:off x="2133867" y="7708900"/>
            <a:ext cx="9445747"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An elf helps humans obtain the Crystal of the Unicorn from the Elven Forest.</a:t>
            </a:r>
            <a:endParaRPr lang="en-US" sz="3200" dirty="0"/>
          </a:p>
        </p:txBody>
      </p:sp>
      <p:sp>
        <p:nvSpPr>
          <p:cNvPr id="30" name="Shape 21"/>
          <p:cNvSpPr/>
          <p:nvPr/>
        </p:nvSpPr>
        <p:spPr>
          <a:xfrm>
            <a:off x="0" y="9105900"/>
            <a:ext cx="11444130" cy="0"/>
          </a:xfrm>
          <a:prstGeom prst="rect">
            <a:avLst/>
          </a:prstGeom>
          <a:noFill/>
          <a:ln/>
        </p:spPr>
      </p:sp>
      <p:pic>
        <p:nvPicPr>
          <p:cNvPr id="31" name="Image 7" descr="preencoded.png"/>
          <p:cNvPicPr>
            <a:picLocks noChangeAspect="1"/>
          </p:cNvPicPr>
          <p:nvPr/>
        </p:nvPicPr>
        <p:blipFill>
          <a:blip r:embed="rId6"/>
          <a:stretch>
            <a:fillRect/>
          </a:stretch>
        </p:blipFill>
        <p:spPr>
          <a:xfrm>
            <a:off x="0" y="9093200"/>
            <a:ext cx="11444130" cy="12700"/>
          </a:xfrm>
          <a:prstGeom prst="rect">
            <a:avLst/>
          </a:prstGeom>
        </p:spPr>
      </p:pic>
      <p:sp>
        <p:nvSpPr>
          <p:cNvPr id="32" name="Shape 22"/>
          <p:cNvSpPr/>
          <p:nvPr/>
        </p:nvSpPr>
        <p:spPr>
          <a:xfrm>
            <a:off x="0" y="9512300"/>
            <a:ext cx="11444130" cy="990600"/>
          </a:xfrm>
          <a:prstGeom prst="rect">
            <a:avLst/>
          </a:prstGeom>
          <a:noFill/>
          <a:ln/>
        </p:spPr>
      </p:sp>
      <p:sp>
        <p:nvSpPr>
          <p:cNvPr id="33" name="Text 23"/>
          <p:cNvSpPr/>
          <p:nvPr/>
        </p:nvSpPr>
        <p:spPr>
          <a:xfrm>
            <a:off x="0" y="9639300"/>
            <a:ext cx="193064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17:00</a:t>
            </a:r>
            <a:endParaRPr lang="en-US" sz="4800" dirty="0"/>
          </a:p>
        </p:txBody>
      </p:sp>
      <p:sp>
        <p:nvSpPr>
          <p:cNvPr id="34" name="Text 24"/>
          <p:cNvSpPr/>
          <p:nvPr/>
        </p:nvSpPr>
        <p:spPr>
          <a:xfrm>
            <a:off x="2133867" y="9512300"/>
            <a:ext cx="9445747"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civilization of the Shimmering City is founded by a group of powerful wizards.</a:t>
            </a:r>
            <a:endParaRPr lang="en-US" sz="3200" dirty="0"/>
          </a:p>
        </p:txBody>
      </p:sp>
      <p:sp>
        <p:nvSpPr>
          <p:cNvPr id="35" name="Text 25"/>
          <p:cNvSpPr/>
          <p:nvPr/>
        </p:nvSpPr>
        <p:spPr>
          <a:xfrm rot="16200000">
            <a:off x="10898047" y="5817592"/>
            <a:ext cx="6778414" cy="2497667"/>
          </a:xfrm>
          <a:prstGeom prst="rect">
            <a:avLst/>
          </a:prstGeom>
          <a:noFill/>
          <a:ln/>
        </p:spPr>
        <p:txBody>
          <a:bodyPr wrap="square" lIns="0" tIns="0" rIns="0" bIns="0" rtlCol="0" anchor="t"/>
          <a:lstStyle/>
          <a:p>
            <a:pPr algn="ctr"/>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Daily Task</a:t>
            </a:r>
            <a:endParaRPr lang="en-US" sz="12800" dirty="0"/>
          </a:p>
        </p:txBody>
      </p:sp>
      <p:pic>
        <p:nvPicPr>
          <p:cNvPr id="36" name="Image 8" descr="preencoded.png"/>
          <p:cNvPicPr>
            <a:picLocks noChangeAspect="1"/>
          </p:cNvPicPr>
          <p:nvPr/>
        </p:nvPicPr>
        <p:blipFill>
          <a:blip r:embed="rId7"/>
          <a:stretch>
            <a:fillRect/>
          </a:stretch>
        </p:blipFill>
        <p:spPr>
          <a:xfrm>
            <a:off x="3543794" y="11104761"/>
            <a:ext cx="10413741" cy="26112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AE1"/>
        </a:solidFill>
        <a:effectLst/>
      </p:bgPr>
    </p:bg>
    <p:spTree>
      <p:nvGrpSpPr>
        <p:cNvPr id="1" name=""/>
        <p:cNvGrpSpPr/>
        <p:nvPr/>
      </p:nvGrpSpPr>
      <p:grpSpPr>
        <a:xfrm>
          <a:off x="0" y="0"/>
          <a:ext cx="0" cy="0"/>
          <a:chOff x="0" y="0"/>
          <a:chExt cx="0" cy="0"/>
        </a:xfrm>
      </p:grpSpPr>
      <p:sp>
        <p:nvSpPr>
          <p:cNvPr id="2" name="Text 0"/>
          <p:cNvSpPr/>
          <p:nvPr/>
        </p:nvSpPr>
        <p:spPr>
          <a:xfrm>
            <a:off x="12180822" y="3479800"/>
            <a:ext cx="10516914" cy="4673600"/>
          </a:xfrm>
          <a:prstGeom prst="rect">
            <a:avLst/>
          </a:prstGeom>
          <a:noFill/>
          <a:ln/>
        </p:spPr>
        <p:txBody>
          <a:bodyPr wrap="square" lIns="0" tIns="0" rIns="0" bIns="0" rtlCol="0" anchor="t"/>
          <a:lstStyle/>
          <a:p>
            <a:pPr algn="l"/>
            <a:r>
              <a:rPr lang="en-US" sz="24000" dirty="0">
                <a:solidFill>
                  <a:srgbClr val="050100">
                    <a:alpha val="100000"/>
                  </a:srgbClr>
                </a:solidFill>
                <a:latin typeface="Dancing Script Regular" pitchFamily="34" charset="0"/>
                <a:ea typeface="Dancing Script Regular" pitchFamily="34" charset="-122"/>
                <a:cs typeface="Dancing Script Regular" pitchFamily="34" charset="-120"/>
              </a:rPr>
              <a:t>Welcome</a:t>
            </a:r>
            <a:endParaRPr lang="en-US" sz="24000" dirty="0"/>
          </a:p>
        </p:txBody>
      </p:sp>
      <p:sp>
        <p:nvSpPr>
          <p:cNvPr id="3" name="Text 1"/>
          <p:cNvSpPr/>
          <p:nvPr/>
        </p:nvSpPr>
        <p:spPr>
          <a:xfrm>
            <a:off x="12180822" y="7264400"/>
            <a:ext cx="10169738" cy="31072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
        <p:nvSpPr>
          <p:cNvPr id="4" name="Shape 2"/>
          <p:cNvSpPr/>
          <p:nvPr/>
        </p:nvSpPr>
        <p:spPr>
          <a:xfrm>
            <a:off x="23370921" y="10515600"/>
            <a:ext cx="1016127" cy="3200400"/>
          </a:xfrm>
          <a:prstGeom prst="rect">
            <a:avLst/>
          </a:prstGeom>
          <a:noFill/>
          <a:ln/>
        </p:spPr>
      </p:sp>
      <p:pic>
        <p:nvPicPr>
          <p:cNvPr id="5" name="Image 0" descr="preencoded.png"/>
          <p:cNvPicPr>
            <a:picLocks noChangeAspect="1"/>
          </p:cNvPicPr>
          <p:nvPr/>
        </p:nvPicPr>
        <p:blipFill>
          <a:blip r:embed="rId3"/>
          <a:stretch>
            <a:fillRect/>
          </a:stretch>
        </p:blipFill>
        <p:spPr>
          <a:xfrm>
            <a:off x="23523340" y="10820400"/>
            <a:ext cx="711289" cy="2590800"/>
          </a:xfrm>
          <a:prstGeom prst="rect">
            <a:avLst/>
          </a:prstGeom>
        </p:spPr>
      </p:pic>
      <p:grpSp>
        <p:nvGrpSpPr>
          <p:cNvPr id="463" name="Group 462">
            <a:extLst>
              <a:ext uri="{FF2B5EF4-FFF2-40B4-BE49-F238E27FC236}">
                <a16:creationId xmlns:a16="http://schemas.microsoft.com/office/drawing/2014/main" id="{D2BC14C3-9155-5942-973B-0493AA5B7980}"/>
              </a:ext>
            </a:extLst>
          </p:cNvPr>
          <p:cNvGrpSpPr/>
          <p:nvPr/>
        </p:nvGrpSpPr>
        <p:grpSpPr>
          <a:xfrm>
            <a:off x="876410" y="1752600"/>
            <a:ext cx="10900593" cy="9774409"/>
            <a:chOff x="876410" y="1752600"/>
            <a:chExt cx="10900593" cy="9774409"/>
          </a:xfrm>
        </p:grpSpPr>
        <p:pic>
          <p:nvPicPr>
            <p:cNvPr id="6" name="Image 1" descr="preencoded.png"/>
            <p:cNvPicPr>
              <a:picLocks noChangeAspect="1"/>
            </p:cNvPicPr>
            <p:nvPr/>
          </p:nvPicPr>
          <p:blipFill>
            <a:blip r:embed="rId4"/>
            <a:stretch>
              <a:fillRect/>
            </a:stretch>
          </p:blipFill>
          <p:spPr>
            <a:xfrm>
              <a:off x="1261565" y="5097977"/>
              <a:ext cx="6674137" cy="6429032"/>
            </a:xfrm>
            <a:prstGeom prst="rect">
              <a:avLst/>
            </a:prstGeom>
          </p:spPr>
        </p:pic>
        <p:pic>
          <p:nvPicPr>
            <p:cNvPr id="7" name="Image 2" descr="preencoded.png"/>
            <p:cNvPicPr>
              <a:picLocks noChangeAspect="1"/>
            </p:cNvPicPr>
            <p:nvPr/>
          </p:nvPicPr>
          <p:blipFill>
            <a:blip r:embed="rId5"/>
            <a:stretch>
              <a:fillRect/>
            </a:stretch>
          </p:blipFill>
          <p:spPr>
            <a:xfrm>
              <a:off x="2303067" y="5646769"/>
              <a:ext cx="2315220" cy="1672670"/>
            </a:xfrm>
            <a:prstGeom prst="rect">
              <a:avLst/>
            </a:prstGeom>
          </p:spPr>
        </p:pic>
        <p:pic>
          <p:nvPicPr>
            <p:cNvPr id="8" name="Image 3" descr="preencoded.png"/>
            <p:cNvPicPr>
              <a:picLocks noChangeAspect="1"/>
            </p:cNvPicPr>
            <p:nvPr/>
          </p:nvPicPr>
          <p:blipFill>
            <a:blip r:embed="rId6"/>
            <a:stretch>
              <a:fillRect/>
            </a:stretch>
          </p:blipFill>
          <p:spPr>
            <a:xfrm>
              <a:off x="2532639" y="5602644"/>
              <a:ext cx="1594886" cy="675123"/>
            </a:xfrm>
            <a:prstGeom prst="rect">
              <a:avLst/>
            </a:prstGeom>
          </p:spPr>
        </p:pic>
        <p:pic>
          <p:nvPicPr>
            <p:cNvPr id="9" name="Image 4" descr="preencoded.png"/>
            <p:cNvPicPr>
              <a:picLocks noChangeAspect="1"/>
            </p:cNvPicPr>
            <p:nvPr/>
          </p:nvPicPr>
          <p:blipFill>
            <a:blip r:embed="rId7"/>
            <a:stretch>
              <a:fillRect/>
            </a:stretch>
          </p:blipFill>
          <p:spPr>
            <a:xfrm>
              <a:off x="6344707" y="9715289"/>
              <a:ext cx="1741289" cy="837994"/>
            </a:xfrm>
            <a:prstGeom prst="rect">
              <a:avLst/>
            </a:prstGeom>
          </p:spPr>
        </p:pic>
        <p:pic>
          <p:nvPicPr>
            <p:cNvPr id="10" name="Image 5" descr="preencoded.png"/>
            <p:cNvPicPr>
              <a:picLocks noChangeAspect="1"/>
            </p:cNvPicPr>
            <p:nvPr/>
          </p:nvPicPr>
          <p:blipFill>
            <a:blip r:embed="rId8"/>
            <a:stretch>
              <a:fillRect/>
            </a:stretch>
          </p:blipFill>
          <p:spPr>
            <a:xfrm>
              <a:off x="6450197" y="7383509"/>
              <a:ext cx="1211326" cy="1196498"/>
            </a:xfrm>
            <a:prstGeom prst="rect">
              <a:avLst/>
            </a:prstGeom>
          </p:spPr>
        </p:pic>
        <p:pic>
          <p:nvPicPr>
            <p:cNvPr id="11" name="Image 6" descr="preencoded.png"/>
            <p:cNvPicPr>
              <a:picLocks noChangeAspect="1"/>
            </p:cNvPicPr>
            <p:nvPr/>
          </p:nvPicPr>
          <p:blipFill>
            <a:blip r:embed="rId9"/>
            <a:stretch>
              <a:fillRect/>
            </a:stretch>
          </p:blipFill>
          <p:spPr>
            <a:xfrm>
              <a:off x="7220563" y="6454702"/>
              <a:ext cx="779446" cy="1560816"/>
            </a:xfrm>
            <a:prstGeom prst="rect">
              <a:avLst/>
            </a:prstGeom>
          </p:spPr>
        </p:pic>
        <p:pic>
          <p:nvPicPr>
            <p:cNvPr id="12" name="Image 7" descr="preencoded.png"/>
            <p:cNvPicPr>
              <a:picLocks noChangeAspect="1"/>
            </p:cNvPicPr>
            <p:nvPr/>
          </p:nvPicPr>
          <p:blipFill>
            <a:blip r:embed="rId10"/>
            <a:stretch>
              <a:fillRect/>
            </a:stretch>
          </p:blipFill>
          <p:spPr>
            <a:xfrm>
              <a:off x="5784549" y="7517938"/>
              <a:ext cx="783308" cy="1044344"/>
            </a:xfrm>
            <a:prstGeom prst="rect">
              <a:avLst/>
            </a:prstGeom>
          </p:spPr>
        </p:pic>
        <p:pic>
          <p:nvPicPr>
            <p:cNvPr id="13" name="Image 8" descr="preencoded.png"/>
            <p:cNvPicPr>
              <a:picLocks noChangeAspect="1"/>
            </p:cNvPicPr>
            <p:nvPr/>
          </p:nvPicPr>
          <p:blipFill>
            <a:blip r:embed="rId11"/>
            <a:stretch>
              <a:fillRect/>
            </a:stretch>
          </p:blipFill>
          <p:spPr>
            <a:xfrm>
              <a:off x="5105840" y="4465735"/>
              <a:ext cx="613406" cy="1510782"/>
            </a:xfrm>
            <a:prstGeom prst="rect">
              <a:avLst/>
            </a:prstGeom>
          </p:spPr>
        </p:pic>
        <p:pic>
          <p:nvPicPr>
            <p:cNvPr id="14" name="Image 9" descr="preencoded.png"/>
            <p:cNvPicPr>
              <a:picLocks noChangeAspect="1"/>
            </p:cNvPicPr>
            <p:nvPr/>
          </p:nvPicPr>
          <p:blipFill>
            <a:blip r:embed="rId12"/>
            <a:stretch>
              <a:fillRect/>
            </a:stretch>
          </p:blipFill>
          <p:spPr>
            <a:xfrm>
              <a:off x="7215270" y="9949786"/>
              <a:ext cx="1067598" cy="650619"/>
            </a:xfrm>
            <a:prstGeom prst="rect">
              <a:avLst/>
            </a:prstGeom>
          </p:spPr>
        </p:pic>
        <p:pic>
          <p:nvPicPr>
            <p:cNvPr id="15" name="Image 10" descr="preencoded.png"/>
            <p:cNvPicPr>
              <a:picLocks noChangeAspect="1"/>
            </p:cNvPicPr>
            <p:nvPr/>
          </p:nvPicPr>
          <p:blipFill>
            <a:blip r:embed="rId13"/>
            <a:stretch>
              <a:fillRect/>
            </a:stretch>
          </p:blipFill>
          <p:spPr>
            <a:xfrm>
              <a:off x="8251393" y="6105909"/>
              <a:ext cx="477512" cy="1020025"/>
            </a:xfrm>
            <a:prstGeom prst="rect">
              <a:avLst/>
            </a:prstGeom>
          </p:spPr>
        </p:pic>
        <p:pic>
          <p:nvPicPr>
            <p:cNvPr id="16" name="Image 11" descr="preencoded.png"/>
            <p:cNvPicPr>
              <a:picLocks noChangeAspect="1"/>
            </p:cNvPicPr>
            <p:nvPr/>
          </p:nvPicPr>
          <p:blipFill>
            <a:blip r:embed="rId14"/>
            <a:stretch>
              <a:fillRect/>
            </a:stretch>
          </p:blipFill>
          <p:spPr>
            <a:xfrm>
              <a:off x="1921877" y="5705032"/>
              <a:ext cx="1428471" cy="879554"/>
            </a:xfrm>
            <a:prstGeom prst="rect">
              <a:avLst/>
            </a:prstGeom>
          </p:spPr>
        </p:pic>
        <p:pic>
          <p:nvPicPr>
            <p:cNvPr id="17" name="Image 12" descr="preencoded.png"/>
            <p:cNvPicPr>
              <a:picLocks noChangeAspect="1"/>
            </p:cNvPicPr>
            <p:nvPr/>
          </p:nvPicPr>
          <p:blipFill>
            <a:blip r:embed="rId15"/>
            <a:stretch>
              <a:fillRect/>
            </a:stretch>
          </p:blipFill>
          <p:spPr>
            <a:xfrm>
              <a:off x="7821078" y="7263808"/>
              <a:ext cx="775745" cy="960597"/>
            </a:xfrm>
            <a:prstGeom prst="rect">
              <a:avLst/>
            </a:prstGeom>
          </p:spPr>
        </p:pic>
        <p:pic>
          <p:nvPicPr>
            <p:cNvPr id="18" name="Image 13" descr="preencoded.png"/>
            <p:cNvPicPr>
              <a:picLocks noChangeAspect="1"/>
            </p:cNvPicPr>
            <p:nvPr/>
          </p:nvPicPr>
          <p:blipFill>
            <a:blip r:embed="rId16"/>
            <a:stretch>
              <a:fillRect/>
            </a:stretch>
          </p:blipFill>
          <p:spPr>
            <a:xfrm>
              <a:off x="9852550" y="4364097"/>
              <a:ext cx="989312" cy="861223"/>
            </a:xfrm>
            <a:prstGeom prst="rect">
              <a:avLst/>
            </a:prstGeom>
          </p:spPr>
        </p:pic>
        <p:pic>
          <p:nvPicPr>
            <p:cNvPr id="19" name="Image 14" descr="preencoded.png"/>
            <p:cNvPicPr>
              <a:picLocks noChangeAspect="1"/>
            </p:cNvPicPr>
            <p:nvPr/>
          </p:nvPicPr>
          <p:blipFill>
            <a:blip r:embed="rId17"/>
            <a:stretch>
              <a:fillRect/>
            </a:stretch>
          </p:blipFill>
          <p:spPr>
            <a:xfrm>
              <a:off x="7040630" y="9210030"/>
              <a:ext cx="964767" cy="967008"/>
            </a:xfrm>
            <a:prstGeom prst="rect">
              <a:avLst/>
            </a:prstGeom>
          </p:spPr>
        </p:pic>
        <p:pic>
          <p:nvPicPr>
            <p:cNvPr id="20" name="Image 15" descr="preencoded.png"/>
            <p:cNvPicPr>
              <a:picLocks noChangeAspect="1"/>
            </p:cNvPicPr>
            <p:nvPr/>
          </p:nvPicPr>
          <p:blipFill>
            <a:blip r:embed="rId18"/>
            <a:stretch>
              <a:fillRect/>
            </a:stretch>
          </p:blipFill>
          <p:spPr>
            <a:xfrm>
              <a:off x="6322003" y="8053980"/>
              <a:ext cx="1202071" cy="778779"/>
            </a:xfrm>
            <a:prstGeom prst="rect">
              <a:avLst/>
            </a:prstGeom>
          </p:spPr>
        </p:pic>
        <p:pic>
          <p:nvPicPr>
            <p:cNvPr id="21" name="Image 16" descr="preencoded.png"/>
            <p:cNvPicPr>
              <a:picLocks noChangeAspect="1"/>
            </p:cNvPicPr>
            <p:nvPr/>
          </p:nvPicPr>
          <p:blipFill>
            <a:blip r:embed="rId19"/>
            <a:stretch>
              <a:fillRect/>
            </a:stretch>
          </p:blipFill>
          <p:spPr>
            <a:xfrm>
              <a:off x="2733473" y="5494648"/>
              <a:ext cx="1389330" cy="355929"/>
            </a:xfrm>
            <a:prstGeom prst="rect">
              <a:avLst/>
            </a:prstGeom>
          </p:spPr>
        </p:pic>
        <p:pic>
          <p:nvPicPr>
            <p:cNvPr id="22" name="Image 17" descr="preencoded.png"/>
            <p:cNvPicPr>
              <a:picLocks noChangeAspect="1"/>
            </p:cNvPicPr>
            <p:nvPr/>
          </p:nvPicPr>
          <p:blipFill>
            <a:blip r:embed="rId20"/>
            <a:stretch>
              <a:fillRect/>
            </a:stretch>
          </p:blipFill>
          <p:spPr>
            <a:xfrm>
              <a:off x="8300044" y="1752600"/>
              <a:ext cx="844729" cy="1071396"/>
            </a:xfrm>
            <a:prstGeom prst="rect">
              <a:avLst/>
            </a:prstGeom>
          </p:spPr>
        </p:pic>
        <p:pic>
          <p:nvPicPr>
            <p:cNvPr id="23" name="Image 18" descr="preencoded.png"/>
            <p:cNvPicPr>
              <a:picLocks noChangeAspect="1"/>
            </p:cNvPicPr>
            <p:nvPr/>
          </p:nvPicPr>
          <p:blipFill>
            <a:blip r:embed="rId21"/>
            <a:stretch>
              <a:fillRect/>
            </a:stretch>
          </p:blipFill>
          <p:spPr>
            <a:xfrm>
              <a:off x="876410" y="6608345"/>
              <a:ext cx="1721964" cy="373766"/>
            </a:xfrm>
            <a:prstGeom prst="rect">
              <a:avLst/>
            </a:prstGeom>
          </p:spPr>
        </p:pic>
        <p:pic>
          <p:nvPicPr>
            <p:cNvPr id="24" name="Image 19" descr="preencoded.png"/>
            <p:cNvPicPr>
              <a:picLocks noChangeAspect="1"/>
            </p:cNvPicPr>
            <p:nvPr/>
          </p:nvPicPr>
          <p:blipFill>
            <a:blip r:embed="rId22"/>
            <a:stretch>
              <a:fillRect/>
            </a:stretch>
          </p:blipFill>
          <p:spPr>
            <a:xfrm>
              <a:off x="5244905" y="8792815"/>
              <a:ext cx="880306" cy="484851"/>
            </a:xfrm>
            <a:prstGeom prst="rect">
              <a:avLst/>
            </a:prstGeom>
          </p:spPr>
        </p:pic>
        <p:pic>
          <p:nvPicPr>
            <p:cNvPr id="25" name="Image 20" descr="preencoded.png"/>
            <p:cNvPicPr>
              <a:picLocks noChangeAspect="1"/>
            </p:cNvPicPr>
            <p:nvPr/>
          </p:nvPicPr>
          <p:blipFill>
            <a:blip r:embed="rId23"/>
            <a:stretch>
              <a:fillRect/>
            </a:stretch>
          </p:blipFill>
          <p:spPr>
            <a:xfrm>
              <a:off x="4982771" y="3902923"/>
              <a:ext cx="539860" cy="1168116"/>
            </a:xfrm>
            <a:prstGeom prst="rect">
              <a:avLst/>
            </a:prstGeom>
          </p:spPr>
        </p:pic>
        <p:pic>
          <p:nvPicPr>
            <p:cNvPr id="26" name="Image 21" descr="preencoded.png"/>
            <p:cNvPicPr>
              <a:picLocks noChangeAspect="1"/>
            </p:cNvPicPr>
            <p:nvPr/>
          </p:nvPicPr>
          <p:blipFill>
            <a:blip r:embed="rId24"/>
            <a:stretch>
              <a:fillRect/>
            </a:stretch>
          </p:blipFill>
          <p:spPr>
            <a:xfrm>
              <a:off x="7297766" y="8255450"/>
              <a:ext cx="603785" cy="742800"/>
            </a:xfrm>
            <a:prstGeom prst="rect">
              <a:avLst/>
            </a:prstGeom>
          </p:spPr>
        </p:pic>
        <p:pic>
          <p:nvPicPr>
            <p:cNvPr id="27" name="Image 22" descr="preencoded.png"/>
            <p:cNvPicPr>
              <a:picLocks noChangeAspect="1"/>
            </p:cNvPicPr>
            <p:nvPr/>
          </p:nvPicPr>
          <p:blipFill>
            <a:blip r:embed="rId25"/>
            <a:stretch>
              <a:fillRect/>
            </a:stretch>
          </p:blipFill>
          <p:spPr>
            <a:xfrm>
              <a:off x="3300841" y="7504050"/>
              <a:ext cx="553076" cy="879292"/>
            </a:xfrm>
            <a:prstGeom prst="rect">
              <a:avLst/>
            </a:prstGeom>
          </p:spPr>
        </p:pic>
        <p:pic>
          <p:nvPicPr>
            <p:cNvPr id="28" name="Image 23" descr="preencoded.png"/>
            <p:cNvPicPr>
              <a:picLocks noChangeAspect="1"/>
            </p:cNvPicPr>
            <p:nvPr/>
          </p:nvPicPr>
          <p:blipFill>
            <a:blip r:embed="rId26"/>
            <a:stretch>
              <a:fillRect/>
            </a:stretch>
          </p:blipFill>
          <p:spPr>
            <a:xfrm>
              <a:off x="6007614" y="8829808"/>
              <a:ext cx="1022674" cy="539065"/>
            </a:xfrm>
            <a:prstGeom prst="rect">
              <a:avLst/>
            </a:prstGeom>
          </p:spPr>
        </p:pic>
        <p:pic>
          <p:nvPicPr>
            <p:cNvPr id="29" name="Image 24" descr="preencoded.png"/>
            <p:cNvPicPr>
              <a:picLocks noChangeAspect="1"/>
            </p:cNvPicPr>
            <p:nvPr/>
          </p:nvPicPr>
          <p:blipFill>
            <a:blip r:embed="rId27"/>
            <a:stretch>
              <a:fillRect/>
            </a:stretch>
          </p:blipFill>
          <p:spPr>
            <a:xfrm>
              <a:off x="7152869" y="2917093"/>
              <a:ext cx="1049399" cy="715925"/>
            </a:xfrm>
            <a:prstGeom prst="rect">
              <a:avLst/>
            </a:prstGeom>
          </p:spPr>
        </p:pic>
        <p:pic>
          <p:nvPicPr>
            <p:cNvPr id="30" name="Image 25" descr="preencoded.png"/>
            <p:cNvPicPr>
              <a:picLocks noChangeAspect="1"/>
            </p:cNvPicPr>
            <p:nvPr/>
          </p:nvPicPr>
          <p:blipFill>
            <a:blip r:embed="rId28"/>
            <a:stretch>
              <a:fillRect/>
            </a:stretch>
          </p:blipFill>
          <p:spPr>
            <a:xfrm>
              <a:off x="8537568" y="7318246"/>
              <a:ext cx="478117" cy="1063648"/>
            </a:xfrm>
            <a:prstGeom prst="rect">
              <a:avLst/>
            </a:prstGeom>
          </p:spPr>
        </p:pic>
        <p:pic>
          <p:nvPicPr>
            <p:cNvPr id="31" name="Image 26" descr="preencoded.png"/>
            <p:cNvPicPr>
              <a:picLocks noChangeAspect="1"/>
            </p:cNvPicPr>
            <p:nvPr/>
          </p:nvPicPr>
          <p:blipFill>
            <a:blip r:embed="rId29"/>
            <a:stretch>
              <a:fillRect/>
            </a:stretch>
          </p:blipFill>
          <p:spPr>
            <a:xfrm>
              <a:off x="2088527" y="7262313"/>
              <a:ext cx="607916" cy="979188"/>
            </a:xfrm>
            <a:prstGeom prst="rect">
              <a:avLst/>
            </a:prstGeom>
          </p:spPr>
        </p:pic>
        <p:pic>
          <p:nvPicPr>
            <p:cNvPr id="32" name="Image 27" descr="preencoded.png"/>
            <p:cNvPicPr>
              <a:picLocks noChangeAspect="1"/>
            </p:cNvPicPr>
            <p:nvPr/>
          </p:nvPicPr>
          <p:blipFill>
            <a:blip r:embed="rId30"/>
            <a:stretch>
              <a:fillRect/>
            </a:stretch>
          </p:blipFill>
          <p:spPr>
            <a:xfrm>
              <a:off x="7305778" y="9546490"/>
              <a:ext cx="867753" cy="852433"/>
            </a:xfrm>
            <a:prstGeom prst="rect">
              <a:avLst/>
            </a:prstGeom>
          </p:spPr>
        </p:pic>
        <p:pic>
          <p:nvPicPr>
            <p:cNvPr id="33" name="Image 28" descr="preencoded.png"/>
            <p:cNvPicPr>
              <a:picLocks noChangeAspect="1"/>
            </p:cNvPicPr>
            <p:nvPr/>
          </p:nvPicPr>
          <p:blipFill>
            <a:blip r:embed="rId31"/>
            <a:stretch>
              <a:fillRect/>
            </a:stretch>
          </p:blipFill>
          <p:spPr>
            <a:xfrm>
              <a:off x="5944873" y="4842526"/>
              <a:ext cx="456156" cy="1055387"/>
            </a:xfrm>
            <a:prstGeom prst="rect">
              <a:avLst/>
            </a:prstGeom>
          </p:spPr>
        </p:pic>
        <p:pic>
          <p:nvPicPr>
            <p:cNvPr id="34" name="Image 29" descr="preencoded.png"/>
            <p:cNvPicPr>
              <a:picLocks noChangeAspect="1"/>
            </p:cNvPicPr>
            <p:nvPr/>
          </p:nvPicPr>
          <p:blipFill>
            <a:blip r:embed="rId32"/>
            <a:stretch>
              <a:fillRect/>
            </a:stretch>
          </p:blipFill>
          <p:spPr>
            <a:xfrm>
              <a:off x="3214223" y="6503318"/>
              <a:ext cx="759930" cy="855756"/>
            </a:xfrm>
            <a:prstGeom prst="rect">
              <a:avLst/>
            </a:prstGeom>
          </p:spPr>
        </p:pic>
        <p:pic>
          <p:nvPicPr>
            <p:cNvPr id="35" name="Image 30" descr="preencoded.png"/>
            <p:cNvPicPr>
              <a:picLocks noChangeAspect="1"/>
            </p:cNvPicPr>
            <p:nvPr/>
          </p:nvPicPr>
          <p:blipFill>
            <a:blip r:embed="rId33"/>
            <a:stretch>
              <a:fillRect/>
            </a:stretch>
          </p:blipFill>
          <p:spPr>
            <a:xfrm>
              <a:off x="5024252" y="2472251"/>
              <a:ext cx="533468" cy="1195943"/>
            </a:xfrm>
            <a:prstGeom prst="rect">
              <a:avLst/>
            </a:prstGeom>
          </p:spPr>
        </p:pic>
        <p:pic>
          <p:nvPicPr>
            <p:cNvPr id="36" name="Image 31" descr="preencoded.png"/>
            <p:cNvPicPr>
              <a:picLocks noChangeAspect="1"/>
            </p:cNvPicPr>
            <p:nvPr/>
          </p:nvPicPr>
          <p:blipFill>
            <a:blip r:embed="rId34"/>
            <a:stretch>
              <a:fillRect/>
            </a:stretch>
          </p:blipFill>
          <p:spPr>
            <a:xfrm>
              <a:off x="3015568" y="8224402"/>
              <a:ext cx="875020" cy="530592"/>
            </a:xfrm>
            <a:prstGeom prst="rect">
              <a:avLst/>
            </a:prstGeom>
          </p:spPr>
        </p:pic>
        <p:pic>
          <p:nvPicPr>
            <p:cNvPr id="37" name="Image 32" descr="preencoded.png"/>
            <p:cNvPicPr>
              <a:picLocks noChangeAspect="1"/>
            </p:cNvPicPr>
            <p:nvPr/>
          </p:nvPicPr>
          <p:blipFill>
            <a:blip r:embed="rId35"/>
            <a:stretch>
              <a:fillRect/>
            </a:stretch>
          </p:blipFill>
          <p:spPr>
            <a:xfrm>
              <a:off x="8539986" y="7262552"/>
              <a:ext cx="465623" cy="914955"/>
            </a:xfrm>
            <a:prstGeom prst="rect">
              <a:avLst/>
            </a:prstGeom>
          </p:spPr>
        </p:pic>
        <p:pic>
          <p:nvPicPr>
            <p:cNvPr id="38" name="Image 33" descr="preencoded.png"/>
            <p:cNvPicPr>
              <a:picLocks noChangeAspect="1"/>
            </p:cNvPicPr>
            <p:nvPr/>
          </p:nvPicPr>
          <p:blipFill>
            <a:blip r:embed="rId36"/>
            <a:stretch>
              <a:fillRect/>
            </a:stretch>
          </p:blipFill>
          <p:spPr>
            <a:xfrm>
              <a:off x="7033594" y="4710671"/>
              <a:ext cx="576249" cy="577876"/>
            </a:xfrm>
            <a:prstGeom prst="rect">
              <a:avLst/>
            </a:prstGeom>
          </p:spPr>
        </p:pic>
        <p:pic>
          <p:nvPicPr>
            <p:cNvPr id="39" name="Image 34" descr="preencoded.png"/>
            <p:cNvPicPr>
              <a:picLocks noChangeAspect="1"/>
            </p:cNvPicPr>
            <p:nvPr/>
          </p:nvPicPr>
          <p:blipFill>
            <a:blip r:embed="rId37"/>
            <a:stretch>
              <a:fillRect/>
            </a:stretch>
          </p:blipFill>
          <p:spPr>
            <a:xfrm>
              <a:off x="4883013" y="4189377"/>
              <a:ext cx="302227" cy="809845"/>
            </a:xfrm>
            <a:prstGeom prst="rect">
              <a:avLst/>
            </a:prstGeom>
          </p:spPr>
        </p:pic>
        <p:pic>
          <p:nvPicPr>
            <p:cNvPr id="40" name="Image 35" descr="preencoded.png"/>
            <p:cNvPicPr>
              <a:picLocks noChangeAspect="1"/>
            </p:cNvPicPr>
            <p:nvPr/>
          </p:nvPicPr>
          <p:blipFill>
            <a:blip r:embed="rId38"/>
            <a:stretch>
              <a:fillRect/>
            </a:stretch>
          </p:blipFill>
          <p:spPr>
            <a:xfrm>
              <a:off x="7767235" y="5733765"/>
              <a:ext cx="344167" cy="1112712"/>
            </a:xfrm>
            <a:prstGeom prst="rect">
              <a:avLst/>
            </a:prstGeom>
          </p:spPr>
        </p:pic>
        <p:pic>
          <p:nvPicPr>
            <p:cNvPr id="41" name="Image 36" descr="preencoded.png"/>
            <p:cNvPicPr>
              <a:picLocks noChangeAspect="1"/>
            </p:cNvPicPr>
            <p:nvPr/>
          </p:nvPicPr>
          <p:blipFill>
            <a:blip r:embed="rId39"/>
            <a:stretch>
              <a:fillRect/>
            </a:stretch>
          </p:blipFill>
          <p:spPr>
            <a:xfrm>
              <a:off x="3925273" y="7219559"/>
              <a:ext cx="869735" cy="322876"/>
            </a:xfrm>
            <a:prstGeom prst="rect">
              <a:avLst/>
            </a:prstGeom>
          </p:spPr>
        </p:pic>
        <p:pic>
          <p:nvPicPr>
            <p:cNvPr id="42" name="Image 37" descr="preencoded.png"/>
            <p:cNvPicPr>
              <a:picLocks noChangeAspect="1"/>
            </p:cNvPicPr>
            <p:nvPr/>
          </p:nvPicPr>
          <p:blipFill>
            <a:blip r:embed="rId40"/>
            <a:stretch>
              <a:fillRect/>
            </a:stretch>
          </p:blipFill>
          <p:spPr>
            <a:xfrm>
              <a:off x="5036375" y="9403832"/>
              <a:ext cx="583516" cy="682437"/>
            </a:xfrm>
            <a:prstGeom prst="rect">
              <a:avLst/>
            </a:prstGeom>
          </p:spPr>
        </p:pic>
        <p:pic>
          <p:nvPicPr>
            <p:cNvPr id="43" name="Image 38" descr="preencoded.png"/>
            <p:cNvPicPr>
              <a:picLocks noChangeAspect="1"/>
            </p:cNvPicPr>
            <p:nvPr/>
          </p:nvPicPr>
          <p:blipFill>
            <a:blip r:embed="rId41"/>
            <a:stretch>
              <a:fillRect/>
            </a:stretch>
          </p:blipFill>
          <p:spPr>
            <a:xfrm>
              <a:off x="4915576" y="2963710"/>
              <a:ext cx="649766" cy="1031133"/>
            </a:xfrm>
            <a:prstGeom prst="rect">
              <a:avLst/>
            </a:prstGeom>
          </p:spPr>
        </p:pic>
        <p:pic>
          <p:nvPicPr>
            <p:cNvPr id="44" name="Image 39" descr="preencoded.png"/>
            <p:cNvPicPr>
              <a:picLocks noChangeAspect="1"/>
            </p:cNvPicPr>
            <p:nvPr/>
          </p:nvPicPr>
          <p:blipFill>
            <a:blip r:embed="rId42"/>
            <a:stretch>
              <a:fillRect/>
            </a:stretch>
          </p:blipFill>
          <p:spPr>
            <a:xfrm>
              <a:off x="1250002" y="6747210"/>
              <a:ext cx="799707" cy="431530"/>
            </a:xfrm>
            <a:prstGeom prst="rect">
              <a:avLst/>
            </a:prstGeom>
          </p:spPr>
        </p:pic>
        <p:pic>
          <p:nvPicPr>
            <p:cNvPr id="45" name="Image 40" descr="preencoded.png"/>
            <p:cNvPicPr>
              <a:picLocks noChangeAspect="1"/>
            </p:cNvPicPr>
            <p:nvPr/>
          </p:nvPicPr>
          <p:blipFill>
            <a:blip r:embed="rId43"/>
            <a:stretch>
              <a:fillRect/>
            </a:stretch>
          </p:blipFill>
          <p:spPr>
            <a:xfrm>
              <a:off x="8552410" y="4503472"/>
              <a:ext cx="616971" cy="413179"/>
            </a:xfrm>
            <a:prstGeom prst="rect">
              <a:avLst/>
            </a:prstGeom>
          </p:spPr>
        </p:pic>
        <p:pic>
          <p:nvPicPr>
            <p:cNvPr id="46" name="Image 41" descr="preencoded.png"/>
            <p:cNvPicPr>
              <a:picLocks noChangeAspect="1"/>
            </p:cNvPicPr>
            <p:nvPr/>
          </p:nvPicPr>
          <p:blipFill>
            <a:blip r:embed="rId44"/>
            <a:stretch>
              <a:fillRect/>
            </a:stretch>
          </p:blipFill>
          <p:spPr>
            <a:xfrm>
              <a:off x="5652168" y="5387488"/>
              <a:ext cx="464567" cy="672264"/>
            </a:xfrm>
            <a:prstGeom prst="rect">
              <a:avLst/>
            </a:prstGeom>
          </p:spPr>
        </p:pic>
        <p:pic>
          <p:nvPicPr>
            <p:cNvPr id="47" name="Image 42" descr="preencoded.png"/>
            <p:cNvPicPr>
              <a:picLocks noChangeAspect="1"/>
            </p:cNvPicPr>
            <p:nvPr/>
          </p:nvPicPr>
          <p:blipFill>
            <a:blip r:embed="rId45"/>
            <a:stretch>
              <a:fillRect/>
            </a:stretch>
          </p:blipFill>
          <p:spPr>
            <a:xfrm>
              <a:off x="4310190" y="7112301"/>
              <a:ext cx="589200" cy="312902"/>
            </a:xfrm>
            <a:prstGeom prst="rect">
              <a:avLst/>
            </a:prstGeom>
          </p:spPr>
        </p:pic>
        <p:pic>
          <p:nvPicPr>
            <p:cNvPr id="48" name="Image 43" descr="preencoded.png"/>
            <p:cNvPicPr>
              <a:picLocks noChangeAspect="1"/>
            </p:cNvPicPr>
            <p:nvPr/>
          </p:nvPicPr>
          <p:blipFill>
            <a:blip r:embed="rId46"/>
            <a:stretch>
              <a:fillRect/>
            </a:stretch>
          </p:blipFill>
          <p:spPr>
            <a:xfrm>
              <a:off x="7757557" y="8643916"/>
              <a:ext cx="510116" cy="507256"/>
            </a:xfrm>
            <a:prstGeom prst="rect">
              <a:avLst/>
            </a:prstGeom>
          </p:spPr>
        </p:pic>
        <p:pic>
          <p:nvPicPr>
            <p:cNvPr id="49" name="Image 44" descr="preencoded.png"/>
            <p:cNvPicPr>
              <a:picLocks noChangeAspect="1"/>
            </p:cNvPicPr>
            <p:nvPr/>
          </p:nvPicPr>
          <p:blipFill>
            <a:blip r:embed="rId47"/>
            <a:stretch>
              <a:fillRect/>
            </a:stretch>
          </p:blipFill>
          <p:spPr>
            <a:xfrm>
              <a:off x="5310969" y="5570609"/>
              <a:ext cx="415067" cy="521939"/>
            </a:xfrm>
            <a:prstGeom prst="rect">
              <a:avLst/>
            </a:prstGeom>
          </p:spPr>
        </p:pic>
        <p:pic>
          <p:nvPicPr>
            <p:cNvPr id="50" name="Image 45" descr="preencoded.png"/>
            <p:cNvPicPr>
              <a:picLocks noChangeAspect="1"/>
            </p:cNvPicPr>
            <p:nvPr/>
          </p:nvPicPr>
          <p:blipFill>
            <a:blip r:embed="rId48"/>
            <a:stretch>
              <a:fillRect/>
            </a:stretch>
          </p:blipFill>
          <p:spPr>
            <a:xfrm>
              <a:off x="4890472" y="3568780"/>
              <a:ext cx="636234" cy="542290"/>
            </a:xfrm>
            <a:prstGeom prst="rect">
              <a:avLst/>
            </a:prstGeom>
          </p:spPr>
        </p:pic>
        <p:pic>
          <p:nvPicPr>
            <p:cNvPr id="51" name="Image 46" descr="preencoded.png"/>
            <p:cNvPicPr>
              <a:picLocks noChangeAspect="1"/>
            </p:cNvPicPr>
            <p:nvPr/>
          </p:nvPicPr>
          <p:blipFill>
            <a:blip r:embed="rId49"/>
            <a:stretch>
              <a:fillRect/>
            </a:stretch>
          </p:blipFill>
          <p:spPr>
            <a:xfrm>
              <a:off x="5573980" y="9652989"/>
              <a:ext cx="410646" cy="477624"/>
            </a:xfrm>
            <a:prstGeom prst="rect">
              <a:avLst/>
            </a:prstGeom>
          </p:spPr>
        </p:pic>
        <p:pic>
          <p:nvPicPr>
            <p:cNvPr id="52" name="Image 47" descr="preencoded.png"/>
            <p:cNvPicPr>
              <a:picLocks noChangeAspect="1"/>
            </p:cNvPicPr>
            <p:nvPr/>
          </p:nvPicPr>
          <p:blipFill>
            <a:blip r:embed="rId50"/>
            <a:stretch>
              <a:fillRect/>
            </a:stretch>
          </p:blipFill>
          <p:spPr>
            <a:xfrm>
              <a:off x="7267131" y="6994446"/>
              <a:ext cx="404124" cy="754028"/>
            </a:xfrm>
            <a:prstGeom prst="rect">
              <a:avLst/>
            </a:prstGeom>
          </p:spPr>
        </p:pic>
        <p:pic>
          <p:nvPicPr>
            <p:cNvPr id="53" name="Image 48" descr="preencoded.png"/>
            <p:cNvPicPr>
              <a:picLocks noChangeAspect="1"/>
            </p:cNvPicPr>
            <p:nvPr/>
          </p:nvPicPr>
          <p:blipFill>
            <a:blip r:embed="rId51"/>
            <a:stretch>
              <a:fillRect/>
            </a:stretch>
          </p:blipFill>
          <p:spPr>
            <a:xfrm>
              <a:off x="5007737" y="4780200"/>
              <a:ext cx="469138" cy="677780"/>
            </a:xfrm>
            <a:prstGeom prst="rect">
              <a:avLst/>
            </a:prstGeom>
          </p:spPr>
        </p:pic>
        <p:pic>
          <p:nvPicPr>
            <p:cNvPr id="54" name="Image 49" descr="preencoded.png"/>
            <p:cNvPicPr>
              <a:picLocks noChangeAspect="1"/>
            </p:cNvPicPr>
            <p:nvPr/>
          </p:nvPicPr>
          <p:blipFill>
            <a:blip r:embed="rId52"/>
            <a:stretch>
              <a:fillRect/>
            </a:stretch>
          </p:blipFill>
          <p:spPr>
            <a:xfrm>
              <a:off x="7847493" y="3839643"/>
              <a:ext cx="696327" cy="831190"/>
            </a:xfrm>
            <a:prstGeom prst="rect">
              <a:avLst/>
            </a:prstGeom>
          </p:spPr>
        </p:pic>
        <p:pic>
          <p:nvPicPr>
            <p:cNvPr id="55" name="Image 50" descr="preencoded.png"/>
            <p:cNvPicPr>
              <a:picLocks noChangeAspect="1"/>
            </p:cNvPicPr>
            <p:nvPr/>
          </p:nvPicPr>
          <p:blipFill>
            <a:blip r:embed="rId53"/>
            <a:stretch>
              <a:fillRect/>
            </a:stretch>
          </p:blipFill>
          <p:spPr>
            <a:xfrm>
              <a:off x="6402351" y="8368824"/>
              <a:ext cx="592412" cy="378079"/>
            </a:xfrm>
            <a:prstGeom prst="rect">
              <a:avLst/>
            </a:prstGeom>
          </p:spPr>
        </p:pic>
        <p:pic>
          <p:nvPicPr>
            <p:cNvPr id="56" name="Image 51" descr="preencoded.png"/>
            <p:cNvPicPr>
              <a:picLocks noChangeAspect="1"/>
            </p:cNvPicPr>
            <p:nvPr/>
          </p:nvPicPr>
          <p:blipFill>
            <a:blip r:embed="rId54"/>
            <a:stretch>
              <a:fillRect/>
            </a:stretch>
          </p:blipFill>
          <p:spPr>
            <a:xfrm>
              <a:off x="9739914" y="4364097"/>
              <a:ext cx="494821" cy="445617"/>
            </a:xfrm>
            <a:prstGeom prst="rect">
              <a:avLst/>
            </a:prstGeom>
          </p:spPr>
        </p:pic>
        <p:pic>
          <p:nvPicPr>
            <p:cNvPr id="57" name="Image 52" descr="preencoded.png"/>
            <p:cNvPicPr>
              <a:picLocks noChangeAspect="1"/>
            </p:cNvPicPr>
            <p:nvPr/>
          </p:nvPicPr>
          <p:blipFill>
            <a:blip r:embed="rId55"/>
            <a:stretch>
              <a:fillRect/>
            </a:stretch>
          </p:blipFill>
          <p:spPr>
            <a:xfrm>
              <a:off x="5661382" y="2739747"/>
              <a:ext cx="454812" cy="797025"/>
            </a:xfrm>
            <a:prstGeom prst="rect">
              <a:avLst/>
            </a:prstGeom>
          </p:spPr>
        </p:pic>
        <p:pic>
          <p:nvPicPr>
            <p:cNvPr id="58" name="Image 53" descr="preencoded.png"/>
            <p:cNvPicPr>
              <a:picLocks noChangeAspect="1"/>
            </p:cNvPicPr>
            <p:nvPr/>
          </p:nvPicPr>
          <p:blipFill>
            <a:blip r:embed="rId56"/>
            <a:stretch>
              <a:fillRect/>
            </a:stretch>
          </p:blipFill>
          <p:spPr>
            <a:xfrm>
              <a:off x="2481548" y="7769506"/>
              <a:ext cx="638127" cy="816885"/>
            </a:xfrm>
            <a:prstGeom prst="rect">
              <a:avLst/>
            </a:prstGeom>
          </p:spPr>
        </p:pic>
        <p:pic>
          <p:nvPicPr>
            <p:cNvPr id="59" name="Image 54" descr="preencoded.png"/>
            <p:cNvPicPr>
              <a:picLocks noChangeAspect="1"/>
            </p:cNvPicPr>
            <p:nvPr/>
          </p:nvPicPr>
          <p:blipFill>
            <a:blip r:embed="rId57"/>
            <a:stretch>
              <a:fillRect/>
            </a:stretch>
          </p:blipFill>
          <p:spPr>
            <a:xfrm>
              <a:off x="5078215" y="8963571"/>
              <a:ext cx="822377" cy="485204"/>
            </a:xfrm>
            <a:prstGeom prst="rect">
              <a:avLst/>
            </a:prstGeom>
          </p:spPr>
        </p:pic>
        <p:pic>
          <p:nvPicPr>
            <p:cNvPr id="60" name="Image 55" descr="preencoded.png"/>
            <p:cNvPicPr>
              <a:picLocks noChangeAspect="1"/>
            </p:cNvPicPr>
            <p:nvPr/>
          </p:nvPicPr>
          <p:blipFill>
            <a:blip r:embed="rId58"/>
            <a:stretch>
              <a:fillRect/>
            </a:stretch>
          </p:blipFill>
          <p:spPr>
            <a:xfrm>
              <a:off x="8705348" y="6713376"/>
              <a:ext cx="293656" cy="703639"/>
            </a:xfrm>
            <a:prstGeom prst="rect">
              <a:avLst/>
            </a:prstGeom>
          </p:spPr>
        </p:pic>
        <p:pic>
          <p:nvPicPr>
            <p:cNvPr id="61" name="Image 56" descr="preencoded.png"/>
            <p:cNvPicPr>
              <a:picLocks noChangeAspect="1"/>
            </p:cNvPicPr>
            <p:nvPr/>
          </p:nvPicPr>
          <p:blipFill>
            <a:blip r:embed="rId59"/>
            <a:stretch>
              <a:fillRect/>
            </a:stretch>
          </p:blipFill>
          <p:spPr>
            <a:xfrm>
              <a:off x="4407360" y="6725230"/>
              <a:ext cx="521427" cy="503464"/>
            </a:xfrm>
            <a:prstGeom prst="rect">
              <a:avLst/>
            </a:prstGeom>
          </p:spPr>
        </p:pic>
        <p:pic>
          <p:nvPicPr>
            <p:cNvPr id="62" name="Image 57" descr="preencoded.png"/>
            <p:cNvPicPr>
              <a:picLocks noChangeAspect="1"/>
            </p:cNvPicPr>
            <p:nvPr/>
          </p:nvPicPr>
          <p:blipFill>
            <a:blip r:embed="rId60"/>
            <a:stretch>
              <a:fillRect/>
            </a:stretch>
          </p:blipFill>
          <p:spPr>
            <a:xfrm>
              <a:off x="9036659" y="4355436"/>
              <a:ext cx="787800" cy="356372"/>
            </a:xfrm>
            <a:prstGeom prst="rect">
              <a:avLst/>
            </a:prstGeom>
          </p:spPr>
        </p:pic>
        <p:pic>
          <p:nvPicPr>
            <p:cNvPr id="63" name="Image 58" descr="preencoded.png"/>
            <p:cNvPicPr>
              <a:picLocks noChangeAspect="1"/>
            </p:cNvPicPr>
            <p:nvPr/>
          </p:nvPicPr>
          <p:blipFill>
            <a:blip r:embed="rId61"/>
            <a:stretch>
              <a:fillRect/>
            </a:stretch>
          </p:blipFill>
          <p:spPr>
            <a:xfrm>
              <a:off x="9863311" y="5213626"/>
              <a:ext cx="528655" cy="469936"/>
            </a:xfrm>
            <a:prstGeom prst="rect">
              <a:avLst/>
            </a:prstGeom>
          </p:spPr>
        </p:pic>
        <p:pic>
          <p:nvPicPr>
            <p:cNvPr id="64" name="Image 59" descr="preencoded.png"/>
            <p:cNvPicPr>
              <a:picLocks noChangeAspect="1"/>
            </p:cNvPicPr>
            <p:nvPr/>
          </p:nvPicPr>
          <p:blipFill>
            <a:blip r:embed="rId62"/>
            <a:stretch>
              <a:fillRect/>
            </a:stretch>
          </p:blipFill>
          <p:spPr>
            <a:xfrm>
              <a:off x="8688441" y="1869823"/>
              <a:ext cx="444012" cy="858171"/>
            </a:xfrm>
            <a:prstGeom prst="rect">
              <a:avLst/>
            </a:prstGeom>
          </p:spPr>
        </p:pic>
        <p:pic>
          <p:nvPicPr>
            <p:cNvPr id="65" name="Image 60" descr="preencoded.png"/>
            <p:cNvPicPr>
              <a:picLocks noChangeAspect="1"/>
            </p:cNvPicPr>
            <p:nvPr/>
          </p:nvPicPr>
          <p:blipFill>
            <a:blip r:embed="rId63"/>
            <a:stretch>
              <a:fillRect/>
            </a:stretch>
          </p:blipFill>
          <p:spPr>
            <a:xfrm>
              <a:off x="8525492" y="3108312"/>
              <a:ext cx="275427" cy="522333"/>
            </a:xfrm>
            <a:prstGeom prst="rect">
              <a:avLst/>
            </a:prstGeom>
          </p:spPr>
        </p:pic>
        <p:pic>
          <p:nvPicPr>
            <p:cNvPr id="66" name="Image 61" descr="preencoded.png"/>
            <p:cNvPicPr>
              <a:picLocks noChangeAspect="1"/>
            </p:cNvPicPr>
            <p:nvPr/>
          </p:nvPicPr>
          <p:blipFill>
            <a:blip r:embed="rId64"/>
            <a:stretch>
              <a:fillRect/>
            </a:stretch>
          </p:blipFill>
          <p:spPr>
            <a:xfrm>
              <a:off x="7650964" y="4290113"/>
              <a:ext cx="637519" cy="659899"/>
            </a:xfrm>
            <a:prstGeom prst="rect">
              <a:avLst/>
            </a:prstGeom>
          </p:spPr>
        </p:pic>
        <p:pic>
          <p:nvPicPr>
            <p:cNvPr id="67" name="Image 62" descr="preencoded.png"/>
            <p:cNvPicPr>
              <a:picLocks noChangeAspect="1"/>
            </p:cNvPicPr>
            <p:nvPr/>
          </p:nvPicPr>
          <p:blipFill>
            <a:blip r:embed="rId65"/>
            <a:stretch>
              <a:fillRect/>
            </a:stretch>
          </p:blipFill>
          <p:spPr>
            <a:xfrm>
              <a:off x="9316711" y="5238928"/>
              <a:ext cx="445665" cy="463745"/>
            </a:xfrm>
            <a:prstGeom prst="rect">
              <a:avLst/>
            </a:prstGeom>
          </p:spPr>
        </p:pic>
        <p:pic>
          <p:nvPicPr>
            <p:cNvPr id="68" name="Image 63" descr="preencoded.png"/>
            <p:cNvPicPr>
              <a:picLocks noChangeAspect="1"/>
            </p:cNvPicPr>
            <p:nvPr/>
          </p:nvPicPr>
          <p:blipFill>
            <a:blip r:embed="rId66"/>
            <a:stretch>
              <a:fillRect/>
            </a:stretch>
          </p:blipFill>
          <p:spPr>
            <a:xfrm>
              <a:off x="6566259" y="9142836"/>
              <a:ext cx="548475" cy="354772"/>
            </a:xfrm>
            <a:prstGeom prst="rect">
              <a:avLst/>
            </a:prstGeom>
          </p:spPr>
        </p:pic>
        <p:pic>
          <p:nvPicPr>
            <p:cNvPr id="69" name="Image 64" descr="preencoded.png"/>
            <p:cNvPicPr>
              <a:picLocks noChangeAspect="1"/>
            </p:cNvPicPr>
            <p:nvPr/>
          </p:nvPicPr>
          <p:blipFill>
            <a:blip r:embed="rId67"/>
            <a:stretch>
              <a:fillRect/>
            </a:stretch>
          </p:blipFill>
          <p:spPr>
            <a:xfrm>
              <a:off x="6171455" y="7307880"/>
              <a:ext cx="1048769" cy="467016"/>
            </a:xfrm>
            <a:prstGeom prst="rect">
              <a:avLst/>
            </a:prstGeom>
          </p:spPr>
        </p:pic>
        <p:pic>
          <p:nvPicPr>
            <p:cNvPr id="70" name="Image 65" descr="preencoded.png"/>
            <p:cNvPicPr>
              <a:picLocks noChangeAspect="1"/>
            </p:cNvPicPr>
            <p:nvPr/>
          </p:nvPicPr>
          <p:blipFill>
            <a:blip r:embed="rId68"/>
            <a:stretch>
              <a:fillRect/>
            </a:stretch>
          </p:blipFill>
          <p:spPr>
            <a:xfrm>
              <a:off x="8799298" y="7519584"/>
              <a:ext cx="194627" cy="780782"/>
            </a:xfrm>
            <a:prstGeom prst="rect">
              <a:avLst/>
            </a:prstGeom>
          </p:spPr>
        </p:pic>
        <p:pic>
          <p:nvPicPr>
            <p:cNvPr id="71" name="Image 66" descr="preencoded.png"/>
            <p:cNvPicPr>
              <a:picLocks noChangeAspect="1"/>
            </p:cNvPicPr>
            <p:nvPr/>
          </p:nvPicPr>
          <p:blipFill>
            <a:blip r:embed="rId69"/>
            <a:stretch>
              <a:fillRect/>
            </a:stretch>
          </p:blipFill>
          <p:spPr>
            <a:xfrm>
              <a:off x="9050204" y="5206234"/>
              <a:ext cx="410919" cy="487066"/>
            </a:xfrm>
            <a:prstGeom prst="rect">
              <a:avLst/>
            </a:prstGeom>
          </p:spPr>
        </p:pic>
        <p:pic>
          <p:nvPicPr>
            <p:cNvPr id="72" name="Image 67" descr="preencoded.png"/>
            <p:cNvPicPr>
              <a:picLocks noChangeAspect="1"/>
            </p:cNvPicPr>
            <p:nvPr/>
          </p:nvPicPr>
          <p:blipFill>
            <a:blip r:embed="rId70"/>
            <a:stretch>
              <a:fillRect/>
            </a:stretch>
          </p:blipFill>
          <p:spPr>
            <a:xfrm>
              <a:off x="8305405" y="8037317"/>
              <a:ext cx="301964" cy="606213"/>
            </a:xfrm>
            <a:prstGeom prst="rect">
              <a:avLst/>
            </a:prstGeom>
          </p:spPr>
        </p:pic>
        <p:pic>
          <p:nvPicPr>
            <p:cNvPr id="73" name="Image 68" descr="preencoded.png"/>
            <p:cNvPicPr>
              <a:picLocks noChangeAspect="1"/>
            </p:cNvPicPr>
            <p:nvPr/>
          </p:nvPicPr>
          <p:blipFill>
            <a:blip r:embed="rId71"/>
            <a:stretch>
              <a:fillRect/>
            </a:stretch>
          </p:blipFill>
          <p:spPr>
            <a:xfrm>
              <a:off x="7042477" y="3580999"/>
              <a:ext cx="352964" cy="549668"/>
            </a:xfrm>
            <a:prstGeom prst="rect">
              <a:avLst/>
            </a:prstGeom>
          </p:spPr>
        </p:pic>
        <p:pic>
          <p:nvPicPr>
            <p:cNvPr id="74" name="Image 69" descr="preencoded.png"/>
            <p:cNvPicPr>
              <a:picLocks noChangeAspect="1"/>
            </p:cNvPicPr>
            <p:nvPr/>
          </p:nvPicPr>
          <p:blipFill>
            <a:blip r:embed="rId72"/>
            <a:stretch>
              <a:fillRect/>
            </a:stretch>
          </p:blipFill>
          <p:spPr>
            <a:xfrm>
              <a:off x="5485442" y="2295301"/>
              <a:ext cx="302841" cy="698797"/>
            </a:xfrm>
            <a:prstGeom prst="rect">
              <a:avLst/>
            </a:prstGeom>
          </p:spPr>
        </p:pic>
        <p:pic>
          <p:nvPicPr>
            <p:cNvPr id="75" name="Image 70" descr="preencoded.png"/>
            <p:cNvPicPr>
              <a:picLocks noChangeAspect="1"/>
            </p:cNvPicPr>
            <p:nvPr/>
          </p:nvPicPr>
          <p:blipFill>
            <a:blip r:embed="rId73"/>
            <a:stretch>
              <a:fillRect/>
            </a:stretch>
          </p:blipFill>
          <p:spPr>
            <a:xfrm>
              <a:off x="7671444" y="2346746"/>
              <a:ext cx="524880" cy="465189"/>
            </a:xfrm>
            <a:prstGeom prst="rect">
              <a:avLst/>
            </a:prstGeom>
          </p:spPr>
        </p:pic>
        <p:pic>
          <p:nvPicPr>
            <p:cNvPr id="76" name="Image 71" descr="preencoded.png"/>
            <p:cNvPicPr>
              <a:picLocks noChangeAspect="1"/>
            </p:cNvPicPr>
            <p:nvPr/>
          </p:nvPicPr>
          <p:blipFill>
            <a:blip r:embed="rId74"/>
            <a:stretch>
              <a:fillRect/>
            </a:stretch>
          </p:blipFill>
          <p:spPr>
            <a:xfrm>
              <a:off x="8578504" y="5242437"/>
              <a:ext cx="640162" cy="399841"/>
            </a:xfrm>
            <a:prstGeom prst="rect">
              <a:avLst/>
            </a:prstGeom>
          </p:spPr>
        </p:pic>
        <p:pic>
          <p:nvPicPr>
            <p:cNvPr id="77" name="Image 72" descr="preencoded.png"/>
            <p:cNvPicPr>
              <a:picLocks noChangeAspect="1"/>
            </p:cNvPicPr>
            <p:nvPr/>
          </p:nvPicPr>
          <p:blipFill>
            <a:blip r:embed="rId75"/>
            <a:stretch>
              <a:fillRect/>
            </a:stretch>
          </p:blipFill>
          <p:spPr>
            <a:xfrm>
              <a:off x="5985654" y="3371274"/>
              <a:ext cx="346337" cy="579862"/>
            </a:xfrm>
            <a:prstGeom prst="rect">
              <a:avLst/>
            </a:prstGeom>
          </p:spPr>
        </p:pic>
        <p:pic>
          <p:nvPicPr>
            <p:cNvPr id="78" name="Image 73" descr="preencoded.png"/>
            <p:cNvPicPr>
              <a:picLocks noChangeAspect="1"/>
            </p:cNvPicPr>
            <p:nvPr/>
          </p:nvPicPr>
          <p:blipFill>
            <a:blip r:embed="rId76"/>
            <a:stretch>
              <a:fillRect/>
            </a:stretch>
          </p:blipFill>
          <p:spPr>
            <a:xfrm>
              <a:off x="7256890" y="2796403"/>
              <a:ext cx="594603" cy="541877"/>
            </a:xfrm>
            <a:prstGeom prst="rect">
              <a:avLst/>
            </a:prstGeom>
          </p:spPr>
        </p:pic>
        <p:pic>
          <p:nvPicPr>
            <p:cNvPr id="79" name="Image 74" descr="preencoded.png"/>
            <p:cNvPicPr>
              <a:picLocks noChangeAspect="1"/>
            </p:cNvPicPr>
            <p:nvPr/>
          </p:nvPicPr>
          <p:blipFill>
            <a:blip r:embed="rId77"/>
            <a:stretch>
              <a:fillRect/>
            </a:stretch>
          </p:blipFill>
          <p:spPr>
            <a:xfrm>
              <a:off x="5685552" y="8784641"/>
              <a:ext cx="553974" cy="287612"/>
            </a:xfrm>
            <a:prstGeom prst="rect">
              <a:avLst/>
            </a:prstGeom>
          </p:spPr>
        </p:pic>
        <p:pic>
          <p:nvPicPr>
            <p:cNvPr id="80" name="Image 75" descr="preencoded.png"/>
            <p:cNvPicPr>
              <a:picLocks noChangeAspect="1"/>
            </p:cNvPicPr>
            <p:nvPr/>
          </p:nvPicPr>
          <p:blipFill>
            <a:blip r:embed="rId78"/>
            <a:stretch>
              <a:fillRect/>
            </a:stretch>
          </p:blipFill>
          <p:spPr>
            <a:xfrm>
              <a:off x="2604567" y="6917818"/>
              <a:ext cx="581479" cy="388409"/>
            </a:xfrm>
            <a:prstGeom prst="rect">
              <a:avLst/>
            </a:prstGeom>
          </p:spPr>
        </p:pic>
        <p:pic>
          <p:nvPicPr>
            <p:cNvPr id="81" name="Image 76" descr="preencoded.png"/>
            <p:cNvPicPr>
              <a:picLocks noChangeAspect="1"/>
            </p:cNvPicPr>
            <p:nvPr/>
          </p:nvPicPr>
          <p:blipFill>
            <a:blip r:embed="rId79"/>
            <a:stretch>
              <a:fillRect/>
            </a:stretch>
          </p:blipFill>
          <p:spPr>
            <a:xfrm>
              <a:off x="6119768" y="4503117"/>
              <a:ext cx="310108" cy="539700"/>
            </a:xfrm>
            <a:prstGeom prst="rect">
              <a:avLst/>
            </a:prstGeom>
          </p:spPr>
        </p:pic>
        <p:pic>
          <p:nvPicPr>
            <p:cNvPr id="82" name="Image 77" descr="preencoded.png"/>
            <p:cNvPicPr>
              <a:picLocks noChangeAspect="1"/>
            </p:cNvPicPr>
            <p:nvPr/>
          </p:nvPicPr>
          <p:blipFill>
            <a:blip r:embed="rId80"/>
            <a:stretch>
              <a:fillRect/>
            </a:stretch>
          </p:blipFill>
          <p:spPr>
            <a:xfrm>
              <a:off x="6748858" y="8379864"/>
              <a:ext cx="403982" cy="423190"/>
            </a:xfrm>
            <a:prstGeom prst="rect">
              <a:avLst/>
            </a:prstGeom>
          </p:spPr>
        </p:pic>
        <p:pic>
          <p:nvPicPr>
            <p:cNvPr id="83" name="Image 78" descr="preencoded.png"/>
            <p:cNvPicPr>
              <a:picLocks noChangeAspect="1"/>
            </p:cNvPicPr>
            <p:nvPr/>
          </p:nvPicPr>
          <p:blipFill>
            <a:blip r:embed="rId81"/>
            <a:stretch>
              <a:fillRect/>
            </a:stretch>
          </p:blipFill>
          <p:spPr>
            <a:xfrm>
              <a:off x="7569360" y="5810061"/>
              <a:ext cx="323293" cy="336224"/>
            </a:xfrm>
            <a:prstGeom prst="rect">
              <a:avLst/>
            </a:prstGeom>
          </p:spPr>
        </p:pic>
        <p:pic>
          <p:nvPicPr>
            <p:cNvPr id="84" name="Image 79" descr="preencoded.png"/>
            <p:cNvPicPr>
              <a:picLocks noChangeAspect="1"/>
            </p:cNvPicPr>
            <p:nvPr/>
          </p:nvPicPr>
          <p:blipFill>
            <a:blip r:embed="rId82"/>
            <a:stretch>
              <a:fillRect/>
            </a:stretch>
          </p:blipFill>
          <p:spPr>
            <a:xfrm>
              <a:off x="10145799" y="4391177"/>
              <a:ext cx="388866" cy="262861"/>
            </a:xfrm>
            <a:prstGeom prst="rect">
              <a:avLst/>
            </a:prstGeom>
          </p:spPr>
        </p:pic>
        <p:pic>
          <p:nvPicPr>
            <p:cNvPr id="85" name="Image 80" descr="preencoded.png"/>
            <p:cNvPicPr>
              <a:picLocks noChangeAspect="1"/>
            </p:cNvPicPr>
            <p:nvPr/>
          </p:nvPicPr>
          <p:blipFill>
            <a:blip r:embed="rId83"/>
            <a:stretch>
              <a:fillRect/>
            </a:stretch>
          </p:blipFill>
          <p:spPr>
            <a:xfrm>
              <a:off x="9406619" y="4354537"/>
              <a:ext cx="413239" cy="213012"/>
            </a:xfrm>
            <a:prstGeom prst="rect">
              <a:avLst/>
            </a:prstGeom>
          </p:spPr>
        </p:pic>
        <p:pic>
          <p:nvPicPr>
            <p:cNvPr id="86" name="Image 81" descr="preencoded.png"/>
            <p:cNvPicPr>
              <a:picLocks noChangeAspect="1"/>
            </p:cNvPicPr>
            <p:nvPr/>
          </p:nvPicPr>
          <p:blipFill>
            <a:blip r:embed="rId84"/>
            <a:stretch>
              <a:fillRect/>
            </a:stretch>
          </p:blipFill>
          <p:spPr>
            <a:xfrm>
              <a:off x="7225180" y="4746698"/>
              <a:ext cx="489401" cy="481076"/>
            </a:xfrm>
            <a:prstGeom prst="rect">
              <a:avLst/>
            </a:prstGeom>
          </p:spPr>
        </p:pic>
        <p:pic>
          <p:nvPicPr>
            <p:cNvPr id="87" name="Image 82" descr="preencoded.png"/>
            <p:cNvPicPr>
              <a:picLocks noChangeAspect="1"/>
            </p:cNvPicPr>
            <p:nvPr/>
          </p:nvPicPr>
          <p:blipFill>
            <a:blip r:embed="rId85"/>
            <a:stretch>
              <a:fillRect/>
            </a:stretch>
          </p:blipFill>
          <p:spPr>
            <a:xfrm>
              <a:off x="2982726" y="8314902"/>
              <a:ext cx="382051" cy="363968"/>
            </a:xfrm>
            <a:prstGeom prst="rect">
              <a:avLst/>
            </a:prstGeom>
          </p:spPr>
        </p:pic>
        <p:pic>
          <p:nvPicPr>
            <p:cNvPr id="88" name="Image 83" descr="preencoded.png"/>
            <p:cNvPicPr>
              <a:picLocks noChangeAspect="1"/>
            </p:cNvPicPr>
            <p:nvPr/>
          </p:nvPicPr>
          <p:blipFill>
            <a:blip r:embed="rId86"/>
            <a:stretch>
              <a:fillRect/>
            </a:stretch>
          </p:blipFill>
          <p:spPr>
            <a:xfrm>
              <a:off x="8582224" y="2761481"/>
              <a:ext cx="251618" cy="413283"/>
            </a:xfrm>
            <a:prstGeom prst="rect">
              <a:avLst/>
            </a:prstGeom>
          </p:spPr>
        </p:pic>
        <p:pic>
          <p:nvPicPr>
            <p:cNvPr id="89" name="Image 84" descr="preencoded.png"/>
            <p:cNvPicPr>
              <a:picLocks noChangeAspect="1"/>
            </p:cNvPicPr>
            <p:nvPr/>
          </p:nvPicPr>
          <p:blipFill>
            <a:blip r:embed="rId87"/>
            <a:stretch>
              <a:fillRect/>
            </a:stretch>
          </p:blipFill>
          <p:spPr>
            <a:xfrm>
              <a:off x="8090337" y="7940649"/>
              <a:ext cx="268267" cy="419577"/>
            </a:xfrm>
            <a:prstGeom prst="rect">
              <a:avLst/>
            </a:prstGeom>
          </p:spPr>
        </p:pic>
        <p:pic>
          <p:nvPicPr>
            <p:cNvPr id="90" name="Image 85" descr="preencoded.png"/>
            <p:cNvPicPr>
              <a:picLocks noChangeAspect="1"/>
            </p:cNvPicPr>
            <p:nvPr/>
          </p:nvPicPr>
          <p:blipFill>
            <a:blip r:embed="rId88"/>
            <a:stretch>
              <a:fillRect/>
            </a:stretch>
          </p:blipFill>
          <p:spPr>
            <a:xfrm>
              <a:off x="4544295" y="6442689"/>
              <a:ext cx="335936" cy="559681"/>
            </a:xfrm>
            <a:prstGeom prst="rect">
              <a:avLst/>
            </a:prstGeom>
          </p:spPr>
        </p:pic>
        <p:pic>
          <p:nvPicPr>
            <p:cNvPr id="91" name="Image 86" descr="preencoded.png"/>
            <p:cNvPicPr>
              <a:picLocks noChangeAspect="1"/>
            </p:cNvPicPr>
            <p:nvPr/>
          </p:nvPicPr>
          <p:blipFill>
            <a:blip r:embed="rId89"/>
            <a:stretch>
              <a:fillRect/>
            </a:stretch>
          </p:blipFill>
          <p:spPr>
            <a:xfrm>
              <a:off x="6279243" y="4264224"/>
              <a:ext cx="197951" cy="533195"/>
            </a:xfrm>
            <a:prstGeom prst="rect">
              <a:avLst/>
            </a:prstGeom>
          </p:spPr>
        </p:pic>
        <p:pic>
          <p:nvPicPr>
            <p:cNvPr id="92" name="Image 87" descr="preencoded.png"/>
            <p:cNvPicPr>
              <a:picLocks noChangeAspect="1"/>
            </p:cNvPicPr>
            <p:nvPr/>
          </p:nvPicPr>
          <p:blipFill>
            <a:blip r:embed="rId90"/>
            <a:stretch>
              <a:fillRect/>
            </a:stretch>
          </p:blipFill>
          <p:spPr>
            <a:xfrm>
              <a:off x="7499677" y="2608722"/>
              <a:ext cx="566916" cy="399006"/>
            </a:xfrm>
            <a:prstGeom prst="rect">
              <a:avLst/>
            </a:prstGeom>
          </p:spPr>
        </p:pic>
        <p:pic>
          <p:nvPicPr>
            <p:cNvPr id="93" name="Image 88" descr="preencoded.png"/>
            <p:cNvPicPr>
              <a:picLocks noChangeAspect="1"/>
            </p:cNvPicPr>
            <p:nvPr/>
          </p:nvPicPr>
          <p:blipFill>
            <a:blip r:embed="rId91"/>
            <a:stretch>
              <a:fillRect/>
            </a:stretch>
          </p:blipFill>
          <p:spPr>
            <a:xfrm>
              <a:off x="1728638" y="7151061"/>
              <a:ext cx="315584" cy="474397"/>
            </a:xfrm>
            <a:prstGeom prst="rect">
              <a:avLst/>
            </a:prstGeom>
          </p:spPr>
        </p:pic>
        <p:pic>
          <p:nvPicPr>
            <p:cNvPr id="94" name="Image 89" descr="preencoded.png"/>
            <p:cNvPicPr>
              <a:picLocks noChangeAspect="1"/>
            </p:cNvPicPr>
            <p:nvPr/>
          </p:nvPicPr>
          <p:blipFill>
            <a:blip r:embed="rId92"/>
            <a:stretch>
              <a:fillRect/>
            </a:stretch>
          </p:blipFill>
          <p:spPr>
            <a:xfrm>
              <a:off x="3528306" y="8407053"/>
              <a:ext cx="500357" cy="265215"/>
            </a:xfrm>
            <a:prstGeom prst="rect">
              <a:avLst/>
            </a:prstGeom>
          </p:spPr>
        </p:pic>
        <p:pic>
          <p:nvPicPr>
            <p:cNvPr id="95" name="Image 90" descr="preencoded.png"/>
            <p:cNvPicPr>
              <a:picLocks noChangeAspect="1"/>
            </p:cNvPicPr>
            <p:nvPr/>
          </p:nvPicPr>
          <p:blipFill>
            <a:blip r:embed="rId93"/>
            <a:stretch>
              <a:fillRect/>
            </a:stretch>
          </p:blipFill>
          <p:spPr>
            <a:xfrm>
              <a:off x="6700487" y="10275695"/>
              <a:ext cx="588832" cy="205510"/>
            </a:xfrm>
            <a:prstGeom prst="rect">
              <a:avLst/>
            </a:prstGeom>
          </p:spPr>
        </p:pic>
        <p:pic>
          <p:nvPicPr>
            <p:cNvPr id="96" name="Image 91" descr="preencoded.png"/>
            <p:cNvPicPr>
              <a:picLocks noChangeAspect="1"/>
            </p:cNvPicPr>
            <p:nvPr/>
          </p:nvPicPr>
          <p:blipFill>
            <a:blip r:embed="rId94"/>
            <a:stretch>
              <a:fillRect/>
            </a:stretch>
          </p:blipFill>
          <p:spPr>
            <a:xfrm>
              <a:off x="6137215" y="3831024"/>
              <a:ext cx="296515" cy="449961"/>
            </a:xfrm>
            <a:prstGeom prst="rect">
              <a:avLst/>
            </a:prstGeom>
          </p:spPr>
        </p:pic>
        <p:pic>
          <p:nvPicPr>
            <p:cNvPr id="97" name="Image 92" descr="preencoded.png"/>
            <p:cNvPicPr>
              <a:picLocks noChangeAspect="1"/>
            </p:cNvPicPr>
            <p:nvPr/>
          </p:nvPicPr>
          <p:blipFill>
            <a:blip r:embed="rId95"/>
            <a:stretch>
              <a:fillRect/>
            </a:stretch>
          </p:blipFill>
          <p:spPr>
            <a:xfrm>
              <a:off x="10481814" y="4473417"/>
              <a:ext cx="433381" cy="238506"/>
            </a:xfrm>
            <a:prstGeom prst="rect">
              <a:avLst/>
            </a:prstGeom>
          </p:spPr>
        </p:pic>
        <p:pic>
          <p:nvPicPr>
            <p:cNvPr id="98" name="Image 93" descr="preencoded.png"/>
            <p:cNvPicPr>
              <a:picLocks noChangeAspect="1"/>
            </p:cNvPicPr>
            <p:nvPr/>
          </p:nvPicPr>
          <p:blipFill>
            <a:blip r:embed="rId96"/>
            <a:stretch>
              <a:fillRect/>
            </a:stretch>
          </p:blipFill>
          <p:spPr>
            <a:xfrm>
              <a:off x="5633656" y="5747452"/>
              <a:ext cx="255375" cy="435821"/>
            </a:xfrm>
            <a:prstGeom prst="rect">
              <a:avLst/>
            </a:prstGeom>
          </p:spPr>
        </p:pic>
        <p:pic>
          <p:nvPicPr>
            <p:cNvPr id="99" name="Image 94" descr="preencoded.png"/>
            <p:cNvPicPr>
              <a:picLocks noChangeAspect="1"/>
            </p:cNvPicPr>
            <p:nvPr/>
          </p:nvPicPr>
          <p:blipFill>
            <a:blip r:embed="rId97"/>
            <a:stretch>
              <a:fillRect/>
            </a:stretch>
          </p:blipFill>
          <p:spPr>
            <a:xfrm>
              <a:off x="8576853" y="8414610"/>
              <a:ext cx="210745" cy="388074"/>
            </a:xfrm>
            <a:prstGeom prst="rect">
              <a:avLst/>
            </a:prstGeom>
          </p:spPr>
        </p:pic>
        <p:pic>
          <p:nvPicPr>
            <p:cNvPr id="100" name="Image 95" descr="preencoded.png"/>
            <p:cNvPicPr>
              <a:picLocks noChangeAspect="1"/>
            </p:cNvPicPr>
            <p:nvPr/>
          </p:nvPicPr>
          <p:blipFill>
            <a:blip r:embed="rId98"/>
            <a:stretch>
              <a:fillRect/>
            </a:stretch>
          </p:blipFill>
          <p:spPr>
            <a:xfrm>
              <a:off x="6042130" y="10028468"/>
              <a:ext cx="488419" cy="309395"/>
            </a:xfrm>
            <a:prstGeom prst="rect">
              <a:avLst/>
            </a:prstGeom>
          </p:spPr>
        </p:pic>
        <p:pic>
          <p:nvPicPr>
            <p:cNvPr id="101" name="Image 96" descr="preencoded.png"/>
            <p:cNvPicPr>
              <a:picLocks noChangeAspect="1"/>
            </p:cNvPicPr>
            <p:nvPr/>
          </p:nvPicPr>
          <p:blipFill>
            <a:blip r:embed="rId99"/>
            <a:stretch>
              <a:fillRect/>
            </a:stretch>
          </p:blipFill>
          <p:spPr>
            <a:xfrm>
              <a:off x="11109369" y="4732810"/>
              <a:ext cx="434757" cy="280614"/>
            </a:xfrm>
            <a:prstGeom prst="rect">
              <a:avLst/>
            </a:prstGeom>
          </p:spPr>
        </p:pic>
        <p:pic>
          <p:nvPicPr>
            <p:cNvPr id="102" name="Image 97" descr="preencoded.png"/>
            <p:cNvPicPr>
              <a:picLocks noChangeAspect="1"/>
            </p:cNvPicPr>
            <p:nvPr/>
          </p:nvPicPr>
          <p:blipFill>
            <a:blip r:embed="rId100"/>
            <a:stretch>
              <a:fillRect/>
            </a:stretch>
          </p:blipFill>
          <p:spPr>
            <a:xfrm>
              <a:off x="6932947" y="4532530"/>
              <a:ext cx="268780" cy="402947"/>
            </a:xfrm>
            <a:prstGeom prst="rect">
              <a:avLst/>
            </a:prstGeom>
          </p:spPr>
        </p:pic>
        <p:pic>
          <p:nvPicPr>
            <p:cNvPr id="103" name="Image 98" descr="preencoded.png"/>
            <p:cNvPicPr>
              <a:picLocks noChangeAspect="1"/>
            </p:cNvPicPr>
            <p:nvPr/>
          </p:nvPicPr>
          <p:blipFill>
            <a:blip r:embed="rId101"/>
            <a:stretch>
              <a:fillRect/>
            </a:stretch>
          </p:blipFill>
          <p:spPr>
            <a:xfrm>
              <a:off x="4881551" y="4011879"/>
              <a:ext cx="238064" cy="328590"/>
            </a:xfrm>
            <a:prstGeom prst="rect">
              <a:avLst/>
            </a:prstGeom>
          </p:spPr>
        </p:pic>
        <p:pic>
          <p:nvPicPr>
            <p:cNvPr id="104" name="Image 99" descr="preencoded.png"/>
            <p:cNvPicPr>
              <a:picLocks noChangeAspect="1"/>
            </p:cNvPicPr>
            <p:nvPr/>
          </p:nvPicPr>
          <p:blipFill>
            <a:blip r:embed="rId102"/>
            <a:stretch>
              <a:fillRect/>
            </a:stretch>
          </p:blipFill>
          <p:spPr>
            <a:xfrm>
              <a:off x="10189025" y="5368454"/>
              <a:ext cx="368314" cy="242444"/>
            </a:xfrm>
            <a:prstGeom prst="rect">
              <a:avLst/>
            </a:prstGeom>
          </p:spPr>
        </p:pic>
        <p:pic>
          <p:nvPicPr>
            <p:cNvPr id="105" name="Image 100" descr="preencoded.png"/>
            <p:cNvPicPr>
              <a:picLocks noChangeAspect="1"/>
            </p:cNvPicPr>
            <p:nvPr/>
          </p:nvPicPr>
          <p:blipFill>
            <a:blip r:embed="rId103"/>
            <a:stretch>
              <a:fillRect/>
            </a:stretch>
          </p:blipFill>
          <p:spPr>
            <a:xfrm>
              <a:off x="6923927" y="3956205"/>
              <a:ext cx="211418" cy="541324"/>
            </a:xfrm>
            <a:prstGeom prst="rect">
              <a:avLst/>
            </a:prstGeom>
          </p:spPr>
        </p:pic>
        <p:pic>
          <p:nvPicPr>
            <p:cNvPr id="106" name="Image 101" descr="preencoded.png"/>
            <p:cNvPicPr>
              <a:picLocks noChangeAspect="1"/>
            </p:cNvPicPr>
            <p:nvPr/>
          </p:nvPicPr>
          <p:blipFill>
            <a:blip r:embed="rId104"/>
            <a:stretch>
              <a:fillRect/>
            </a:stretch>
          </p:blipFill>
          <p:spPr>
            <a:xfrm>
              <a:off x="10664151" y="4615107"/>
              <a:ext cx="453943" cy="256102"/>
            </a:xfrm>
            <a:prstGeom prst="rect">
              <a:avLst/>
            </a:prstGeom>
          </p:spPr>
        </p:pic>
        <p:pic>
          <p:nvPicPr>
            <p:cNvPr id="107" name="Image 102" descr="preencoded.png"/>
            <p:cNvPicPr>
              <a:picLocks noChangeAspect="1"/>
            </p:cNvPicPr>
            <p:nvPr/>
          </p:nvPicPr>
          <p:blipFill>
            <a:blip r:embed="rId105"/>
            <a:stretch>
              <a:fillRect/>
            </a:stretch>
          </p:blipFill>
          <p:spPr>
            <a:xfrm>
              <a:off x="5821975" y="7720399"/>
              <a:ext cx="300106" cy="301135"/>
            </a:xfrm>
            <a:prstGeom prst="rect">
              <a:avLst/>
            </a:prstGeom>
          </p:spPr>
        </p:pic>
        <p:pic>
          <p:nvPicPr>
            <p:cNvPr id="108" name="Image 103" descr="preencoded.png"/>
            <p:cNvPicPr>
              <a:picLocks noChangeAspect="1"/>
            </p:cNvPicPr>
            <p:nvPr/>
          </p:nvPicPr>
          <p:blipFill>
            <a:blip r:embed="rId106"/>
            <a:stretch>
              <a:fillRect/>
            </a:stretch>
          </p:blipFill>
          <p:spPr>
            <a:xfrm>
              <a:off x="8533438" y="5010322"/>
              <a:ext cx="420642" cy="264629"/>
            </a:xfrm>
            <a:prstGeom prst="rect">
              <a:avLst/>
            </a:prstGeom>
          </p:spPr>
        </p:pic>
        <p:pic>
          <p:nvPicPr>
            <p:cNvPr id="109" name="Image 104" descr="preencoded.png"/>
            <p:cNvPicPr>
              <a:picLocks noChangeAspect="1"/>
            </p:cNvPicPr>
            <p:nvPr/>
          </p:nvPicPr>
          <p:blipFill>
            <a:blip r:embed="rId107"/>
            <a:stretch>
              <a:fillRect/>
            </a:stretch>
          </p:blipFill>
          <p:spPr>
            <a:xfrm>
              <a:off x="3392522" y="8100659"/>
              <a:ext cx="766947" cy="505220"/>
            </a:xfrm>
            <a:prstGeom prst="rect">
              <a:avLst/>
            </a:prstGeom>
          </p:spPr>
        </p:pic>
        <p:pic>
          <p:nvPicPr>
            <p:cNvPr id="110" name="Image 105" descr="preencoded.png"/>
            <p:cNvPicPr>
              <a:picLocks noChangeAspect="1"/>
            </p:cNvPicPr>
            <p:nvPr/>
          </p:nvPicPr>
          <p:blipFill>
            <a:blip r:embed="rId108"/>
            <a:stretch>
              <a:fillRect/>
            </a:stretch>
          </p:blipFill>
          <p:spPr>
            <a:xfrm>
              <a:off x="5039777" y="9343932"/>
              <a:ext cx="470856" cy="285342"/>
            </a:xfrm>
            <a:prstGeom prst="rect">
              <a:avLst/>
            </a:prstGeom>
          </p:spPr>
        </p:pic>
        <p:pic>
          <p:nvPicPr>
            <p:cNvPr id="111" name="Image 106" descr="preencoded.png"/>
            <p:cNvPicPr>
              <a:picLocks noChangeAspect="1"/>
            </p:cNvPicPr>
            <p:nvPr/>
          </p:nvPicPr>
          <p:blipFill>
            <a:blip r:embed="rId109"/>
            <a:stretch>
              <a:fillRect/>
            </a:stretch>
          </p:blipFill>
          <p:spPr>
            <a:xfrm>
              <a:off x="5400156" y="5992137"/>
              <a:ext cx="382626" cy="277009"/>
            </a:xfrm>
            <a:prstGeom prst="rect">
              <a:avLst/>
            </a:prstGeom>
          </p:spPr>
        </p:pic>
        <p:pic>
          <p:nvPicPr>
            <p:cNvPr id="112" name="Image 107" descr="preencoded.png"/>
            <p:cNvPicPr>
              <a:picLocks noChangeAspect="1"/>
            </p:cNvPicPr>
            <p:nvPr/>
          </p:nvPicPr>
          <p:blipFill>
            <a:blip r:embed="rId110"/>
            <a:stretch>
              <a:fillRect/>
            </a:stretch>
          </p:blipFill>
          <p:spPr>
            <a:xfrm>
              <a:off x="2248921" y="6875676"/>
              <a:ext cx="471670" cy="239157"/>
            </a:xfrm>
            <a:prstGeom prst="rect">
              <a:avLst/>
            </a:prstGeom>
          </p:spPr>
        </p:pic>
        <p:pic>
          <p:nvPicPr>
            <p:cNvPr id="113" name="Image 108" descr="preencoded.png"/>
            <p:cNvPicPr>
              <a:picLocks noChangeAspect="1"/>
            </p:cNvPicPr>
            <p:nvPr/>
          </p:nvPicPr>
          <p:blipFill>
            <a:blip r:embed="rId111"/>
            <a:stretch>
              <a:fillRect/>
            </a:stretch>
          </p:blipFill>
          <p:spPr>
            <a:xfrm>
              <a:off x="6984045" y="10277320"/>
              <a:ext cx="552626" cy="226346"/>
            </a:xfrm>
            <a:prstGeom prst="rect">
              <a:avLst/>
            </a:prstGeom>
          </p:spPr>
        </p:pic>
        <p:pic>
          <p:nvPicPr>
            <p:cNvPr id="114" name="Image 109" descr="preencoded.png"/>
            <p:cNvPicPr>
              <a:picLocks noChangeAspect="1"/>
            </p:cNvPicPr>
            <p:nvPr/>
          </p:nvPicPr>
          <p:blipFill>
            <a:blip r:embed="rId112"/>
            <a:stretch>
              <a:fillRect/>
            </a:stretch>
          </p:blipFill>
          <p:spPr>
            <a:xfrm>
              <a:off x="5796210" y="9952096"/>
              <a:ext cx="347498" cy="279085"/>
            </a:xfrm>
            <a:prstGeom prst="rect">
              <a:avLst/>
            </a:prstGeom>
          </p:spPr>
        </p:pic>
        <p:pic>
          <p:nvPicPr>
            <p:cNvPr id="115" name="Image 110" descr="preencoded.png"/>
            <p:cNvPicPr>
              <a:picLocks noChangeAspect="1"/>
            </p:cNvPicPr>
            <p:nvPr/>
          </p:nvPicPr>
          <p:blipFill>
            <a:blip r:embed="rId113"/>
            <a:stretch>
              <a:fillRect/>
            </a:stretch>
          </p:blipFill>
          <p:spPr>
            <a:xfrm>
              <a:off x="7239052" y="5877437"/>
              <a:ext cx="413945" cy="594833"/>
            </a:xfrm>
            <a:prstGeom prst="rect">
              <a:avLst/>
            </a:prstGeom>
          </p:spPr>
        </p:pic>
        <p:pic>
          <p:nvPicPr>
            <p:cNvPr id="116" name="Image 111" descr="preencoded.png"/>
            <p:cNvPicPr>
              <a:picLocks noChangeAspect="1"/>
            </p:cNvPicPr>
            <p:nvPr/>
          </p:nvPicPr>
          <p:blipFill>
            <a:blip r:embed="rId114"/>
            <a:stretch>
              <a:fillRect/>
            </a:stretch>
          </p:blipFill>
          <p:spPr>
            <a:xfrm>
              <a:off x="10912001" y="5097066"/>
              <a:ext cx="328497" cy="314345"/>
            </a:xfrm>
            <a:prstGeom prst="rect">
              <a:avLst/>
            </a:prstGeom>
          </p:spPr>
        </p:pic>
        <p:pic>
          <p:nvPicPr>
            <p:cNvPr id="117" name="Image 112" descr="preencoded.png"/>
            <p:cNvPicPr>
              <a:picLocks noChangeAspect="1"/>
            </p:cNvPicPr>
            <p:nvPr/>
          </p:nvPicPr>
          <p:blipFill>
            <a:blip r:embed="rId115"/>
            <a:stretch>
              <a:fillRect/>
            </a:stretch>
          </p:blipFill>
          <p:spPr>
            <a:xfrm>
              <a:off x="3708246" y="7586635"/>
              <a:ext cx="205759" cy="392176"/>
            </a:xfrm>
            <a:prstGeom prst="rect">
              <a:avLst/>
            </a:prstGeom>
          </p:spPr>
        </p:pic>
        <p:pic>
          <p:nvPicPr>
            <p:cNvPr id="118" name="Image 113" descr="preencoded.png"/>
            <p:cNvPicPr>
              <a:picLocks noChangeAspect="1"/>
            </p:cNvPicPr>
            <p:nvPr/>
          </p:nvPicPr>
          <p:blipFill>
            <a:blip r:embed="rId116"/>
            <a:stretch>
              <a:fillRect/>
            </a:stretch>
          </p:blipFill>
          <p:spPr>
            <a:xfrm>
              <a:off x="3871858" y="7799335"/>
              <a:ext cx="251277" cy="436314"/>
            </a:xfrm>
            <a:prstGeom prst="rect">
              <a:avLst/>
            </a:prstGeom>
          </p:spPr>
        </p:pic>
        <p:pic>
          <p:nvPicPr>
            <p:cNvPr id="119" name="Image 114" descr="preencoded.png"/>
            <p:cNvPicPr>
              <a:picLocks noChangeAspect="1"/>
            </p:cNvPicPr>
            <p:nvPr/>
          </p:nvPicPr>
          <p:blipFill>
            <a:blip r:embed="rId117"/>
            <a:stretch>
              <a:fillRect/>
            </a:stretch>
          </p:blipFill>
          <p:spPr>
            <a:xfrm>
              <a:off x="5038056" y="5266106"/>
              <a:ext cx="268290" cy="252975"/>
            </a:xfrm>
            <a:prstGeom prst="rect">
              <a:avLst/>
            </a:prstGeom>
          </p:spPr>
        </p:pic>
        <p:pic>
          <p:nvPicPr>
            <p:cNvPr id="120" name="Image 115" descr="preencoded.png"/>
            <p:cNvPicPr>
              <a:picLocks noChangeAspect="1"/>
            </p:cNvPicPr>
            <p:nvPr/>
          </p:nvPicPr>
          <p:blipFill>
            <a:blip r:embed="rId118"/>
            <a:stretch>
              <a:fillRect/>
            </a:stretch>
          </p:blipFill>
          <p:spPr>
            <a:xfrm>
              <a:off x="5755963" y="9816449"/>
              <a:ext cx="286668" cy="322258"/>
            </a:xfrm>
            <a:prstGeom prst="rect">
              <a:avLst/>
            </a:prstGeom>
          </p:spPr>
        </p:pic>
        <p:pic>
          <p:nvPicPr>
            <p:cNvPr id="121" name="Image 116" descr="preencoded.png"/>
            <p:cNvPicPr>
              <a:picLocks noChangeAspect="1"/>
            </p:cNvPicPr>
            <p:nvPr/>
          </p:nvPicPr>
          <p:blipFill>
            <a:blip r:embed="rId119"/>
            <a:stretch>
              <a:fillRect/>
            </a:stretch>
          </p:blipFill>
          <p:spPr>
            <a:xfrm>
              <a:off x="10319395" y="5206478"/>
              <a:ext cx="515533" cy="304701"/>
            </a:xfrm>
            <a:prstGeom prst="rect">
              <a:avLst/>
            </a:prstGeom>
          </p:spPr>
        </p:pic>
        <p:pic>
          <p:nvPicPr>
            <p:cNvPr id="122" name="Image 117" descr="preencoded.png"/>
            <p:cNvPicPr>
              <a:picLocks noChangeAspect="1"/>
            </p:cNvPicPr>
            <p:nvPr/>
          </p:nvPicPr>
          <p:blipFill>
            <a:blip r:embed="rId120"/>
            <a:stretch>
              <a:fillRect/>
            </a:stretch>
          </p:blipFill>
          <p:spPr>
            <a:xfrm>
              <a:off x="3270200" y="7307218"/>
              <a:ext cx="343909" cy="308998"/>
            </a:xfrm>
            <a:prstGeom prst="rect">
              <a:avLst/>
            </a:prstGeom>
          </p:spPr>
        </p:pic>
        <p:pic>
          <p:nvPicPr>
            <p:cNvPr id="123" name="Image 118" descr="preencoded.png"/>
            <p:cNvPicPr>
              <a:picLocks noChangeAspect="1"/>
            </p:cNvPicPr>
            <p:nvPr/>
          </p:nvPicPr>
          <p:blipFill>
            <a:blip r:embed="rId121"/>
            <a:stretch>
              <a:fillRect/>
            </a:stretch>
          </p:blipFill>
          <p:spPr>
            <a:xfrm>
              <a:off x="9926215" y="4354659"/>
              <a:ext cx="310027" cy="197596"/>
            </a:xfrm>
            <a:prstGeom prst="rect">
              <a:avLst/>
            </a:prstGeom>
          </p:spPr>
        </p:pic>
        <p:pic>
          <p:nvPicPr>
            <p:cNvPr id="124" name="Image 119" descr="preencoded.png"/>
            <p:cNvPicPr>
              <a:picLocks noChangeAspect="1"/>
            </p:cNvPicPr>
            <p:nvPr/>
          </p:nvPicPr>
          <p:blipFill>
            <a:blip r:embed="rId122"/>
            <a:stretch>
              <a:fillRect/>
            </a:stretch>
          </p:blipFill>
          <p:spPr>
            <a:xfrm>
              <a:off x="2273336" y="8003115"/>
              <a:ext cx="511998" cy="424410"/>
            </a:xfrm>
            <a:prstGeom prst="rect">
              <a:avLst/>
            </a:prstGeom>
          </p:spPr>
        </p:pic>
        <p:pic>
          <p:nvPicPr>
            <p:cNvPr id="125" name="Image 120" descr="preencoded.png"/>
            <p:cNvPicPr>
              <a:picLocks noChangeAspect="1"/>
            </p:cNvPicPr>
            <p:nvPr/>
          </p:nvPicPr>
          <p:blipFill>
            <a:blip r:embed="rId123"/>
            <a:stretch>
              <a:fillRect/>
            </a:stretch>
          </p:blipFill>
          <p:spPr>
            <a:xfrm>
              <a:off x="11411117" y="4916447"/>
              <a:ext cx="365886" cy="203380"/>
            </a:xfrm>
            <a:prstGeom prst="rect">
              <a:avLst/>
            </a:prstGeom>
          </p:spPr>
        </p:pic>
        <p:pic>
          <p:nvPicPr>
            <p:cNvPr id="126" name="Image 121" descr="preencoded.png"/>
            <p:cNvPicPr>
              <a:picLocks noChangeAspect="1"/>
            </p:cNvPicPr>
            <p:nvPr/>
          </p:nvPicPr>
          <p:blipFill>
            <a:blip r:embed="rId124"/>
            <a:stretch>
              <a:fillRect/>
            </a:stretch>
          </p:blipFill>
          <p:spPr>
            <a:xfrm>
              <a:off x="8076013" y="5888468"/>
              <a:ext cx="288245" cy="375910"/>
            </a:xfrm>
            <a:prstGeom prst="rect">
              <a:avLst/>
            </a:prstGeom>
          </p:spPr>
        </p:pic>
        <p:pic>
          <p:nvPicPr>
            <p:cNvPr id="127" name="Image 122" descr="preencoded.png"/>
            <p:cNvPicPr>
              <a:picLocks noChangeAspect="1"/>
            </p:cNvPicPr>
            <p:nvPr/>
          </p:nvPicPr>
          <p:blipFill>
            <a:blip r:embed="rId125"/>
            <a:stretch>
              <a:fillRect/>
            </a:stretch>
          </p:blipFill>
          <p:spPr>
            <a:xfrm>
              <a:off x="8584872" y="8233324"/>
              <a:ext cx="258551" cy="340187"/>
            </a:xfrm>
            <a:prstGeom prst="rect">
              <a:avLst/>
            </a:prstGeom>
          </p:spPr>
        </p:pic>
        <p:pic>
          <p:nvPicPr>
            <p:cNvPr id="128" name="Image 123" descr="preencoded.png"/>
            <p:cNvPicPr>
              <a:picLocks noChangeAspect="1"/>
            </p:cNvPicPr>
            <p:nvPr/>
          </p:nvPicPr>
          <p:blipFill>
            <a:blip r:embed="rId126"/>
            <a:stretch>
              <a:fillRect/>
            </a:stretch>
          </p:blipFill>
          <p:spPr>
            <a:xfrm>
              <a:off x="2910527" y="6440940"/>
              <a:ext cx="436354" cy="349148"/>
            </a:xfrm>
            <a:prstGeom prst="rect">
              <a:avLst/>
            </a:prstGeom>
          </p:spPr>
        </p:pic>
        <p:pic>
          <p:nvPicPr>
            <p:cNvPr id="129" name="Image 124" descr="preencoded.png"/>
            <p:cNvPicPr>
              <a:picLocks noChangeAspect="1"/>
            </p:cNvPicPr>
            <p:nvPr/>
          </p:nvPicPr>
          <p:blipFill>
            <a:blip r:embed="rId127"/>
            <a:stretch>
              <a:fillRect/>
            </a:stretch>
          </p:blipFill>
          <p:spPr>
            <a:xfrm>
              <a:off x="11073710" y="5103564"/>
              <a:ext cx="352492" cy="212398"/>
            </a:xfrm>
            <a:prstGeom prst="rect">
              <a:avLst/>
            </a:prstGeom>
          </p:spPr>
        </p:pic>
        <p:pic>
          <p:nvPicPr>
            <p:cNvPr id="130" name="Image 125" descr="preencoded.png"/>
            <p:cNvPicPr>
              <a:picLocks noChangeAspect="1"/>
            </p:cNvPicPr>
            <p:nvPr/>
          </p:nvPicPr>
          <p:blipFill>
            <a:blip r:embed="rId128"/>
            <a:stretch>
              <a:fillRect/>
            </a:stretch>
          </p:blipFill>
          <p:spPr>
            <a:xfrm>
              <a:off x="5923714" y="8039119"/>
              <a:ext cx="358068" cy="272481"/>
            </a:xfrm>
            <a:prstGeom prst="rect">
              <a:avLst/>
            </a:prstGeom>
          </p:spPr>
        </p:pic>
        <p:pic>
          <p:nvPicPr>
            <p:cNvPr id="131" name="Image 126" descr="preencoded.png"/>
            <p:cNvPicPr>
              <a:picLocks noChangeAspect="1"/>
            </p:cNvPicPr>
            <p:nvPr/>
          </p:nvPicPr>
          <p:blipFill>
            <a:blip r:embed="rId129"/>
            <a:stretch>
              <a:fillRect/>
            </a:stretch>
          </p:blipFill>
          <p:spPr>
            <a:xfrm>
              <a:off x="7213039" y="9279976"/>
              <a:ext cx="295515" cy="219669"/>
            </a:xfrm>
            <a:prstGeom prst="rect">
              <a:avLst/>
            </a:prstGeom>
          </p:spPr>
        </p:pic>
        <p:pic>
          <p:nvPicPr>
            <p:cNvPr id="132" name="Image 127" descr="preencoded.png"/>
            <p:cNvPicPr>
              <a:picLocks noChangeAspect="1"/>
            </p:cNvPicPr>
            <p:nvPr/>
          </p:nvPicPr>
          <p:blipFill>
            <a:blip r:embed="rId130"/>
            <a:stretch>
              <a:fillRect/>
            </a:stretch>
          </p:blipFill>
          <p:spPr>
            <a:xfrm>
              <a:off x="4631068" y="7021196"/>
              <a:ext cx="311923" cy="302537"/>
            </a:xfrm>
            <a:prstGeom prst="rect">
              <a:avLst/>
            </a:prstGeom>
          </p:spPr>
        </p:pic>
        <p:pic>
          <p:nvPicPr>
            <p:cNvPr id="133" name="Image 128" descr="preencoded.png"/>
            <p:cNvPicPr>
              <a:picLocks noChangeAspect="1"/>
            </p:cNvPicPr>
            <p:nvPr/>
          </p:nvPicPr>
          <p:blipFill>
            <a:blip r:embed="rId131"/>
            <a:stretch>
              <a:fillRect/>
            </a:stretch>
          </p:blipFill>
          <p:spPr>
            <a:xfrm>
              <a:off x="7190170" y="6688282"/>
              <a:ext cx="157616" cy="397317"/>
            </a:xfrm>
            <a:prstGeom prst="rect">
              <a:avLst/>
            </a:prstGeom>
          </p:spPr>
        </p:pic>
        <p:pic>
          <p:nvPicPr>
            <p:cNvPr id="134" name="Image 129" descr="preencoded.png"/>
            <p:cNvPicPr>
              <a:picLocks noChangeAspect="1"/>
            </p:cNvPicPr>
            <p:nvPr/>
          </p:nvPicPr>
          <p:blipFill>
            <a:blip r:embed="rId132"/>
            <a:stretch>
              <a:fillRect/>
            </a:stretch>
          </p:blipFill>
          <p:spPr>
            <a:xfrm>
              <a:off x="10704781" y="5293516"/>
              <a:ext cx="313905" cy="179330"/>
            </a:xfrm>
            <a:prstGeom prst="rect">
              <a:avLst/>
            </a:prstGeom>
          </p:spPr>
        </p:pic>
        <p:pic>
          <p:nvPicPr>
            <p:cNvPr id="135" name="Image 130" descr="preencoded.png"/>
            <p:cNvPicPr>
              <a:picLocks noChangeAspect="1"/>
            </p:cNvPicPr>
            <p:nvPr/>
          </p:nvPicPr>
          <p:blipFill>
            <a:blip r:embed="rId133"/>
            <a:stretch>
              <a:fillRect/>
            </a:stretch>
          </p:blipFill>
          <p:spPr>
            <a:xfrm>
              <a:off x="5045061" y="9148859"/>
              <a:ext cx="458156" cy="227710"/>
            </a:xfrm>
            <a:prstGeom prst="rect">
              <a:avLst/>
            </a:prstGeom>
          </p:spPr>
        </p:pic>
        <p:pic>
          <p:nvPicPr>
            <p:cNvPr id="136" name="Image 131" descr="preencoded.png"/>
            <p:cNvPicPr>
              <a:picLocks noChangeAspect="1"/>
            </p:cNvPicPr>
            <p:nvPr/>
          </p:nvPicPr>
          <p:blipFill>
            <a:blip r:embed="rId134"/>
            <a:stretch>
              <a:fillRect/>
            </a:stretch>
          </p:blipFill>
          <p:spPr>
            <a:xfrm>
              <a:off x="5115419" y="9794553"/>
              <a:ext cx="304886" cy="246390"/>
            </a:xfrm>
            <a:prstGeom prst="rect">
              <a:avLst/>
            </a:prstGeom>
          </p:spPr>
        </p:pic>
        <p:pic>
          <p:nvPicPr>
            <p:cNvPr id="137" name="Image 132" descr="preencoded.png"/>
            <p:cNvPicPr>
              <a:picLocks noChangeAspect="1"/>
            </p:cNvPicPr>
            <p:nvPr/>
          </p:nvPicPr>
          <p:blipFill>
            <a:blip r:embed="rId135"/>
            <a:stretch>
              <a:fillRect/>
            </a:stretch>
          </p:blipFill>
          <p:spPr>
            <a:xfrm>
              <a:off x="5833207" y="7307512"/>
              <a:ext cx="338910" cy="193580"/>
            </a:xfrm>
            <a:prstGeom prst="rect">
              <a:avLst/>
            </a:prstGeom>
          </p:spPr>
        </p:pic>
        <p:pic>
          <p:nvPicPr>
            <p:cNvPr id="138" name="Image 133" descr="preencoded.png"/>
            <p:cNvPicPr>
              <a:picLocks noChangeAspect="1"/>
            </p:cNvPicPr>
            <p:nvPr/>
          </p:nvPicPr>
          <p:blipFill>
            <a:blip r:embed="rId136"/>
            <a:stretch>
              <a:fillRect/>
            </a:stretch>
          </p:blipFill>
          <p:spPr>
            <a:xfrm>
              <a:off x="8759187" y="4400094"/>
              <a:ext cx="410262" cy="226724"/>
            </a:xfrm>
            <a:prstGeom prst="rect">
              <a:avLst/>
            </a:prstGeom>
          </p:spPr>
        </p:pic>
        <p:pic>
          <p:nvPicPr>
            <p:cNvPr id="139" name="Image 134" descr="preencoded.png"/>
            <p:cNvPicPr>
              <a:picLocks noChangeAspect="1"/>
            </p:cNvPicPr>
            <p:nvPr/>
          </p:nvPicPr>
          <p:blipFill>
            <a:blip r:embed="rId137"/>
            <a:stretch>
              <a:fillRect/>
            </a:stretch>
          </p:blipFill>
          <p:spPr>
            <a:xfrm>
              <a:off x="8633883" y="2555589"/>
              <a:ext cx="251489" cy="392268"/>
            </a:xfrm>
            <a:prstGeom prst="rect">
              <a:avLst/>
            </a:prstGeom>
          </p:spPr>
        </p:pic>
        <p:pic>
          <p:nvPicPr>
            <p:cNvPr id="140" name="Image 135" descr="preencoded.png"/>
            <p:cNvPicPr>
              <a:picLocks noChangeAspect="1"/>
            </p:cNvPicPr>
            <p:nvPr/>
          </p:nvPicPr>
          <p:blipFill>
            <a:blip r:embed="rId138"/>
            <a:stretch>
              <a:fillRect/>
            </a:stretch>
          </p:blipFill>
          <p:spPr>
            <a:xfrm>
              <a:off x="8139508" y="2216615"/>
              <a:ext cx="287380" cy="214679"/>
            </a:xfrm>
            <a:prstGeom prst="rect">
              <a:avLst/>
            </a:prstGeom>
          </p:spPr>
        </p:pic>
        <p:pic>
          <p:nvPicPr>
            <p:cNvPr id="141" name="Image 136" descr="preencoded.png"/>
            <p:cNvPicPr>
              <a:picLocks noChangeAspect="1"/>
            </p:cNvPicPr>
            <p:nvPr/>
          </p:nvPicPr>
          <p:blipFill>
            <a:blip r:embed="rId139"/>
            <a:stretch>
              <a:fillRect/>
            </a:stretch>
          </p:blipFill>
          <p:spPr>
            <a:xfrm>
              <a:off x="6985411" y="4698670"/>
              <a:ext cx="266361" cy="396335"/>
            </a:xfrm>
            <a:prstGeom prst="rect">
              <a:avLst/>
            </a:prstGeom>
          </p:spPr>
        </p:pic>
        <p:pic>
          <p:nvPicPr>
            <p:cNvPr id="142" name="Image 137" descr="preencoded.png"/>
            <p:cNvPicPr>
              <a:picLocks noChangeAspect="1"/>
            </p:cNvPicPr>
            <p:nvPr/>
          </p:nvPicPr>
          <p:blipFill>
            <a:blip r:embed="rId140"/>
            <a:stretch>
              <a:fillRect/>
            </a:stretch>
          </p:blipFill>
          <p:spPr>
            <a:xfrm>
              <a:off x="2972817" y="7059178"/>
              <a:ext cx="329799" cy="278597"/>
            </a:xfrm>
            <a:prstGeom prst="rect">
              <a:avLst/>
            </a:prstGeom>
          </p:spPr>
        </p:pic>
        <p:pic>
          <p:nvPicPr>
            <p:cNvPr id="143" name="Image 138" descr="preencoded.png"/>
            <p:cNvPicPr>
              <a:picLocks noChangeAspect="1"/>
            </p:cNvPicPr>
            <p:nvPr/>
          </p:nvPicPr>
          <p:blipFill>
            <a:blip r:embed="rId141"/>
            <a:stretch>
              <a:fillRect/>
            </a:stretch>
          </p:blipFill>
          <p:spPr>
            <a:xfrm>
              <a:off x="3303745" y="7192612"/>
              <a:ext cx="197726" cy="226712"/>
            </a:xfrm>
            <a:prstGeom prst="rect">
              <a:avLst/>
            </a:prstGeom>
          </p:spPr>
        </p:pic>
        <p:pic>
          <p:nvPicPr>
            <p:cNvPr id="144" name="Image 139" descr="preencoded.png"/>
            <p:cNvPicPr>
              <a:picLocks noChangeAspect="1"/>
            </p:cNvPicPr>
            <p:nvPr/>
          </p:nvPicPr>
          <p:blipFill>
            <a:blip r:embed="rId142"/>
            <a:stretch>
              <a:fillRect/>
            </a:stretch>
          </p:blipFill>
          <p:spPr>
            <a:xfrm>
              <a:off x="8438767" y="3584966"/>
              <a:ext cx="238834" cy="386807"/>
            </a:xfrm>
            <a:prstGeom prst="rect">
              <a:avLst/>
            </a:prstGeom>
          </p:spPr>
        </p:pic>
        <p:pic>
          <p:nvPicPr>
            <p:cNvPr id="145" name="Image 140" descr="preencoded.png"/>
            <p:cNvPicPr>
              <a:picLocks noChangeAspect="1"/>
            </p:cNvPicPr>
            <p:nvPr/>
          </p:nvPicPr>
          <p:blipFill>
            <a:blip r:embed="rId143"/>
            <a:stretch>
              <a:fillRect/>
            </a:stretch>
          </p:blipFill>
          <p:spPr>
            <a:xfrm>
              <a:off x="8546795" y="5097317"/>
              <a:ext cx="245428" cy="224033"/>
            </a:xfrm>
            <a:prstGeom prst="rect">
              <a:avLst/>
            </a:prstGeom>
          </p:spPr>
        </p:pic>
        <p:pic>
          <p:nvPicPr>
            <p:cNvPr id="146" name="Image 141" descr="preencoded.png"/>
            <p:cNvPicPr>
              <a:picLocks noChangeAspect="1"/>
            </p:cNvPicPr>
            <p:nvPr/>
          </p:nvPicPr>
          <p:blipFill>
            <a:blip r:embed="rId144"/>
            <a:stretch>
              <a:fillRect/>
            </a:stretch>
          </p:blipFill>
          <p:spPr>
            <a:xfrm>
              <a:off x="7937977" y="5839575"/>
              <a:ext cx="193833" cy="243297"/>
            </a:xfrm>
            <a:prstGeom prst="rect">
              <a:avLst/>
            </a:prstGeom>
          </p:spPr>
        </p:pic>
        <p:pic>
          <p:nvPicPr>
            <p:cNvPr id="147" name="Image 142" descr="preencoded.png"/>
            <p:cNvPicPr>
              <a:picLocks noChangeAspect="1"/>
            </p:cNvPicPr>
            <p:nvPr/>
          </p:nvPicPr>
          <p:blipFill>
            <a:blip r:embed="rId145"/>
            <a:stretch>
              <a:fillRect/>
            </a:stretch>
          </p:blipFill>
          <p:spPr>
            <a:xfrm>
              <a:off x="1987280" y="7528835"/>
              <a:ext cx="161196" cy="313437"/>
            </a:xfrm>
            <a:prstGeom prst="rect">
              <a:avLst/>
            </a:prstGeom>
          </p:spPr>
        </p:pic>
        <p:pic>
          <p:nvPicPr>
            <p:cNvPr id="148" name="Image 143" descr="preencoded.png"/>
            <p:cNvPicPr>
              <a:picLocks noChangeAspect="1"/>
            </p:cNvPicPr>
            <p:nvPr/>
          </p:nvPicPr>
          <p:blipFill>
            <a:blip r:embed="rId146"/>
            <a:stretch>
              <a:fillRect/>
            </a:stretch>
          </p:blipFill>
          <p:spPr>
            <a:xfrm>
              <a:off x="7873600" y="10489140"/>
              <a:ext cx="337275" cy="151919"/>
            </a:xfrm>
            <a:prstGeom prst="rect">
              <a:avLst/>
            </a:prstGeom>
          </p:spPr>
        </p:pic>
        <p:pic>
          <p:nvPicPr>
            <p:cNvPr id="149" name="Image 144" descr="preencoded.png"/>
            <p:cNvPicPr>
              <a:picLocks noChangeAspect="1"/>
            </p:cNvPicPr>
            <p:nvPr/>
          </p:nvPicPr>
          <p:blipFill>
            <a:blip r:embed="rId147"/>
            <a:stretch>
              <a:fillRect/>
            </a:stretch>
          </p:blipFill>
          <p:spPr>
            <a:xfrm>
              <a:off x="6364694" y="4117377"/>
              <a:ext cx="108074" cy="316616"/>
            </a:xfrm>
            <a:prstGeom prst="rect">
              <a:avLst/>
            </a:prstGeom>
          </p:spPr>
        </p:pic>
        <p:pic>
          <p:nvPicPr>
            <p:cNvPr id="150" name="Image 145" descr="preencoded.png"/>
            <p:cNvPicPr>
              <a:picLocks noChangeAspect="1"/>
            </p:cNvPicPr>
            <p:nvPr/>
          </p:nvPicPr>
          <p:blipFill>
            <a:blip r:embed="rId148"/>
            <a:stretch>
              <a:fillRect/>
            </a:stretch>
          </p:blipFill>
          <p:spPr>
            <a:xfrm>
              <a:off x="5802488" y="8797110"/>
              <a:ext cx="293325" cy="113514"/>
            </a:xfrm>
            <a:prstGeom prst="rect">
              <a:avLst/>
            </a:prstGeom>
          </p:spPr>
        </p:pic>
        <p:pic>
          <p:nvPicPr>
            <p:cNvPr id="151" name="Image 146" descr="preencoded.png"/>
            <p:cNvPicPr>
              <a:picLocks noChangeAspect="1"/>
            </p:cNvPicPr>
            <p:nvPr/>
          </p:nvPicPr>
          <p:blipFill>
            <a:blip r:embed="rId149"/>
            <a:stretch>
              <a:fillRect/>
            </a:stretch>
          </p:blipFill>
          <p:spPr>
            <a:xfrm>
              <a:off x="8953751" y="2015145"/>
              <a:ext cx="155912" cy="289689"/>
            </a:xfrm>
            <a:prstGeom prst="rect">
              <a:avLst/>
            </a:prstGeom>
          </p:spPr>
        </p:pic>
        <p:pic>
          <p:nvPicPr>
            <p:cNvPr id="152" name="Image 147" descr="preencoded.png"/>
            <p:cNvPicPr>
              <a:picLocks noChangeAspect="1"/>
            </p:cNvPicPr>
            <p:nvPr/>
          </p:nvPicPr>
          <p:blipFill>
            <a:blip r:embed="rId150"/>
            <a:stretch>
              <a:fillRect/>
            </a:stretch>
          </p:blipFill>
          <p:spPr>
            <a:xfrm>
              <a:off x="6494179" y="10216510"/>
              <a:ext cx="243447" cy="173210"/>
            </a:xfrm>
            <a:prstGeom prst="rect">
              <a:avLst/>
            </a:prstGeom>
          </p:spPr>
        </p:pic>
        <p:pic>
          <p:nvPicPr>
            <p:cNvPr id="153" name="Image 148" descr="preencoded.png"/>
            <p:cNvPicPr>
              <a:picLocks noChangeAspect="1"/>
            </p:cNvPicPr>
            <p:nvPr/>
          </p:nvPicPr>
          <p:blipFill>
            <a:blip r:embed="rId151"/>
            <a:stretch>
              <a:fillRect/>
            </a:stretch>
          </p:blipFill>
          <p:spPr>
            <a:xfrm>
              <a:off x="9608116" y="5555441"/>
              <a:ext cx="335936" cy="145963"/>
            </a:xfrm>
            <a:prstGeom prst="rect">
              <a:avLst/>
            </a:prstGeom>
          </p:spPr>
        </p:pic>
        <p:pic>
          <p:nvPicPr>
            <p:cNvPr id="154" name="Image 149" descr="preencoded.png"/>
            <p:cNvPicPr>
              <a:picLocks noChangeAspect="1"/>
            </p:cNvPicPr>
            <p:nvPr/>
          </p:nvPicPr>
          <p:blipFill>
            <a:blip r:embed="rId152"/>
            <a:stretch>
              <a:fillRect/>
            </a:stretch>
          </p:blipFill>
          <p:spPr>
            <a:xfrm>
              <a:off x="4042206" y="8211855"/>
              <a:ext cx="167613" cy="311124"/>
            </a:xfrm>
            <a:prstGeom prst="rect">
              <a:avLst/>
            </a:prstGeom>
          </p:spPr>
        </p:pic>
        <p:pic>
          <p:nvPicPr>
            <p:cNvPr id="155" name="Image 150" descr="preencoded.png"/>
            <p:cNvPicPr>
              <a:picLocks noChangeAspect="1"/>
            </p:cNvPicPr>
            <p:nvPr/>
          </p:nvPicPr>
          <p:blipFill>
            <a:blip r:embed="rId153"/>
            <a:stretch>
              <a:fillRect/>
            </a:stretch>
          </p:blipFill>
          <p:spPr>
            <a:xfrm>
              <a:off x="7911257" y="5061460"/>
              <a:ext cx="366986" cy="86058"/>
            </a:xfrm>
            <a:prstGeom prst="rect">
              <a:avLst/>
            </a:prstGeom>
          </p:spPr>
        </p:pic>
        <p:pic>
          <p:nvPicPr>
            <p:cNvPr id="156" name="Image 151" descr="preencoded.png"/>
            <p:cNvPicPr>
              <a:picLocks noChangeAspect="1"/>
            </p:cNvPicPr>
            <p:nvPr/>
          </p:nvPicPr>
          <p:blipFill>
            <a:blip r:embed="rId154"/>
            <a:stretch>
              <a:fillRect/>
            </a:stretch>
          </p:blipFill>
          <p:spPr>
            <a:xfrm>
              <a:off x="10399893" y="5380596"/>
              <a:ext cx="310174" cy="180194"/>
            </a:xfrm>
            <a:prstGeom prst="rect">
              <a:avLst/>
            </a:prstGeom>
          </p:spPr>
        </p:pic>
        <p:pic>
          <p:nvPicPr>
            <p:cNvPr id="157" name="Image 152" descr="preencoded.png"/>
            <p:cNvPicPr>
              <a:picLocks noChangeAspect="1"/>
            </p:cNvPicPr>
            <p:nvPr/>
          </p:nvPicPr>
          <p:blipFill>
            <a:blip r:embed="rId155"/>
            <a:stretch>
              <a:fillRect/>
            </a:stretch>
          </p:blipFill>
          <p:spPr>
            <a:xfrm>
              <a:off x="3075356" y="7076024"/>
              <a:ext cx="254457" cy="240388"/>
            </a:xfrm>
            <a:prstGeom prst="rect">
              <a:avLst/>
            </a:prstGeom>
          </p:spPr>
        </p:pic>
        <p:pic>
          <p:nvPicPr>
            <p:cNvPr id="158" name="Image 153" descr="preencoded.png"/>
            <p:cNvPicPr>
              <a:picLocks noChangeAspect="1"/>
            </p:cNvPicPr>
            <p:nvPr/>
          </p:nvPicPr>
          <p:blipFill>
            <a:blip r:embed="rId156"/>
            <a:stretch>
              <a:fillRect/>
            </a:stretch>
          </p:blipFill>
          <p:spPr>
            <a:xfrm>
              <a:off x="3968213" y="8228791"/>
              <a:ext cx="226601" cy="345380"/>
            </a:xfrm>
            <a:prstGeom prst="rect">
              <a:avLst/>
            </a:prstGeom>
          </p:spPr>
        </p:pic>
        <p:pic>
          <p:nvPicPr>
            <p:cNvPr id="159" name="Image 154" descr="preencoded.png"/>
            <p:cNvPicPr>
              <a:picLocks noChangeAspect="1"/>
            </p:cNvPicPr>
            <p:nvPr/>
          </p:nvPicPr>
          <p:blipFill>
            <a:blip r:embed="rId157"/>
            <a:stretch>
              <a:fillRect/>
            </a:stretch>
          </p:blipFill>
          <p:spPr>
            <a:xfrm>
              <a:off x="8638292" y="8692411"/>
              <a:ext cx="148315" cy="219306"/>
            </a:xfrm>
            <a:prstGeom prst="rect">
              <a:avLst/>
            </a:prstGeom>
          </p:spPr>
        </p:pic>
        <p:pic>
          <p:nvPicPr>
            <p:cNvPr id="160" name="Image 155" descr="preencoded.png"/>
            <p:cNvPicPr>
              <a:picLocks noChangeAspect="1"/>
            </p:cNvPicPr>
            <p:nvPr/>
          </p:nvPicPr>
          <p:blipFill>
            <a:blip r:embed="rId158"/>
            <a:stretch>
              <a:fillRect/>
            </a:stretch>
          </p:blipFill>
          <p:spPr>
            <a:xfrm>
              <a:off x="7055726" y="9182216"/>
              <a:ext cx="138653" cy="223599"/>
            </a:xfrm>
            <a:prstGeom prst="rect">
              <a:avLst/>
            </a:prstGeom>
          </p:spPr>
        </p:pic>
        <p:pic>
          <p:nvPicPr>
            <p:cNvPr id="161" name="Image 156" descr="preencoded.png"/>
            <p:cNvPicPr>
              <a:picLocks noChangeAspect="1"/>
            </p:cNvPicPr>
            <p:nvPr/>
          </p:nvPicPr>
          <p:blipFill>
            <a:blip r:embed="rId159"/>
            <a:stretch>
              <a:fillRect/>
            </a:stretch>
          </p:blipFill>
          <p:spPr>
            <a:xfrm>
              <a:off x="11239713" y="5041351"/>
              <a:ext cx="357926" cy="159014"/>
            </a:xfrm>
            <a:prstGeom prst="rect">
              <a:avLst/>
            </a:prstGeom>
          </p:spPr>
        </p:pic>
        <p:pic>
          <p:nvPicPr>
            <p:cNvPr id="162" name="Image 157" descr="preencoded.png"/>
            <p:cNvPicPr>
              <a:picLocks noChangeAspect="1"/>
            </p:cNvPicPr>
            <p:nvPr/>
          </p:nvPicPr>
          <p:blipFill>
            <a:blip r:embed="rId160"/>
            <a:stretch>
              <a:fillRect/>
            </a:stretch>
          </p:blipFill>
          <p:spPr>
            <a:xfrm>
              <a:off x="4915576" y="4578569"/>
              <a:ext cx="105049" cy="217532"/>
            </a:xfrm>
            <a:prstGeom prst="rect">
              <a:avLst/>
            </a:prstGeom>
          </p:spPr>
        </p:pic>
        <p:pic>
          <p:nvPicPr>
            <p:cNvPr id="163" name="Image 158" descr="preencoded.png"/>
            <p:cNvPicPr>
              <a:picLocks noChangeAspect="1"/>
            </p:cNvPicPr>
            <p:nvPr/>
          </p:nvPicPr>
          <p:blipFill>
            <a:blip r:embed="rId161"/>
            <a:stretch>
              <a:fillRect/>
            </a:stretch>
          </p:blipFill>
          <p:spPr>
            <a:xfrm>
              <a:off x="5706542" y="6097936"/>
              <a:ext cx="127325" cy="227361"/>
            </a:xfrm>
            <a:prstGeom prst="rect">
              <a:avLst/>
            </a:prstGeom>
          </p:spPr>
        </p:pic>
        <p:pic>
          <p:nvPicPr>
            <p:cNvPr id="164" name="Image 159" descr="preencoded.png"/>
            <p:cNvPicPr>
              <a:picLocks noChangeAspect="1"/>
            </p:cNvPicPr>
            <p:nvPr/>
          </p:nvPicPr>
          <p:blipFill>
            <a:blip r:embed="rId162"/>
            <a:stretch>
              <a:fillRect/>
            </a:stretch>
          </p:blipFill>
          <p:spPr>
            <a:xfrm>
              <a:off x="8645786" y="6519501"/>
              <a:ext cx="107459" cy="321032"/>
            </a:xfrm>
            <a:prstGeom prst="rect">
              <a:avLst/>
            </a:prstGeom>
          </p:spPr>
        </p:pic>
        <p:pic>
          <p:nvPicPr>
            <p:cNvPr id="165" name="Image 160" descr="preencoded.png"/>
            <p:cNvPicPr>
              <a:picLocks noChangeAspect="1"/>
            </p:cNvPicPr>
            <p:nvPr/>
          </p:nvPicPr>
          <p:blipFill>
            <a:blip r:embed="rId163"/>
            <a:stretch>
              <a:fillRect/>
            </a:stretch>
          </p:blipFill>
          <p:spPr>
            <a:xfrm>
              <a:off x="8542476" y="4882964"/>
              <a:ext cx="170139" cy="158045"/>
            </a:xfrm>
            <a:prstGeom prst="rect">
              <a:avLst/>
            </a:prstGeom>
          </p:spPr>
        </p:pic>
        <p:pic>
          <p:nvPicPr>
            <p:cNvPr id="166" name="Image 161" descr="preencoded.png"/>
            <p:cNvPicPr>
              <a:picLocks noChangeAspect="1"/>
            </p:cNvPicPr>
            <p:nvPr/>
          </p:nvPicPr>
          <p:blipFill>
            <a:blip r:embed="rId164"/>
            <a:stretch>
              <a:fillRect/>
            </a:stretch>
          </p:blipFill>
          <p:spPr>
            <a:xfrm>
              <a:off x="8239266" y="8273830"/>
              <a:ext cx="171106" cy="207201"/>
            </a:xfrm>
            <a:prstGeom prst="rect">
              <a:avLst/>
            </a:prstGeom>
          </p:spPr>
        </p:pic>
        <p:pic>
          <p:nvPicPr>
            <p:cNvPr id="167" name="Image 162" descr="preencoded.png"/>
            <p:cNvPicPr>
              <a:picLocks noChangeAspect="1"/>
            </p:cNvPicPr>
            <p:nvPr/>
          </p:nvPicPr>
          <p:blipFill>
            <a:blip r:embed="rId165"/>
            <a:stretch>
              <a:fillRect/>
            </a:stretch>
          </p:blipFill>
          <p:spPr>
            <a:xfrm>
              <a:off x="3536522" y="7366341"/>
              <a:ext cx="158847" cy="200481"/>
            </a:xfrm>
            <a:prstGeom prst="rect">
              <a:avLst/>
            </a:prstGeom>
          </p:spPr>
        </p:pic>
        <p:pic>
          <p:nvPicPr>
            <p:cNvPr id="168" name="Image 163" descr="preencoded.png"/>
            <p:cNvPicPr>
              <a:picLocks noChangeAspect="1"/>
            </p:cNvPicPr>
            <p:nvPr/>
          </p:nvPicPr>
          <p:blipFill>
            <a:blip r:embed="rId166"/>
            <a:stretch>
              <a:fillRect/>
            </a:stretch>
          </p:blipFill>
          <p:spPr>
            <a:xfrm>
              <a:off x="2832569" y="6349498"/>
              <a:ext cx="287710" cy="199765"/>
            </a:xfrm>
            <a:prstGeom prst="rect">
              <a:avLst/>
            </a:prstGeom>
          </p:spPr>
        </p:pic>
        <p:pic>
          <p:nvPicPr>
            <p:cNvPr id="169" name="Image 164" descr="preencoded.png"/>
            <p:cNvPicPr>
              <a:picLocks noChangeAspect="1"/>
            </p:cNvPicPr>
            <p:nvPr/>
          </p:nvPicPr>
          <p:blipFill>
            <a:blip r:embed="rId167"/>
            <a:stretch>
              <a:fillRect/>
            </a:stretch>
          </p:blipFill>
          <p:spPr>
            <a:xfrm>
              <a:off x="8538058" y="8496835"/>
              <a:ext cx="131050" cy="207136"/>
            </a:xfrm>
            <a:prstGeom prst="rect">
              <a:avLst/>
            </a:prstGeom>
          </p:spPr>
        </p:pic>
        <p:pic>
          <p:nvPicPr>
            <p:cNvPr id="170" name="Image 165" descr="preencoded.png"/>
            <p:cNvPicPr>
              <a:picLocks noChangeAspect="1"/>
            </p:cNvPicPr>
            <p:nvPr/>
          </p:nvPicPr>
          <p:blipFill>
            <a:blip r:embed="rId168"/>
            <a:stretch>
              <a:fillRect/>
            </a:stretch>
          </p:blipFill>
          <p:spPr>
            <a:xfrm>
              <a:off x="8855486" y="2331554"/>
              <a:ext cx="108937" cy="244077"/>
            </a:xfrm>
            <a:prstGeom prst="rect">
              <a:avLst/>
            </a:prstGeom>
          </p:spPr>
        </p:pic>
        <p:pic>
          <p:nvPicPr>
            <p:cNvPr id="171" name="Image 166" descr="preencoded.png"/>
            <p:cNvPicPr>
              <a:picLocks noChangeAspect="1"/>
            </p:cNvPicPr>
            <p:nvPr/>
          </p:nvPicPr>
          <p:blipFill>
            <a:blip r:embed="rId169"/>
            <a:stretch>
              <a:fillRect/>
            </a:stretch>
          </p:blipFill>
          <p:spPr>
            <a:xfrm>
              <a:off x="8137857" y="10559151"/>
              <a:ext cx="210745" cy="127915"/>
            </a:xfrm>
            <a:prstGeom prst="rect">
              <a:avLst/>
            </a:prstGeom>
          </p:spPr>
        </p:pic>
        <p:pic>
          <p:nvPicPr>
            <p:cNvPr id="172" name="Image 167" descr="preencoded.png"/>
            <p:cNvPicPr>
              <a:picLocks noChangeAspect="1"/>
            </p:cNvPicPr>
            <p:nvPr/>
          </p:nvPicPr>
          <p:blipFill>
            <a:blip r:embed="rId170"/>
            <a:stretch>
              <a:fillRect/>
            </a:stretch>
          </p:blipFill>
          <p:spPr>
            <a:xfrm>
              <a:off x="7210976" y="3235098"/>
              <a:ext cx="216360" cy="218416"/>
            </a:xfrm>
            <a:prstGeom prst="rect">
              <a:avLst/>
            </a:prstGeom>
          </p:spPr>
        </p:pic>
        <p:pic>
          <p:nvPicPr>
            <p:cNvPr id="173" name="Image 168" descr="preencoded.png"/>
            <p:cNvPicPr>
              <a:picLocks noChangeAspect="1"/>
            </p:cNvPicPr>
            <p:nvPr/>
          </p:nvPicPr>
          <p:blipFill>
            <a:blip r:embed="rId171"/>
            <a:stretch>
              <a:fillRect/>
            </a:stretch>
          </p:blipFill>
          <p:spPr>
            <a:xfrm>
              <a:off x="10950981" y="4648467"/>
              <a:ext cx="148614" cy="129470"/>
            </a:xfrm>
            <a:prstGeom prst="rect">
              <a:avLst/>
            </a:prstGeom>
          </p:spPr>
        </p:pic>
        <p:pic>
          <p:nvPicPr>
            <p:cNvPr id="174" name="Image 169" descr="preencoded.png"/>
            <p:cNvPicPr>
              <a:picLocks noChangeAspect="1"/>
            </p:cNvPicPr>
            <p:nvPr/>
          </p:nvPicPr>
          <p:blipFill>
            <a:blip r:embed="rId172"/>
            <a:stretch>
              <a:fillRect/>
            </a:stretch>
          </p:blipFill>
          <p:spPr>
            <a:xfrm>
              <a:off x="5419647" y="6097733"/>
              <a:ext cx="249062" cy="171084"/>
            </a:xfrm>
            <a:prstGeom prst="rect">
              <a:avLst/>
            </a:prstGeom>
          </p:spPr>
        </p:pic>
        <p:pic>
          <p:nvPicPr>
            <p:cNvPr id="175" name="Image 170" descr="preencoded.png"/>
            <p:cNvPicPr>
              <a:picLocks noChangeAspect="1"/>
            </p:cNvPicPr>
            <p:nvPr/>
          </p:nvPicPr>
          <p:blipFill>
            <a:blip r:embed="rId173"/>
            <a:stretch>
              <a:fillRect/>
            </a:stretch>
          </p:blipFill>
          <p:spPr>
            <a:xfrm>
              <a:off x="7193942" y="6471940"/>
              <a:ext cx="92577" cy="237142"/>
            </a:xfrm>
            <a:prstGeom prst="rect">
              <a:avLst/>
            </a:prstGeom>
          </p:spPr>
        </p:pic>
        <p:pic>
          <p:nvPicPr>
            <p:cNvPr id="176" name="Image 171" descr="preencoded.png"/>
            <p:cNvPicPr>
              <a:picLocks noChangeAspect="1"/>
            </p:cNvPicPr>
            <p:nvPr/>
          </p:nvPicPr>
          <p:blipFill>
            <a:blip r:embed="rId174"/>
            <a:stretch>
              <a:fillRect/>
            </a:stretch>
          </p:blipFill>
          <p:spPr>
            <a:xfrm>
              <a:off x="8922968" y="2268706"/>
              <a:ext cx="99488" cy="176461"/>
            </a:xfrm>
            <a:prstGeom prst="rect">
              <a:avLst/>
            </a:prstGeom>
          </p:spPr>
        </p:pic>
        <p:pic>
          <p:nvPicPr>
            <p:cNvPr id="177" name="Image 172" descr="preencoded.png"/>
            <p:cNvPicPr>
              <a:picLocks noChangeAspect="1"/>
            </p:cNvPicPr>
            <p:nvPr/>
          </p:nvPicPr>
          <p:blipFill>
            <a:blip r:embed="rId175"/>
            <a:stretch>
              <a:fillRect/>
            </a:stretch>
          </p:blipFill>
          <p:spPr>
            <a:xfrm>
              <a:off x="7321302" y="2995416"/>
              <a:ext cx="156903" cy="227562"/>
            </a:xfrm>
            <a:prstGeom prst="rect">
              <a:avLst/>
            </a:prstGeom>
          </p:spPr>
        </p:pic>
        <p:pic>
          <p:nvPicPr>
            <p:cNvPr id="178" name="Image 173" descr="preencoded.png"/>
            <p:cNvPicPr>
              <a:picLocks noChangeAspect="1"/>
            </p:cNvPicPr>
            <p:nvPr/>
          </p:nvPicPr>
          <p:blipFill>
            <a:blip r:embed="rId176"/>
            <a:stretch>
              <a:fillRect/>
            </a:stretch>
          </p:blipFill>
          <p:spPr>
            <a:xfrm>
              <a:off x="5656782" y="6171994"/>
              <a:ext cx="74025" cy="128862"/>
            </a:xfrm>
            <a:prstGeom prst="rect">
              <a:avLst/>
            </a:prstGeom>
          </p:spPr>
        </p:pic>
        <p:pic>
          <p:nvPicPr>
            <p:cNvPr id="179" name="Image 174" descr="preencoded.png"/>
            <p:cNvPicPr>
              <a:picLocks noChangeAspect="1"/>
            </p:cNvPicPr>
            <p:nvPr/>
          </p:nvPicPr>
          <p:blipFill>
            <a:blip r:embed="rId177"/>
            <a:stretch>
              <a:fillRect/>
            </a:stretch>
          </p:blipFill>
          <p:spPr>
            <a:xfrm>
              <a:off x="11042370" y="4696685"/>
              <a:ext cx="179034" cy="92480"/>
            </a:xfrm>
            <a:prstGeom prst="rect">
              <a:avLst/>
            </a:prstGeom>
          </p:spPr>
        </p:pic>
        <p:pic>
          <p:nvPicPr>
            <p:cNvPr id="180" name="Image 175" descr="preencoded.png"/>
            <p:cNvPicPr>
              <a:picLocks noChangeAspect="1"/>
            </p:cNvPicPr>
            <p:nvPr/>
          </p:nvPicPr>
          <p:blipFill>
            <a:blip r:embed="rId178"/>
            <a:stretch>
              <a:fillRect/>
            </a:stretch>
          </p:blipFill>
          <p:spPr>
            <a:xfrm>
              <a:off x="7017921" y="3882389"/>
              <a:ext cx="92456" cy="126985"/>
            </a:xfrm>
            <a:prstGeom prst="rect">
              <a:avLst/>
            </a:prstGeom>
          </p:spPr>
        </p:pic>
        <p:pic>
          <p:nvPicPr>
            <p:cNvPr id="181" name="Image 176" descr="preencoded.png"/>
            <p:cNvPicPr>
              <a:picLocks noChangeAspect="1"/>
            </p:cNvPicPr>
            <p:nvPr/>
          </p:nvPicPr>
          <p:blipFill>
            <a:blip r:embed="rId179"/>
            <a:stretch>
              <a:fillRect/>
            </a:stretch>
          </p:blipFill>
          <p:spPr>
            <a:xfrm>
              <a:off x="4991550" y="5013065"/>
              <a:ext cx="93811" cy="122893"/>
            </a:xfrm>
            <a:prstGeom prst="rect">
              <a:avLst/>
            </a:prstGeom>
          </p:spPr>
        </p:pic>
        <p:pic>
          <p:nvPicPr>
            <p:cNvPr id="182" name="Image 177" descr="preencoded.png"/>
            <p:cNvPicPr>
              <a:picLocks noChangeAspect="1"/>
            </p:cNvPicPr>
            <p:nvPr/>
          </p:nvPicPr>
          <p:blipFill>
            <a:blip r:embed="rId180"/>
            <a:stretch>
              <a:fillRect/>
            </a:stretch>
          </p:blipFill>
          <p:spPr>
            <a:xfrm>
              <a:off x="6916284" y="4497859"/>
              <a:ext cx="72600" cy="164480"/>
            </a:xfrm>
            <a:prstGeom prst="rect">
              <a:avLst/>
            </a:prstGeom>
          </p:spPr>
        </p:pic>
        <p:pic>
          <p:nvPicPr>
            <p:cNvPr id="183" name="Image 178" descr="preencoded.png"/>
            <p:cNvPicPr>
              <a:picLocks noChangeAspect="1"/>
            </p:cNvPicPr>
            <p:nvPr/>
          </p:nvPicPr>
          <p:blipFill>
            <a:blip r:embed="rId181"/>
            <a:stretch>
              <a:fillRect/>
            </a:stretch>
          </p:blipFill>
          <p:spPr>
            <a:xfrm>
              <a:off x="5520179" y="2230505"/>
              <a:ext cx="64951" cy="104350"/>
            </a:xfrm>
            <a:prstGeom prst="rect">
              <a:avLst/>
            </a:prstGeom>
          </p:spPr>
        </p:pic>
        <p:pic>
          <p:nvPicPr>
            <p:cNvPr id="184" name="Image 179" descr="preencoded.png"/>
            <p:cNvPicPr>
              <a:picLocks noChangeAspect="1"/>
            </p:cNvPicPr>
            <p:nvPr/>
          </p:nvPicPr>
          <p:blipFill>
            <a:blip r:embed="rId182"/>
            <a:stretch>
              <a:fillRect/>
            </a:stretch>
          </p:blipFill>
          <p:spPr>
            <a:xfrm>
              <a:off x="6880324" y="7460469"/>
              <a:ext cx="145011" cy="138717"/>
            </a:xfrm>
            <a:prstGeom prst="rect">
              <a:avLst/>
            </a:prstGeom>
          </p:spPr>
        </p:pic>
        <p:pic>
          <p:nvPicPr>
            <p:cNvPr id="185" name="Image 180" descr="preencoded.png"/>
            <p:cNvPicPr>
              <a:picLocks noChangeAspect="1"/>
            </p:cNvPicPr>
            <p:nvPr/>
          </p:nvPicPr>
          <p:blipFill>
            <a:blip r:embed="rId183"/>
            <a:stretch>
              <a:fillRect/>
            </a:stretch>
          </p:blipFill>
          <p:spPr>
            <a:xfrm>
              <a:off x="8337199" y="5045639"/>
              <a:ext cx="102242" cy="45949"/>
            </a:xfrm>
            <a:prstGeom prst="rect">
              <a:avLst/>
            </a:prstGeom>
          </p:spPr>
        </p:pic>
        <p:pic>
          <p:nvPicPr>
            <p:cNvPr id="186" name="Image 181" descr="preencoded.png"/>
            <p:cNvPicPr>
              <a:picLocks noChangeAspect="1"/>
            </p:cNvPicPr>
            <p:nvPr/>
          </p:nvPicPr>
          <p:blipFill>
            <a:blip r:embed="rId184"/>
            <a:stretch>
              <a:fillRect/>
            </a:stretch>
          </p:blipFill>
          <p:spPr>
            <a:xfrm>
              <a:off x="4881221" y="4058919"/>
              <a:ext cx="76555" cy="107672"/>
            </a:xfrm>
            <a:prstGeom prst="rect">
              <a:avLst/>
            </a:prstGeom>
          </p:spPr>
        </p:pic>
        <p:pic>
          <p:nvPicPr>
            <p:cNvPr id="187" name="Image 182" descr="preencoded.png"/>
            <p:cNvPicPr>
              <a:picLocks noChangeAspect="1"/>
            </p:cNvPicPr>
            <p:nvPr/>
          </p:nvPicPr>
          <p:blipFill>
            <a:blip r:embed="rId185"/>
            <a:stretch>
              <a:fillRect/>
            </a:stretch>
          </p:blipFill>
          <p:spPr>
            <a:xfrm>
              <a:off x="5928340" y="7492504"/>
              <a:ext cx="1016398" cy="671737"/>
            </a:xfrm>
            <a:prstGeom prst="rect">
              <a:avLst/>
            </a:prstGeom>
          </p:spPr>
        </p:pic>
        <p:pic>
          <p:nvPicPr>
            <p:cNvPr id="188" name="Image 183" descr="preencoded.png"/>
            <p:cNvPicPr>
              <a:picLocks noChangeAspect="1"/>
            </p:cNvPicPr>
            <p:nvPr/>
          </p:nvPicPr>
          <p:blipFill>
            <a:blip r:embed="rId186"/>
            <a:stretch>
              <a:fillRect/>
            </a:stretch>
          </p:blipFill>
          <p:spPr>
            <a:xfrm>
              <a:off x="5791257" y="7445273"/>
              <a:ext cx="204468" cy="134472"/>
            </a:xfrm>
            <a:prstGeom prst="rect">
              <a:avLst/>
            </a:prstGeom>
          </p:spPr>
        </p:pic>
        <p:pic>
          <p:nvPicPr>
            <p:cNvPr id="189" name="Image 184" descr="preencoded.png"/>
            <p:cNvPicPr>
              <a:picLocks noChangeAspect="1"/>
            </p:cNvPicPr>
            <p:nvPr/>
          </p:nvPicPr>
          <p:blipFill>
            <a:blip r:embed="rId187"/>
            <a:stretch>
              <a:fillRect/>
            </a:stretch>
          </p:blipFill>
          <p:spPr>
            <a:xfrm>
              <a:off x="5056953" y="9299808"/>
              <a:ext cx="115283" cy="76960"/>
            </a:xfrm>
            <a:prstGeom prst="rect">
              <a:avLst/>
            </a:prstGeom>
          </p:spPr>
        </p:pic>
        <p:pic>
          <p:nvPicPr>
            <p:cNvPr id="190" name="Image 185" descr="preencoded.png"/>
            <p:cNvPicPr>
              <a:picLocks noChangeAspect="1"/>
            </p:cNvPicPr>
            <p:nvPr/>
          </p:nvPicPr>
          <p:blipFill>
            <a:blip r:embed="rId188"/>
            <a:stretch>
              <a:fillRect/>
            </a:stretch>
          </p:blipFill>
          <p:spPr>
            <a:xfrm>
              <a:off x="3706626" y="6383136"/>
              <a:ext cx="911312" cy="953770"/>
            </a:xfrm>
            <a:prstGeom prst="rect">
              <a:avLst/>
            </a:prstGeom>
          </p:spPr>
        </p:pic>
        <p:pic>
          <p:nvPicPr>
            <p:cNvPr id="191" name="Image 186" descr="preencoded.png"/>
            <p:cNvPicPr>
              <a:picLocks noChangeAspect="1"/>
            </p:cNvPicPr>
            <p:nvPr/>
          </p:nvPicPr>
          <p:blipFill>
            <a:blip r:embed="rId189"/>
            <a:stretch>
              <a:fillRect/>
            </a:stretch>
          </p:blipFill>
          <p:spPr>
            <a:xfrm>
              <a:off x="3206165" y="6193070"/>
              <a:ext cx="467970" cy="655909"/>
            </a:xfrm>
            <a:prstGeom prst="rect">
              <a:avLst/>
            </a:prstGeom>
          </p:spPr>
        </p:pic>
        <p:pic>
          <p:nvPicPr>
            <p:cNvPr id="192" name="Image 187" descr="preencoded.png"/>
            <p:cNvPicPr>
              <a:picLocks noChangeAspect="1"/>
            </p:cNvPicPr>
            <p:nvPr/>
          </p:nvPicPr>
          <p:blipFill>
            <a:blip r:embed="rId190"/>
            <a:stretch>
              <a:fillRect/>
            </a:stretch>
          </p:blipFill>
          <p:spPr>
            <a:xfrm>
              <a:off x="2525375" y="5781984"/>
              <a:ext cx="635357" cy="592522"/>
            </a:xfrm>
            <a:prstGeom prst="rect">
              <a:avLst/>
            </a:prstGeom>
          </p:spPr>
        </p:pic>
        <p:pic>
          <p:nvPicPr>
            <p:cNvPr id="193" name="Image 188" descr="preencoded.png"/>
            <p:cNvPicPr>
              <a:picLocks noChangeAspect="1"/>
            </p:cNvPicPr>
            <p:nvPr/>
          </p:nvPicPr>
          <p:blipFill>
            <a:blip r:embed="rId191"/>
            <a:stretch>
              <a:fillRect/>
            </a:stretch>
          </p:blipFill>
          <p:spPr>
            <a:xfrm>
              <a:off x="3892240" y="6272778"/>
              <a:ext cx="650821" cy="415286"/>
            </a:xfrm>
            <a:prstGeom prst="rect">
              <a:avLst/>
            </a:prstGeom>
          </p:spPr>
        </p:pic>
        <p:pic>
          <p:nvPicPr>
            <p:cNvPr id="194" name="Image 189" descr="preencoded.png"/>
            <p:cNvPicPr>
              <a:picLocks noChangeAspect="1"/>
            </p:cNvPicPr>
            <p:nvPr/>
          </p:nvPicPr>
          <p:blipFill>
            <a:blip r:embed="rId192"/>
            <a:stretch>
              <a:fillRect/>
            </a:stretch>
          </p:blipFill>
          <p:spPr>
            <a:xfrm>
              <a:off x="3695241" y="5911124"/>
              <a:ext cx="482455" cy="338661"/>
            </a:xfrm>
            <a:prstGeom prst="rect">
              <a:avLst/>
            </a:prstGeom>
          </p:spPr>
        </p:pic>
        <p:pic>
          <p:nvPicPr>
            <p:cNvPr id="195" name="Image 190" descr="preencoded.png"/>
            <p:cNvPicPr>
              <a:picLocks noChangeAspect="1"/>
            </p:cNvPicPr>
            <p:nvPr/>
          </p:nvPicPr>
          <p:blipFill>
            <a:blip r:embed="rId193"/>
            <a:stretch>
              <a:fillRect/>
            </a:stretch>
          </p:blipFill>
          <p:spPr>
            <a:xfrm>
              <a:off x="4397630" y="6365261"/>
              <a:ext cx="313144" cy="479563"/>
            </a:xfrm>
            <a:prstGeom prst="rect">
              <a:avLst/>
            </a:prstGeom>
          </p:spPr>
        </p:pic>
        <p:pic>
          <p:nvPicPr>
            <p:cNvPr id="196" name="Image 191" descr="preencoded.png"/>
            <p:cNvPicPr>
              <a:picLocks noChangeAspect="1"/>
            </p:cNvPicPr>
            <p:nvPr/>
          </p:nvPicPr>
          <p:blipFill>
            <a:blip r:embed="rId194"/>
            <a:stretch>
              <a:fillRect/>
            </a:stretch>
          </p:blipFill>
          <p:spPr>
            <a:xfrm>
              <a:off x="4264411" y="6127128"/>
              <a:ext cx="243218" cy="302535"/>
            </a:xfrm>
            <a:prstGeom prst="rect">
              <a:avLst/>
            </a:prstGeom>
          </p:spPr>
        </p:pic>
        <p:pic>
          <p:nvPicPr>
            <p:cNvPr id="197" name="Image 192" descr="preencoded.png"/>
            <p:cNvPicPr>
              <a:picLocks noChangeAspect="1"/>
            </p:cNvPicPr>
            <p:nvPr/>
          </p:nvPicPr>
          <p:blipFill>
            <a:blip r:embed="rId195"/>
            <a:stretch>
              <a:fillRect/>
            </a:stretch>
          </p:blipFill>
          <p:spPr>
            <a:xfrm>
              <a:off x="3606467" y="6275643"/>
              <a:ext cx="343579" cy="284150"/>
            </a:xfrm>
            <a:prstGeom prst="rect">
              <a:avLst/>
            </a:prstGeom>
          </p:spPr>
        </p:pic>
        <p:pic>
          <p:nvPicPr>
            <p:cNvPr id="198" name="Image 193" descr="preencoded.png"/>
            <p:cNvPicPr>
              <a:picLocks noChangeAspect="1"/>
            </p:cNvPicPr>
            <p:nvPr/>
          </p:nvPicPr>
          <p:blipFill>
            <a:blip r:embed="rId196"/>
            <a:stretch>
              <a:fillRect/>
            </a:stretch>
          </p:blipFill>
          <p:spPr>
            <a:xfrm>
              <a:off x="6757271" y="9533111"/>
              <a:ext cx="591857" cy="368309"/>
            </a:xfrm>
            <a:prstGeom prst="rect">
              <a:avLst/>
            </a:prstGeom>
          </p:spPr>
        </p:pic>
        <p:pic>
          <p:nvPicPr>
            <p:cNvPr id="199" name="Image 194" descr="preencoded.png"/>
            <p:cNvPicPr>
              <a:picLocks noChangeAspect="1"/>
            </p:cNvPicPr>
            <p:nvPr/>
          </p:nvPicPr>
          <p:blipFill>
            <a:blip r:embed="rId197"/>
            <a:stretch>
              <a:fillRect/>
            </a:stretch>
          </p:blipFill>
          <p:spPr>
            <a:xfrm>
              <a:off x="6228112" y="9563726"/>
              <a:ext cx="884014" cy="533691"/>
            </a:xfrm>
            <a:prstGeom prst="rect">
              <a:avLst/>
            </a:prstGeom>
          </p:spPr>
        </p:pic>
        <p:pic>
          <p:nvPicPr>
            <p:cNvPr id="200" name="Image 195" descr="preencoded.png"/>
            <p:cNvPicPr>
              <a:picLocks noChangeAspect="1"/>
            </p:cNvPicPr>
            <p:nvPr/>
          </p:nvPicPr>
          <p:blipFill>
            <a:blip r:embed="rId198"/>
            <a:stretch>
              <a:fillRect/>
            </a:stretch>
          </p:blipFill>
          <p:spPr>
            <a:xfrm>
              <a:off x="6343883" y="9895619"/>
              <a:ext cx="904749" cy="454324"/>
            </a:xfrm>
            <a:prstGeom prst="rect">
              <a:avLst/>
            </a:prstGeom>
          </p:spPr>
        </p:pic>
        <p:pic>
          <p:nvPicPr>
            <p:cNvPr id="201" name="Image 196" descr="preencoded.png"/>
            <p:cNvPicPr>
              <a:picLocks noChangeAspect="1"/>
            </p:cNvPicPr>
            <p:nvPr/>
          </p:nvPicPr>
          <p:blipFill>
            <a:blip r:embed="rId199"/>
            <a:stretch>
              <a:fillRect/>
            </a:stretch>
          </p:blipFill>
          <p:spPr>
            <a:xfrm>
              <a:off x="6463129" y="9806116"/>
              <a:ext cx="453531" cy="178308"/>
            </a:xfrm>
            <a:prstGeom prst="rect">
              <a:avLst/>
            </a:prstGeom>
          </p:spPr>
        </p:pic>
        <p:pic>
          <p:nvPicPr>
            <p:cNvPr id="202" name="Image 197" descr="preencoded.png"/>
            <p:cNvPicPr>
              <a:picLocks noChangeAspect="1"/>
            </p:cNvPicPr>
            <p:nvPr/>
          </p:nvPicPr>
          <p:blipFill>
            <a:blip r:embed="rId200"/>
            <a:stretch>
              <a:fillRect/>
            </a:stretch>
          </p:blipFill>
          <p:spPr>
            <a:xfrm>
              <a:off x="6330820" y="9801149"/>
              <a:ext cx="86725" cy="94802"/>
            </a:xfrm>
            <a:prstGeom prst="rect">
              <a:avLst/>
            </a:prstGeom>
          </p:spPr>
        </p:pic>
        <p:pic>
          <p:nvPicPr>
            <p:cNvPr id="203" name="Image 198" descr="preencoded.png"/>
            <p:cNvPicPr>
              <a:picLocks noChangeAspect="1"/>
            </p:cNvPicPr>
            <p:nvPr/>
          </p:nvPicPr>
          <p:blipFill>
            <a:blip r:embed="rId201"/>
            <a:stretch>
              <a:fillRect/>
            </a:stretch>
          </p:blipFill>
          <p:spPr>
            <a:xfrm>
              <a:off x="6836721" y="7965049"/>
              <a:ext cx="836652" cy="707630"/>
            </a:xfrm>
            <a:prstGeom prst="rect">
              <a:avLst/>
            </a:prstGeom>
          </p:spPr>
        </p:pic>
        <p:pic>
          <p:nvPicPr>
            <p:cNvPr id="204" name="Image 199" descr="preencoded.png"/>
            <p:cNvPicPr>
              <a:picLocks noChangeAspect="1"/>
            </p:cNvPicPr>
            <p:nvPr/>
          </p:nvPicPr>
          <p:blipFill>
            <a:blip r:embed="rId202"/>
            <a:stretch>
              <a:fillRect/>
            </a:stretch>
          </p:blipFill>
          <p:spPr>
            <a:xfrm>
              <a:off x="6107966" y="7373249"/>
              <a:ext cx="947610" cy="530583"/>
            </a:xfrm>
            <a:prstGeom prst="rect">
              <a:avLst/>
            </a:prstGeom>
          </p:spPr>
        </p:pic>
        <p:pic>
          <p:nvPicPr>
            <p:cNvPr id="205" name="Image 200" descr="preencoded.png"/>
            <p:cNvPicPr>
              <a:picLocks noChangeAspect="1"/>
            </p:cNvPicPr>
            <p:nvPr/>
          </p:nvPicPr>
          <p:blipFill>
            <a:blip r:embed="rId203"/>
            <a:stretch>
              <a:fillRect/>
            </a:stretch>
          </p:blipFill>
          <p:spPr>
            <a:xfrm>
              <a:off x="6750253" y="7825646"/>
              <a:ext cx="301775" cy="247819"/>
            </a:xfrm>
            <a:prstGeom prst="rect">
              <a:avLst/>
            </a:prstGeom>
          </p:spPr>
        </p:pic>
        <p:pic>
          <p:nvPicPr>
            <p:cNvPr id="206" name="Image 201" descr="preencoded.png"/>
            <p:cNvPicPr>
              <a:picLocks noChangeAspect="1"/>
            </p:cNvPicPr>
            <p:nvPr/>
          </p:nvPicPr>
          <p:blipFill>
            <a:blip r:embed="rId204"/>
            <a:stretch>
              <a:fillRect/>
            </a:stretch>
          </p:blipFill>
          <p:spPr>
            <a:xfrm>
              <a:off x="7536342" y="6894367"/>
              <a:ext cx="628777" cy="763335"/>
            </a:xfrm>
            <a:prstGeom prst="rect">
              <a:avLst/>
            </a:prstGeom>
          </p:spPr>
        </p:pic>
        <p:pic>
          <p:nvPicPr>
            <p:cNvPr id="207" name="Image 202" descr="preencoded.png"/>
            <p:cNvPicPr>
              <a:picLocks noChangeAspect="1"/>
            </p:cNvPicPr>
            <p:nvPr/>
          </p:nvPicPr>
          <p:blipFill>
            <a:blip r:embed="rId205"/>
            <a:stretch>
              <a:fillRect/>
            </a:stretch>
          </p:blipFill>
          <p:spPr>
            <a:xfrm>
              <a:off x="7594800" y="6562434"/>
              <a:ext cx="545700" cy="549701"/>
            </a:xfrm>
            <a:prstGeom prst="rect">
              <a:avLst/>
            </a:prstGeom>
          </p:spPr>
        </p:pic>
        <p:pic>
          <p:nvPicPr>
            <p:cNvPr id="208" name="Image 203" descr="preencoded.png"/>
            <p:cNvPicPr>
              <a:picLocks noChangeAspect="1"/>
            </p:cNvPicPr>
            <p:nvPr/>
          </p:nvPicPr>
          <p:blipFill>
            <a:blip r:embed="rId206"/>
            <a:stretch>
              <a:fillRect/>
            </a:stretch>
          </p:blipFill>
          <p:spPr>
            <a:xfrm>
              <a:off x="7239383" y="6426231"/>
              <a:ext cx="180187" cy="420247"/>
            </a:xfrm>
            <a:prstGeom prst="rect">
              <a:avLst/>
            </a:prstGeom>
          </p:spPr>
        </p:pic>
        <p:pic>
          <p:nvPicPr>
            <p:cNvPr id="209" name="Image 204" descr="preencoded.png"/>
            <p:cNvPicPr>
              <a:picLocks noChangeAspect="1"/>
            </p:cNvPicPr>
            <p:nvPr/>
          </p:nvPicPr>
          <p:blipFill>
            <a:blip r:embed="rId207"/>
            <a:stretch>
              <a:fillRect/>
            </a:stretch>
          </p:blipFill>
          <p:spPr>
            <a:xfrm>
              <a:off x="7362593" y="6269937"/>
              <a:ext cx="253495" cy="531803"/>
            </a:xfrm>
            <a:prstGeom prst="rect">
              <a:avLst/>
            </a:prstGeom>
          </p:spPr>
        </p:pic>
        <p:pic>
          <p:nvPicPr>
            <p:cNvPr id="210" name="Image 205" descr="preencoded.png"/>
            <p:cNvPicPr>
              <a:picLocks noChangeAspect="1"/>
            </p:cNvPicPr>
            <p:nvPr/>
          </p:nvPicPr>
          <p:blipFill>
            <a:blip r:embed="rId208"/>
            <a:stretch>
              <a:fillRect/>
            </a:stretch>
          </p:blipFill>
          <p:spPr>
            <a:xfrm>
              <a:off x="7445439" y="7054366"/>
              <a:ext cx="180063" cy="410569"/>
            </a:xfrm>
            <a:prstGeom prst="rect">
              <a:avLst/>
            </a:prstGeom>
          </p:spPr>
        </p:pic>
        <p:pic>
          <p:nvPicPr>
            <p:cNvPr id="211" name="Image 206" descr="preencoded.png"/>
            <p:cNvPicPr>
              <a:picLocks noChangeAspect="1"/>
            </p:cNvPicPr>
            <p:nvPr/>
          </p:nvPicPr>
          <p:blipFill>
            <a:blip r:embed="rId209"/>
            <a:stretch>
              <a:fillRect/>
            </a:stretch>
          </p:blipFill>
          <p:spPr>
            <a:xfrm>
              <a:off x="7717325" y="6808164"/>
              <a:ext cx="253721" cy="260722"/>
            </a:xfrm>
            <a:prstGeom prst="rect">
              <a:avLst/>
            </a:prstGeom>
          </p:spPr>
        </p:pic>
        <p:pic>
          <p:nvPicPr>
            <p:cNvPr id="212" name="Image 207" descr="preencoded.png"/>
            <p:cNvPicPr>
              <a:picLocks noChangeAspect="1"/>
            </p:cNvPicPr>
            <p:nvPr/>
          </p:nvPicPr>
          <p:blipFill>
            <a:blip r:embed="rId210"/>
            <a:stretch>
              <a:fillRect/>
            </a:stretch>
          </p:blipFill>
          <p:spPr>
            <a:xfrm>
              <a:off x="7737839" y="7491512"/>
              <a:ext cx="208275" cy="249362"/>
            </a:xfrm>
            <a:prstGeom prst="rect">
              <a:avLst/>
            </a:prstGeom>
          </p:spPr>
        </p:pic>
        <p:pic>
          <p:nvPicPr>
            <p:cNvPr id="213" name="Image 208" descr="preencoded.png"/>
            <p:cNvPicPr>
              <a:picLocks noChangeAspect="1"/>
            </p:cNvPicPr>
            <p:nvPr/>
          </p:nvPicPr>
          <p:blipFill>
            <a:blip r:embed="rId211"/>
            <a:stretch>
              <a:fillRect/>
            </a:stretch>
          </p:blipFill>
          <p:spPr>
            <a:xfrm>
              <a:off x="7969064" y="7823777"/>
              <a:ext cx="89345" cy="159525"/>
            </a:xfrm>
            <a:prstGeom prst="rect">
              <a:avLst/>
            </a:prstGeom>
          </p:spPr>
        </p:pic>
        <p:pic>
          <p:nvPicPr>
            <p:cNvPr id="214" name="Image 209" descr="preencoded.png"/>
            <p:cNvPicPr>
              <a:picLocks noChangeAspect="1"/>
            </p:cNvPicPr>
            <p:nvPr/>
          </p:nvPicPr>
          <p:blipFill>
            <a:blip r:embed="rId212"/>
            <a:stretch>
              <a:fillRect/>
            </a:stretch>
          </p:blipFill>
          <p:spPr>
            <a:xfrm>
              <a:off x="6161215" y="7817498"/>
              <a:ext cx="266187" cy="336555"/>
            </a:xfrm>
            <a:prstGeom prst="rect">
              <a:avLst/>
            </a:prstGeom>
          </p:spPr>
        </p:pic>
        <p:pic>
          <p:nvPicPr>
            <p:cNvPr id="215" name="Image 210" descr="preencoded.png"/>
            <p:cNvPicPr>
              <a:picLocks noChangeAspect="1"/>
            </p:cNvPicPr>
            <p:nvPr/>
          </p:nvPicPr>
          <p:blipFill>
            <a:blip r:embed="rId213"/>
            <a:stretch>
              <a:fillRect/>
            </a:stretch>
          </p:blipFill>
          <p:spPr>
            <a:xfrm>
              <a:off x="6377069" y="8191376"/>
              <a:ext cx="371458" cy="243559"/>
            </a:xfrm>
            <a:prstGeom prst="rect">
              <a:avLst/>
            </a:prstGeom>
          </p:spPr>
        </p:pic>
        <p:pic>
          <p:nvPicPr>
            <p:cNvPr id="216" name="Image 211" descr="preencoded.png"/>
            <p:cNvPicPr>
              <a:picLocks noChangeAspect="1"/>
            </p:cNvPicPr>
            <p:nvPr/>
          </p:nvPicPr>
          <p:blipFill>
            <a:blip r:embed="rId214"/>
            <a:stretch>
              <a:fillRect/>
            </a:stretch>
          </p:blipFill>
          <p:spPr>
            <a:xfrm>
              <a:off x="5617643" y="4174224"/>
              <a:ext cx="335866" cy="1140316"/>
            </a:xfrm>
            <a:prstGeom prst="rect">
              <a:avLst/>
            </a:prstGeom>
          </p:spPr>
        </p:pic>
        <p:pic>
          <p:nvPicPr>
            <p:cNvPr id="217" name="Image 212" descr="preencoded.png"/>
            <p:cNvPicPr>
              <a:picLocks noChangeAspect="1"/>
            </p:cNvPicPr>
            <p:nvPr/>
          </p:nvPicPr>
          <p:blipFill>
            <a:blip r:embed="rId215"/>
            <a:stretch>
              <a:fillRect/>
            </a:stretch>
          </p:blipFill>
          <p:spPr>
            <a:xfrm>
              <a:off x="5453347" y="4030564"/>
              <a:ext cx="332270" cy="710050"/>
            </a:xfrm>
            <a:prstGeom prst="rect">
              <a:avLst/>
            </a:prstGeom>
          </p:spPr>
        </p:pic>
        <p:pic>
          <p:nvPicPr>
            <p:cNvPr id="218" name="Image 213" descr="preencoded.png"/>
            <p:cNvPicPr>
              <a:picLocks noChangeAspect="1"/>
            </p:cNvPicPr>
            <p:nvPr/>
          </p:nvPicPr>
          <p:blipFill>
            <a:blip r:embed="rId216"/>
            <a:stretch>
              <a:fillRect/>
            </a:stretch>
          </p:blipFill>
          <p:spPr>
            <a:xfrm>
              <a:off x="5515097" y="5235318"/>
              <a:ext cx="263308" cy="371291"/>
            </a:xfrm>
            <a:prstGeom prst="rect">
              <a:avLst/>
            </a:prstGeom>
          </p:spPr>
        </p:pic>
        <p:pic>
          <p:nvPicPr>
            <p:cNvPr id="219" name="Image 214" descr="preencoded.png"/>
            <p:cNvPicPr>
              <a:picLocks noChangeAspect="1"/>
            </p:cNvPicPr>
            <p:nvPr/>
          </p:nvPicPr>
          <p:blipFill>
            <a:blip r:embed="rId217"/>
            <a:stretch>
              <a:fillRect/>
            </a:stretch>
          </p:blipFill>
          <p:spPr>
            <a:xfrm>
              <a:off x="5309465" y="4507016"/>
              <a:ext cx="198659" cy="332352"/>
            </a:xfrm>
            <a:prstGeom prst="rect">
              <a:avLst/>
            </a:prstGeom>
          </p:spPr>
        </p:pic>
        <p:pic>
          <p:nvPicPr>
            <p:cNvPr id="220" name="Image 215" descr="preencoded.png"/>
            <p:cNvPicPr>
              <a:picLocks noChangeAspect="1"/>
            </p:cNvPicPr>
            <p:nvPr/>
          </p:nvPicPr>
          <p:blipFill>
            <a:blip r:embed="rId218"/>
            <a:stretch>
              <a:fillRect/>
            </a:stretch>
          </p:blipFill>
          <p:spPr>
            <a:xfrm>
              <a:off x="5422407" y="5252089"/>
              <a:ext cx="176653" cy="405698"/>
            </a:xfrm>
            <a:prstGeom prst="rect">
              <a:avLst/>
            </a:prstGeom>
          </p:spPr>
        </p:pic>
        <p:pic>
          <p:nvPicPr>
            <p:cNvPr id="221" name="Image 216" descr="preencoded.png"/>
            <p:cNvPicPr>
              <a:picLocks noChangeAspect="1"/>
            </p:cNvPicPr>
            <p:nvPr/>
          </p:nvPicPr>
          <p:blipFill>
            <a:blip r:embed="rId219"/>
            <a:stretch>
              <a:fillRect/>
            </a:stretch>
          </p:blipFill>
          <p:spPr>
            <a:xfrm>
              <a:off x="5264700" y="5176253"/>
              <a:ext cx="79065" cy="255636"/>
            </a:xfrm>
            <a:prstGeom prst="rect">
              <a:avLst/>
            </a:prstGeom>
          </p:spPr>
        </p:pic>
        <p:pic>
          <p:nvPicPr>
            <p:cNvPr id="222" name="Image 217" descr="preencoded.png"/>
            <p:cNvPicPr>
              <a:picLocks noChangeAspect="1"/>
            </p:cNvPicPr>
            <p:nvPr/>
          </p:nvPicPr>
          <p:blipFill>
            <a:blip r:embed="rId220"/>
            <a:stretch>
              <a:fillRect/>
            </a:stretch>
          </p:blipFill>
          <p:spPr>
            <a:xfrm>
              <a:off x="5636209" y="4570523"/>
              <a:ext cx="101194" cy="201471"/>
            </a:xfrm>
            <a:prstGeom prst="rect">
              <a:avLst/>
            </a:prstGeom>
          </p:spPr>
        </p:pic>
        <p:pic>
          <p:nvPicPr>
            <p:cNvPr id="223" name="Image 218" descr="preencoded.png"/>
            <p:cNvPicPr>
              <a:picLocks noChangeAspect="1"/>
            </p:cNvPicPr>
            <p:nvPr/>
          </p:nvPicPr>
          <p:blipFill>
            <a:blip r:embed="rId221"/>
            <a:stretch>
              <a:fillRect/>
            </a:stretch>
          </p:blipFill>
          <p:spPr>
            <a:xfrm>
              <a:off x="5236979" y="5563084"/>
              <a:ext cx="70908" cy="88410"/>
            </a:xfrm>
            <a:prstGeom prst="rect">
              <a:avLst/>
            </a:prstGeom>
          </p:spPr>
        </p:pic>
        <p:pic>
          <p:nvPicPr>
            <p:cNvPr id="224" name="Image 219" descr="preencoded.png"/>
            <p:cNvPicPr>
              <a:picLocks noChangeAspect="1"/>
            </p:cNvPicPr>
            <p:nvPr/>
          </p:nvPicPr>
          <p:blipFill>
            <a:blip r:embed="rId222"/>
            <a:stretch>
              <a:fillRect/>
            </a:stretch>
          </p:blipFill>
          <p:spPr>
            <a:xfrm>
              <a:off x="7616941" y="10042592"/>
              <a:ext cx="135761" cy="94390"/>
            </a:xfrm>
            <a:prstGeom prst="rect">
              <a:avLst/>
            </a:prstGeom>
          </p:spPr>
        </p:pic>
        <p:pic>
          <p:nvPicPr>
            <p:cNvPr id="225" name="Image 220" descr="preencoded.png"/>
            <p:cNvPicPr>
              <a:picLocks noChangeAspect="1"/>
            </p:cNvPicPr>
            <p:nvPr/>
          </p:nvPicPr>
          <p:blipFill>
            <a:blip r:embed="rId223"/>
            <a:stretch>
              <a:fillRect/>
            </a:stretch>
          </p:blipFill>
          <p:spPr>
            <a:xfrm>
              <a:off x="8068489" y="6405423"/>
              <a:ext cx="331883" cy="837330"/>
            </a:xfrm>
            <a:prstGeom prst="rect">
              <a:avLst/>
            </a:prstGeom>
          </p:spPr>
        </p:pic>
        <p:pic>
          <p:nvPicPr>
            <p:cNvPr id="226" name="Image 221" descr="preencoded.png"/>
            <p:cNvPicPr>
              <a:picLocks noChangeAspect="1"/>
            </p:cNvPicPr>
            <p:nvPr/>
          </p:nvPicPr>
          <p:blipFill>
            <a:blip r:embed="rId224"/>
            <a:stretch>
              <a:fillRect/>
            </a:stretch>
          </p:blipFill>
          <p:spPr>
            <a:xfrm>
              <a:off x="8198038" y="6785707"/>
              <a:ext cx="368960" cy="760636"/>
            </a:xfrm>
            <a:prstGeom prst="rect">
              <a:avLst/>
            </a:prstGeom>
          </p:spPr>
        </p:pic>
        <p:pic>
          <p:nvPicPr>
            <p:cNvPr id="227" name="Image 222" descr="preencoded.png"/>
            <p:cNvPicPr>
              <a:picLocks noChangeAspect="1"/>
            </p:cNvPicPr>
            <p:nvPr/>
          </p:nvPicPr>
          <p:blipFill>
            <a:blip r:embed="rId225"/>
            <a:stretch>
              <a:fillRect/>
            </a:stretch>
          </p:blipFill>
          <p:spPr>
            <a:xfrm>
              <a:off x="8557922" y="6840862"/>
              <a:ext cx="248142" cy="490796"/>
            </a:xfrm>
            <a:prstGeom prst="rect">
              <a:avLst/>
            </a:prstGeom>
          </p:spPr>
        </p:pic>
        <p:pic>
          <p:nvPicPr>
            <p:cNvPr id="228" name="Image 223" descr="preencoded.png"/>
            <p:cNvPicPr>
              <a:picLocks noChangeAspect="1"/>
            </p:cNvPicPr>
            <p:nvPr/>
          </p:nvPicPr>
          <p:blipFill>
            <a:blip r:embed="rId226"/>
            <a:stretch>
              <a:fillRect/>
            </a:stretch>
          </p:blipFill>
          <p:spPr>
            <a:xfrm>
              <a:off x="8480731" y="7084609"/>
              <a:ext cx="174156" cy="719018"/>
            </a:xfrm>
            <a:prstGeom prst="rect">
              <a:avLst/>
            </a:prstGeom>
          </p:spPr>
        </p:pic>
        <p:pic>
          <p:nvPicPr>
            <p:cNvPr id="229" name="Image 224" descr="preencoded.png"/>
            <p:cNvPicPr>
              <a:picLocks noChangeAspect="1"/>
            </p:cNvPicPr>
            <p:nvPr/>
          </p:nvPicPr>
          <p:blipFill>
            <a:blip r:embed="rId227"/>
            <a:stretch>
              <a:fillRect/>
            </a:stretch>
          </p:blipFill>
          <p:spPr>
            <a:xfrm>
              <a:off x="8118125" y="6065284"/>
              <a:ext cx="201077" cy="367356"/>
            </a:xfrm>
            <a:prstGeom prst="rect">
              <a:avLst/>
            </a:prstGeom>
          </p:spPr>
        </p:pic>
        <p:pic>
          <p:nvPicPr>
            <p:cNvPr id="230" name="Image 225" descr="preencoded.png"/>
            <p:cNvPicPr>
              <a:picLocks noChangeAspect="1"/>
            </p:cNvPicPr>
            <p:nvPr/>
          </p:nvPicPr>
          <p:blipFill>
            <a:blip r:embed="rId228"/>
            <a:stretch>
              <a:fillRect/>
            </a:stretch>
          </p:blipFill>
          <p:spPr>
            <a:xfrm>
              <a:off x="8425996" y="7009967"/>
              <a:ext cx="117920" cy="201471"/>
            </a:xfrm>
            <a:prstGeom prst="rect">
              <a:avLst/>
            </a:prstGeom>
          </p:spPr>
        </p:pic>
        <p:pic>
          <p:nvPicPr>
            <p:cNvPr id="231" name="Image 226" descr="preencoded.png"/>
            <p:cNvPicPr>
              <a:picLocks noChangeAspect="1"/>
            </p:cNvPicPr>
            <p:nvPr/>
          </p:nvPicPr>
          <p:blipFill>
            <a:blip r:embed="rId229"/>
            <a:stretch>
              <a:fillRect/>
            </a:stretch>
          </p:blipFill>
          <p:spPr>
            <a:xfrm>
              <a:off x="2833865" y="6296413"/>
              <a:ext cx="480904" cy="345504"/>
            </a:xfrm>
            <a:prstGeom prst="rect">
              <a:avLst/>
            </a:prstGeom>
          </p:spPr>
        </p:pic>
        <p:pic>
          <p:nvPicPr>
            <p:cNvPr id="232" name="Image 227" descr="preencoded.png"/>
            <p:cNvPicPr>
              <a:picLocks noChangeAspect="1"/>
            </p:cNvPicPr>
            <p:nvPr/>
          </p:nvPicPr>
          <p:blipFill>
            <a:blip r:embed="rId230"/>
            <a:stretch>
              <a:fillRect/>
            </a:stretch>
          </p:blipFill>
          <p:spPr>
            <a:xfrm>
              <a:off x="7992185" y="6976937"/>
              <a:ext cx="433972" cy="788708"/>
            </a:xfrm>
            <a:prstGeom prst="rect">
              <a:avLst/>
            </a:prstGeom>
          </p:spPr>
        </p:pic>
        <p:pic>
          <p:nvPicPr>
            <p:cNvPr id="233" name="Image 228" descr="preencoded.png"/>
            <p:cNvPicPr>
              <a:picLocks noChangeAspect="1"/>
            </p:cNvPicPr>
            <p:nvPr/>
          </p:nvPicPr>
          <p:blipFill>
            <a:blip r:embed="rId231"/>
            <a:stretch>
              <a:fillRect/>
            </a:stretch>
          </p:blipFill>
          <p:spPr>
            <a:xfrm>
              <a:off x="8487358" y="8132257"/>
              <a:ext cx="142889" cy="402941"/>
            </a:xfrm>
            <a:prstGeom prst="rect">
              <a:avLst/>
            </a:prstGeom>
          </p:spPr>
        </p:pic>
        <p:pic>
          <p:nvPicPr>
            <p:cNvPr id="234" name="Image 229" descr="preencoded.png"/>
            <p:cNvPicPr>
              <a:picLocks noChangeAspect="1"/>
            </p:cNvPicPr>
            <p:nvPr/>
          </p:nvPicPr>
          <p:blipFill>
            <a:blip r:embed="rId232"/>
            <a:stretch>
              <a:fillRect/>
            </a:stretch>
          </p:blipFill>
          <p:spPr>
            <a:xfrm>
              <a:off x="8177496" y="7926839"/>
              <a:ext cx="315456" cy="280051"/>
            </a:xfrm>
            <a:prstGeom prst="rect">
              <a:avLst/>
            </a:prstGeom>
          </p:spPr>
        </p:pic>
        <p:pic>
          <p:nvPicPr>
            <p:cNvPr id="235" name="Image 230" descr="preencoded.png"/>
            <p:cNvPicPr>
              <a:picLocks noChangeAspect="1"/>
            </p:cNvPicPr>
            <p:nvPr/>
          </p:nvPicPr>
          <p:blipFill>
            <a:blip r:embed="rId233"/>
            <a:stretch>
              <a:fillRect/>
            </a:stretch>
          </p:blipFill>
          <p:spPr>
            <a:xfrm>
              <a:off x="8480731" y="7694321"/>
              <a:ext cx="126729" cy="310446"/>
            </a:xfrm>
            <a:prstGeom prst="rect">
              <a:avLst/>
            </a:prstGeom>
          </p:spPr>
        </p:pic>
        <p:pic>
          <p:nvPicPr>
            <p:cNvPr id="236" name="Image 231" descr="preencoded.png"/>
            <p:cNvPicPr>
              <a:picLocks noChangeAspect="1"/>
            </p:cNvPicPr>
            <p:nvPr/>
          </p:nvPicPr>
          <p:blipFill>
            <a:blip r:embed="rId234"/>
            <a:stretch>
              <a:fillRect/>
            </a:stretch>
          </p:blipFill>
          <p:spPr>
            <a:xfrm>
              <a:off x="7908945" y="7609501"/>
              <a:ext cx="180686" cy="202707"/>
            </a:xfrm>
            <a:prstGeom prst="rect">
              <a:avLst/>
            </a:prstGeom>
          </p:spPr>
        </p:pic>
        <p:pic>
          <p:nvPicPr>
            <p:cNvPr id="237" name="Image 232" descr="preencoded.png"/>
            <p:cNvPicPr>
              <a:picLocks noChangeAspect="1"/>
            </p:cNvPicPr>
            <p:nvPr/>
          </p:nvPicPr>
          <p:blipFill>
            <a:blip r:embed="rId235"/>
            <a:stretch>
              <a:fillRect/>
            </a:stretch>
          </p:blipFill>
          <p:spPr>
            <a:xfrm>
              <a:off x="7920621" y="7549313"/>
              <a:ext cx="225163" cy="184626"/>
            </a:xfrm>
            <a:prstGeom prst="rect">
              <a:avLst/>
            </a:prstGeom>
          </p:spPr>
        </p:pic>
        <p:pic>
          <p:nvPicPr>
            <p:cNvPr id="238" name="Image 233" descr="preencoded.png"/>
            <p:cNvPicPr>
              <a:picLocks noChangeAspect="1"/>
            </p:cNvPicPr>
            <p:nvPr/>
          </p:nvPicPr>
          <p:blipFill>
            <a:blip r:embed="rId236"/>
            <a:stretch>
              <a:fillRect/>
            </a:stretch>
          </p:blipFill>
          <p:spPr>
            <a:xfrm>
              <a:off x="8057692" y="8016656"/>
              <a:ext cx="78769" cy="182975"/>
            </a:xfrm>
            <a:prstGeom prst="rect">
              <a:avLst/>
            </a:prstGeom>
          </p:spPr>
        </p:pic>
        <p:pic>
          <p:nvPicPr>
            <p:cNvPr id="239" name="Image 234" descr="preencoded.png"/>
            <p:cNvPicPr>
              <a:picLocks noChangeAspect="1"/>
            </p:cNvPicPr>
            <p:nvPr/>
          </p:nvPicPr>
          <p:blipFill>
            <a:blip r:embed="rId237"/>
            <a:stretch>
              <a:fillRect/>
            </a:stretch>
          </p:blipFill>
          <p:spPr>
            <a:xfrm>
              <a:off x="8192870" y="7852187"/>
              <a:ext cx="92117" cy="111627"/>
            </a:xfrm>
            <a:prstGeom prst="rect">
              <a:avLst/>
            </a:prstGeom>
          </p:spPr>
        </p:pic>
        <p:pic>
          <p:nvPicPr>
            <p:cNvPr id="240" name="Image 235" descr="preencoded.png"/>
            <p:cNvPicPr>
              <a:picLocks noChangeAspect="1"/>
            </p:cNvPicPr>
            <p:nvPr/>
          </p:nvPicPr>
          <p:blipFill>
            <a:blip r:embed="rId238"/>
            <a:stretch>
              <a:fillRect/>
            </a:stretch>
          </p:blipFill>
          <p:spPr>
            <a:xfrm>
              <a:off x="9746150" y="4900151"/>
              <a:ext cx="463123" cy="459763"/>
            </a:xfrm>
            <a:prstGeom prst="rect">
              <a:avLst/>
            </a:prstGeom>
          </p:spPr>
        </p:pic>
        <p:pic>
          <p:nvPicPr>
            <p:cNvPr id="241" name="Image 236" descr="preencoded.png"/>
            <p:cNvPicPr>
              <a:picLocks noChangeAspect="1"/>
            </p:cNvPicPr>
            <p:nvPr/>
          </p:nvPicPr>
          <p:blipFill>
            <a:blip r:embed="rId239"/>
            <a:stretch>
              <a:fillRect/>
            </a:stretch>
          </p:blipFill>
          <p:spPr>
            <a:xfrm>
              <a:off x="10505420" y="4762778"/>
              <a:ext cx="555288" cy="368086"/>
            </a:xfrm>
            <a:prstGeom prst="rect">
              <a:avLst/>
            </a:prstGeom>
          </p:spPr>
        </p:pic>
        <p:pic>
          <p:nvPicPr>
            <p:cNvPr id="242" name="Image 237" descr="preencoded.png"/>
            <p:cNvPicPr>
              <a:picLocks noChangeAspect="1"/>
            </p:cNvPicPr>
            <p:nvPr/>
          </p:nvPicPr>
          <p:blipFill>
            <a:blip r:embed="rId240"/>
            <a:stretch>
              <a:fillRect/>
            </a:stretch>
          </p:blipFill>
          <p:spPr>
            <a:xfrm>
              <a:off x="10147079" y="5000544"/>
              <a:ext cx="462924" cy="290773"/>
            </a:xfrm>
            <a:prstGeom prst="rect">
              <a:avLst/>
            </a:prstGeom>
          </p:spPr>
        </p:pic>
        <p:pic>
          <p:nvPicPr>
            <p:cNvPr id="243" name="Image 238" descr="preencoded.png"/>
            <p:cNvPicPr>
              <a:picLocks noChangeAspect="1"/>
            </p:cNvPicPr>
            <p:nvPr/>
          </p:nvPicPr>
          <p:blipFill>
            <a:blip r:embed="rId241"/>
            <a:stretch>
              <a:fillRect/>
            </a:stretch>
          </p:blipFill>
          <p:spPr>
            <a:xfrm>
              <a:off x="10442836" y="5156755"/>
              <a:ext cx="443621" cy="189923"/>
            </a:xfrm>
            <a:prstGeom prst="rect">
              <a:avLst/>
            </a:prstGeom>
          </p:spPr>
        </p:pic>
        <p:pic>
          <p:nvPicPr>
            <p:cNvPr id="244" name="Image 239" descr="preencoded.png"/>
            <p:cNvPicPr>
              <a:picLocks noChangeAspect="1"/>
            </p:cNvPicPr>
            <p:nvPr/>
          </p:nvPicPr>
          <p:blipFill>
            <a:blip r:embed="rId242"/>
            <a:stretch>
              <a:fillRect/>
            </a:stretch>
          </p:blipFill>
          <p:spPr>
            <a:xfrm>
              <a:off x="10376441" y="4539490"/>
              <a:ext cx="257434" cy="232501"/>
            </a:xfrm>
            <a:prstGeom prst="rect">
              <a:avLst/>
            </a:prstGeom>
          </p:spPr>
        </p:pic>
        <p:pic>
          <p:nvPicPr>
            <p:cNvPr id="245" name="Image 240" descr="preencoded.png"/>
            <p:cNvPicPr>
              <a:picLocks noChangeAspect="1"/>
            </p:cNvPicPr>
            <p:nvPr/>
          </p:nvPicPr>
          <p:blipFill>
            <a:blip r:embed="rId243"/>
            <a:stretch>
              <a:fillRect/>
            </a:stretch>
          </p:blipFill>
          <p:spPr>
            <a:xfrm>
              <a:off x="10535870" y="4913492"/>
              <a:ext cx="301295" cy="198687"/>
            </a:xfrm>
            <a:prstGeom prst="rect">
              <a:avLst/>
            </a:prstGeom>
          </p:spPr>
        </p:pic>
        <p:pic>
          <p:nvPicPr>
            <p:cNvPr id="246" name="Image 241" descr="preencoded.png"/>
            <p:cNvPicPr>
              <a:picLocks noChangeAspect="1"/>
            </p:cNvPicPr>
            <p:nvPr/>
          </p:nvPicPr>
          <p:blipFill>
            <a:blip r:embed="rId244"/>
            <a:stretch>
              <a:fillRect/>
            </a:stretch>
          </p:blipFill>
          <p:spPr>
            <a:xfrm>
              <a:off x="10771504" y="5078411"/>
              <a:ext cx="226966" cy="165455"/>
            </a:xfrm>
            <a:prstGeom prst="rect">
              <a:avLst/>
            </a:prstGeom>
          </p:spPr>
        </p:pic>
        <p:pic>
          <p:nvPicPr>
            <p:cNvPr id="247" name="Image 242" descr="preencoded.png"/>
            <p:cNvPicPr>
              <a:picLocks noChangeAspect="1"/>
            </p:cNvPicPr>
            <p:nvPr/>
          </p:nvPicPr>
          <p:blipFill>
            <a:blip r:embed="rId245"/>
            <a:stretch>
              <a:fillRect/>
            </a:stretch>
          </p:blipFill>
          <p:spPr>
            <a:xfrm>
              <a:off x="9808742" y="4776766"/>
              <a:ext cx="246627" cy="169419"/>
            </a:xfrm>
            <a:prstGeom prst="rect">
              <a:avLst/>
            </a:prstGeom>
          </p:spPr>
        </p:pic>
        <p:pic>
          <p:nvPicPr>
            <p:cNvPr id="248" name="Image 243" descr="preencoded.png"/>
            <p:cNvPicPr>
              <a:picLocks noChangeAspect="1"/>
            </p:cNvPicPr>
            <p:nvPr/>
          </p:nvPicPr>
          <p:blipFill>
            <a:blip r:embed="rId246"/>
            <a:stretch>
              <a:fillRect/>
            </a:stretch>
          </p:blipFill>
          <p:spPr>
            <a:xfrm>
              <a:off x="9839010" y="4682768"/>
              <a:ext cx="188476" cy="116306"/>
            </a:xfrm>
            <a:prstGeom prst="rect">
              <a:avLst/>
            </a:prstGeom>
          </p:spPr>
        </p:pic>
        <p:pic>
          <p:nvPicPr>
            <p:cNvPr id="249" name="Image 244" descr="preencoded.png"/>
            <p:cNvPicPr>
              <a:picLocks noChangeAspect="1"/>
            </p:cNvPicPr>
            <p:nvPr/>
          </p:nvPicPr>
          <p:blipFill>
            <a:blip r:embed="rId247"/>
            <a:stretch>
              <a:fillRect/>
            </a:stretch>
          </p:blipFill>
          <p:spPr>
            <a:xfrm>
              <a:off x="10126773" y="4862387"/>
              <a:ext cx="197477" cy="76729"/>
            </a:xfrm>
            <a:prstGeom prst="rect">
              <a:avLst/>
            </a:prstGeom>
          </p:spPr>
        </p:pic>
        <p:pic>
          <p:nvPicPr>
            <p:cNvPr id="250" name="Image 245" descr="preencoded.png"/>
            <p:cNvPicPr>
              <a:picLocks noChangeAspect="1"/>
            </p:cNvPicPr>
            <p:nvPr/>
          </p:nvPicPr>
          <p:blipFill>
            <a:blip r:embed="rId248"/>
            <a:stretch>
              <a:fillRect/>
            </a:stretch>
          </p:blipFill>
          <p:spPr>
            <a:xfrm>
              <a:off x="6651412" y="9359908"/>
              <a:ext cx="680461" cy="313105"/>
            </a:xfrm>
            <a:prstGeom prst="rect">
              <a:avLst/>
            </a:prstGeom>
          </p:spPr>
        </p:pic>
        <p:pic>
          <p:nvPicPr>
            <p:cNvPr id="251" name="Image 246" descr="preencoded.png"/>
            <p:cNvPicPr>
              <a:picLocks noChangeAspect="1"/>
            </p:cNvPicPr>
            <p:nvPr/>
          </p:nvPicPr>
          <p:blipFill>
            <a:blip r:embed="rId249"/>
            <a:stretch>
              <a:fillRect/>
            </a:stretch>
          </p:blipFill>
          <p:spPr>
            <a:xfrm>
              <a:off x="7758978" y="2272348"/>
              <a:ext cx="1048109" cy="1479929"/>
            </a:xfrm>
            <a:prstGeom prst="rect">
              <a:avLst/>
            </a:prstGeom>
          </p:spPr>
        </p:pic>
        <p:pic>
          <p:nvPicPr>
            <p:cNvPr id="252" name="Image 247" descr="preencoded.png"/>
            <p:cNvPicPr>
              <a:picLocks noChangeAspect="1"/>
            </p:cNvPicPr>
            <p:nvPr/>
          </p:nvPicPr>
          <p:blipFill>
            <a:blip r:embed="rId250"/>
            <a:stretch>
              <a:fillRect/>
            </a:stretch>
          </p:blipFill>
          <p:spPr>
            <a:xfrm>
              <a:off x="7945941" y="2370627"/>
              <a:ext cx="484629" cy="457541"/>
            </a:xfrm>
            <a:prstGeom prst="rect">
              <a:avLst/>
            </a:prstGeom>
          </p:spPr>
        </p:pic>
        <p:pic>
          <p:nvPicPr>
            <p:cNvPr id="253" name="Image 248" descr="preencoded.png"/>
            <p:cNvPicPr>
              <a:picLocks noChangeAspect="1"/>
            </p:cNvPicPr>
            <p:nvPr/>
          </p:nvPicPr>
          <p:blipFill>
            <a:blip r:embed="rId251"/>
            <a:stretch>
              <a:fillRect/>
            </a:stretch>
          </p:blipFill>
          <p:spPr>
            <a:xfrm>
              <a:off x="7759181" y="2536082"/>
              <a:ext cx="691295" cy="480140"/>
            </a:xfrm>
            <a:prstGeom prst="rect">
              <a:avLst/>
            </a:prstGeom>
          </p:spPr>
        </p:pic>
        <p:pic>
          <p:nvPicPr>
            <p:cNvPr id="254" name="Image 249" descr="preencoded.png"/>
            <p:cNvPicPr>
              <a:picLocks noChangeAspect="1"/>
            </p:cNvPicPr>
            <p:nvPr/>
          </p:nvPicPr>
          <p:blipFill>
            <a:blip r:embed="rId252"/>
            <a:stretch>
              <a:fillRect/>
            </a:stretch>
          </p:blipFill>
          <p:spPr>
            <a:xfrm>
              <a:off x="8129147" y="2065512"/>
              <a:ext cx="625975" cy="429531"/>
            </a:xfrm>
            <a:prstGeom prst="rect">
              <a:avLst/>
            </a:prstGeom>
          </p:spPr>
        </p:pic>
        <p:pic>
          <p:nvPicPr>
            <p:cNvPr id="255" name="Image 250" descr="preencoded.png"/>
            <p:cNvPicPr>
              <a:picLocks noChangeAspect="1"/>
            </p:cNvPicPr>
            <p:nvPr/>
          </p:nvPicPr>
          <p:blipFill>
            <a:blip r:embed="rId253"/>
            <a:stretch>
              <a:fillRect/>
            </a:stretch>
          </p:blipFill>
          <p:spPr>
            <a:xfrm>
              <a:off x="8808452" y="1814006"/>
              <a:ext cx="236950" cy="224239"/>
            </a:xfrm>
            <a:prstGeom prst="rect">
              <a:avLst/>
            </a:prstGeom>
          </p:spPr>
        </p:pic>
        <p:pic>
          <p:nvPicPr>
            <p:cNvPr id="256" name="Image 251" descr="preencoded.png"/>
            <p:cNvPicPr>
              <a:picLocks noChangeAspect="1"/>
            </p:cNvPicPr>
            <p:nvPr/>
          </p:nvPicPr>
          <p:blipFill>
            <a:blip r:embed="rId254"/>
            <a:stretch>
              <a:fillRect/>
            </a:stretch>
          </p:blipFill>
          <p:spPr>
            <a:xfrm>
              <a:off x="8720544" y="2013824"/>
              <a:ext cx="157232" cy="170285"/>
            </a:xfrm>
            <a:prstGeom prst="rect">
              <a:avLst/>
            </a:prstGeom>
          </p:spPr>
        </p:pic>
        <p:pic>
          <p:nvPicPr>
            <p:cNvPr id="257" name="Image 252" descr="preencoded.png"/>
            <p:cNvPicPr>
              <a:picLocks noChangeAspect="1"/>
            </p:cNvPicPr>
            <p:nvPr/>
          </p:nvPicPr>
          <p:blipFill>
            <a:blip r:embed="rId255"/>
            <a:stretch>
              <a:fillRect/>
            </a:stretch>
          </p:blipFill>
          <p:spPr>
            <a:xfrm>
              <a:off x="2003134" y="6886113"/>
              <a:ext cx="307859" cy="178544"/>
            </a:xfrm>
            <a:prstGeom prst="rect">
              <a:avLst/>
            </a:prstGeom>
          </p:spPr>
        </p:pic>
        <p:pic>
          <p:nvPicPr>
            <p:cNvPr id="258" name="Image 253" descr="preencoded.png"/>
            <p:cNvPicPr>
              <a:picLocks noChangeAspect="1"/>
            </p:cNvPicPr>
            <p:nvPr/>
          </p:nvPicPr>
          <p:blipFill>
            <a:blip r:embed="rId256"/>
            <a:stretch>
              <a:fillRect/>
            </a:stretch>
          </p:blipFill>
          <p:spPr>
            <a:xfrm>
              <a:off x="5650540" y="9000564"/>
              <a:ext cx="1327445" cy="811168"/>
            </a:xfrm>
            <a:prstGeom prst="rect">
              <a:avLst/>
            </a:prstGeom>
          </p:spPr>
        </p:pic>
        <p:pic>
          <p:nvPicPr>
            <p:cNvPr id="259" name="Image 254" descr="preencoded.png"/>
            <p:cNvPicPr>
              <a:picLocks noChangeAspect="1"/>
            </p:cNvPicPr>
            <p:nvPr/>
          </p:nvPicPr>
          <p:blipFill>
            <a:blip r:embed="rId257"/>
            <a:stretch>
              <a:fillRect/>
            </a:stretch>
          </p:blipFill>
          <p:spPr>
            <a:xfrm>
              <a:off x="5588036" y="9089735"/>
              <a:ext cx="838047" cy="423089"/>
            </a:xfrm>
            <a:prstGeom prst="rect">
              <a:avLst/>
            </a:prstGeom>
          </p:spPr>
        </p:pic>
        <p:pic>
          <p:nvPicPr>
            <p:cNvPr id="260" name="Image 255" descr="preencoded.png"/>
            <p:cNvPicPr>
              <a:picLocks noChangeAspect="1"/>
            </p:cNvPicPr>
            <p:nvPr/>
          </p:nvPicPr>
          <p:blipFill>
            <a:blip r:embed="rId258"/>
            <a:stretch>
              <a:fillRect/>
            </a:stretch>
          </p:blipFill>
          <p:spPr>
            <a:xfrm>
              <a:off x="5209347" y="3815127"/>
              <a:ext cx="400652" cy="626765"/>
            </a:xfrm>
            <a:prstGeom prst="rect">
              <a:avLst/>
            </a:prstGeom>
          </p:spPr>
        </p:pic>
        <p:pic>
          <p:nvPicPr>
            <p:cNvPr id="261" name="Image 256" descr="preencoded.png"/>
            <p:cNvPicPr>
              <a:picLocks noChangeAspect="1"/>
            </p:cNvPicPr>
            <p:nvPr/>
          </p:nvPicPr>
          <p:blipFill>
            <a:blip r:embed="rId259"/>
            <a:stretch>
              <a:fillRect/>
            </a:stretch>
          </p:blipFill>
          <p:spPr>
            <a:xfrm>
              <a:off x="4972516" y="3813164"/>
              <a:ext cx="284609" cy="484214"/>
            </a:xfrm>
            <a:prstGeom prst="rect">
              <a:avLst/>
            </a:prstGeom>
          </p:spPr>
        </p:pic>
        <p:pic>
          <p:nvPicPr>
            <p:cNvPr id="262" name="Image 257" descr="preencoded.png"/>
            <p:cNvPicPr>
              <a:picLocks noChangeAspect="1"/>
            </p:cNvPicPr>
            <p:nvPr/>
          </p:nvPicPr>
          <p:blipFill>
            <a:blip r:embed="rId260"/>
            <a:stretch>
              <a:fillRect/>
            </a:stretch>
          </p:blipFill>
          <p:spPr>
            <a:xfrm>
              <a:off x="5016781" y="4636942"/>
              <a:ext cx="204266" cy="307125"/>
            </a:xfrm>
            <a:prstGeom prst="rect">
              <a:avLst/>
            </a:prstGeom>
          </p:spPr>
        </p:pic>
        <p:pic>
          <p:nvPicPr>
            <p:cNvPr id="263" name="Image 258" descr="preencoded.png"/>
            <p:cNvPicPr>
              <a:picLocks noChangeAspect="1"/>
            </p:cNvPicPr>
            <p:nvPr/>
          </p:nvPicPr>
          <p:blipFill>
            <a:blip r:embed="rId261"/>
            <a:stretch>
              <a:fillRect/>
            </a:stretch>
          </p:blipFill>
          <p:spPr>
            <a:xfrm>
              <a:off x="5111991" y="5010122"/>
              <a:ext cx="141988" cy="209927"/>
            </a:xfrm>
            <a:prstGeom prst="rect">
              <a:avLst/>
            </a:prstGeom>
          </p:spPr>
        </p:pic>
        <p:pic>
          <p:nvPicPr>
            <p:cNvPr id="264" name="Image 259" descr="preencoded.png"/>
            <p:cNvPicPr>
              <a:picLocks noChangeAspect="1"/>
            </p:cNvPicPr>
            <p:nvPr/>
          </p:nvPicPr>
          <p:blipFill>
            <a:blip r:embed="rId262"/>
            <a:stretch>
              <a:fillRect/>
            </a:stretch>
          </p:blipFill>
          <p:spPr>
            <a:xfrm>
              <a:off x="5240687" y="3928785"/>
              <a:ext cx="165650" cy="307821"/>
            </a:xfrm>
            <a:prstGeom prst="rect">
              <a:avLst/>
            </a:prstGeom>
          </p:spPr>
        </p:pic>
        <p:pic>
          <p:nvPicPr>
            <p:cNvPr id="265" name="Image 260" descr="preencoded.png"/>
            <p:cNvPicPr>
              <a:picLocks noChangeAspect="1"/>
            </p:cNvPicPr>
            <p:nvPr/>
          </p:nvPicPr>
          <p:blipFill>
            <a:blip r:embed="rId263"/>
            <a:stretch>
              <a:fillRect/>
            </a:stretch>
          </p:blipFill>
          <p:spPr>
            <a:xfrm>
              <a:off x="2518660" y="7459273"/>
              <a:ext cx="925667" cy="636403"/>
            </a:xfrm>
            <a:prstGeom prst="rect">
              <a:avLst/>
            </a:prstGeom>
          </p:spPr>
        </p:pic>
        <p:pic>
          <p:nvPicPr>
            <p:cNvPr id="266" name="Image 261" descr="preencoded.png"/>
            <p:cNvPicPr>
              <a:picLocks noChangeAspect="1"/>
            </p:cNvPicPr>
            <p:nvPr/>
          </p:nvPicPr>
          <p:blipFill>
            <a:blip r:embed="rId264"/>
            <a:stretch>
              <a:fillRect/>
            </a:stretch>
          </p:blipFill>
          <p:spPr>
            <a:xfrm>
              <a:off x="2775417" y="7201226"/>
              <a:ext cx="824491" cy="789611"/>
            </a:xfrm>
            <a:prstGeom prst="rect">
              <a:avLst/>
            </a:prstGeom>
          </p:spPr>
        </p:pic>
        <p:pic>
          <p:nvPicPr>
            <p:cNvPr id="267" name="Image 262" descr="preencoded.png"/>
            <p:cNvPicPr>
              <a:picLocks noChangeAspect="1"/>
            </p:cNvPicPr>
            <p:nvPr/>
          </p:nvPicPr>
          <p:blipFill>
            <a:blip r:embed="rId265"/>
            <a:stretch>
              <a:fillRect/>
            </a:stretch>
          </p:blipFill>
          <p:spPr>
            <a:xfrm>
              <a:off x="3329042" y="7954773"/>
              <a:ext cx="390227" cy="294732"/>
            </a:xfrm>
            <a:prstGeom prst="rect">
              <a:avLst/>
            </a:prstGeom>
          </p:spPr>
        </p:pic>
        <p:pic>
          <p:nvPicPr>
            <p:cNvPr id="268" name="Image 263" descr="preencoded.png"/>
            <p:cNvPicPr>
              <a:picLocks noChangeAspect="1"/>
            </p:cNvPicPr>
            <p:nvPr/>
          </p:nvPicPr>
          <p:blipFill>
            <a:blip r:embed="rId266"/>
            <a:stretch>
              <a:fillRect/>
            </a:stretch>
          </p:blipFill>
          <p:spPr>
            <a:xfrm>
              <a:off x="3747216" y="7888179"/>
              <a:ext cx="340904" cy="421438"/>
            </a:xfrm>
            <a:prstGeom prst="rect">
              <a:avLst/>
            </a:prstGeom>
          </p:spPr>
        </p:pic>
        <p:pic>
          <p:nvPicPr>
            <p:cNvPr id="269" name="Image 264" descr="preencoded.png"/>
            <p:cNvPicPr>
              <a:picLocks noChangeAspect="1"/>
            </p:cNvPicPr>
            <p:nvPr/>
          </p:nvPicPr>
          <p:blipFill>
            <a:blip r:embed="rId267"/>
            <a:stretch>
              <a:fillRect/>
            </a:stretch>
          </p:blipFill>
          <p:spPr>
            <a:xfrm>
              <a:off x="3673733" y="7895357"/>
              <a:ext cx="305713" cy="406910"/>
            </a:xfrm>
            <a:prstGeom prst="rect">
              <a:avLst/>
            </a:prstGeom>
          </p:spPr>
        </p:pic>
        <p:pic>
          <p:nvPicPr>
            <p:cNvPr id="270" name="Image 265" descr="preencoded.png"/>
            <p:cNvPicPr>
              <a:picLocks noChangeAspect="1"/>
            </p:cNvPicPr>
            <p:nvPr/>
          </p:nvPicPr>
          <p:blipFill>
            <a:blip r:embed="rId268"/>
            <a:stretch>
              <a:fillRect/>
            </a:stretch>
          </p:blipFill>
          <p:spPr>
            <a:xfrm>
              <a:off x="3327537" y="7471364"/>
              <a:ext cx="339764" cy="206166"/>
            </a:xfrm>
            <a:prstGeom prst="rect">
              <a:avLst/>
            </a:prstGeom>
          </p:spPr>
        </p:pic>
        <p:pic>
          <p:nvPicPr>
            <p:cNvPr id="271" name="Image 266" descr="preencoded.png"/>
            <p:cNvPicPr>
              <a:picLocks noChangeAspect="1"/>
            </p:cNvPicPr>
            <p:nvPr/>
          </p:nvPicPr>
          <p:blipFill>
            <a:blip r:embed="rId269"/>
            <a:stretch>
              <a:fillRect/>
            </a:stretch>
          </p:blipFill>
          <p:spPr>
            <a:xfrm>
              <a:off x="3762688" y="8231882"/>
              <a:ext cx="166737" cy="139495"/>
            </a:xfrm>
            <a:prstGeom prst="rect">
              <a:avLst/>
            </a:prstGeom>
          </p:spPr>
        </p:pic>
        <p:pic>
          <p:nvPicPr>
            <p:cNvPr id="272" name="Image 267" descr="preencoded.png"/>
            <p:cNvPicPr>
              <a:picLocks noChangeAspect="1"/>
            </p:cNvPicPr>
            <p:nvPr/>
          </p:nvPicPr>
          <p:blipFill>
            <a:blip r:embed="rId270"/>
            <a:stretch>
              <a:fillRect/>
            </a:stretch>
          </p:blipFill>
          <p:spPr>
            <a:xfrm>
              <a:off x="6480380" y="9141926"/>
              <a:ext cx="172378" cy="229214"/>
            </a:xfrm>
            <a:prstGeom prst="rect">
              <a:avLst/>
            </a:prstGeom>
          </p:spPr>
        </p:pic>
        <p:pic>
          <p:nvPicPr>
            <p:cNvPr id="273" name="Image 268" descr="preencoded.png"/>
            <p:cNvPicPr>
              <a:picLocks noChangeAspect="1"/>
            </p:cNvPicPr>
            <p:nvPr/>
          </p:nvPicPr>
          <p:blipFill>
            <a:blip r:embed="rId271"/>
            <a:stretch>
              <a:fillRect/>
            </a:stretch>
          </p:blipFill>
          <p:spPr>
            <a:xfrm>
              <a:off x="6220014" y="8973145"/>
              <a:ext cx="224711" cy="189942"/>
            </a:xfrm>
            <a:prstGeom prst="rect">
              <a:avLst/>
            </a:prstGeom>
          </p:spPr>
        </p:pic>
        <p:pic>
          <p:nvPicPr>
            <p:cNvPr id="274" name="Image 269" descr="preencoded.png"/>
            <p:cNvPicPr>
              <a:picLocks noChangeAspect="1"/>
            </p:cNvPicPr>
            <p:nvPr/>
          </p:nvPicPr>
          <p:blipFill>
            <a:blip r:embed="rId272"/>
            <a:stretch>
              <a:fillRect/>
            </a:stretch>
          </p:blipFill>
          <p:spPr>
            <a:xfrm>
              <a:off x="7147292" y="3189618"/>
              <a:ext cx="667753" cy="589762"/>
            </a:xfrm>
            <a:prstGeom prst="rect">
              <a:avLst/>
            </a:prstGeom>
          </p:spPr>
        </p:pic>
        <p:pic>
          <p:nvPicPr>
            <p:cNvPr id="275" name="Image 270" descr="preencoded.png"/>
            <p:cNvPicPr>
              <a:picLocks noChangeAspect="1"/>
            </p:cNvPicPr>
            <p:nvPr/>
          </p:nvPicPr>
          <p:blipFill>
            <a:blip r:embed="rId273"/>
            <a:stretch>
              <a:fillRect/>
            </a:stretch>
          </p:blipFill>
          <p:spPr>
            <a:xfrm>
              <a:off x="7513881" y="3040662"/>
              <a:ext cx="655687" cy="559604"/>
            </a:xfrm>
            <a:prstGeom prst="rect">
              <a:avLst/>
            </a:prstGeom>
          </p:spPr>
        </p:pic>
        <p:pic>
          <p:nvPicPr>
            <p:cNvPr id="276" name="Image 271" descr="preencoded.png"/>
            <p:cNvPicPr>
              <a:picLocks noChangeAspect="1"/>
            </p:cNvPicPr>
            <p:nvPr/>
          </p:nvPicPr>
          <p:blipFill>
            <a:blip r:embed="rId274"/>
            <a:stretch>
              <a:fillRect/>
            </a:stretch>
          </p:blipFill>
          <p:spPr>
            <a:xfrm>
              <a:off x="7832641" y="2813605"/>
              <a:ext cx="384163" cy="269815"/>
            </a:xfrm>
            <a:prstGeom prst="rect">
              <a:avLst/>
            </a:prstGeom>
          </p:spPr>
        </p:pic>
        <p:pic>
          <p:nvPicPr>
            <p:cNvPr id="277" name="Image 272" descr="preencoded.png"/>
            <p:cNvPicPr>
              <a:picLocks noChangeAspect="1"/>
            </p:cNvPicPr>
            <p:nvPr/>
          </p:nvPicPr>
          <p:blipFill>
            <a:blip r:embed="rId275"/>
            <a:stretch>
              <a:fillRect/>
            </a:stretch>
          </p:blipFill>
          <p:spPr>
            <a:xfrm>
              <a:off x="7251605" y="3115308"/>
              <a:ext cx="387797" cy="330940"/>
            </a:xfrm>
            <a:prstGeom prst="rect">
              <a:avLst/>
            </a:prstGeom>
          </p:spPr>
        </p:pic>
        <p:pic>
          <p:nvPicPr>
            <p:cNvPr id="278" name="Image 273" descr="preencoded.png"/>
            <p:cNvPicPr>
              <a:picLocks noChangeAspect="1"/>
            </p:cNvPicPr>
            <p:nvPr/>
          </p:nvPicPr>
          <p:blipFill>
            <a:blip r:embed="rId276"/>
            <a:stretch>
              <a:fillRect/>
            </a:stretch>
          </p:blipFill>
          <p:spPr>
            <a:xfrm>
              <a:off x="1707603" y="6895029"/>
              <a:ext cx="1117370" cy="1133190"/>
            </a:xfrm>
            <a:prstGeom prst="rect">
              <a:avLst/>
            </a:prstGeom>
          </p:spPr>
        </p:pic>
        <p:pic>
          <p:nvPicPr>
            <p:cNvPr id="279" name="Image 274" descr="preencoded.png"/>
            <p:cNvPicPr>
              <a:picLocks noChangeAspect="1"/>
            </p:cNvPicPr>
            <p:nvPr/>
          </p:nvPicPr>
          <p:blipFill>
            <a:blip r:embed="rId277"/>
            <a:stretch>
              <a:fillRect/>
            </a:stretch>
          </p:blipFill>
          <p:spPr>
            <a:xfrm>
              <a:off x="2238937" y="7835996"/>
              <a:ext cx="407331" cy="399089"/>
            </a:xfrm>
            <a:prstGeom prst="rect">
              <a:avLst/>
            </a:prstGeom>
          </p:spPr>
        </p:pic>
        <p:pic>
          <p:nvPicPr>
            <p:cNvPr id="280" name="Image 275" descr="preencoded.png"/>
            <p:cNvPicPr>
              <a:picLocks noChangeAspect="1"/>
            </p:cNvPicPr>
            <p:nvPr/>
          </p:nvPicPr>
          <p:blipFill>
            <a:blip r:embed="rId278"/>
            <a:stretch>
              <a:fillRect/>
            </a:stretch>
          </p:blipFill>
          <p:spPr>
            <a:xfrm>
              <a:off x="5799983" y="4607424"/>
              <a:ext cx="379172" cy="888873"/>
            </a:xfrm>
            <a:prstGeom prst="rect">
              <a:avLst/>
            </a:prstGeom>
          </p:spPr>
        </p:pic>
        <p:pic>
          <p:nvPicPr>
            <p:cNvPr id="281" name="Image 276" descr="preencoded.png"/>
            <p:cNvPicPr>
              <a:picLocks noChangeAspect="1"/>
            </p:cNvPicPr>
            <p:nvPr/>
          </p:nvPicPr>
          <p:blipFill>
            <a:blip r:embed="rId279"/>
            <a:stretch>
              <a:fillRect/>
            </a:stretch>
          </p:blipFill>
          <p:spPr>
            <a:xfrm>
              <a:off x="5687085" y="5277979"/>
              <a:ext cx="361467" cy="432667"/>
            </a:xfrm>
            <a:prstGeom prst="rect">
              <a:avLst/>
            </a:prstGeom>
          </p:spPr>
        </p:pic>
        <p:pic>
          <p:nvPicPr>
            <p:cNvPr id="282" name="Image 277" descr="preencoded.png"/>
            <p:cNvPicPr>
              <a:picLocks noChangeAspect="1"/>
            </p:cNvPicPr>
            <p:nvPr/>
          </p:nvPicPr>
          <p:blipFill>
            <a:blip r:embed="rId280"/>
            <a:stretch>
              <a:fillRect/>
            </a:stretch>
          </p:blipFill>
          <p:spPr>
            <a:xfrm>
              <a:off x="3428470" y="6679687"/>
              <a:ext cx="116934" cy="120222"/>
            </a:xfrm>
            <a:prstGeom prst="rect">
              <a:avLst/>
            </a:prstGeom>
          </p:spPr>
        </p:pic>
        <p:pic>
          <p:nvPicPr>
            <p:cNvPr id="283" name="Image 278" descr="preencoded.png"/>
            <p:cNvPicPr>
              <a:picLocks noChangeAspect="1"/>
            </p:cNvPicPr>
            <p:nvPr/>
          </p:nvPicPr>
          <p:blipFill>
            <a:blip r:embed="rId281"/>
            <a:stretch>
              <a:fillRect/>
            </a:stretch>
          </p:blipFill>
          <p:spPr>
            <a:xfrm>
              <a:off x="5472758" y="2801210"/>
              <a:ext cx="421888" cy="718486"/>
            </a:xfrm>
            <a:prstGeom prst="rect">
              <a:avLst/>
            </a:prstGeom>
          </p:spPr>
        </p:pic>
        <p:pic>
          <p:nvPicPr>
            <p:cNvPr id="284" name="Image 279" descr="preencoded.png"/>
            <p:cNvPicPr>
              <a:picLocks noChangeAspect="1"/>
            </p:cNvPicPr>
            <p:nvPr/>
          </p:nvPicPr>
          <p:blipFill>
            <a:blip r:embed="rId282"/>
            <a:stretch>
              <a:fillRect/>
            </a:stretch>
          </p:blipFill>
          <p:spPr>
            <a:xfrm>
              <a:off x="5493523" y="2562087"/>
              <a:ext cx="126958" cy="351141"/>
            </a:xfrm>
            <a:prstGeom prst="rect">
              <a:avLst/>
            </a:prstGeom>
          </p:spPr>
        </p:pic>
        <p:pic>
          <p:nvPicPr>
            <p:cNvPr id="285" name="Image 280" descr="preencoded.png"/>
            <p:cNvPicPr>
              <a:picLocks noChangeAspect="1"/>
            </p:cNvPicPr>
            <p:nvPr/>
          </p:nvPicPr>
          <p:blipFill>
            <a:blip r:embed="rId283"/>
            <a:stretch>
              <a:fillRect/>
            </a:stretch>
          </p:blipFill>
          <p:spPr>
            <a:xfrm>
              <a:off x="3216148" y="8199566"/>
              <a:ext cx="287451" cy="276180"/>
            </a:xfrm>
            <a:prstGeom prst="rect">
              <a:avLst/>
            </a:prstGeom>
          </p:spPr>
        </p:pic>
        <p:pic>
          <p:nvPicPr>
            <p:cNvPr id="286" name="Image 281" descr="preencoded.png"/>
            <p:cNvPicPr>
              <a:picLocks noChangeAspect="1"/>
            </p:cNvPicPr>
            <p:nvPr/>
          </p:nvPicPr>
          <p:blipFill>
            <a:blip r:embed="rId284"/>
            <a:stretch>
              <a:fillRect/>
            </a:stretch>
          </p:blipFill>
          <p:spPr>
            <a:xfrm>
              <a:off x="3065378" y="8011013"/>
              <a:ext cx="268949" cy="293931"/>
            </a:xfrm>
            <a:prstGeom prst="rect">
              <a:avLst/>
            </a:prstGeom>
          </p:spPr>
        </p:pic>
        <p:pic>
          <p:nvPicPr>
            <p:cNvPr id="287" name="Image 282" descr="preencoded.png"/>
            <p:cNvPicPr>
              <a:picLocks noChangeAspect="1"/>
            </p:cNvPicPr>
            <p:nvPr/>
          </p:nvPicPr>
          <p:blipFill>
            <a:blip r:embed="rId285"/>
            <a:stretch>
              <a:fillRect/>
            </a:stretch>
          </p:blipFill>
          <p:spPr>
            <a:xfrm>
              <a:off x="2933913" y="8133505"/>
              <a:ext cx="189340" cy="206828"/>
            </a:xfrm>
            <a:prstGeom prst="rect">
              <a:avLst/>
            </a:prstGeom>
          </p:spPr>
        </p:pic>
        <p:pic>
          <p:nvPicPr>
            <p:cNvPr id="288" name="Image 283" descr="preencoded.png"/>
            <p:cNvPicPr>
              <a:picLocks noChangeAspect="1"/>
            </p:cNvPicPr>
            <p:nvPr/>
          </p:nvPicPr>
          <p:blipFill>
            <a:blip r:embed="rId286"/>
            <a:stretch>
              <a:fillRect/>
            </a:stretch>
          </p:blipFill>
          <p:spPr>
            <a:xfrm>
              <a:off x="3427809" y="8436992"/>
              <a:ext cx="119246" cy="82088"/>
            </a:xfrm>
            <a:prstGeom prst="rect">
              <a:avLst/>
            </a:prstGeom>
          </p:spPr>
        </p:pic>
        <p:pic>
          <p:nvPicPr>
            <p:cNvPr id="289" name="Image 284" descr="preencoded.png"/>
            <p:cNvPicPr>
              <a:picLocks noChangeAspect="1"/>
            </p:cNvPicPr>
            <p:nvPr/>
          </p:nvPicPr>
          <p:blipFill>
            <a:blip r:embed="rId287"/>
            <a:stretch>
              <a:fillRect/>
            </a:stretch>
          </p:blipFill>
          <p:spPr>
            <a:xfrm>
              <a:off x="8537220" y="7331329"/>
              <a:ext cx="164428" cy="382463"/>
            </a:xfrm>
            <a:prstGeom prst="rect">
              <a:avLst/>
            </a:prstGeom>
          </p:spPr>
        </p:pic>
        <p:pic>
          <p:nvPicPr>
            <p:cNvPr id="290" name="Image 285" descr="preencoded.png"/>
            <p:cNvPicPr>
              <a:picLocks noChangeAspect="1"/>
            </p:cNvPicPr>
            <p:nvPr/>
          </p:nvPicPr>
          <p:blipFill>
            <a:blip r:embed="rId288"/>
            <a:stretch>
              <a:fillRect/>
            </a:stretch>
          </p:blipFill>
          <p:spPr>
            <a:xfrm>
              <a:off x="7336216" y="4710224"/>
              <a:ext cx="186584" cy="267514"/>
            </a:xfrm>
            <a:prstGeom prst="rect">
              <a:avLst/>
            </a:prstGeom>
          </p:spPr>
        </p:pic>
        <p:pic>
          <p:nvPicPr>
            <p:cNvPr id="291" name="Image 286" descr="preencoded.png"/>
            <p:cNvPicPr>
              <a:picLocks noChangeAspect="1"/>
            </p:cNvPicPr>
            <p:nvPr/>
          </p:nvPicPr>
          <p:blipFill>
            <a:blip r:embed="rId289"/>
            <a:stretch>
              <a:fillRect/>
            </a:stretch>
          </p:blipFill>
          <p:spPr>
            <a:xfrm>
              <a:off x="7274867" y="4528128"/>
              <a:ext cx="203334" cy="215790"/>
            </a:xfrm>
            <a:prstGeom prst="rect">
              <a:avLst/>
            </a:prstGeom>
          </p:spPr>
        </p:pic>
        <p:pic>
          <p:nvPicPr>
            <p:cNvPr id="292" name="Image 287" descr="preencoded.png"/>
            <p:cNvPicPr>
              <a:picLocks noChangeAspect="1"/>
            </p:cNvPicPr>
            <p:nvPr/>
          </p:nvPicPr>
          <p:blipFill>
            <a:blip r:embed="rId290"/>
            <a:stretch>
              <a:fillRect/>
            </a:stretch>
          </p:blipFill>
          <p:spPr>
            <a:xfrm>
              <a:off x="7222073" y="4578778"/>
              <a:ext cx="148778" cy="214021"/>
            </a:xfrm>
            <a:prstGeom prst="rect">
              <a:avLst/>
            </a:prstGeom>
          </p:spPr>
        </p:pic>
        <p:pic>
          <p:nvPicPr>
            <p:cNvPr id="293" name="Image 288" descr="preencoded.png"/>
            <p:cNvPicPr>
              <a:picLocks noChangeAspect="1"/>
            </p:cNvPicPr>
            <p:nvPr/>
          </p:nvPicPr>
          <p:blipFill>
            <a:blip r:embed="rId291"/>
            <a:stretch>
              <a:fillRect/>
            </a:stretch>
          </p:blipFill>
          <p:spPr>
            <a:xfrm>
              <a:off x="7563999" y="6215973"/>
              <a:ext cx="474100" cy="616610"/>
            </a:xfrm>
            <a:prstGeom prst="rect">
              <a:avLst/>
            </a:prstGeom>
          </p:spPr>
        </p:pic>
        <p:pic>
          <p:nvPicPr>
            <p:cNvPr id="294" name="Image 289" descr="preencoded.png"/>
            <p:cNvPicPr>
              <a:picLocks noChangeAspect="1"/>
            </p:cNvPicPr>
            <p:nvPr/>
          </p:nvPicPr>
          <p:blipFill>
            <a:blip r:embed="rId292"/>
            <a:stretch>
              <a:fillRect/>
            </a:stretch>
          </p:blipFill>
          <p:spPr>
            <a:xfrm>
              <a:off x="8041940" y="5957364"/>
              <a:ext cx="210176" cy="810175"/>
            </a:xfrm>
            <a:prstGeom prst="rect">
              <a:avLst/>
            </a:prstGeom>
          </p:spPr>
        </p:pic>
        <p:pic>
          <p:nvPicPr>
            <p:cNvPr id="295" name="Image 290" descr="preencoded.png"/>
            <p:cNvPicPr>
              <a:picLocks noChangeAspect="1"/>
            </p:cNvPicPr>
            <p:nvPr/>
          </p:nvPicPr>
          <p:blipFill>
            <a:blip r:embed="rId293"/>
            <a:stretch>
              <a:fillRect/>
            </a:stretch>
          </p:blipFill>
          <p:spPr>
            <a:xfrm>
              <a:off x="7614275" y="5985106"/>
              <a:ext cx="252058" cy="306583"/>
            </a:xfrm>
            <a:prstGeom prst="rect">
              <a:avLst/>
            </a:prstGeom>
          </p:spPr>
        </p:pic>
        <p:pic>
          <p:nvPicPr>
            <p:cNvPr id="296" name="Image 291" descr="preencoded.png"/>
            <p:cNvPicPr>
              <a:picLocks noChangeAspect="1"/>
            </p:cNvPicPr>
            <p:nvPr/>
          </p:nvPicPr>
          <p:blipFill>
            <a:blip r:embed="rId294"/>
            <a:stretch>
              <a:fillRect/>
            </a:stretch>
          </p:blipFill>
          <p:spPr>
            <a:xfrm>
              <a:off x="8043956" y="6439243"/>
              <a:ext cx="71364" cy="210058"/>
            </a:xfrm>
            <a:prstGeom prst="rect">
              <a:avLst/>
            </a:prstGeom>
          </p:spPr>
        </p:pic>
        <p:pic>
          <p:nvPicPr>
            <p:cNvPr id="297" name="Image 292" descr="preencoded.png"/>
            <p:cNvPicPr>
              <a:picLocks noChangeAspect="1"/>
            </p:cNvPicPr>
            <p:nvPr/>
          </p:nvPicPr>
          <p:blipFill>
            <a:blip r:embed="rId295"/>
            <a:stretch>
              <a:fillRect/>
            </a:stretch>
          </p:blipFill>
          <p:spPr>
            <a:xfrm>
              <a:off x="8026365" y="6156195"/>
              <a:ext cx="50986" cy="119562"/>
            </a:xfrm>
            <a:prstGeom prst="rect">
              <a:avLst/>
            </a:prstGeom>
          </p:spPr>
        </p:pic>
        <p:pic>
          <p:nvPicPr>
            <p:cNvPr id="298" name="Image 293" descr="preencoded.png"/>
            <p:cNvPicPr>
              <a:picLocks noChangeAspect="1"/>
            </p:cNvPicPr>
            <p:nvPr/>
          </p:nvPicPr>
          <p:blipFill>
            <a:blip r:embed="rId296"/>
            <a:stretch>
              <a:fillRect/>
            </a:stretch>
          </p:blipFill>
          <p:spPr>
            <a:xfrm>
              <a:off x="3942516" y="6680808"/>
              <a:ext cx="406355" cy="575875"/>
            </a:xfrm>
            <a:prstGeom prst="rect">
              <a:avLst/>
            </a:prstGeom>
          </p:spPr>
        </p:pic>
        <p:pic>
          <p:nvPicPr>
            <p:cNvPr id="299" name="Image 294" descr="preencoded.png"/>
            <p:cNvPicPr>
              <a:picLocks noChangeAspect="1"/>
            </p:cNvPicPr>
            <p:nvPr/>
          </p:nvPicPr>
          <p:blipFill>
            <a:blip r:embed="rId297"/>
            <a:stretch>
              <a:fillRect/>
            </a:stretch>
          </p:blipFill>
          <p:spPr>
            <a:xfrm>
              <a:off x="4257690" y="7083152"/>
              <a:ext cx="103276" cy="165272"/>
            </a:xfrm>
            <a:prstGeom prst="rect">
              <a:avLst/>
            </a:prstGeom>
          </p:spPr>
        </p:pic>
        <p:pic>
          <p:nvPicPr>
            <p:cNvPr id="300" name="Image 295" descr="preencoded.png"/>
            <p:cNvPicPr>
              <a:picLocks noChangeAspect="1"/>
            </p:cNvPicPr>
            <p:nvPr/>
          </p:nvPicPr>
          <p:blipFill>
            <a:blip r:embed="rId298"/>
            <a:stretch>
              <a:fillRect/>
            </a:stretch>
          </p:blipFill>
          <p:spPr>
            <a:xfrm>
              <a:off x="5286068" y="9631601"/>
              <a:ext cx="265796" cy="297900"/>
            </a:xfrm>
            <a:prstGeom prst="rect">
              <a:avLst/>
            </a:prstGeom>
          </p:spPr>
        </p:pic>
        <p:pic>
          <p:nvPicPr>
            <p:cNvPr id="301" name="Image 296" descr="preencoded.png"/>
            <p:cNvPicPr>
              <a:picLocks noChangeAspect="1"/>
            </p:cNvPicPr>
            <p:nvPr/>
          </p:nvPicPr>
          <p:blipFill>
            <a:blip r:embed="rId299"/>
            <a:stretch>
              <a:fillRect/>
            </a:stretch>
          </p:blipFill>
          <p:spPr>
            <a:xfrm>
              <a:off x="5511970" y="9765125"/>
              <a:ext cx="134804" cy="228586"/>
            </a:xfrm>
            <a:prstGeom prst="rect">
              <a:avLst/>
            </a:prstGeom>
          </p:spPr>
        </p:pic>
        <p:pic>
          <p:nvPicPr>
            <p:cNvPr id="302" name="Image 297" descr="preencoded.png"/>
            <p:cNvPicPr>
              <a:picLocks noChangeAspect="1"/>
            </p:cNvPicPr>
            <p:nvPr/>
          </p:nvPicPr>
          <p:blipFill>
            <a:blip r:embed="rId300"/>
            <a:stretch>
              <a:fillRect/>
            </a:stretch>
          </p:blipFill>
          <p:spPr>
            <a:xfrm>
              <a:off x="5308657" y="9566908"/>
              <a:ext cx="354104" cy="163334"/>
            </a:xfrm>
            <a:prstGeom prst="rect">
              <a:avLst/>
            </a:prstGeom>
          </p:spPr>
        </p:pic>
        <p:pic>
          <p:nvPicPr>
            <p:cNvPr id="303" name="Image 298" descr="preencoded.png"/>
            <p:cNvPicPr>
              <a:picLocks noChangeAspect="1"/>
            </p:cNvPicPr>
            <p:nvPr/>
          </p:nvPicPr>
          <p:blipFill>
            <a:blip r:embed="rId301"/>
            <a:stretch>
              <a:fillRect/>
            </a:stretch>
          </p:blipFill>
          <p:spPr>
            <a:xfrm>
              <a:off x="5351031" y="3419497"/>
              <a:ext cx="184782" cy="235490"/>
            </a:xfrm>
            <a:prstGeom prst="rect">
              <a:avLst/>
            </a:prstGeom>
          </p:spPr>
        </p:pic>
        <p:pic>
          <p:nvPicPr>
            <p:cNvPr id="304" name="Image 299" descr="preencoded.png"/>
            <p:cNvPicPr>
              <a:picLocks noChangeAspect="1"/>
            </p:cNvPicPr>
            <p:nvPr/>
          </p:nvPicPr>
          <p:blipFill>
            <a:blip r:embed="rId302"/>
            <a:stretch>
              <a:fillRect/>
            </a:stretch>
          </p:blipFill>
          <p:spPr>
            <a:xfrm>
              <a:off x="1713773" y="7064462"/>
              <a:ext cx="176061" cy="170520"/>
            </a:xfrm>
            <a:prstGeom prst="rect">
              <a:avLst/>
            </a:prstGeom>
          </p:spPr>
        </p:pic>
        <p:pic>
          <p:nvPicPr>
            <p:cNvPr id="305" name="Image 300" descr="preencoded.png"/>
            <p:cNvPicPr>
              <a:picLocks noChangeAspect="1"/>
            </p:cNvPicPr>
            <p:nvPr/>
          </p:nvPicPr>
          <p:blipFill>
            <a:blip r:embed="rId303"/>
            <a:stretch>
              <a:fillRect/>
            </a:stretch>
          </p:blipFill>
          <p:spPr>
            <a:xfrm>
              <a:off x="9037652" y="4622175"/>
              <a:ext cx="801359" cy="304805"/>
            </a:xfrm>
            <a:prstGeom prst="rect">
              <a:avLst/>
            </a:prstGeom>
          </p:spPr>
        </p:pic>
        <p:pic>
          <p:nvPicPr>
            <p:cNvPr id="306" name="Image 301" descr="preencoded.png"/>
            <p:cNvPicPr>
              <a:picLocks noChangeAspect="1"/>
            </p:cNvPicPr>
            <p:nvPr/>
          </p:nvPicPr>
          <p:blipFill>
            <a:blip r:embed="rId304"/>
            <a:stretch>
              <a:fillRect/>
            </a:stretch>
          </p:blipFill>
          <p:spPr>
            <a:xfrm>
              <a:off x="8971917" y="4868103"/>
              <a:ext cx="444282" cy="139378"/>
            </a:xfrm>
            <a:prstGeom prst="rect">
              <a:avLst/>
            </a:prstGeom>
          </p:spPr>
        </p:pic>
        <p:pic>
          <p:nvPicPr>
            <p:cNvPr id="307" name="Image 302" descr="preencoded.png"/>
            <p:cNvPicPr>
              <a:picLocks noChangeAspect="1"/>
            </p:cNvPicPr>
            <p:nvPr/>
          </p:nvPicPr>
          <p:blipFill>
            <a:blip r:embed="rId305"/>
            <a:stretch>
              <a:fillRect/>
            </a:stretch>
          </p:blipFill>
          <p:spPr>
            <a:xfrm>
              <a:off x="8836662" y="4545738"/>
              <a:ext cx="206854" cy="183100"/>
            </a:xfrm>
            <a:prstGeom prst="rect">
              <a:avLst/>
            </a:prstGeom>
          </p:spPr>
        </p:pic>
        <p:pic>
          <p:nvPicPr>
            <p:cNvPr id="308" name="Image 303" descr="preencoded.png"/>
            <p:cNvPicPr>
              <a:picLocks noChangeAspect="1"/>
            </p:cNvPicPr>
            <p:nvPr/>
          </p:nvPicPr>
          <p:blipFill>
            <a:blip r:embed="rId306"/>
            <a:stretch>
              <a:fillRect/>
            </a:stretch>
          </p:blipFill>
          <p:spPr>
            <a:xfrm>
              <a:off x="8582140" y="4855893"/>
              <a:ext cx="381003" cy="117239"/>
            </a:xfrm>
            <a:prstGeom prst="rect">
              <a:avLst/>
            </a:prstGeom>
          </p:spPr>
        </p:pic>
        <p:pic>
          <p:nvPicPr>
            <p:cNvPr id="309" name="Image 304" descr="preencoded.png"/>
            <p:cNvPicPr>
              <a:picLocks noChangeAspect="1"/>
            </p:cNvPicPr>
            <p:nvPr/>
          </p:nvPicPr>
          <p:blipFill>
            <a:blip r:embed="rId307"/>
            <a:stretch>
              <a:fillRect/>
            </a:stretch>
          </p:blipFill>
          <p:spPr>
            <a:xfrm>
              <a:off x="8765137" y="4588942"/>
              <a:ext cx="92490" cy="59967"/>
            </a:xfrm>
            <a:prstGeom prst="rect">
              <a:avLst/>
            </a:prstGeom>
          </p:spPr>
        </p:pic>
        <p:pic>
          <p:nvPicPr>
            <p:cNvPr id="310" name="Image 305" descr="preencoded.png"/>
            <p:cNvPicPr>
              <a:picLocks noChangeAspect="1"/>
            </p:cNvPicPr>
            <p:nvPr/>
          </p:nvPicPr>
          <p:blipFill>
            <a:blip r:embed="rId308"/>
            <a:stretch>
              <a:fillRect/>
            </a:stretch>
          </p:blipFill>
          <p:spPr>
            <a:xfrm>
              <a:off x="8944170" y="4871045"/>
              <a:ext cx="108676" cy="76653"/>
            </a:xfrm>
            <a:prstGeom prst="rect">
              <a:avLst/>
            </a:prstGeom>
          </p:spPr>
        </p:pic>
        <p:pic>
          <p:nvPicPr>
            <p:cNvPr id="311" name="Image 306" descr="preencoded.png"/>
            <p:cNvPicPr>
              <a:picLocks noChangeAspect="1"/>
            </p:cNvPicPr>
            <p:nvPr/>
          </p:nvPicPr>
          <p:blipFill>
            <a:blip r:embed="rId309"/>
            <a:stretch>
              <a:fillRect/>
            </a:stretch>
          </p:blipFill>
          <p:spPr>
            <a:xfrm>
              <a:off x="5534597" y="5481100"/>
              <a:ext cx="180165" cy="284702"/>
            </a:xfrm>
            <a:prstGeom prst="rect">
              <a:avLst/>
            </a:prstGeom>
          </p:spPr>
        </p:pic>
        <p:pic>
          <p:nvPicPr>
            <p:cNvPr id="312" name="Image 307" descr="preencoded.png"/>
            <p:cNvPicPr>
              <a:picLocks noChangeAspect="1"/>
            </p:cNvPicPr>
            <p:nvPr/>
          </p:nvPicPr>
          <p:blipFill>
            <a:blip r:embed="rId310"/>
            <a:stretch>
              <a:fillRect/>
            </a:stretch>
          </p:blipFill>
          <p:spPr>
            <a:xfrm>
              <a:off x="5622812" y="5510631"/>
              <a:ext cx="111747" cy="227758"/>
            </a:xfrm>
            <a:prstGeom prst="rect">
              <a:avLst/>
            </a:prstGeom>
          </p:spPr>
        </p:pic>
        <p:pic>
          <p:nvPicPr>
            <p:cNvPr id="313" name="Image 308" descr="preencoded.png"/>
            <p:cNvPicPr>
              <a:picLocks noChangeAspect="1"/>
            </p:cNvPicPr>
            <p:nvPr/>
          </p:nvPicPr>
          <p:blipFill>
            <a:blip r:embed="rId311"/>
            <a:stretch>
              <a:fillRect/>
            </a:stretch>
          </p:blipFill>
          <p:spPr>
            <a:xfrm>
              <a:off x="4145181" y="6837893"/>
              <a:ext cx="579800" cy="375859"/>
            </a:xfrm>
            <a:prstGeom prst="rect">
              <a:avLst/>
            </a:prstGeom>
          </p:spPr>
        </p:pic>
        <p:pic>
          <p:nvPicPr>
            <p:cNvPr id="314" name="Image 309" descr="preencoded.png"/>
            <p:cNvPicPr>
              <a:picLocks noChangeAspect="1"/>
            </p:cNvPicPr>
            <p:nvPr/>
          </p:nvPicPr>
          <p:blipFill>
            <a:blip r:embed="rId312"/>
            <a:stretch>
              <a:fillRect/>
            </a:stretch>
          </p:blipFill>
          <p:spPr>
            <a:xfrm>
              <a:off x="5429531" y="5825914"/>
              <a:ext cx="132482" cy="252842"/>
            </a:xfrm>
            <a:prstGeom prst="rect">
              <a:avLst/>
            </a:prstGeom>
          </p:spPr>
        </p:pic>
        <p:pic>
          <p:nvPicPr>
            <p:cNvPr id="315" name="Image 310" descr="preencoded.png"/>
            <p:cNvPicPr>
              <a:picLocks noChangeAspect="1"/>
            </p:cNvPicPr>
            <p:nvPr/>
          </p:nvPicPr>
          <p:blipFill>
            <a:blip r:embed="rId313"/>
            <a:stretch>
              <a:fillRect/>
            </a:stretch>
          </p:blipFill>
          <p:spPr>
            <a:xfrm>
              <a:off x="5469852" y="5502129"/>
              <a:ext cx="87865" cy="189213"/>
            </a:xfrm>
            <a:prstGeom prst="rect">
              <a:avLst/>
            </a:prstGeom>
          </p:spPr>
        </p:pic>
        <p:pic>
          <p:nvPicPr>
            <p:cNvPr id="316" name="Image 311" descr="preencoded.png"/>
            <p:cNvPicPr>
              <a:picLocks noChangeAspect="1"/>
            </p:cNvPicPr>
            <p:nvPr/>
          </p:nvPicPr>
          <p:blipFill>
            <a:blip r:embed="rId314"/>
            <a:stretch>
              <a:fillRect/>
            </a:stretch>
          </p:blipFill>
          <p:spPr>
            <a:xfrm>
              <a:off x="5352260" y="3529149"/>
              <a:ext cx="392438" cy="621614"/>
            </a:xfrm>
            <a:prstGeom prst="rect">
              <a:avLst/>
            </a:prstGeom>
          </p:spPr>
        </p:pic>
        <p:pic>
          <p:nvPicPr>
            <p:cNvPr id="317" name="Image 312" descr="preencoded.png"/>
            <p:cNvPicPr>
              <a:picLocks noChangeAspect="1"/>
            </p:cNvPicPr>
            <p:nvPr/>
          </p:nvPicPr>
          <p:blipFill>
            <a:blip r:embed="rId315"/>
            <a:stretch>
              <a:fillRect/>
            </a:stretch>
          </p:blipFill>
          <p:spPr>
            <a:xfrm>
              <a:off x="5499912" y="9510095"/>
              <a:ext cx="588327" cy="232741"/>
            </a:xfrm>
            <a:prstGeom prst="rect">
              <a:avLst/>
            </a:prstGeom>
          </p:spPr>
        </p:pic>
        <p:pic>
          <p:nvPicPr>
            <p:cNvPr id="318" name="Image 313" descr="preencoded.png"/>
            <p:cNvPicPr>
              <a:picLocks noChangeAspect="1"/>
            </p:cNvPicPr>
            <p:nvPr/>
          </p:nvPicPr>
          <p:blipFill>
            <a:blip r:embed="rId316"/>
            <a:stretch>
              <a:fillRect/>
            </a:stretch>
          </p:blipFill>
          <p:spPr>
            <a:xfrm>
              <a:off x="5899494" y="9649892"/>
              <a:ext cx="343665" cy="348497"/>
            </a:xfrm>
            <a:prstGeom prst="rect">
              <a:avLst/>
            </a:prstGeom>
          </p:spPr>
        </p:pic>
        <p:pic>
          <p:nvPicPr>
            <p:cNvPr id="319" name="Image 314" descr="preencoded.png"/>
            <p:cNvPicPr>
              <a:picLocks noChangeAspect="1"/>
            </p:cNvPicPr>
            <p:nvPr/>
          </p:nvPicPr>
          <p:blipFill>
            <a:blip r:embed="rId317"/>
            <a:stretch>
              <a:fillRect/>
            </a:stretch>
          </p:blipFill>
          <p:spPr>
            <a:xfrm>
              <a:off x="5371088" y="9648521"/>
              <a:ext cx="300622" cy="171793"/>
            </a:xfrm>
            <a:prstGeom prst="rect">
              <a:avLst/>
            </a:prstGeom>
          </p:spPr>
        </p:pic>
        <p:pic>
          <p:nvPicPr>
            <p:cNvPr id="320" name="Image 315" descr="preencoded.png"/>
            <p:cNvPicPr>
              <a:picLocks noChangeAspect="1"/>
            </p:cNvPicPr>
            <p:nvPr/>
          </p:nvPicPr>
          <p:blipFill>
            <a:blip r:embed="rId318"/>
            <a:stretch>
              <a:fillRect/>
            </a:stretch>
          </p:blipFill>
          <p:spPr>
            <a:xfrm>
              <a:off x="7629408" y="3791424"/>
              <a:ext cx="491208" cy="914164"/>
            </a:xfrm>
            <a:prstGeom prst="rect">
              <a:avLst/>
            </a:prstGeom>
          </p:spPr>
        </p:pic>
        <p:pic>
          <p:nvPicPr>
            <p:cNvPr id="321" name="Image 316" descr="preencoded.png"/>
            <p:cNvPicPr>
              <a:picLocks noChangeAspect="1"/>
            </p:cNvPicPr>
            <p:nvPr/>
          </p:nvPicPr>
          <p:blipFill>
            <a:blip r:embed="rId319"/>
            <a:stretch>
              <a:fillRect/>
            </a:stretch>
          </p:blipFill>
          <p:spPr>
            <a:xfrm>
              <a:off x="7942558" y="3819516"/>
              <a:ext cx="515050" cy="692545"/>
            </a:xfrm>
            <a:prstGeom prst="rect">
              <a:avLst/>
            </a:prstGeom>
          </p:spPr>
        </p:pic>
        <p:pic>
          <p:nvPicPr>
            <p:cNvPr id="322" name="Image 317" descr="preencoded.png"/>
            <p:cNvPicPr>
              <a:picLocks noChangeAspect="1"/>
            </p:cNvPicPr>
            <p:nvPr/>
          </p:nvPicPr>
          <p:blipFill>
            <a:blip r:embed="rId320"/>
            <a:stretch>
              <a:fillRect/>
            </a:stretch>
          </p:blipFill>
          <p:spPr>
            <a:xfrm>
              <a:off x="5753599" y="3013252"/>
              <a:ext cx="257320" cy="496411"/>
            </a:xfrm>
            <a:prstGeom prst="rect">
              <a:avLst/>
            </a:prstGeom>
          </p:spPr>
        </p:pic>
        <p:pic>
          <p:nvPicPr>
            <p:cNvPr id="323" name="Image 318" descr="preencoded.png"/>
            <p:cNvPicPr>
              <a:picLocks noChangeAspect="1"/>
            </p:cNvPicPr>
            <p:nvPr/>
          </p:nvPicPr>
          <p:blipFill>
            <a:blip r:embed="rId321"/>
            <a:stretch>
              <a:fillRect/>
            </a:stretch>
          </p:blipFill>
          <p:spPr>
            <a:xfrm>
              <a:off x="2785590" y="8040438"/>
              <a:ext cx="338000" cy="437950"/>
            </a:xfrm>
            <a:prstGeom prst="rect">
              <a:avLst/>
            </a:prstGeom>
          </p:spPr>
        </p:pic>
        <p:pic>
          <p:nvPicPr>
            <p:cNvPr id="324" name="Image 319" descr="preencoded.png"/>
            <p:cNvPicPr>
              <a:picLocks noChangeAspect="1"/>
            </p:cNvPicPr>
            <p:nvPr/>
          </p:nvPicPr>
          <p:blipFill>
            <a:blip r:embed="rId322"/>
            <a:stretch>
              <a:fillRect/>
            </a:stretch>
          </p:blipFill>
          <p:spPr>
            <a:xfrm>
              <a:off x="2695045" y="8028218"/>
              <a:ext cx="128275" cy="149154"/>
            </a:xfrm>
            <a:prstGeom prst="rect">
              <a:avLst/>
            </a:prstGeom>
          </p:spPr>
        </p:pic>
        <p:pic>
          <p:nvPicPr>
            <p:cNvPr id="325" name="Image 320" descr="preencoded.png"/>
            <p:cNvPicPr>
              <a:picLocks noChangeAspect="1"/>
            </p:cNvPicPr>
            <p:nvPr/>
          </p:nvPicPr>
          <p:blipFill>
            <a:blip r:embed="rId323"/>
            <a:stretch>
              <a:fillRect/>
            </a:stretch>
          </p:blipFill>
          <p:spPr>
            <a:xfrm>
              <a:off x="5140853" y="9251294"/>
              <a:ext cx="704285" cy="328654"/>
            </a:xfrm>
            <a:prstGeom prst="rect">
              <a:avLst/>
            </a:prstGeom>
          </p:spPr>
        </p:pic>
        <p:pic>
          <p:nvPicPr>
            <p:cNvPr id="326" name="Image 321" descr="preencoded.png"/>
            <p:cNvPicPr>
              <a:picLocks noChangeAspect="1"/>
            </p:cNvPicPr>
            <p:nvPr/>
          </p:nvPicPr>
          <p:blipFill>
            <a:blip r:embed="rId324"/>
            <a:stretch>
              <a:fillRect/>
            </a:stretch>
          </p:blipFill>
          <p:spPr>
            <a:xfrm>
              <a:off x="5530303" y="9320271"/>
              <a:ext cx="462449" cy="322782"/>
            </a:xfrm>
            <a:prstGeom prst="rect">
              <a:avLst/>
            </a:prstGeom>
          </p:spPr>
        </p:pic>
        <p:pic>
          <p:nvPicPr>
            <p:cNvPr id="327" name="Image 322" descr="preencoded.png"/>
            <p:cNvPicPr>
              <a:picLocks noChangeAspect="1"/>
            </p:cNvPicPr>
            <p:nvPr/>
          </p:nvPicPr>
          <p:blipFill>
            <a:blip r:embed="rId325"/>
            <a:stretch>
              <a:fillRect/>
            </a:stretch>
          </p:blipFill>
          <p:spPr>
            <a:xfrm>
              <a:off x="5876148" y="9414405"/>
              <a:ext cx="309508" cy="337150"/>
            </a:xfrm>
            <a:prstGeom prst="rect">
              <a:avLst/>
            </a:prstGeom>
          </p:spPr>
        </p:pic>
        <p:pic>
          <p:nvPicPr>
            <p:cNvPr id="328" name="Image 323" descr="preencoded.png"/>
            <p:cNvPicPr>
              <a:picLocks noChangeAspect="1"/>
            </p:cNvPicPr>
            <p:nvPr/>
          </p:nvPicPr>
          <p:blipFill>
            <a:blip r:embed="rId326"/>
            <a:stretch>
              <a:fillRect/>
            </a:stretch>
          </p:blipFill>
          <p:spPr>
            <a:xfrm>
              <a:off x="5640630" y="9319419"/>
              <a:ext cx="236180" cy="131335"/>
            </a:xfrm>
            <a:prstGeom prst="rect">
              <a:avLst/>
            </a:prstGeom>
          </p:spPr>
        </p:pic>
        <p:pic>
          <p:nvPicPr>
            <p:cNvPr id="329" name="Image 324" descr="preencoded.png"/>
            <p:cNvPicPr>
              <a:picLocks noChangeAspect="1"/>
            </p:cNvPicPr>
            <p:nvPr/>
          </p:nvPicPr>
          <p:blipFill>
            <a:blip r:embed="rId327"/>
            <a:stretch>
              <a:fillRect/>
            </a:stretch>
          </p:blipFill>
          <p:spPr>
            <a:xfrm>
              <a:off x="8773270" y="7106410"/>
              <a:ext cx="57613" cy="145653"/>
            </a:xfrm>
            <a:prstGeom prst="rect">
              <a:avLst/>
            </a:prstGeom>
          </p:spPr>
        </p:pic>
        <p:pic>
          <p:nvPicPr>
            <p:cNvPr id="330" name="Image 325" descr="preencoded.png"/>
            <p:cNvPicPr>
              <a:picLocks noChangeAspect="1"/>
            </p:cNvPicPr>
            <p:nvPr/>
          </p:nvPicPr>
          <p:blipFill>
            <a:blip r:embed="rId328"/>
            <a:stretch>
              <a:fillRect/>
            </a:stretch>
          </p:blipFill>
          <p:spPr>
            <a:xfrm>
              <a:off x="4418773" y="6912862"/>
              <a:ext cx="134440" cy="105262"/>
            </a:xfrm>
            <a:prstGeom prst="rect">
              <a:avLst/>
            </a:prstGeom>
          </p:spPr>
        </p:pic>
        <p:pic>
          <p:nvPicPr>
            <p:cNvPr id="331" name="Image 326" descr="preencoded.png"/>
            <p:cNvPicPr>
              <a:picLocks noChangeAspect="1"/>
            </p:cNvPicPr>
            <p:nvPr/>
          </p:nvPicPr>
          <p:blipFill>
            <a:blip r:embed="rId329"/>
            <a:stretch>
              <a:fillRect/>
            </a:stretch>
          </p:blipFill>
          <p:spPr>
            <a:xfrm>
              <a:off x="8856231" y="4467120"/>
              <a:ext cx="491591" cy="149492"/>
            </a:xfrm>
            <a:prstGeom prst="rect">
              <a:avLst/>
            </a:prstGeom>
          </p:spPr>
        </p:pic>
        <p:pic>
          <p:nvPicPr>
            <p:cNvPr id="332" name="Image 327" descr="preencoded.png"/>
            <p:cNvPicPr>
              <a:picLocks noChangeAspect="1"/>
            </p:cNvPicPr>
            <p:nvPr/>
          </p:nvPicPr>
          <p:blipFill>
            <a:blip r:embed="rId330"/>
            <a:stretch>
              <a:fillRect/>
            </a:stretch>
          </p:blipFill>
          <p:spPr>
            <a:xfrm>
              <a:off x="9213052" y="4446905"/>
              <a:ext cx="238492" cy="170532"/>
            </a:xfrm>
            <a:prstGeom prst="rect">
              <a:avLst/>
            </a:prstGeom>
          </p:spPr>
        </p:pic>
        <p:pic>
          <p:nvPicPr>
            <p:cNvPr id="333" name="Image 328" descr="preencoded.png"/>
            <p:cNvPicPr>
              <a:picLocks noChangeAspect="1"/>
            </p:cNvPicPr>
            <p:nvPr/>
          </p:nvPicPr>
          <p:blipFill>
            <a:blip r:embed="rId331"/>
            <a:stretch>
              <a:fillRect/>
            </a:stretch>
          </p:blipFill>
          <p:spPr>
            <a:xfrm>
              <a:off x="9403976" y="4600246"/>
              <a:ext cx="200903" cy="151006"/>
            </a:xfrm>
            <a:prstGeom prst="rect">
              <a:avLst/>
            </a:prstGeom>
          </p:spPr>
        </p:pic>
        <p:pic>
          <p:nvPicPr>
            <p:cNvPr id="334" name="Image 329" descr="preencoded.png"/>
            <p:cNvPicPr>
              <a:picLocks noChangeAspect="1"/>
            </p:cNvPicPr>
            <p:nvPr/>
          </p:nvPicPr>
          <p:blipFill>
            <a:blip r:embed="rId332"/>
            <a:stretch>
              <a:fillRect/>
            </a:stretch>
          </p:blipFill>
          <p:spPr>
            <a:xfrm>
              <a:off x="9500871" y="5226021"/>
              <a:ext cx="393302" cy="329347"/>
            </a:xfrm>
            <a:prstGeom prst="rect">
              <a:avLst/>
            </a:prstGeom>
          </p:spPr>
        </p:pic>
        <p:pic>
          <p:nvPicPr>
            <p:cNvPr id="335" name="Image 330" descr="preencoded.png"/>
            <p:cNvPicPr>
              <a:picLocks noChangeAspect="1"/>
            </p:cNvPicPr>
            <p:nvPr/>
          </p:nvPicPr>
          <p:blipFill>
            <a:blip r:embed="rId333"/>
            <a:stretch>
              <a:fillRect/>
            </a:stretch>
          </p:blipFill>
          <p:spPr>
            <a:xfrm>
              <a:off x="9900526" y="5037015"/>
              <a:ext cx="441893" cy="332623"/>
            </a:xfrm>
            <a:prstGeom prst="rect">
              <a:avLst/>
            </a:prstGeom>
          </p:spPr>
        </p:pic>
        <p:pic>
          <p:nvPicPr>
            <p:cNvPr id="336" name="Image 331" descr="preencoded.png"/>
            <p:cNvPicPr>
              <a:picLocks noChangeAspect="1"/>
            </p:cNvPicPr>
            <p:nvPr/>
          </p:nvPicPr>
          <p:blipFill>
            <a:blip r:embed="rId334"/>
            <a:stretch>
              <a:fillRect/>
            </a:stretch>
          </p:blipFill>
          <p:spPr>
            <a:xfrm>
              <a:off x="9777613" y="5373759"/>
              <a:ext cx="245861" cy="246390"/>
            </a:xfrm>
            <a:prstGeom prst="rect">
              <a:avLst/>
            </a:prstGeom>
          </p:spPr>
        </p:pic>
        <p:pic>
          <p:nvPicPr>
            <p:cNvPr id="337" name="Image 332" descr="preencoded.png"/>
            <p:cNvPicPr>
              <a:picLocks noChangeAspect="1"/>
            </p:cNvPicPr>
            <p:nvPr/>
          </p:nvPicPr>
          <p:blipFill>
            <a:blip r:embed="rId335"/>
            <a:stretch>
              <a:fillRect/>
            </a:stretch>
          </p:blipFill>
          <p:spPr>
            <a:xfrm>
              <a:off x="10052672" y="5312601"/>
              <a:ext cx="187018" cy="138774"/>
            </a:xfrm>
            <a:prstGeom prst="rect">
              <a:avLst/>
            </a:prstGeom>
          </p:spPr>
        </p:pic>
        <p:pic>
          <p:nvPicPr>
            <p:cNvPr id="338" name="Image 333" descr="preencoded.png"/>
            <p:cNvPicPr>
              <a:picLocks noChangeAspect="1"/>
            </p:cNvPicPr>
            <p:nvPr/>
          </p:nvPicPr>
          <p:blipFill>
            <a:blip r:embed="rId336"/>
            <a:stretch>
              <a:fillRect/>
            </a:stretch>
          </p:blipFill>
          <p:spPr>
            <a:xfrm>
              <a:off x="8486015" y="2682629"/>
              <a:ext cx="259962" cy="518882"/>
            </a:xfrm>
            <a:prstGeom prst="rect">
              <a:avLst/>
            </a:prstGeom>
          </p:spPr>
        </p:pic>
        <p:pic>
          <p:nvPicPr>
            <p:cNvPr id="339" name="Image 334" descr="preencoded.png"/>
            <p:cNvPicPr>
              <a:picLocks noChangeAspect="1"/>
            </p:cNvPicPr>
            <p:nvPr/>
          </p:nvPicPr>
          <p:blipFill>
            <a:blip r:embed="rId337"/>
            <a:stretch>
              <a:fillRect/>
            </a:stretch>
          </p:blipFill>
          <p:spPr>
            <a:xfrm>
              <a:off x="8643637" y="2411482"/>
              <a:ext cx="118525" cy="299234"/>
            </a:xfrm>
            <a:prstGeom prst="rect">
              <a:avLst/>
            </a:prstGeom>
          </p:spPr>
        </p:pic>
        <p:pic>
          <p:nvPicPr>
            <p:cNvPr id="340" name="Image 335" descr="preencoded.png"/>
            <p:cNvPicPr>
              <a:picLocks noChangeAspect="1"/>
            </p:cNvPicPr>
            <p:nvPr/>
          </p:nvPicPr>
          <p:blipFill>
            <a:blip r:embed="rId338"/>
            <a:stretch>
              <a:fillRect/>
            </a:stretch>
          </p:blipFill>
          <p:spPr>
            <a:xfrm>
              <a:off x="8300375" y="3099785"/>
              <a:ext cx="276148" cy="523493"/>
            </a:xfrm>
            <a:prstGeom prst="rect">
              <a:avLst/>
            </a:prstGeom>
          </p:spPr>
        </p:pic>
        <p:pic>
          <p:nvPicPr>
            <p:cNvPr id="341" name="Image 336" descr="preencoded.png"/>
            <p:cNvPicPr>
              <a:picLocks noChangeAspect="1"/>
            </p:cNvPicPr>
            <p:nvPr/>
          </p:nvPicPr>
          <p:blipFill>
            <a:blip r:embed="rId339"/>
            <a:stretch>
              <a:fillRect/>
            </a:stretch>
          </p:blipFill>
          <p:spPr>
            <a:xfrm>
              <a:off x="8447045" y="3538727"/>
              <a:ext cx="204460" cy="222428"/>
            </a:xfrm>
            <a:prstGeom prst="rect">
              <a:avLst/>
            </a:prstGeom>
          </p:spPr>
        </p:pic>
        <p:pic>
          <p:nvPicPr>
            <p:cNvPr id="342" name="Image 337" descr="preencoded.png"/>
            <p:cNvPicPr>
              <a:picLocks noChangeAspect="1"/>
            </p:cNvPicPr>
            <p:nvPr/>
          </p:nvPicPr>
          <p:blipFill>
            <a:blip r:embed="rId340"/>
            <a:stretch>
              <a:fillRect/>
            </a:stretch>
          </p:blipFill>
          <p:spPr>
            <a:xfrm>
              <a:off x="7534646" y="4055616"/>
              <a:ext cx="346137" cy="764267"/>
            </a:xfrm>
            <a:prstGeom prst="rect">
              <a:avLst/>
            </a:prstGeom>
          </p:spPr>
        </p:pic>
        <p:pic>
          <p:nvPicPr>
            <p:cNvPr id="343" name="Image 338" descr="preencoded.png"/>
            <p:cNvPicPr>
              <a:picLocks noChangeAspect="1"/>
            </p:cNvPicPr>
            <p:nvPr/>
          </p:nvPicPr>
          <p:blipFill>
            <a:blip r:embed="rId341"/>
            <a:stretch>
              <a:fillRect/>
            </a:stretch>
          </p:blipFill>
          <p:spPr>
            <a:xfrm>
              <a:off x="9258060" y="5018047"/>
              <a:ext cx="589056" cy="465694"/>
            </a:xfrm>
            <a:prstGeom prst="rect">
              <a:avLst/>
            </a:prstGeom>
          </p:spPr>
        </p:pic>
        <p:pic>
          <p:nvPicPr>
            <p:cNvPr id="344" name="Image 339" descr="preencoded.png"/>
            <p:cNvPicPr>
              <a:picLocks noChangeAspect="1"/>
            </p:cNvPicPr>
            <p:nvPr/>
          </p:nvPicPr>
          <p:blipFill>
            <a:blip r:embed="rId342"/>
            <a:stretch>
              <a:fillRect/>
            </a:stretch>
          </p:blipFill>
          <p:spPr>
            <a:xfrm>
              <a:off x="9553944" y="5454351"/>
              <a:ext cx="364779" cy="152265"/>
            </a:xfrm>
            <a:prstGeom prst="rect">
              <a:avLst/>
            </a:prstGeom>
          </p:spPr>
        </p:pic>
        <p:pic>
          <p:nvPicPr>
            <p:cNvPr id="345" name="Image 340" descr="preencoded.png"/>
            <p:cNvPicPr>
              <a:picLocks noChangeAspect="1"/>
            </p:cNvPicPr>
            <p:nvPr/>
          </p:nvPicPr>
          <p:blipFill>
            <a:blip r:embed="rId343"/>
            <a:stretch>
              <a:fillRect/>
            </a:stretch>
          </p:blipFill>
          <p:spPr>
            <a:xfrm>
              <a:off x="5945846" y="7331329"/>
              <a:ext cx="862993" cy="647018"/>
            </a:xfrm>
            <a:prstGeom prst="rect">
              <a:avLst/>
            </a:prstGeom>
          </p:spPr>
        </p:pic>
        <p:pic>
          <p:nvPicPr>
            <p:cNvPr id="346" name="Image 341" descr="preencoded.png"/>
            <p:cNvPicPr>
              <a:picLocks noChangeAspect="1"/>
            </p:cNvPicPr>
            <p:nvPr/>
          </p:nvPicPr>
          <p:blipFill>
            <a:blip r:embed="rId344"/>
            <a:stretch>
              <a:fillRect/>
            </a:stretch>
          </p:blipFill>
          <p:spPr>
            <a:xfrm>
              <a:off x="8943839" y="5211276"/>
              <a:ext cx="284124" cy="195400"/>
            </a:xfrm>
            <a:prstGeom prst="rect">
              <a:avLst/>
            </a:prstGeom>
          </p:spPr>
        </p:pic>
        <p:pic>
          <p:nvPicPr>
            <p:cNvPr id="347" name="Image 342" descr="preencoded.png"/>
            <p:cNvPicPr>
              <a:picLocks noChangeAspect="1"/>
            </p:cNvPicPr>
            <p:nvPr/>
          </p:nvPicPr>
          <p:blipFill>
            <a:blip r:embed="rId345"/>
            <a:stretch>
              <a:fillRect/>
            </a:stretch>
          </p:blipFill>
          <p:spPr>
            <a:xfrm>
              <a:off x="8835826" y="5334127"/>
              <a:ext cx="334285" cy="201444"/>
            </a:xfrm>
            <a:prstGeom prst="rect">
              <a:avLst/>
            </a:prstGeom>
          </p:spPr>
        </p:pic>
        <p:pic>
          <p:nvPicPr>
            <p:cNvPr id="348" name="Image 343" descr="preencoded.png"/>
            <p:cNvPicPr>
              <a:picLocks noChangeAspect="1"/>
            </p:cNvPicPr>
            <p:nvPr/>
          </p:nvPicPr>
          <p:blipFill>
            <a:blip r:embed="rId346"/>
            <a:stretch>
              <a:fillRect/>
            </a:stretch>
          </p:blipFill>
          <p:spPr>
            <a:xfrm>
              <a:off x="8865553" y="5097427"/>
              <a:ext cx="410919" cy="226130"/>
            </a:xfrm>
            <a:prstGeom prst="rect">
              <a:avLst/>
            </a:prstGeom>
          </p:spPr>
        </p:pic>
        <p:pic>
          <p:nvPicPr>
            <p:cNvPr id="349" name="Image 344" descr="preencoded.png"/>
            <p:cNvPicPr>
              <a:picLocks noChangeAspect="1"/>
            </p:cNvPicPr>
            <p:nvPr/>
          </p:nvPicPr>
          <p:blipFill>
            <a:blip r:embed="rId347"/>
            <a:stretch>
              <a:fillRect/>
            </a:stretch>
          </p:blipFill>
          <p:spPr>
            <a:xfrm>
              <a:off x="7028421" y="3783461"/>
              <a:ext cx="581913" cy="564861"/>
            </a:xfrm>
            <a:prstGeom prst="rect">
              <a:avLst/>
            </a:prstGeom>
          </p:spPr>
        </p:pic>
        <p:pic>
          <p:nvPicPr>
            <p:cNvPr id="350" name="Image 345" descr="preencoded.png"/>
            <p:cNvPicPr>
              <a:picLocks noChangeAspect="1"/>
            </p:cNvPicPr>
            <p:nvPr/>
          </p:nvPicPr>
          <p:blipFill>
            <a:blip r:embed="rId348"/>
            <a:stretch>
              <a:fillRect/>
            </a:stretch>
          </p:blipFill>
          <p:spPr>
            <a:xfrm>
              <a:off x="7327248" y="3483899"/>
              <a:ext cx="499445" cy="373216"/>
            </a:xfrm>
            <a:prstGeom prst="rect">
              <a:avLst/>
            </a:prstGeom>
          </p:spPr>
        </p:pic>
        <p:pic>
          <p:nvPicPr>
            <p:cNvPr id="351" name="Image 346" descr="preencoded.png"/>
            <p:cNvPicPr>
              <a:picLocks noChangeAspect="1"/>
            </p:cNvPicPr>
            <p:nvPr/>
          </p:nvPicPr>
          <p:blipFill>
            <a:blip r:embed="rId349"/>
            <a:stretch>
              <a:fillRect/>
            </a:stretch>
          </p:blipFill>
          <p:spPr>
            <a:xfrm>
              <a:off x="8083059" y="2492928"/>
              <a:ext cx="66027" cy="91738"/>
            </a:xfrm>
            <a:prstGeom prst="rect">
              <a:avLst/>
            </a:prstGeom>
          </p:spPr>
        </p:pic>
        <p:pic>
          <p:nvPicPr>
            <p:cNvPr id="352" name="Image 347" descr="preencoded.png"/>
            <p:cNvPicPr>
              <a:picLocks noChangeAspect="1"/>
            </p:cNvPicPr>
            <p:nvPr/>
          </p:nvPicPr>
          <p:blipFill>
            <a:blip r:embed="rId350"/>
            <a:stretch>
              <a:fillRect/>
            </a:stretch>
          </p:blipFill>
          <p:spPr>
            <a:xfrm>
              <a:off x="5677414" y="3596527"/>
              <a:ext cx="510227" cy="1359763"/>
            </a:xfrm>
            <a:prstGeom prst="rect">
              <a:avLst/>
            </a:prstGeom>
          </p:spPr>
        </p:pic>
        <p:pic>
          <p:nvPicPr>
            <p:cNvPr id="353" name="Image 348" descr="preencoded.png"/>
            <p:cNvPicPr>
              <a:picLocks noChangeAspect="1"/>
            </p:cNvPicPr>
            <p:nvPr/>
          </p:nvPicPr>
          <p:blipFill>
            <a:blip r:embed="rId351"/>
            <a:stretch>
              <a:fillRect/>
            </a:stretch>
          </p:blipFill>
          <p:spPr>
            <a:xfrm>
              <a:off x="5846628" y="3343529"/>
              <a:ext cx="183244" cy="285361"/>
            </a:xfrm>
            <a:prstGeom prst="rect">
              <a:avLst/>
            </a:prstGeom>
          </p:spPr>
        </p:pic>
        <p:pic>
          <p:nvPicPr>
            <p:cNvPr id="354" name="Image 349" descr="preencoded.png"/>
            <p:cNvPicPr>
              <a:picLocks noChangeAspect="1"/>
            </p:cNvPicPr>
            <p:nvPr/>
          </p:nvPicPr>
          <p:blipFill>
            <a:blip r:embed="rId352"/>
            <a:stretch>
              <a:fillRect/>
            </a:stretch>
          </p:blipFill>
          <p:spPr>
            <a:xfrm>
              <a:off x="6008937" y="3601479"/>
              <a:ext cx="155098" cy="165470"/>
            </a:xfrm>
            <a:prstGeom prst="rect">
              <a:avLst/>
            </a:prstGeom>
          </p:spPr>
        </p:pic>
        <p:pic>
          <p:nvPicPr>
            <p:cNvPr id="355" name="Image 350" descr="preencoded.png"/>
            <p:cNvPicPr>
              <a:picLocks noChangeAspect="1"/>
            </p:cNvPicPr>
            <p:nvPr/>
          </p:nvPicPr>
          <p:blipFill>
            <a:blip r:embed="rId353"/>
            <a:stretch>
              <a:fillRect/>
            </a:stretch>
          </p:blipFill>
          <p:spPr>
            <a:xfrm>
              <a:off x="2720593" y="7068096"/>
              <a:ext cx="641153" cy="503346"/>
            </a:xfrm>
            <a:prstGeom prst="rect">
              <a:avLst/>
            </a:prstGeom>
          </p:spPr>
        </p:pic>
        <p:pic>
          <p:nvPicPr>
            <p:cNvPr id="356" name="Image 351" descr="preencoded.png"/>
            <p:cNvPicPr>
              <a:picLocks noChangeAspect="1"/>
            </p:cNvPicPr>
            <p:nvPr/>
          </p:nvPicPr>
          <p:blipFill>
            <a:blip r:embed="rId354"/>
            <a:stretch>
              <a:fillRect/>
            </a:stretch>
          </p:blipFill>
          <p:spPr>
            <a:xfrm>
              <a:off x="5726182" y="4249158"/>
              <a:ext cx="562537" cy="1299860"/>
            </a:xfrm>
            <a:prstGeom prst="rect">
              <a:avLst/>
            </a:prstGeom>
          </p:spPr>
        </p:pic>
        <p:pic>
          <p:nvPicPr>
            <p:cNvPr id="357" name="Image 352" descr="preencoded.png"/>
            <p:cNvPicPr>
              <a:picLocks noChangeAspect="1"/>
            </p:cNvPicPr>
            <p:nvPr/>
          </p:nvPicPr>
          <p:blipFill>
            <a:blip r:embed="rId355"/>
            <a:stretch>
              <a:fillRect/>
            </a:stretch>
          </p:blipFill>
          <p:spPr>
            <a:xfrm>
              <a:off x="7374814" y="6030686"/>
              <a:ext cx="320858" cy="273141"/>
            </a:xfrm>
            <a:prstGeom prst="rect">
              <a:avLst/>
            </a:prstGeom>
          </p:spPr>
        </p:pic>
        <p:pic>
          <p:nvPicPr>
            <p:cNvPr id="358" name="Image 353" descr="preencoded.png"/>
            <p:cNvPicPr>
              <a:picLocks noChangeAspect="1"/>
            </p:cNvPicPr>
            <p:nvPr/>
          </p:nvPicPr>
          <p:blipFill>
            <a:blip r:embed="rId356"/>
            <a:stretch>
              <a:fillRect/>
            </a:stretch>
          </p:blipFill>
          <p:spPr>
            <a:xfrm>
              <a:off x="7470052" y="4310115"/>
              <a:ext cx="139290" cy="552703"/>
            </a:xfrm>
            <a:prstGeom prst="rect">
              <a:avLst/>
            </a:prstGeom>
          </p:spPr>
        </p:pic>
        <p:pic>
          <p:nvPicPr>
            <p:cNvPr id="359" name="Image 354" descr="preencoded.png"/>
            <p:cNvPicPr>
              <a:picLocks noChangeAspect="1"/>
            </p:cNvPicPr>
            <p:nvPr/>
          </p:nvPicPr>
          <p:blipFill>
            <a:blip r:embed="rId357"/>
            <a:stretch>
              <a:fillRect/>
            </a:stretch>
          </p:blipFill>
          <p:spPr>
            <a:xfrm>
              <a:off x="7419409" y="4607511"/>
              <a:ext cx="117910" cy="284370"/>
            </a:xfrm>
            <a:prstGeom prst="rect">
              <a:avLst/>
            </a:prstGeom>
          </p:spPr>
        </p:pic>
        <p:pic>
          <p:nvPicPr>
            <p:cNvPr id="360" name="Image 355" descr="preencoded.png"/>
            <p:cNvPicPr>
              <a:picLocks noChangeAspect="1"/>
            </p:cNvPicPr>
            <p:nvPr/>
          </p:nvPicPr>
          <p:blipFill>
            <a:blip r:embed="rId358"/>
            <a:stretch>
              <a:fillRect/>
            </a:stretch>
          </p:blipFill>
          <p:spPr>
            <a:xfrm>
              <a:off x="6135834" y="3995833"/>
              <a:ext cx="226877" cy="502024"/>
            </a:xfrm>
            <a:prstGeom prst="rect">
              <a:avLst/>
            </a:prstGeom>
          </p:spPr>
        </p:pic>
        <p:pic>
          <p:nvPicPr>
            <p:cNvPr id="361" name="Image 356" descr="preencoded.png"/>
            <p:cNvPicPr>
              <a:picLocks noChangeAspect="1"/>
            </p:cNvPicPr>
            <p:nvPr/>
          </p:nvPicPr>
          <p:blipFill>
            <a:blip r:embed="rId359"/>
            <a:stretch>
              <a:fillRect/>
            </a:stretch>
          </p:blipFill>
          <p:spPr>
            <a:xfrm>
              <a:off x="1968080" y="7341899"/>
              <a:ext cx="152320" cy="255636"/>
            </a:xfrm>
            <a:prstGeom prst="rect">
              <a:avLst/>
            </a:prstGeom>
          </p:spPr>
        </p:pic>
        <p:pic>
          <p:nvPicPr>
            <p:cNvPr id="362" name="Image 357" descr="preencoded.png"/>
            <p:cNvPicPr>
              <a:picLocks noChangeAspect="1"/>
            </p:cNvPicPr>
            <p:nvPr/>
          </p:nvPicPr>
          <p:blipFill>
            <a:blip r:embed="rId360"/>
            <a:stretch>
              <a:fillRect/>
            </a:stretch>
          </p:blipFill>
          <p:spPr>
            <a:xfrm>
              <a:off x="3215459" y="8092954"/>
              <a:ext cx="530119" cy="479896"/>
            </a:xfrm>
            <a:prstGeom prst="rect">
              <a:avLst/>
            </a:prstGeom>
          </p:spPr>
        </p:pic>
        <p:pic>
          <p:nvPicPr>
            <p:cNvPr id="363" name="Image 358" descr="preencoded.png"/>
            <p:cNvPicPr>
              <a:picLocks noChangeAspect="1"/>
            </p:cNvPicPr>
            <p:nvPr/>
          </p:nvPicPr>
          <p:blipFill>
            <a:blip r:embed="rId361"/>
            <a:stretch>
              <a:fillRect/>
            </a:stretch>
          </p:blipFill>
          <p:spPr>
            <a:xfrm>
              <a:off x="3494865" y="8203930"/>
              <a:ext cx="520201" cy="398317"/>
            </a:xfrm>
            <a:prstGeom prst="rect">
              <a:avLst/>
            </a:prstGeom>
          </p:spPr>
        </p:pic>
        <p:pic>
          <p:nvPicPr>
            <p:cNvPr id="364" name="Image 359" descr="preencoded.png"/>
            <p:cNvPicPr>
              <a:picLocks noChangeAspect="1"/>
            </p:cNvPicPr>
            <p:nvPr/>
          </p:nvPicPr>
          <p:blipFill>
            <a:blip r:embed="rId362"/>
            <a:stretch>
              <a:fillRect/>
            </a:stretch>
          </p:blipFill>
          <p:spPr>
            <a:xfrm>
              <a:off x="3752273" y="8455602"/>
              <a:ext cx="158464" cy="116004"/>
            </a:xfrm>
            <a:prstGeom prst="rect">
              <a:avLst/>
            </a:prstGeom>
          </p:spPr>
        </p:pic>
        <p:pic>
          <p:nvPicPr>
            <p:cNvPr id="365" name="Image 360" descr="preencoded.png"/>
            <p:cNvPicPr>
              <a:picLocks noChangeAspect="1"/>
            </p:cNvPicPr>
            <p:nvPr/>
          </p:nvPicPr>
          <p:blipFill>
            <a:blip r:embed="rId363"/>
            <a:stretch>
              <a:fillRect/>
            </a:stretch>
          </p:blipFill>
          <p:spPr>
            <a:xfrm>
              <a:off x="6242901" y="9866886"/>
              <a:ext cx="741145" cy="477052"/>
            </a:xfrm>
            <a:prstGeom prst="rect">
              <a:avLst/>
            </a:prstGeom>
          </p:spPr>
        </p:pic>
        <p:pic>
          <p:nvPicPr>
            <p:cNvPr id="366" name="Image 361" descr="preencoded.png"/>
            <p:cNvPicPr>
              <a:picLocks noChangeAspect="1"/>
            </p:cNvPicPr>
            <p:nvPr/>
          </p:nvPicPr>
          <p:blipFill>
            <a:blip r:embed="rId364"/>
            <a:stretch>
              <a:fillRect/>
            </a:stretch>
          </p:blipFill>
          <p:spPr>
            <a:xfrm>
              <a:off x="5957078" y="3853304"/>
              <a:ext cx="260623" cy="778467"/>
            </a:xfrm>
            <a:prstGeom prst="rect">
              <a:avLst/>
            </a:prstGeom>
          </p:spPr>
        </p:pic>
        <p:pic>
          <p:nvPicPr>
            <p:cNvPr id="367" name="Image 362" descr="preencoded.png"/>
            <p:cNvPicPr>
              <a:picLocks noChangeAspect="1"/>
            </p:cNvPicPr>
            <p:nvPr/>
          </p:nvPicPr>
          <p:blipFill>
            <a:blip r:embed="rId365"/>
            <a:stretch>
              <a:fillRect/>
            </a:stretch>
          </p:blipFill>
          <p:spPr>
            <a:xfrm>
              <a:off x="10581993" y="4618411"/>
              <a:ext cx="88166" cy="132773"/>
            </a:xfrm>
            <a:prstGeom prst="rect">
              <a:avLst/>
            </a:prstGeom>
          </p:spPr>
        </p:pic>
        <p:pic>
          <p:nvPicPr>
            <p:cNvPr id="368" name="Image 363" descr="preencoded.png"/>
            <p:cNvPicPr>
              <a:picLocks noChangeAspect="1"/>
            </p:cNvPicPr>
            <p:nvPr/>
          </p:nvPicPr>
          <p:blipFill>
            <a:blip r:embed="rId366"/>
            <a:stretch>
              <a:fillRect/>
            </a:stretch>
          </p:blipFill>
          <p:spPr>
            <a:xfrm>
              <a:off x="6060467" y="9912465"/>
              <a:ext cx="579053" cy="362964"/>
            </a:xfrm>
            <a:prstGeom prst="rect">
              <a:avLst/>
            </a:prstGeom>
          </p:spPr>
        </p:pic>
        <p:pic>
          <p:nvPicPr>
            <p:cNvPr id="369" name="Image 364" descr="preencoded.png"/>
            <p:cNvPicPr>
              <a:picLocks noChangeAspect="1"/>
            </p:cNvPicPr>
            <p:nvPr/>
          </p:nvPicPr>
          <p:blipFill>
            <a:blip r:embed="rId367"/>
            <a:stretch>
              <a:fillRect/>
            </a:stretch>
          </p:blipFill>
          <p:spPr>
            <a:xfrm>
              <a:off x="6212417" y="10106533"/>
              <a:ext cx="126843" cy="110297"/>
            </a:xfrm>
            <a:prstGeom prst="rect">
              <a:avLst/>
            </a:prstGeom>
          </p:spPr>
        </p:pic>
        <p:pic>
          <p:nvPicPr>
            <p:cNvPr id="370" name="Image 365" descr="preencoded.png"/>
            <p:cNvPicPr>
              <a:picLocks noChangeAspect="1"/>
            </p:cNvPicPr>
            <p:nvPr/>
          </p:nvPicPr>
          <p:blipFill>
            <a:blip r:embed="rId368"/>
            <a:stretch>
              <a:fillRect/>
            </a:stretch>
          </p:blipFill>
          <p:spPr>
            <a:xfrm>
              <a:off x="6038591" y="9925422"/>
              <a:ext cx="164574" cy="145813"/>
            </a:xfrm>
            <a:prstGeom prst="rect">
              <a:avLst/>
            </a:prstGeom>
          </p:spPr>
        </p:pic>
        <p:pic>
          <p:nvPicPr>
            <p:cNvPr id="371" name="Image 366" descr="preencoded.png"/>
            <p:cNvPicPr>
              <a:picLocks noChangeAspect="1"/>
            </p:cNvPicPr>
            <p:nvPr/>
          </p:nvPicPr>
          <p:blipFill>
            <a:blip r:embed="rId369"/>
            <a:stretch>
              <a:fillRect/>
            </a:stretch>
          </p:blipFill>
          <p:spPr>
            <a:xfrm>
              <a:off x="6131156" y="10049477"/>
              <a:ext cx="81259" cy="68247"/>
            </a:xfrm>
            <a:prstGeom prst="rect">
              <a:avLst/>
            </a:prstGeom>
          </p:spPr>
        </p:pic>
        <p:pic>
          <p:nvPicPr>
            <p:cNvPr id="372" name="Image 367" descr="preencoded.png"/>
            <p:cNvPicPr>
              <a:picLocks noChangeAspect="1"/>
            </p:cNvPicPr>
            <p:nvPr/>
          </p:nvPicPr>
          <p:blipFill>
            <a:blip r:embed="rId370"/>
            <a:stretch>
              <a:fillRect/>
            </a:stretch>
          </p:blipFill>
          <p:spPr>
            <a:xfrm>
              <a:off x="11106782" y="4826867"/>
              <a:ext cx="441308" cy="287948"/>
            </a:xfrm>
            <a:prstGeom prst="rect">
              <a:avLst/>
            </a:prstGeom>
          </p:spPr>
        </p:pic>
        <p:pic>
          <p:nvPicPr>
            <p:cNvPr id="373" name="Image 368" descr="preencoded.png"/>
            <p:cNvPicPr>
              <a:picLocks noChangeAspect="1"/>
            </p:cNvPicPr>
            <p:nvPr/>
          </p:nvPicPr>
          <p:blipFill>
            <a:blip r:embed="rId371"/>
            <a:stretch>
              <a:fillRect/>
            </a:stretch>
          </p:blipFill>
          <p:spPr>
            <a:xfrm>
              <a:off x="11062978" y="4789167"/>
              <a:ext cx="134975" cy="116588"/>
            </a:xfrm>
            <a:prstGeom prst="rect">
              <a:avLst/>
            </a:prstGeom>
          </p:spPr>
        </p:pic>
        <p:pic>
          <p:nvPicPr>
            <p:cNvPr id="374" name="Image 369" descr="preencoded.png"/>
            <p:cNvPicPr>
              <a:picLocks noChangeAspect="1"/>
            </p:cNvPicPr>
            <p:nvPr/>
          </p:nvPicPr>
          <p:blipFill>
            <a:blip r:embed="rId372"/>
            <a:stretch>
              <a:fillRect/>
            </a:stretch>
          </p:blipFill>
          <p:spPr>
            <a:xfrm>
              <a:off x="7008907" y="4514703"/>
              <a:ext cx="266215" cy="414088"/>
            </a:xfrm>
            <a:prstGeom prst="rect">
              <a:avLst/>
            </a:prstGeom>
          </p:spPr>
        </p:pic>
        <p:pic>
          <p:nvPicPr>
            <p:cNvPr id="375" name="Image 370" descr="preencoded.png"/>
            <p:cNvPicPr>
              <a:picLocks noChangeAspect="1"/>
            </p:cNvPicPr>
            <p:nvPr/>
          </p:nvPicPr>
          <p:blipFill>
            <a:blip r:embed="rId373"/>
            <a:stretch>
              <a:fillRect/>
            </a:stretch>
          </p:blipFill>
          <p:spPr>
            <a:xfrm>
              <a:off x="7127576" y="4257232"/>
              <a:ext cx="397639" cy="317254"/>
            </a:xfrm>
            <a:prstGeom prst="rect">
              <a:avLst/>
            </a:prstGeom>
          </p:spPr>
        </p:pic>
        <p:pic>
          <p:nvPicPr>
            <p:cNvPr id="376" name="Image 371" descr="preencoded.png"/>
            <p:cNvPicPr>
              <a:picLocks noChangeAspect="1"/>
            </p:cNvPicPr>
            <p:nvPr/>
          </p:nvPicPr>
          <p:blipFill>
            <a:blip r:embed="rId374"/>
            <a:stretch>
              <a:fillRect/>
            </a:stretch>
          </p:blipFill>
          <p:spPr>
            <a:xfrm>
              <a:off x="7053588" y="4374866"/>
              <a:ext cx="209249" cy="206987"/>
            </a:xfrm>
            <a:prstGeom prst="rect">
              <a:avLst/>
            </a:prstGeom>
          </p:spPr>
        </p:pic>
        <p:pic>
          <p:nvPicPr>
            <p:cNvPr id="377" name="Image 372" descr="preencoded.png"/>
            <p:cNvPicPr>
              <a:picLocks noChangeAspect="1"/>
            </p:cNvPicPr>
            <p:nvPr/>
          </p:nvPicPr>
          <p:blipFill>
            <a:blip r:embed="rId375"/>
            <a:stretch>
              <a:fillRect/>
            </a:stretch>
          </p:blipFill>
          <p:spPr>
            <a:xfrm>
              <a:off x="6937470" y="4428499"/>
              <a:ext cx="161954" cy="152920"/>
            </a:xfrm>
            <a:prstGeom prst="rect">
              <a:avLst/>
            </a:prstGeom>
          </p:spPr>
        </p:pic>
        <p:pic>
          <p:nvPicPr>
            <p:cNvPr id="378" name="Image 373" descr="preencoded.png"/>
            <p:cNvPicPr>
              <a:picLocks noChangeAspect="1"/>
            </p:cNvPicPr>
            <p:nvPr/>
          </p:nvPicPr>
          <p:blipFill>
            <a:blip r:embed="rId376"/>
            <a:stretch>
              <a:fillRect/>
            </a:stretch>
          </p:blipFill>
          <p:spPr>
            <a:xfrm>
              <a:off x="10204591" y="5284256"/>
              <a:ext cx="263679" cy="202918"/>
            </a:xfrm>
            <a:prstGeom prst="rect">
              <a:avLst/>
            </a:prstGeom>
          </p:spPr>
        </p:pic>
        <p:pic>
          <p:nvPicPr>
            <p:cNvPr id="379" name="Image 374" descr="preencoded.png"/>
            <p:cNvPicPr>
              <a:picLocks noChangeAspect="1"/>
            </p:cNvPicPr>
            <p:nvPr/>
          </p:nvPicPr>
          <p:blipFill>
            <a:blip r:embed="rId377"/>
            <a:stretch>
              <a:fillRect/>
            </a:stretch>
          </p:blipFill>
          <p:spPr>
            <a:xfrm>
              <a:off x="10157769" y="5245844"/>
              <a:ext cx="147053" cy="177126"/>
            </a:xfrm>
            <a:prstGeom prst="rect">
              <a:avLst/>
            </a:prstGeom>
          </p:spPr>
        </p:pic>
        <p:pic>
          <p:nvPicPr>
            <p:cNvPr id="380" name="Image 375" descr="preencoded.png"/>
            <p:cNvPicPr>
              <a:picLocks noChangeAspect="1"/>
            </p:cNvPicPr>
            <p:nvPr/>
          </p:nvPicPr>
          <p:blipFill>
            <a:blip r:embed="rId378"/>
            <a:stretch>
              <a:fillRect/>
            </a:stretch>
          </p:blipFill>
          <p:spPr>
            <a:xfrm>
              <a:off x="7073231" y="4219102"/>
              <a:ext cx="322990" cy="191233"/>
            </a:xfrm>
            <a:prstGeom prst="rect">
              <a:avLst/>
            </a:prstGeom>
          </p:spPr>
        </p:pic>
        <p:pic>
          <p:nvPicPr>
            <p:cNvPr id="381" name="Image 376" descr="preencoded.png"/>
            <p:cNvPicPr>
              <a:picLocks noChangeAspect="1"/>
            </p:cNvPicPr>
            <p:nvPr/>
          </p:nvPicPr>
          <p:blipFill>
            <a:blip r:embed="rId379"/>
            <a:stretch>
              <a:fillRect/>
            </a:stretch>
          </p:blipFill>
          <p:spPr>
            <a:xfrm>
              <a:off x="6963236" y="4412990"/>
              <a:ext cx="91498" cy="81446"/>
            </a:xfrm>
            <a:prstGeom prst="rect">
              <a:avLst/>
            </a:prstGeom>
          </p:spPr>
        </p:pic>
        <p:pic>
          <p:nvPicPr>
            <p:cNvPr id="382" name="Image 377" descr="preencoded.png"/>
            <p:cNvPicPr>
              <a:picLocks noChangeAspect="1"/>
            </p:cNvPicPr>
            <p:nvPr/>
          </p:nvPicPr>
          <p:blipFill>
            <a:blip r:embed="rId380"/>
            <a:stretch>
              <a:fillRect/>
            </a:stretch>
          </p:blipFill>
          <p:spPr>
            <a:xfrm>
              <a:off x="10568358" y="4744771"/>
              <a:ext cx="542718" cy="292202"/>
            </a:xfrm>
            <a:prstGeom prst="rect">
              <a:avLst/>
            </a:prstGeom>
          </p:spPr>
        </p:pic>
        <p:pic>
          <p:nvPicPr>
            <p:cNvPr id="383" name="Image 378" descr="preencoded.png"/>
            <p:cNvPicPr>
              <a:picLocks noChangeAspect="1"/>
            </p:cNvPicPr>
            <p:nvPr/>
          </p:nvPicPr>
          <p:blipFill>
            <a:blip r:embed="rId381"/>
            <a:stretch>
              <a:fillRect/>
            </a:stretch>
          </p:blipFill>
          <p:spPr>
            <a:xfrm>
              <a:off x="10859701" y="4804364"/>
              <a:ext cx="399689" cy="271588"/>
            </a:xfrm>
            <a:prstGeom prst="rect">
              <a:avLst/>
            </a:prstGeom>
          </p:spPr>
        </p:pic>
        <p:pic>
          <p:nvPicPr>
            <p:cNvPr id="384" name="Image 379" descr="preencoded.png"/>
            <p:cNvPicPr>
              <a:picLocks noChangeAspect="1"/>
            </p:cNvPicPr>
            <p:nvPr/>
          </p:nvPicPr>
          <p:blipFill>
            <a:blip r:embed="rId382"/>
            <a:stretch>
              <a:fillRect/>
            </a:stretch>
          </p:blipFill>
          <p:spPr>
            <a:xfrm>
              <a:off x="10587186" y="4682816"/>
              <a:ext cx="118916" cy="82848"/>
            </a:xfrm>
            <a:prstGeom prst="rect">
              <a:avLst/>
            </a:prstGeom>
          </p:spPr>
        </p:pic>
        <p:pic>
          <p:nvPicPr>
            <p:cNvPr id="385" name="Image 380" descr="preencoded.png"/>
            <p:cNvPicPr>
              <a:picLocks noChangeAspect="1"/>
            </p:cNvPicPr>
            <p:nvPr/>
          </p:nvPicPr>
          <p:blipFill>
            <a:blip r:embed="rId383"/>
            <a:stretch>
              <a:fillRect/>
            </a:stretch>
          </p:blipFill>
          <p:spPr>
            <a:xfrm>
              <a:off x="8748239" y="4984441"/>
              <a:ext cx="327728" cy="225169"/>
            </a:xfrm>
            <a:prstGeom prst="rect">
              <a:avLst/>
            </a:prstGeom>
          </p:spPr>
        </p:pic>
        <p:pic>
          <p:nvPicPr>
            <p:cNvPr id="386" name="Image 381" descr="preencoded.png"/>
            <p:cNvPicPr>
              <a:picLocks noChangeAspect="1"/>
            </p:cNvPicPr>
            <p:nvPr/>
          </p:nvPicPr>
          <p:blipFill>
            <a:blip r:embed="rId384"/>
            <a:stretch>
              <a:fillRect/>
            </a:stretch>
          </p:blipFill>
          <p:spPr>
            <a:xfrm>
              <a:off x="8631026" y="4926888"/>
              <a:ext cx="262385" cy="121948"/>
            </a:xfrm>
            <a:prstGeom prst="rect">
              <a:avLst/>
            </a:prstGeom>
          </p:spPr>
        </p:pic>
        <p:pic>
          <p:nvPicPr>
            <p:cNvPr id="387" name="Image 382" descr="preencoded.png"/>
            <p:cNvPicPr>
              <a:picLocks noChangeAspect="1"/>
            </p:cNvPicPr>
            <p:nvPr/>
          </p:nvPicPr>
          <p:blipFill>
            <a:blip r:embed="rId385"/>
            <a:stretch>
              <a:fillRect/>
            </a:stretch>
          </p:blipFill>
          <p:spPr>
            <a:xfrm>
              <a:off x="3858879" y="8253802"/>
              <a:ext cx="164500" cy="158386"/>
            </a:xfrm>
            <a:prstGeom prst="rect">
              <a:avLst/>
            </a:prstGeom>
          </p:spPr>
        </p:pic>
        <p:pic>
          <p:nvPicPr>
            <p:cNvPr id="388" name="Image 383" descr="preencoded.png"/>
            <p:cNvPicPr>
              <a:picLocks noChangeAspect="1"/>
            </p:cNvPicPr>
            <p:nvPr/>
          </p:nvPicPr>
          <p:blipFill>
            <a:blip r:embed="rId386"/>
            <a:stretch>
              <a:fillRect/>
            </a:stretch>
          </p:blipFill>
          <p:spPr>
            <a:xfrm>
              <a:off x="3912720" y="8365765"/>
              <a:ext cx="154921" cy="109652"/>
            </a:xfrm>
            <a:prstGeom prst="rect">
              <a:avLst/>
            </a:prstGeom>
          </p:spPr>
        </p:pic>
        <p:pic>
          <p:nvPicPr>
            <p:cNvPr id="389" name="Image 384" descr="preencoded.png"/>
            <p:cNvPicPr>
              <a:picLocks noChangeAspect="1"/>
            </p:cNvPicPr>
            <p:nvPr/>
          </p:nvPicPr>
          <p:blipFill>
            <a:blip r:embed="rId387"/>
            <a:stretch>
              <a:fillRect/>
            </a:stretch>
          </p:blipFill>
          <p:spPr>
            <a:xfrm>
              <a:off x="5127973" y="9316969"/>
              <a:ext cx="195880" cy="73110"/>
            </a:xfrm>
            <a:prstGeom prst="rect">
              <a:avLst/>
            </a:prstGeom>
          </p:spPr>
        </p:pic>
        <p:pic>
          <p:nvPicPr>
            <p:cNvPr id="390" name="Image 385" descr="preencoded.png"/>
            <p:cNvPicPr>
              <a:picLocks noChangeAspect="1"/>
            </p:cNvPicPr>
            <p:nvPr/>
          </p:nvPicPr>
          <p:blipFill>
            <a:blip r:embed="rId388"/>
            <a:stretch>
              <a:fillRect/>
            </a:stretch>
          </p:blipFill>
          <p:spPr>
            <a:xfrm>
              <a:off x="2437747" y="7040237"/>
              <a:ext cx="670642" cy="401912"/>
            </a:xfrm>
            <a:prstGeom prst="rect">
              <a:avLst/>
            </a:prstGeom>
          </p:spPr>
        </p:pic>
        <p:pic>
          <p:nvPicPr>
            <p:cNvPr id="391" name="Image 386" descr="preencoded.png"/>
            <p:cNvPicPr>
              <a:picLocks noChangeAspect="1"/>
            </p:cNvPicPr>
            <p:nvPr/>
          </p:nvPicPr>
          <p:blipFill>
            <a:blip r:embed="rId389"/>
            <a:stretch>
              <a:fillRect/>
            </a:stretch>
          </p:blipFill>
          <p:spPr>
            <a:xfrm>
              <a:off x="2310663" y="6994038"/>
              <a:ext cx="271360" cy="128702"/>
            </a:xfrm>
            <a:prstGeom prst="rect">
              <a:avLst/>
            </a:prstGeom>
          </p:spPr>
        </p:pic>
        <p:pic>
          <p:nvPicPr>
            <p:cNvPr id="392" name="Image 387" descr="preencoded.png"/>
            <p:cNvPicPr>
              <a:picLocks noChangeAspect="1"/>
            </p:cNvPicPr>
            <p:nvPr/>
          </p:nvPicPr>
          <p:blipFill>
            <a:blip r:embed="rId390"/>
            <a:stretch>
              <a:fillRect/>
            </a:stretch>
          </p:blipFill>
          <p:spPr>
            <a:xfrm>
              <a:off x="7262176" y="6355680"/>
              <a:ext cx="176531" cy="109984"/>
            </a:xfrm>
            <a:prstGeom prst="rect">
              <a:avLst/>
            </a:prstGeom>
          </p:spPr>
        </p:pic>
        <p:pic>
          <p:nvPicPr>
            <p:cNvPr id="393" name="Image 388" descr="preencoded.png"/>
            <p:cNvPicPr>
              <a:picLocks noChangeAspect="1"/>
            </p:cNvPicPr>
            <p:nvPr/>
          </p:nvPicPr>
          <p:blipFill>
            <a:blip r:embed="rId391"/>
            <a:stretch>
              <a:fillRect/>
            </a:stretch>
          </p:blipFill>
          <p:spPr>
            <a:xfrm>
              <a:off x="10938979" y="4980400"/>
              <a:ext cx="462120" cy="217323"/>
            </a:xfrm>
            <a:prstGeom prst="rect">
              <a:avLst/>
            </a:prstGeom>
          </p:spPr>
        </p:pic>
        <p:pic>
          <p:nvPicPr>
            <p:cNvPr id="394" name="Image 389" descr="preencoded.png"/>
            <p:cNvPicPr>
              <a:picLocks noChangeAspect="1"/>
            </p:cNvPicPr>
            <p:nvPr/>
          </p:nvPicPr>
          <p:blipFill>
            <a:blip r:embed="rId392"/>
            <a:stretch>
              <a:fillRect/>
            </a:stretch>
          </p:blipFill>
          <p:spPr>
            <a:xfrm>
              <a:off x="10548208" y="4889143"/>
              <a:ext cx="389118" cy="241199"/>
            </a:xfrm>
            <a:prstGeom prst="rect">
              <a:avLst/>
            </a:prstGeom>
          </p:spPr>
        </p:pic>
        <p:pic>
          <p:nvPicPr>
            <p:cNvPr id="395" name="Image 390" descr="preencoded.png"/>
            <p:cNvPicPr>
              <a:picLocks noChangeAspect="1"/>
            </p:cNvPicPr>
            <p:nvPr/>
          </p:nvPicPr>
          <p:blipFill>
            <a:blip r:embed="rId393"/>
            <a:stretch>
              <a:fillRect/>
            </a:stretch>
          </p:blipFill>
          <p:spPr>
            <a:xfrm>
              <a:off x="10844176" y="5189795"/>
              <a:ext cx="125045" cy="127487"/>
            </a:xfrm>
            <a:prstGeom prst="rect">
              <a:avLst/>
            </a:prstGeom>
          </p:spPr>
        </p:pic>
        <p:pic>
          <p:nvPicPr>
            <p:cNvPr id="396" name="Image 391" descr="preencoded.png"/>
            <p:cNvPicPr>
              <a:picLocks noChangeAspect="1"/>
            </p:cNvPicPr>
            <p:nvPr/>
          </p:nvPicPr>
          <p:blipFill>
            <a:blip r:embed="rId394"/>
            <a:stretch>
              <a:fillRect/>
            </a:stretch>
          </p:blipFill>
          <p:spPr>
            <a:xfrm>
              <a:off x="5970620" y="9826264"/>
              <a:ext cx="89517" cy="127487"/>
            </a:xfrm>
            <a:prstGeom prst="rect">
              <a:avLst/>
            </a:prstGeom>
          </p:spPr>
        </p:pic>
        <p:pic>
          <p:nvPicPr>
            <p:cNvPr id="397" name="Image 392" descr="preencoded.png"/>
            <p:cNvPicPr>
              <a:picLocks noChangeAspect="1"/>
            </p:cNvPicPr>
            <p:nvPr/>
          </p:nvPicPr>
          <p:blipFill>
            <a:blip r:embed="rId395"/>
            <a:stretch>
              <a:fillRect/>
            </a:stretch>
          </p:blipFill>
          <p:spPr>
            <a:xfrm>
              <a:off x="9935463" y="5000107"/>
              <a:ext cx="507703" cy="250444"/>
            </a:xfrm>
            <a:prstGeom prst="rect">
              <a:avLst/>
            </a:prstGeom>
          </p:spPr>
        </p:pic>
        <p:pic>
          <p:nvPicPr>
            <p:cNvPr id="398" name="Image 393" descr="preencoded.png"/>
            <p:cNvPicPr>
              <a:picLocks noChangeAspect="1"/>
            </p:cNvPicPr>
            <p:nvPr/>
          </p:nvPicPr>
          <p:blipFill>
            <a:blip r:embed="rId396"/>
            <a:stretch>
              <a:fillRect/>
            </a:stretch>
          </p:blipFill>
          <p:spPr>
            <a:xfrm>
              <a:off x="10650938" y="5228656"/>
              <a:ext cx="301254" cy="156995"/>
            </a:xfrm>
            <a:prstGeom prst="rect">
              <a:avLst/>
            </a:prstGeom>
          </p:spPr>
        </p:pic>
        <p:pic>
          <p:nvPicPr>
            <p:cNvPr id="399" name="Image 394" descr="preencoded.png"/>
            <p:cNvPicPr>
              <a:picLocks noChangeAspect="1"/>
            </p:cNvPicPr>
            <p:nvPr/>
          </p:nvPicPr>
          <p:blipFill>
            <a:blip r:embed="rId397"/>
            <a:stretch>
              <a:fillRect/>
            </a:stretch>
          </p:blipFill>
          <p:spPr>
            <a:xfrm>
              <a:off x="10280979" y="5242308"/>
              <a:ext cx="223712" cy="138717"/>
            </a:xfrm>
            <a:prstGeom prst="rect">
              <a:avLst/>
            </a:prstGeom>
          </p:spPr>
        </p:pic>
        <p:pic>
          <p:nvPicPr>
            <p:cNvPr id="400" name="Image 395" descr="preencoded.png"/>
            <p:cNvPicPr>
              <a:picLocks noChangeAspect="1"/>
            </p:cNvPicPr>
            <p:nvPr/>
          </p:nvPicPr>
          <p:blipFill>
            <a:blip r:embed="rId398"/>
            <a:stretch>
              <a:fillRect/>
            </a:stretch>
          </p:blipFill>
          <p:spPr>
            <a:xfrm>
              <a:off x="11597635" y="4968836"/>
              <a:ext cx="76505" cy="77287"/>
            </a:xfrm>
            <a:prstGeom prst="rect">
              <a:avLst/>
            </a:prstGeom>
          </p:spPr>
        </p:pic>
        <p:pic>
          <p:nvPicPr>
            <p:cNvPr id="401" name="Image 396" descr="preencoded.png"/>
            <p:cNvPicPr>
              <a:picLocks noChangeAspect="1"/>
            </p:cNvPicPr>
            <p:nvPr/>
          </p:nvPicPr>
          <p:blipFill>
            <a:blip r:embed="rId399"/>
            <a:stretch>
              <a:fillRect/>
            </a:stretch>
          </p:blipFill>
          <p:spPr>
            <a:xfrm>
              <a:off x="8092934" y="3489185"/>
              <a:ext cx="421024" cy="464340"/>
            </a:xfrm>
            <a:prstGeom prst="rect">
              <a:avLst/>
            </a:prstGeom>
          </p:spPr>
        </p:pic>
        <p:pic>
          <p:nvPicPr>
            <p:cNvPr id="402" name="Image 397" descr="preencoded.png"/>
            <p:cNvPicPr>
              <a:picLocks noChangeAspect="1"/>
            </p:cNvPicPr>
            <p:nvPr/>
          </p:nvPicPr>
          <p:blipFill>
            <a:blip r:embed="rId400"/>
            <a:stretch>
              <a:fillRect/>
            </a:stretch>
          </p:blipFill>
          <p:spPr>
            <a:xfrm>
              <a:off x="8154204" y="3752752"/>
              <a:ext cx="320910" cy="235815"/>
            </a:xfrm>
            <a:prstGeom prst="rect">
              <a:avLst/>
            </a:prstGeom>
          </p:spPr>
        </p:pic>
        <p:pic>
          <p:nvPicPr>
            <p:cNvPr id="403" name="Image 398" descr="preencoded.png"/>
            <p:cNvPicPr>
              <a:picLocks noChangeAspect="1"/>
            </p:cNvPicPr>
            <p:nvPr/>
          </p:nvPicPr>
          <p:blipFill>
            <a:blip r:embed="rId401"/>
            <a:stretch>
              <a:fillRect/>
            </a:stretch>
          </p:blipFill>
          <p:spPr>
            <a:xfrm>
              <a:off x="3912269" y="6641376"/>
              <a:ext cx="154051" cy="108209"/>
            </a:xfrm>
            <a:prstGeom prst="rect">
              <a:avLst/>
            </a:prstGeom>
          </p:spPr>
        </p:pic>
        <p:pic>
          <p:nvPicPr>
            <p:cNvPr id="404" name="Image 399" descr="preencoded.png"/>
            <p:cNvPicPr>
              <a:picLocks noChangeAspect="1"/>
            </p:cNvPicPr>
            <p:nvPr/>
          </p:nvPicPr>
          <p:blipFill>
            <a:blip r:embed="rId402"/>
            <a:stretch>
              <a:fillRect/>
            </a:stretch>
          </p:blipFill>
          <p:spPr>
            <a:xfrm>
              <a:off x="6128183" y="9550096"/>
              <a:ext cx="196562" cy="283147"/>
            </a:xfrm>
            <a:prstGeom prst="rect">
              <a:avLst/>
            </a:prstGeom>
          </p:spPr>
        </p:pic>
        <p:pic>
          <p:nvPicPr>
            <p:cNvPr id="405" name="Image 400" descr="preencoded.png"/>
            <p:cNvPicPr>
              <a:picLocks noChangeAspect="1"/>
            </p:cNvPicPr>
            <p:nvPr/>
          </p:nvPicPr>
          <p:blipFill>
            <a:blip r:embed="rId403"/>
            <a:stretch>
              <a:fillRect/>
            </a:stretch>
          </p:blipFill>
          <p:spPr>
            <a:xfrm>
              <a:off x="6600889" y="9505832"/>
              <a:ext cx="135360" cy="175434"/>
            </a:xfrm>
            <a:prstGeom prst="rect">
              <a:avLst/>
            </a:prstGeom>
          </p:spPr>
        </p:pic>
        <p:pic>
          <p:nvPicPr>
            <p:cNvPr id="406" name="Image 401" descr="preencoded.png"/>
            <p:cNvPicPr>
              <a:picLocks noChangeAspect="1"/>
            </p:cNvPicPr>
            <p:nvPr/>
          </p:nvPicPr>
          <p:blipFill>
            <a:blip r:embed="rId404"/>
            <a:stretch>
              <a:fillRect/>
            </a:stretch>
          </p:blipFill>
          <p:spPr>
            <a:xfrm>
              <a:off x="6112411" y="9798686"/>
              <a:ext cx="157481" cy="168277"/>
            </a:xfrm>
            <a:prstGeom prst="rect">
              <a:avLst/>
            </a:prstGeom>
          </p:spPr>
        </p:pic>
        <p:pic>
          <p:nvPicPr>
            <p:cNvPr id="407" name="Image 402" descr="preencoded.png"/>
            <p:cNvPicPr>
              <a:picLocks noChangeAspect="1"/>
            </p:cNvPicPr>
            <p:nvPr/>
          </p:nvPicPr>
          <p:blipFill>
            <a:blip r:embed="rId405"/>
            <a:stretch>
              <a:fillRect/>
            </a:stretch>
          </p:blipFill>
          <p:spPr>
            <a:xfrm>
              <a:off x="6784532" y="7778553"/>
              <a:ext cx="164500" cy="112737"/>
            </a:xfrm>
            <a:prstGeom prst="rect">
              <a:avLst/>
            </a:prstGeom>
          </p:spPr>
        </p:pic>
        <p:pic>
          <p:nvPicPr>
            <p:cNvPr id="408" name="Image 403" descr="preencoded.png"/>
            <p:cNvPicPr>
              <a:picLocks noChangeAspect="1"/>
            </p:cNvPicPr>
            <p:nvPr/>
          </p:nvPicPr>
          <p:blipFill>
            <a:blip r:embed="rId406"/>
            <a:stretch>
              <a:fillRect/>
            </a:stretch>
          </p:blipFill>
          <p:spPr>
            <a:xfrm>
              <a:off x="7789697" y="6976106"/>
              <a:ext cx="240960" cy="309313"/>
            </a:xfrm>
            <a:prstGeom prst="rect">
              <a:avLst/>
            </a:prstGeom>
          </p:spPr>
        </p:pic>
        <p:pic>
          <p:nvPicPr>
            <p:cNvPr id="409" name="Image 404" descr="preencoded.png"/>
            <p:cNvPicPr>
              <a:picLocks noChangeAspect="1"/>
            </p:cNvPicPr>
            <p:nvPr/>
          </p:nvPicPr>
          <p:blipFill>
            <a:blip r:embed="rId407"/>
            <a:stretch>
              <a:fillRect/>
            </a:stretch>
          </p:blipFill>
          <p:spPr>
            <a:xfrm>
              <a:off x="7959393" y="7112350"/>
              <a:ext cx="154930" cy="293289"/>
            </a:xfrm>
            <a:prstGeom prst="rect">
              <a:avLst/>
            </a:prstGeom>
          </p:spPr>
        </p:pic>
        <p:pic>
          <p:nvPicPr>
            <p:cNvPr id="410" name="Image 405" descr="preencoded.png"/>
            <p:cNvPicPr>
              <a:picLocks noChangeAspect="1"/>
            </p:cNvPicPr>
            <p:nvPr/>
          </p:nvPicPr>
          <p:blipFill>
            <a:blip r:embed="rId408"/>
            <a:stretch>
              <a:fillRect/>
            </a:stretch>
          </p:blipFill>
          <p:spPr>
            <a:xfrm>
              <a:off x="7827864" y="7411709"/>
              <a:ext cx="124446" cy="137359"/>
            </a:xfrm>
            <a:prstGeom prst="rect">
              <a:avLst/>
            </a:prstGeom>
          </p:spPr>
        </p:pic>
        <p:pic>
          <p:nvPicPr>
            <p:cNvPr id="411" name="Image 406" descr="preencoded.png"/>
            <p:cNvPicPr>
              <a:picLocks noChangeAspect="1"/>
            </p:cNvPicPr>
            <p:nvPr/>
          </p:nvPicPr>
          <p:blipFill>
            <a:blip r:embed="rId409"/>
            <a:stretch>
              <a:fillRect/>
            </a:stretch>
          </p:blipFill>
          <p:spPr>
            <a:xfrm>
              <a:off x="7568404" y="6459058"/>
              <a:ext cx="316426" cy="296934"/>
            </a:xfrm>
            <a:prstGeom prst="rect">
              <a:avLst/>
            </a:prstGeom>
          </p:spPr>
        </p:pic>
        <p:pic>
          <p:nvPicPr>
            <p:cNvPr id="412" name="Image 407" descr="preencoded.png"/>
            <p:cNvPicPr>
              <a:picLocks noChangeAspect="1"/>
            </p:cNvPicPr>
            <p:nvPr/>
          </p:nvPicPr>
          <p:blipFill>
            <a:blip r:embed="rId410"/>
            <a:stretch>
              <a:fillRect/>
            </a:stretch>
          </p:blipFill>
          <p:spPr>
            <a:xfrm>
              <a:off x="7495253" y="6303167"/>
              <a:ext cx="89646" cy="156223"/>
            </a:xfrm>
            <a:prstGeom prst="rect">
              <a:avLst/>
            </a:prstGeom>
          </p:spPr>
        </p:pic>
        <p:pic>
          <p:nvPicPr>
            <p:cNvPr id="413" name="Image 408" descr="preencoded.png"/>
            <p:cNvPicPr>
              <a:picLocks noChangeAspect="1"/>
            </p:cNvPicPr>
            <p:nvPr/>
          </p:nvPicPr>
          <p:blipFill>
            <a:blip r:embed="rId411"/>
            <a:stretch>
              <a:fillRect/>
            </a:stretch>
          </p:blipFill>
          <p:spPr>
            <a:xfrm>
              <a:off x="5725883" y="4956617"/>
              <a:ext cx="126153" cy="490795"/>
            </a:xfrm>
            <a:prstGeom prst="rect">
              <a:avLst/>
            </a:prstGeom>
          </p:spPr>
        </p:pic>
        <p:pic>
          <p:nvPicPr>
            <p:cNvPr id="414" name="Image 409" descr="preencoded.png"/>
            <p:cNvPicPr>
              <a:picLocks noChangeAspect="1"/>
            </p:cNvPicPr>
            <p:nvPr/>
          </p:nvPicPr>
          <p:blipFill>
            <a:blip r:embed="rId412"/>
            <a:stretch>
              <a:fillRect/>
            </a:stretch>
          </p:blipFill>
          <p:spPr>
            <a:xfrm>
              <a:off x="9603822" y="4898430"/>
              <a:ext cx="286718" cy="151986"/>
            </a:xfrm>
            <a:prstGeom prst="rect">
              <a:avLst/>
            </a:prstGeom>
          </p:spPr>
        </p:pic>
        <p:pic>
          <p:nvPicPr>
            <p:cNvPr id="415" name="Image 410" descr="preencoded.png"/>
            <p:cNvPicPr>
              <a:picLocks noChangeAspect="1"/>
            </p:cNvPicPr>
            <p:nvPr/>
          </p:nvPicPr>
          <p:blipFill>
            <a:blip r:embed="rId413"/>
            <a:stretch>
              <a:fillRect/>
            </a:stretch>
          </p:blipFill>
          <p:spPr>
            <a:xfrm>
              <a:off x="9737650" y="4815917"/>
              <a:ext cx="128116" cy="128090"/>
            </a:xfrm>
            <a:prstGeom prst="rect">
              <a:avLst/>
            </a:prstGeom>
          </p:spPr>
        </p:pic>
        <p:pic>
          <p:nvPicPr>
            <p:cNvPr id="416" name="Image 411" descr="preencoded.png"/>
            <p:cNvPicPr>
              <a:picLocks noChangeAspect="1"/>
            </p:cNvPicPr>
            <p:nvPr/>
          </p:nvPicPr>
          <p:blipFill>
            <a:blip r:embed="rId414"/>
            <a:stretch>
              <a:fillRect/>
            </a:stretch>
          </p:blipFill>
          <p:spPr>
            <a:xfrm>
              <a:off x="7577632" y="3216410"/>
              <a:ext cx="587355" cy="610736"/>
            </a:xfrm>
            <a:prstGeom prst="rect">
              <a:avLst/>
            </a:prstGeom>
          </p:spPr>
        </p:pic>
        <p:pic>
          <p:nvPicPr>
            <p:cNvPr id="417" name="Image 412" descr="preencoded.png"/>
            <p:cNvPicPr>
              <a:picLocks noChangeAspect="1"/>
            </p:cNvPicPr>
            <p:nvPr/>
          </p:nvPicPr>
          <p:blipFill>
            <a:blip r:embed="rId415"/>
            <a:stretch>
              <a:fillRect/>
            </a:stretch>
          </p:blipFill>
          <p:spPr>
            <a:xfrm>
              <a:off x="7802455" y="3511972"/>
              <a:ext cx="252878" cy="448986"/>
            </a:xfrm>
            <a:prstGeom prst="rect">
              <a:avLst/>
            </a:prstGeom>
          </p:spPr>
        </p:pic>
        <p:pic>
          <p:nvPicPr>
            <p:cNvPr id="418" name="Image 413" descr="preencoded.png"/>
            <p:cNvPicPr>
              <a:picLocks noChangeAspect="1"/>
            </p:cNvPicPr>
            <p:nvPr/>
          </p:nvPicPr>
          <p:blipFill>
            <a:blip r:embed="rId416"/>
            <a:stretch>
              <a:fillRect/>
            </a:stretch>
          </p:blipFill>
          <p:spPr>
            <a:xfrm>
              <a:off x="7962853" y="3657124"/>
              <a:ext cx="202294" cy="220799"/>
            </a:xfrm>
            <a:prstGeom prst="rect">
              <a:avLst/>
            </a:prstGeom>
          </p:spPr>
        </p:pic>
        <p:pic>
          <p:nvPicPr>
            <p:cNvPr id="419" name="Image 414" descr="preencoded.png"/>
            <p:cNvPicPr>
              <a:picLocks noChangeAspect="1"/>
            </p:cNvPicPr>
            <p:nvPr/>
          </p:nvPicPr>
          <p:blipFill>
            <a:blip r:embed="rId417"/>
            <a:stretch>
              <a:fillRect/>
            </a:stretch>
          </p:blipFill>
          <p:spPr>
            <a:xfrm>
              <a:off x="8033948" y="3277143"/>
              <a:ext cx="132214" cy="235819"/>
            </a:xfrm>
            <a:prstGeom prst="rect">
              <a:avLst/>
            </a:prstGeom>
          </p:spPr>
        </p:pic>
        <p:pic>
          <p:nvPicPr>
            <p:cNvPr id="420" name="Image 415" descr="preencoded.png"/>
            <p:cNvPicPr>
              <a:picLocks noChangeAspect="1"/>
            </p:cNvPicPr>
            <p:nvPr/>
          </p:nvPicPr>
          <p:blipFill>
            <a:blip r:embed="rId418"/>
            <a:stretch>
              <a:fillRect/>
            </a:stretch>
          </p:blipFill>
          <p:spPr>
            <a:xfrm>
              <a:off x="2042108" y="6970004"/>
              <a:ext cx="626623" cy="488062"/>
            </a:xfrm>
            <a:prstGeom prst="rect">
              <a:avLst/>
            </a:prstGeom>
          </p:spPr>
        </p:pic>
        <p:pic>
          <p:nvPicPr>
            <p:cNvPr id="421" name="Image 416" descr="preencoded.png"/>
            <p:cNvPicPr>
              <a:picLocks noChangeAspect="1"/>
            </p:cNvPicPr>
            <p:nvPr/>
          </p:nvPicPr>
          <p:blipFill>
            <a:blip r:embed="rId419"/>
            <a:stretch>
              <a:fillRect/>
            </a:stretch>
          </p:blipFill>
          <p:spPr>
            <a:xfrm>
              <a:off x="6258745" y="9220200"/>
              <a:ext cx="291736" cy="409215"/>
            </a:xfrm>
            <a:prstGeom prst="rect">
              <a:avLst/>
            </a:prstGeom>
          </p:spPr>
        </p:pic>
        <p:pic>
          <p:nvPicPr>
            <p:cNvPr id="422" name="Image 417" descr="preencoded.png"/>
            <p:cNvPicPr>
              <a:picLocks noChangeAspect="1"/>
            </p:cNvPicPr>
            <p:nvPr/>
          </p:nvPicPr>
          <p:blipFill>
            <a:blip r:embed="rId420"/>
            <a:stretch>
              <a:fillRect/>
            </a:stretch>
          </p:blipFill>
          <p:spPr>
            <a:xfrm>
              <a:off x="2337649" y="7265566"/>
              <a:ext cx="607269" cy="434685"/>
            </a:xfrm>
            <a:prstGeom prst="rect">
              <a:avLst/>
            </a:prstGeom>
          </p:spPr>
        </p:pic>
        <p:pic>
          <p:nvPicPr>
            <p:cNvPr id="423" name="Image 418" descr="preencoded.png"/>
            <p:cNvPicPr>
              <a:picLocks noChangeAspect="1"/>
            </p:cNvPicPr>
            <p:nvPr/>
          </p:nvPicPr>
          <p:blipFill>
            <a:blip r:embed="rId421"/>
            <a:stretch>
              <a:fillRect/>
            </a:stretch>
          </p:blipFill>
          <p:spPr>
            <a:xfrm>
              <a:off x="2845453" y="7693974"/>
              <a:ext cx="363353" cy="465365"/>
            </a:xfrm>
            <a:prstGeom prst="rect">
              <a:avLst/>
            </a:prstGeom>
          </p:spPr>
        </p:pic>
        <p:pic>
          <p:nvPicPr>
            <p:cNvPr id="424" name="Image 419" descr="preencoded.png"/>
            <p:cNvPicPr>
              <a:picLocks noChangeAspect="1"/>
            </p:cNvPicPr>
            <p:nvPr/>
          </p:nvPicPr>
          <p:blipFill>
            <a:blip r:embed="rId422"/>
            <a:stretch>
              <a:fillRect/>
            </a:stretch>
          </p:blipFill>
          <p:spPr>
            <a:xfrm>
              <a:off x="2805234" y="7850910"/>
              <a:ext cx="258823" cy="271768"/>
            </a:xfrm>
            <a:prstGeom prst="rect">
              <a:avLst/>
            </a:prstGeom>
          </p:spPr>
        </p:pic>
        <p:pic>
          <p:nvPicPr>
            <p:cNvPr id="425" name="Image 420" descr="preencoded.png"/>
            <p:cNvPicPr>
              <a:picLocks noChangeAspect="1"/>
            </p:cNvPicPr>
            <p:nvPr/>
          </p:nvPicPr>
          <p:blipFill>
            <a:blip r:embed="rId423"/>
            <a:stretch>
              <a:fillRect/>
            </a:stretch>
          </p:blipFill>
          <p:spPr>
            <a:xfrm>
              <a:off x="3098811" y="7737962"/>
              <a:ext cx="240752" cy="203877"/>
            </a:xfrm>
            <a:prstGeom prst="rect">
              <a:avLst/>
            </a:prstGeom>
          </p:spPr>
        </p:pic>
        <p:pic>
          <p:nvPicPr>
            <p:cNvPr id="426" name="Image 421" descr="preencoded.png"/>
            <p:cNvPicPr>
              <a:picLocks noChangeAspect="1"/>
            </p:cNvPicPr>
            <p:nvPr/>
          </p:nvPicPr>
          <p:blipFill>
            <a:blip r:embed="rId424"/>
            <a:stretch>
              <a:fillRect/>
            </a:stretch>
          </p:blipFill>
          <p:spPr>
            <a:xfrm>
              <a:off x="2629094" y="7724693"/>
              <a:ext cx="197202" cy="248701"/>
            </a:xfrm>
            <a:prstGeom prst="rect">
              <a:avLst/>
            </a:prstGeom>
          </p:spPr>
        </p:pic>
        <p:pic>
          <p:nvPicPr>
            <p:cNvPr id="427" name="Image 422" descr="preencoded.png"/>
            <p:cNvPicPr>
              <a:picLocks noChangeAspect="1"/>
            </p:cNvPicPr>
            <p:nvPr/>
          </p:nvPicPr>
          <p:blipFill>
            <a:blip r:embed="rId425"/>
            <a:stretch>
              <a:fillRect/>
            </a:stretch>
          </p:blipFill>
          <p:spPr>
            <a:xfrm>
              <a:off x="2987493" y="7493496"/>
              <a:ext cx="198523" cy="176039"/>
            </a:xfrm>
            <a:prstGeom prst="rect">
              <a:avLst/>
            </a:prstGeom>
          </p:spPr>
        </p:pic>
        <p:pic>
          <p:nvPicPr>
            <p:cNvPr id="428" name="Image 423" descr="preencoded.png"/>
            <p:cNvPicPr>
              <a:picLocks noChangeAspect="1"/>
            </p:cNvPicPr>
            <p:nvPr/>
          </p:nvPicPr>
          <p:blipFill>
            <a:blip r:embed="rId426"/>
            <a:stretch>
              <a:fillRect/>
            </a:stretch>
          </p:blipFill>
          <p:spPr>
            <a:xfrm>
              <a:off x="2889591" y="7437346"/>
              <a:ext cx="97750" cy="72662"/>
            </a:xfrm>
            <a:prstGeom prst="rect">
              <a:avLst/>
            </a:prstGeom>
          </p:spPr>
        </p:pic>
        <p:pic>
          <p:nvPicPr>
            <p:cNvPr id="429" name="Image 424" descr="preencoded.png"/>
            <p:cNvPicPr>
              <a:picLocks noChangeAspect="1"/>
            </p:cNvPicPr>
            <p:nvPr/>
          </p:nvPicPr>
          <p:blipFill>
            <a:blip r:embed="rId427"/>
            <a:stretch>
              <a:fillRect/>
            </a:stretch>
          </p:blipFill>
          <p:spPr>
            <a:xfrm>
              <a:off x="7652946" y="3298944"/>
              <a:ext cx="138734" cy="144001"/>
            </a:xfrm>
            <a:prstGeom prst="rect">
              <a:avLst/>
            </a:prstGeom>
          </p:spPr>
        </p:pic>
        <p:pic>
          <p:nvPicPr>
            <p:cNvPr id="430" name="Image 425" descr="preencoded.png"/>
            <p:cNvPicPr>
              <a:picLocks noChangeAspect="1"/>
            </p:cNvPicPr>
            <p:nvPr/>
          </p:nvPicPr>
          <p:blipFill>
            <a:blip r:embed="rId428"/>
            <a:stretch>
              <a:fillRect/>
            </a:stretch>
          </p:blipFill>
          <p:spPr>
            <a:xfrm>
              <a:off x="7393643" y="3586285"/>
              <a:ext cx="119907" cy="117580"/>
            </a:xfrm>
            <a:prstGeom prst="rect">
              <a:avLst/>
            </a:prstGeom>
          </p:spPr>
        </p:pic>
        <p:pic>
          <p:nvPicPr>
            <p:cNvPr id="431" name="Image 426" descr="preencoded.png"/>
            <p:cNvPicPr>
              <a:picLocks noChangeAspect="1"/>
            </p:cNvPicPr>
            <p:nvPr/>
          </p:nvPicPr>
          <p:blipFill>
            <a:blip r:embed="rId429"/>
            <a:stretch>
              <a:fillRect/>
            </a:stretch>
          </p:blipFill>
          <p:spPr>
            <a:xfrm>
              <a:off x="2779389" y="7973392"/>
              <a:ext cx="157763" cy="164508"/>
            </a:xfrm>
            <a:prstGeom prst="rect">
              <a:avLst/>
            </a:prstGeom>
          </p:spPr>
        </p:pic>
        <p:pic>
          <p:nvPicPr>
            <p:cNvPr id="432" name="Image 427" descr="preencoded.png"/>
            <p:cNvPicPr>
              <a:picLocks noChangeAspect="1"/>
            </p:cNvPicPr>
            <p:nvPr/>
          </p:nvPicPr>
          <p:blipFill>
            <a:blip r:embed="rId430"/>
            <a:stretch>
              <a:fillRect/>
            </a:stretch>
          </p:blipFill>
          <p:spPr>
            <a:xfrm>
              <a:off x="5616003" y="3361661"/>
              <a:ext cx="365516" cy="636457"/>
            </a:xfrm>
            <a:prstGeom prst="rect">
              <a:avLst/>
            </a:prstGeom>
          </p:spPr>
        </p:pic>
        <p:pic>
          <p:nvPicPr>
            <p:cNvPr id="433" name="Image 428" descr="preencoded.png"/>
            <p:cNvPicPr>
              <a:picLocks noChangeAspect="1"/>
            </p:cNvPicPr>
            <p:nvPr/>
          </p:nvPicPr>
          <p:blipFill>
            <a:blip r:embed="rId431"/>
            <a:stretch>
              <a:fillRect/>
            </a:stretch>
          </p:blipFill>
          <p:spPr>
            <a:xfrm>
              <a:off x="5509493" y="3095821"/>
              <a:ext cx="190595" cy="767941"/>
            </a:xfrm>
            <a:prstGeom prst="rect">
              <a:avLst/>
            </a:prstGeom>
          </p:spPr>
        </p:pic>
        <p:pic>
          <p:nvPicPr>
            <p:cNvPr id="434" name="Image 429" descr="preencoded.png"/>
            <p:cNvPicPr>
              <a:picLocks noChangeAspect="1"/>
            </p:cNvPicPr>
            <p:nvPr/>
          </p:nvPicPr>
          <p:blipFill>
            <a:blip r:embed="rId432"/>
            <a:stretch>
              <a:fillRect/>
            </a:stretch>
          </p:blipFill>
          <p:spPr>
            <a:xfrm>
              <a:off x="7313024" y="4289092"/>
              <a:ext cx="260645" cy="372252"/>
            </a:xfrm>
            <a:prstGeom prst="rect">
              <a:avLst/>
            </a:prstGeom>
          </p:spPr>
        </p:pic>
        <p:pic>
          <p:nvPicPr>
            <p:cNvPr id="435" name="Image 430" descr="preencoded.png"/>
            <p:cNvPicPr>
              <a:picLocks noChangeAspect="1"/>
            </p:cNvPicPr>
            <p:nvPr/>
          </p:nvPicPr>
          <p:blipFill>
            <a:blip r:embed="rId433"/>
            <a:stretch>
              <a:fillRect/>
            </a:stretch>
          </p:blipFill>
          <p:spPr>
            <a:xfrm>
              <a:off x="7240704" y="4498998"/>
              <a:ext cx="101409" cy="177211"/>
            </a:xfrm>
            <a:prstGeom prst="rect">
              <a:avLst/>
            </a:prstGeom>
          </p:spPr>
        </p:pic>
        <p:pic>
          <p:nvPicPr>
            <p:cNvPr id="436" name="Image 431" descr="preencoded.png"/>
            <p:cNvPicPr>
              <a:picLocks noChangeAspect="1"/>
            </p:cNvPicPr>
            <p:nvPr/>
          </p:nvPicPr>
          <p:blipFill>
            <a:blip r:embed="rId434"/>
            <a:stretch>
              <a:fillRect/>
            </a:stretch>
          </p:blipFill>
          <p:spPr>
            <a:xfrm>
              <a:off x="7664109" y="6205344"/>
              <a:ext cx="194032" cy="276636"/>
            </a:xfrm>
            <a:prstGeom prst="rect">
              <a:avLst/>
            </a:prstGeom>
          </p:spPr>
        </p:pic>
        <p:pic>
          <p:nvPicPr>
            <p:cNvPr id="437" name="Image 432" descr="preencoded.png"/>
            <p:cNvPicPr>
              <a:picLocks noChangeAspect="1"/>
            </p:cNvPicPr>
            <p:nvPr/>
          </p:nvPicPr>
          <p:blipFill>
            <a:blip r:embed="rId435"/>
            <a:stretch>
              <a:fillRect/>
            </a:stretch>
          </p:blipFill>
          <p:spPr>
            <a:xfrm>
              <a:off x="7513917" y="6177662"/>
              <a:ext cx="214673" cy="256296"/>
            </a:xfrm>
            <a:prstGeom prst="rect">
              <a:avLst/>
            </a:prstGeom>
          </p:spPr>
        </p:pic>
        <p:pic>
          <p:nvPicPr>
            <p:cNvPr id="438" name="Image 433" descr="preencoded.png"/>
            <p:cNvPicPr>
              <a:picLocks noChangeAspect="1"/>
            </p:cNvPicPr>
            <p:nvPr/>
          </p:nvPicPr>
          <p:blipFill>
            <a:blip r:embed="rId436"/>
            <a:stretch>
              <a:fillRect/>
            </a:stretch>
          </p:blipFill>
          <p:spPr>
            <a:xfrm>
              <a:off x="9406885" y="4822194"/>
              <a:ext cx="367382" cy="161837"/>
            </a:xfrm>
            <a:prstGeom prst="rect">
              <a:avLst/>
            </a:prstGeom>
          </p:spPr>
        </p:pic>
        <p:pic>
          <p:nvPicPr>
            <p:cNvPr id="439" name="Image 434" descr="preencoded.png"/>
            <p:cNvPicPr>
              <a:picLocks noChangeAspect="1"/>
            </p:cNvPicPr>
            <p:nvPr/>
          </p:nvPicPr>
          <p:blipFill>
            <a:blip r:embed="rId437"/>
            <a:stretch>
              <a:fillRect/>
            </a:stretch>
          </p:blipFill>
          <p:spPr>
            <a:xfrm>
              <a:off x="8994049" y="4525603"/>
              <a:ext cx="409927" cy="155977"/>
            </a:xfrm>
            <a:prstGeom prst="rect">
              <a:avLst/>
            </a:prstGeom>
          </p:spPr>
        </p:pic>
        <p:pic>
          <p:nvPicPr>
            <p:cNvPr id="440" name="Image 435" descr="preencoded.png"/>
            <p:cNvPicPr>
              <a:picLocks noChangeAspect="1"/>
            </p:cNvPicPr>
            <p:nvPr/>
          </p:nvPicPr>
          <p:blipFill>
            <a:blip r:embed="rId438"/>
            <a:stretch>
              <a:fillRect/>
            </a:stretch>
          </p:blipFill>
          <p:spPr>
            <a:xfrm>
              <a:off x="9201819" y="4608833"/>
              <a:ext cx="282437" cy="109322"/>
            </a:xfrm>
            <a:prstGeom prst="rect">
              <a:avLst/>
            </a:prstGeom>
          </p:spPr>
        </p:pic>
        <p:pic>
          <p:nvPicPr>
            <p:cNvPr id="441" name="Image 436" descr="preencoded.png"/>
            <p:cNvPicPr>
              <a:picLocks noChangeAspect="1"/>
            </p:cNvPicPr>
            <p:nvPr/>
          </p:nvPicPr>
          <p:blipFill>
            <a:blip r:embed="rId439"/>
            <a:stretch>
              <a:fillRect/>
            </a:stretch>
          </p:blipFill>
          <p:spPr>
            <a:xfrm>
              <a:off x="9326351" y="4940165"/>
              <a:ext cx="351137" cy="169030"/>
            </a:xfrm>
            <a:prstGeom prst="rect">
              <a:avLst/>
            </a:prstGeom>
          </p:spPr>
        </p:pic>
        <p:pic>
          <p:nvPicPr>
            <p:cNvPr id="442" name="Image 437" descr="preencoded.png"/>
            <p:cNvPicPr>
              <a:picLocks noChangeAspect="1"/>
            </p:cNvPicPr>
            <p:nvPr/>
          </p:nvPicPr>
          <p:blipFill>
            <a:blip r:embed="rId440"/>
            <a:stretch>
              <a:fillRect/>
            </a:stretch>
          </p:blipFill>
          <p:spPr>
            <a:xfrm>
              <a:off x="8868527" y="4942703"/>
              <a:ext cx="467735" cy="121363"/>
            </a:xfrm>
            <a:prstGeom prst="rect">
              <a:avLst/>
            </a:prstGeom>
          </p:spPr>
        </p:pic>
        <p:pic>
          <p:nvPicPr>
            <p:cNvPr id="443" name="Image 438" descr="preencoded.png"/>
            <p:cNvPicPr>
              <a:picLocks noChangeAspect="1"/>
            </p:cNvPicPr>
            <p:nvPr/>
          </p:nvPicPr>
          <p:blipFill>
            <a:blip r:embed="rId441"/>
            <a:stretch>
              <a:fillRect/>
            </a:stretch>
          </p:blipFill>
          <p:spPr>
            <a:xfrm>
              <a:off x="9353438" y="4895844"/>
              <a:ext cx="118255" cy="96979"/>
            </a:xfrm>
            <a:prstGeom prst="rect">
              <a:avLst/>
            </a:prstGeom>
          </p:spPr>
        </p:pic>
        <p:pic>
          <p:nvPicPr>
            <p:cNvPr id="444" name="Image 439" descr="preencoded.png"/>
            <p:cNvPicPr>
              <a:picLocks noChangeAspect="1"/>
            </p:cNvPicPr>
            <p:nvPr/>
          </p:nvPicPr>
          <p:blipFill>
            <a:blip r:embed="rId442"/>
            <a:stretch>
              <a:fillRect/>
            </a:stretch>
          </p:blipFill>
          <p:spPr>
            <a:xfrm>
              <a:off x="8759521" y="4909288"/>
              <a:ext cx="210745" cy="99516"/>
            </a:xfrm>
            <a:prstGeom prst="rect">
              <a:avLst/>
            </a:prstGeom>
          </p:spPr>
        </p:pic>
        <p:pic>
          <p:nvPicPr>
            <p:cNvPr id="445" name="Image 440" descr="preencoded.png"/>
            <p:cNvPicPr>
              <a:picLocks noChangeAspect="1"/>
            </p:cNvPicPr>
            <p:nvPr/>
          </p:nvPicPr>
          <p:blipFill>
            <a:blip r:embed="rId443"/>
            <a:stretch>
              <a:fillRect/>
            </a:stretch>
          </p:blipFill>
          <p:spPr>
            <a:xfrm>
              <a:off x="8023154" y="3905338"/>
              <a:ext cx="168876" cy="190572"/>
            </a:xfrm>
            <a:prstGeom prst="rect">
              <a:avLst/>
            </a:prstGeom>
          </p:spPr>
        </p:pic>
        <p:pic>
          <p:nvPicPr>
            <p:cNvPr id="446" name="Image 441" descr="preencoded.png"/>
            <p:cNvPicPr>
              <a:picLocks noChangeAspect="1"/>
            </p:cNvPicPr>
            <p:nvPr/>
          </p:nvPicPr>
          <p:blipFill>
            <a:blip r:embed="rId444"/>
            <a:stretch>
              <a:fillRect/>
            </a:stretch>
          </p:blipFill>
          <p:spPr>
            <a:xfrm>
              <a:off x="7820419" y="4187397"/>
              <a:ext cx="88896" cy="179342"/>
            </a:xfrm>
            <a:prstGeom prst="rect">
              <a:avLst/>
            </a:prstGeom>
          </p:spPr>
        </p:pic>
        <p:pic>
          <p:nvPicPr>
            <p:cNvPr id="447" name="Image 442" descr="preencoded.png"/>
            <p:cNvPicPr>
              <a:picLocks noChangeAspect="1"/>
            </p:cNvPicPr>
            <p:nvPr/>
          </p:nvPicPr>
          <p:blipFill>
            <a:blip r:embed="rId445"/>
            <a:stretch>
              <a:fillRect/>
            </a:stretch>
          </p:blipFill>
          <p:spPr>
            <a:xfrm>
              <a:off x="7706361" y="3950585"/>
              <a:ext cx="113066" cy="191641"/>
            </a:xfrm>
            <a:prstGeom prst="rect">
              <a:avLst/>
            </a:prstGeom>
          </p:spPr>
        </p:pic>
        <p:pic>
          <p:nvPicPr>
            <p:cNvPr id="448" name="Image 443" descr="preencoded.png"/>
            <p:cNvPicPr>
              <a:picLocks noChangeAspect="1"/>
            </p:cNvPicPr>
            <p:nvPr/>
          </p:nvPicPr>
          <p:blipFill>
            <a:blip r:embed="rId446"/>
            <a:stretch>
              <a:fillRect/>
            </a:stretch>
          </p:blipFill>
          <p:spPr>
            <a:xfrm>
              <a:off x="7571160" y="3588605"/>
              <a:ext cx="370586" cy="739490"/>
            </a:xfrm>
            <a:prstGeom prst="rect">
              <a:avLst/>
            </a:prstGeom>
          </p:spPr>
        </p:pic>
        <p:pic>
          <p:nvPicPr>
            <p:cNvPr id="449" name="Image 444" descr="preencoded.png"/>
            <p:cNvPicPr>
              <a:picLocks noChangeAspect="1"/>
            </p:cNvPicPr>
            <p:nvPr/>
          </p:nvPicPr>
          <p:blipFill>
            <a:blip r:embed="rId447"/>
            <a:stretch>
              <a:fillRect/>
            </a:stretch>
          </p:blipFill>
          <p:spPr>
            <a:xfrm>
              <a:off x="9166703" y="5039382"/>
              <a:ext cx="459580" cy="159327"/>
            </a:xfrm>
            <a:prstGeom prst="rect">
              <a:avLst/>
            </a:prstGeom>
          </p:spPr>
        </p:pic>
        <p:pic>
          <p:nvPicPr>
            <p:cNvPr id="450" name="Image 445" descr="preencoded.png"/>
            <p:cNvPicPr>
              <a:picLocks noChangeAspect="1"/>
            </p:cNvPicPr>
            <p:nvPr/>
          </p:nvPicPr>
          <p:blipFill>
            <a:blip r:embed="rId448"/>
            <a:stretch>
              <a:fillRect/>
            </a:stretch>
          </p:blipFill>
          <p:spPr>
            <a:xfrm>
              <a:off x="9697963" y="5017148"/>
              <a:ext cx="137083" cy="41901"/>
            </a:xfrm>
            <a:prstGeom prst="rect">
              <a:avLst/>
            </a:prstGeom>
          </p:spPr>
        </p:pic>
        <p:pic>
          <p:nvPicPr>
            <p:cNvPr id="451" name="Image 446" descr="preencoded.png"/>
            <p:cNvPicPr>
              <a:picLocks noChangeAspect="1"/>
            </p:cNvPicPr>
            <p:nvPr/>
          </p:nvPicPr>
          <p:blipFill>
            <a:blip r:embed="rId449"/>
            <a:stretch>
              <a:fillRect/>
            </a:stretch>
          </p:blipFill>
          <p:spPr>
            <a:xfrm>
              <a:off x="8886033" y="5013753"/>
              <a:ext cx="386929" cy="127158"/>
            </a:xfrm>
            <a:prstGeom prst="rect">
              <a:avLst/>
            </a:prstGeom>
          </p:spPr>
        </p:pic>
        <p:pic>
          <p:nvPicPr>
            <p:cNvPr id="452" name="Image 447" descr="preencoded.png"/>
            <p:cNvPicPr>
              <a:picLocks noChangeAspect="1"/>
            </p:cNvPicPr>
            <p:nvPr/>
          </p:nvPicPr>
          <p:blipFill>
            <a:blip r:embed="rId450"/>
            <a:stretch>
              <a:fillRect/>
            </a:stretch>
          </p:blipFill>
          <p:spPr>
            <a:xfrm>
              <a:off x="7431961" y="3856211"/>
              <a:ext cx="233763" cy="407372"/>
            </a:xfrm>
            <a:prstGeom prst="rect">
              <a:avLst/>
            </a:prstGeom>
          </p:spPr>
        </p:pic>
        <p:pic>
          <p:nvPicPr>
            <p:cNvPr id="453" name="Image 448" descr="preencoded.png"/>
            <p:cNvPicPr>
              <a:picLocks noChangeAspect="1"/>
            </p:cNvPicPr>
            <p:nvPr/>
          </p:nvPicPr>
          <p:blipFill>
            <a:blip r:embed="rId451"/>
            <a:stretch>
              <a:fillRect/>
            </a:stretch>
          </p:blipFill>
          <p:spPr>
            <a:xfrm>
              <a:off x="7358629" y="4132456"/>
              <a:ext cx="254677" cy="192667"/>
            </a:xfrm>
            <a:prstGeom prst="rect">
              <a:avLst/>
            </a:prstGeom>
          </p:spPr>
        </p:pic>
        <p:pic>
          <p:nvPicPr>
            <p:cNvPr id="454" name="Image 449" descr="preencoded.png"/>
            <p:cNvPicPr>
              <a:picLocks noChangeAspect="1"/>
            </p:cNvPicPr>
            <p:nvPr/>
          </p:nvPicPr>
          <p:blipFill>
            <a:blip r:embed="rId452"/>
            <a:stretch>
              <a:fillRect/>
            </a:stretch>
          </p:blipFill>
          <p:spPr>
            <a:xfrm>
              <a:off x="7566071" y="3762986"/>
              <a:ext cx="145672" cy="126827"/>
            </a:xfrm>
            <a:prstGeom prst="rect">
              <a:avLst/>
            </a:prstGeom>
          </p:spPr>
        </p:pic>
        <p:pic>
          <p:nvPicPr>
            <p:cNvPr id="455" name="Image 450" descr="preencoded.png"/>
            <p:cNvPicPr>
              <a:picLocks noChangeAspect="1"/>
            </p:cNvPicPr>
            <p:nvPr/>
          </p:nvPicPr>
          <p:blipFill>
            <a:blip r:embed="rId453"/>
            <a:stretch>
              <a:fillRect/>
            </a:stretch>
          </p:blipFill>
          <p:spPr>
            <a:xfrm>
              <a:off x="5992177" y="3993521"/>
              <a:ext cx="83814" cy="409546"/>
            </a:xfrm>
            <a:prstGeom prst="rect">
              <a:avLst/>
            </a:prstGeom>
          </p:spPr>
        </p:pic>
        <p:pic>
          <p:nvPicPr>
            <p:cNvPr id="456" name="Image 451" descr="preencoded.png"/>
            <p:cNvPicPr>
              <a:picLocks noChangeAspect="1"/>
            </p:cNvPicPr>
            <p:nvPr/>
          </p:nvPicPr>
          <p:blipFill>
            <a:blip r:embed="rId454"/>
            <a:stretch>
              <a:fillRect/>
            </a:stretch>
          </p:blipFill>
          <p:spPr>
            <a:xfrm>
              <a:off x="5958583" y="4403066"/>
              <a:ext cx="75760" cy="199819"/>
            </a:xfrm>
            <a:prstGeom prst="rect">
              <a:avLst/>
            </a:prstGeom>
          </p:spPr>
        </p:pic>
        <p:pic>
          <p:nvPicPr>
            <p:cNvPr id="457" name="Image 452" descr="preencoded.png"/>
            <p:cNvPicPr>
              <a:picLocks noChangeAspect="1"/>
            </p:cNvPicPr>
            <p:nvPr/>
          </p:nvPicPr>
          <p:blipFill>
            <a:blip r:embed="rId455"/>
            <a:stretch>
              <a:fillRect/>
            </a:stretch>
          </p:blipFill>
          <p:spPr>
            <a:xfrm>
              <a:off x="5993341" y="3678960"/>
              <a:ext cx="77696" cy="61875"/>
            </a:xfrm>
            <a:prstGeom prst="rect">
              <a:avLst/>
            </a:prstGeom>
          </p:spPr>
        </p:pic>
        <p:pic>
          <p:nvPicPr>
            <p:cNvPr id="458" name="Image 453" descr="preencoded.png"/>
            <p:cNvPicPr>
              <a:picLocks noChangeAspect="1"/>
            </p:cNvPicPr>
            <p:nvPr/>
          </p:nvPicPr>
          <p:blipFill>
            <a:blip r:embed="rId456"/>
            <a:stretch>
              <a:fillRect/>
            </a:stretch>
          </p:blipFill>
          <p:spPr>
            <a:xfrm>
              <a:off x="7189835" y="4370039"/>
              <a:ext cx="202404" cy="186607"/>
            </a:xfrm>
            <a:prstGeom prst="rect">
              <a:avLst/>
            </a:prstGeom>
          </p:spPr>
        </p:pic>
        <p:pic>
          <p:nvPicPr>
            <p:cNvPr id="459" name="Image 454" descr="preencoded.png"/>
            <p:cNvPicPr>
              <a:picLocks noChangeAspect="1"/>
            </p:cNvPicPr>
            <p:nvPr/>
          </p:nvPicPr>
          <p:blipFill>
            <a:blip r:embed="rId457"/>
            <a:stretch>
              <a:fillRect/>
            </a:stretch>
          </p:blipFill>
          <p:spPr>
            <a:xfrm>
              <a:off x="7818387" y="3526499"/>
              <a:ext cx="167521" cy="191569"/>
            </a:xfrm>
            <a:prstGeom prst="rect">
              <a:avLst/>
            </a:prstGeom>
          </p:spPr>
        </p:pic>
        <p:pic>
          <p:nvPicPr>
            <p:cNvPr id="460" name="Image 455" descr="preencoded.png"/>
            <p:cNvPicPr>
              <a:picLocks noChangeAspect="1"/>
            </p:cNvPicPr>
            <p:nvPr/>
          </p:nvPicPr>
          <p:blipFill>
            <a:blip r:embed="rId458"/>
            <a:stretch>
              <a:fillRect/>
            </a:stretch>
          </p:blipFill>
          <p:spPr>
            <a:xfrm>
              <a:off x="9233201" y="5002526"/>
              <a:ext cx="132681" cy="86204"/>
            </a:xfrm>
            <a:prstGeom prst="rect">
              <a:avLst/>
            </a:prstGeom>
          </p:spPr>
        </p:pic>
        <p:pic>
          <p:nvPicPr>
            <p:cNvPr id="461" name="Image 456" descr="preencoded.png"/>
            <p:cNvPicPr>
              <a:picLocks noChangeAspect="1"/>
            </p:cNvPicPr>
            <p:nvPr/>
          </p:nvPicPr>
          <p:blipFill>
            <a:blip r:embed="rId459"/>
            <a:stretch>
              <a:fillRect/>
            </a:stretch>
          </p:blipFill>
          <p:spPr>
            <a:xfrm>
              <a:off x="7580937" y="4107469"/>
              <a:ext cx="82020" cy="145324"/>
            </a:xfrm>
            <a:prstGeom prst="rect">
              <a:avLst/>
            </a:prstGeom>
          </p:spPr>
        </p:pic>
        <p:pic>
          <p:nvPicPr>
            <p:cNvPr id="462" name="Image 457" descr="preencoded.png"/>
            <p:cNvPicPr>
              <a:picLocks noChangeAspect="1"/>
            </p:cNvPicPr>
            <p:nvPr/>
          </p:nvPicPr>
          <p:blipFill>
            <a:blip r:embed="rId460"/>
            <a:stretch>
              <a:fillRect/>
            </a:stretch>
          </p:blipFill>
          <p:spPr>
            <a:xfrm>
              <a:off x="7544185" y="3957519"/>
              <a:ext cx="52060" cy="86863"/>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EEAE1"/>
        </a:solidFill>
        <a:effectLst/>
      </p:bgPr>
    </p:bg>
    <p:spTree>
      <p:nvGrpSpPr>
        <p:cNvPr id="1" name=""/>
        <p:cNvGrpSpPr/>
        <p:nvPr/>
      </p:nvGrpSpPr>
      <p:grpSpPr>
        <a:xfrm>
          <a:off x="0" y="0"/>
          <a:ext cx="0" cy="0"/>
          <a:chOff x="0" y="0"/>
          <a:chExt cx="0" cy="0"/>
        </a:xfrm>
      </p:grpSpPr>
      <p:sp>
        <p:nvSpPr>
          <p:cNvPr id="2" name="Shape 0"/>
          <p:cNvSpPr/>
          <p:nvPr/>
        </p:nvSpPr>
        <p:spPr>
          <a:xfrm>
            <a:off x="17261457" y="0"/>
            <a:ext cx="7125591" cy="13716000"/>
          </a:xfrm>
          <a:prstGeom prst="rect">
            <a:avLst/>
          </a:prstGeom>
          <a:solidFill>
            <a:srgbClr val="D0CDBE">
              <a:alpha val="100000"/>
            </a:srgbClr>
          </a:solidFill>
          <a:ln/>
        </p:spPr>
      </p:sp>
      <p:sp>
        <p:nvSpPr>
          <p:cNvPr id="3" name="Shape 1"/>
          <p:cNvSpPr/>
          <p:nvPr/>
        </p:nvSpPr>
        <p:spPr>
          <a:xfrm>
            <a:off x="23370921" y="10515600"/>
            <a:ext cx="1016127" cy="3200400"/>
          </a:xfrm>
          <a:prstGeom prst="rect">
            <a:avLst/>
          </a:prstGeom>
          <a:noFill/>
          <a:ln/>
        </p:spPr>
      </p:sp>
      <p:pic>
        <p:nvPicPr>
          <p:cNvPr id="4" name="Image 0" descr="preencoded.png"/>
          <p:cNvPicPr>
            <a:picLocks noChangeAspect="1"/>
          </p:cNvPicPr>
          <p:nvPr/>
        </p:nvPicPr>
        <p:blipFill>
          <a:blip r:embed="rId3"/>
          <a:stretch>
            <a:fillRect/>
          </a:stretch>
        </p:blipFill>
        <p:spPr>
          <a:xfrm>
            <a:off x="23523340" y="10820400"/>
            <a:ext cx="711289" cy="2590800"/>
          </a:xfrm>
          <a:prstGeom prst="rect">
            <a:avLst/>
          </a:prstGeom>
        </p:spPr>
      </p:pic>
      <p:pic>
        <p:nvPicPr>
          <p:cNvPr id="5" name="Image 1" descr="preencoded.png"/>
          <p:cNvPicPr>
            <a:picLocks noChangeAspect="1"/>
          </p:cNvPicPr>
          <p:nvPr/>
        </p:nvPicPr>
        <p:blipFill>
          <a:blip r:embed="rId4"/>
          <a:stretch>
            <a:fillRect/>
          </a:stretch>
        </p:blipFill>
        <p:spPr>
          <a:xfrm>
            <a:off x="508063" y="2933700"/>
            <a:ext cx="16181822" cy="8788400"/>
          </a:xfrm>
          <a:prstGeom prst="rect">
            <a:avLst/>
          </a:prstGeom>
        </p:spPr>
      </p:pic>
      <p:sp>
        <p:nvSpPr>
          <p:cNvPr id="6" name="Text 2"/>
          <p:cNvSpPr/>
          <p:nvPr/>
        </p:nvSpPr>
        <p:spPr>
          <a:xfrm>
            <a:off x="6054423" y="609600"/>
            <a:ext cx="12278201" cy="1557867"/>
          </a:xfrm>
          <a:prstGeom prst="rect">
            <a:avLst/>
          </a:prstGeom>
          <a:noFill/>
          <a:ln/>
        </p:spPr>
        <p:txBody>
          <a:bodyPr wrap="square" lIns="0" tIns="0" rIns="0" bIns="0" rtlCol="0" anchor="t"/>
          <a:lstStyle/>
          <a:p>
            <a:pPr algn="ctr"/>
            <a:r>
              <a:rPr lang="en-US" sz="8000" dirty="0">
                <a:solidFill>
                  <a:srgbClr val="050100">
                    <a:alpha val="100000"/>
                  </a:srgbClr>
                </a:solidFill>
                <a:latin typeface="Dancing Script Regular" pitchFamily="34" charset="0"/>
                <a:ea typeface="Dancing Script Regular" pitchFamily="34" charset="-122"/>
                <a:cs typeface="Dancing Script Regular" pitchFamily="34" charset="-120"/>
              </a:rPr>
              <a:t>Exploration Day</a:t>
            </a:r>
            <a:endParaRPr lang="en-US" sz="8000" dirty="0"/>
          </a:p>
        </p:txBody>
      </p:sp>
      <p:sp>
        <p:nvSpPr>
          <p:cNvPr id="7" name="Shape 3"/>
          <p:cNvSpPr/>
          <p:nvPr/>
        </p:nvSpPr>
        <p:spPr>
          <a:xfrm>
            <a:off x="17274159" y="2540000"/>
            <a:ext cx="6096762" cy="2324100"/>
          </a:xfrm>
          <a:prstGeom prst="rect">
            <a:avLst/>
          </a:prstGeom>
          <a:noFill/>
          <a:ln/>
        </p:spPr>
      </p:sp>
      <p:sp>
        <p:nvSpPr>
          <p:cNvPr id="8" name="Shape 4"/>
          <p:cNvSpPr/>
          <p:nvPr/>
        </p:nvSpPr>
        <p:spPr>
          <a:xfrm>
            <a:off x="17274159" y="2540000"/>
            <a:ext cx="6096762" cy="2324100"/>
          </a:xfrm>
          <a:prstGeom prst="rect">
            <a:avLst/>
          </a:prstGeom>
          <a:noFill/>
          <a:ln/>
        </p:spPr>
      </p:sp>
      <p:sp>
        <p:nvSpPr>
          <p:cNvPr id="9" name="Text 5"/>
          <p:cNvSpPr/>
          <p:nvPr/>
        </p:nvSpPr>
        <p:spPr>
          <a:xfrm>
            <a:off x="17274159" y="2540000"/>
            <a:ext cx="6960470"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The Enchanted Forest</a:t>
            </a:r>
            <a:endParaRPr lang="en-US" sz="4800" dirty="0"/>
          </a:p>
        </p:txBody>
      </p:sp>
      <p:sp>
        <p:nvSpPr>
          <p:cNvPr id="10" name="Text 6"/>
          <p:cNvSpPr/>
          <p:nvPr/>
        </p:nvSpPr>
        <p:spPr>
          <a:xfrm>
            <a:off x="17274159" y="3378200"/>
            <a:ext cx="6232246" cy="16213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magical forest filled with talking animals and enchanted creatures.</a:t>
            </a:r>
            <a:endParaRPr lang="en-US" sz="3200" dirty="0"/>
          </a:p>
        </p:txBody>
      </p:sp>
      <p:sp>
        <p:nvSpPr>
          <p:cNvPr id="11" name="Shape 7"/>
          <p:cNvSpPr/>
          <p:nvPr/>
        </p:nvSpPr>
        <p:spPr>
          <a:xfrm>
            <a:off x="17274159" y="5842000"/>
            <a:ext cx="6096762" cy="2324100"/>
          </a:xfrm>
          <a:prstGeom prst="rect">
            <a:avLst/>
          </a:prstGeom>
          <a:noFill/>
          <a:ln/>
        </p:spPr>
      </p:sp>
      <p:sp>
        <p:nvSpPr>
          <p:cNvPr id="12" name="Shape 8"/>
          <p:cNvSpPr/>
          <p:nvPr/>
        </p:nvSpPr>
        <p:spPr>
          <a:xfrm>
            <a:off x="17274159" y="5842000"/>
            <a:ext cx="6096762" cy="2324100"/>
          </a:xfrm>
          <a:prstGeom prst="rect">
            <a:avLst/>
          </a:prstGeom>
          <a:noFill/>
          <a:ln/>
        </p:spPr>
      </p:sp>
      <p:sp>
        <p:nvSpPr>
          <p:cNvPr id="13" name="Text 9"/>
          <p:cNvSpPr/>
          <p:nvPr/>
        </p:nvSpPr>
        <p:spPr>
          <a:xfrm>
            <a:off x="17274159" y="5842000"/>
            <a:ext cx="6299987"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The Crystal Caves</a:t>
            </a:r>
            <a:endParaRPr lang="en-US" sz="4800" dirty="0"/>
          </a:p>
        </p:txBody>
      </p:sp>
      <p:sp>
        <p:nvSpPr>
          <p:cNvPr id="14" name="Text 10"/>
          <p:cNvSpPr/>
          <p:nvPr/>
        </p:nvSpPr>
        <p:spPr>
          <a:xfrm>
            <a:off x="17274159" y="6680200"/>
            <a:ext cx="6232246" cy="16213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network of underground caves filled with precious gems and crystals.</a:t>
            </a:r>
            <a:endParaRPr lang="en-US" sz="3200" dirty="0"/>
          </a:p>
        </p:txBody>
      </p:sp>
      <p:sp>
        <p:nvSpPr>
          <p:cNvPr id="15" name="Shape 11"/>
          <p:cNvSpPr/>
          <p:nvPr/>
        </p:nvSpPr>
        <p:spPr>
          <a:xfrm>
            <a:off x="17274159" y="9144000"/>
            <a:ext cx="6096762" cy="1828800"/>
          </a:xfrm>
          <a:prstGeom prst="rect">
            <a:avLst/>
          </a:prstGeom>
          <a:noFill/>
          <a:ln/>
        </p:spPr>
      </p:sp>
      <p:sp>
        <p:nvSpPr>
          <p:cNvPr id="16" name="Shape 12"/>
          <p:cNvSpPr/>
          <p:nvPr/>
        </p:nvSpPr>
        <p:spPr>
          <a:xfrm>
            <a:off x="17274159" y="9144000"/>
            <a:ext cx="6096762" cy="1828800"/>
          </a:xfrm>
          <a:prstGeom prst="rect">
            <a:avLst/>
          </a:prstGeom>
          <a:noFill/>
          <a:ln/>
        </p:spPr>
      </p:sp>
      <p:sp>
        <p:nvSpPr>
          <p:cNvPr id="17" name="Text 13"/>
          <p:cNvSpPr/>
          <p:nvPr/>
        </p:nvSpPr>
        <p:spPr>
          <a:xfrm>
            <a:off x="17274159" y="9144000"/>
            <a:ext cx="6299987"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The Dragon's Lair</a:t>
            </a:r>
            <a:endParaRPr lang="en-US" sz="4800" dirty="0"/>
          </a:p>
        </p:txBody>
      </p:sp>
      <p:sp>
        <p:nvSpPr>
          <p:cNvPr id="18" name="Text 14"/>
          <p:cNvSpPr/>
          <p:nvPr/>
        </p:nvSpPr>
        <p:spPr>
          <a:xfrm>
            <a:off x="17274159" y="9982200"/>
            <a:ext cx="6232246"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dangerous and mysterious place where dragons reside.</a:t>
            </a:r>
            <a:endParaRPr lang="en-US" sz="3200" dirty="0"/>
          </a:p>
        </p:txBody>
      </p:sp>
      <p:pic>
        <p:nvPicPr>
          <p:cNvPr id="19" name="Image 2" descr="preencoded.png"/>
          <p:cNvPicPr>
            <a:picLocks noChangeAspect="1"/>
          </p:cNvPicPr>
          <p:nvPr/>
        </p:nvPicPr>
        <p:blipFill>
          <a:blip r:embed="rId5"/>
          <a:stretch>
            <a:fillRect/>
          </a:stretch>
        </p:blipFill>
        <p:spPr>
          <a:xfrm>
            <a:off x="14771946" y="9512300"/>
            <a:ext cx="3188098" cy="4203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2274142" y="7862367"/>
            <a:ext cx="2112906" cy="5853633"/>
          </a:xfrm>
          <a:prstGeom prst="rect">
            <a:avLst/>
          </a:prstGeom>
        </p:spPr>
      </p:pic>
      <p:pic>
        <p:nvPicPr>
          <p:cNvPr id="3" name="Image 1" descr="preencoded.png"/>
          <p:cNvPicPr>
            <a:picLocks noChangeAspect="1"/>
          </p:cNvPicPr>
          <p:nvPr/>
        </p:nvPicPr>
        <p:blipFill>
          <a:blip r:embed="rId4"/>
          <a:stretch>
            <a:fillRect/>
          </a:stretch>
        </p:blipFill>
        <p:spPr>
          <a:xfrm>
            <a:off x="0" y="0"/>
            <a:ext cx="5933167" cy="55372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5"/>
          <a:stretch>
            <a:fillRect/>
          </a:stretch>
        </p:blipFill>
        <p:spPr>
          <a:xfrm>
            <a:off x="23523340" y="10820400"/>
            <a:ext cx="711289" cy="2590800"/>
          </a:xfrm>
          <a:prstGeom prst="rect">
            <a:avLst/>
          </a:prstGeom>
        </p:spPr>
      </p:pic>
      <p:sp>
        <p:nvSpPr>
          <p:cNvPr id="6" name="Text 1"/>
          <p:cNvSpPr/>
          <p:nvPr/>
        </p:nvSpPr>
        <p:spPr>
          <a:xfrm>
            <a:off x="5952811" y="444500"/>
            <a:ext cx="12481427" cy="2497667"/>
          </a:xfrm>
          <a:prstGeom prst="rect">
            <a:avLst/>
          </a:prstGeom>
          <a:noFill/>
          <a:ln/>
        </p:spPr>
        <p:txBody>
          <a:bodyPr wrap="square" lIns="0" tIns="0" rIns="0" bIns="0" rtlCol="0" anchor="t"/>
          <a:lstStyle/>
          <a:p>
            <a:pPr algn="ctr"/>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My Day</a:t>
            </a:r>
            <a:endParaRPr lang="en-US" sz="12800" dirty="0"/>
          </a:p>
        </p:txBody>
      </p:sp>
      <p:sp>
        <p:nvSpPr>
          <p:cNvPr id="7" name="Shape 2"/>
          <p:cNvSpPr/>
          <p:nvPr/>
        </p:nvSpPr>
        <p:spPr>
          <a:xfrm>
            <a:off x="2972171" y="6629400"/>
            <a:ext cx="18087061" cy="1727200"/>
          </a:xfrm>
          <a:prstGeom prst="rect">
            <a:avLst/>
          </a:prstGeom>
          <a:noFill/>
          <a:ln/>
        </p:spPr>
      </p:sp>
      <p:pic>
        <p:nvPicPr>
          <p:cNvPr id="8" name="Image 3" descr="preencoded.png"/>
          <p:cNvPicPr>
            <a:picLocks noChangeAspect="1"/>
          </p:cNvPicPr>
          <p:nvPr/>
        </p:nvPicPr>
        <p:blipFill>
          <a:blip r:embed="rId6"/>
          <a:stretch>
            <a:fillRect/>
          </a:stretch>
        </p:blipFill>
        <p:spPr>
          <a:xfrm>
            <a:off x="2972171" y="6629400"/>
            <a:ext cx="1727416" cy="1727200"/>
          </a:xfrm>
          <a:prstGeom prst="rect">
            <a:avLst/>
          </a:prstGeom>
        </p:spPr>
      </p:pic>
      <p:sp>
        <p:nvSpPr>
          <p:cNvPr id="9" name="Shape 3"/>
          <p:cNvSpPr/>
          <p:nvPr/>
        </p:nvSpPr>
        <p:spPr>
          <a:xfrm>
            <a:off x="2972171" y="6629400"/>
            <a:ext cx="1727416" cy="1727200"/>
          </a:xfrm>
          <a:prstGeom prst="roundRect">
            <a:avLst>
              <a:gd name="adj" fmla="val 735353"/>
            </a:avLst>
          </a:prstGeom>
          <a:noFill/>
          <a:ln w="12700">
            <a:solidFill>
              <a:srgbClr val="050100"/>
            </a:solidFill>
            <a:prstDash val="solid"/>
          </a:ln>
        </p:spPr>
      </p:sp>
      <p:sp>
        <p:nvSpPr>
          <p:cNvPr id="10" name="Text 4"/>
          <p:cNvSpPr/>
          <p:nvPr/>
        </p:nvSpPr>
        <p:spPr>
          <a:xfrm>
            <a:off x="2927716" y="7023100"/>
            <a:ext cx="1816327" cy="939800"/>
          </a:xfrm>
          <a:prstGeom prst="rect">
            <a:avLst/>
          </a:prstGeom>
          <a:noFill/>
          <a:ln/>
        </p:spPr>
        <p:txBody>
          <a:bodyPr wrap="square" lIns="0" tIns="0" rIns="0" bIns="0" rtlCol="0" anchor="ctr"/>
          <a:lstStyle/>
          <a:p>
            <a:pPr algn="ctr"/>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08:00</a:t>
            </a:r>
            <a:endParaRPr lang="en-US" sz="4800" dirty="0"/>
          </a:p>
        </p:txBody>
      </p:sp>
      <p:sp>
        <p:nvSpPr>
          <p:cNvPr id="11" name="Shape 5"/>
          <p:cNvSpPr/>
          <p:nvPr/>
        </p:nvSpPr>
        <p:spPr>
          <a:xfrm>
            <a:off x="4699587" y="7493000"/>
            <a:ext cx="3725799" cy="0"/>
          </a:xfrm>
          <a:prstGeom prst="rect">
            <a:avLst/>
          </a:prstGeom>
          <a:noFill/>
          <a:ln/>
        </p:spPr>
      </p:sp>
      <p:pic>
        <p:nvPicPr>
          <p:cNvPr id="12" name="Image 4" descr="preencoded.png"/>
          <p:cNvPicPr>
            <a:picLocks noChangeAspect="1"/>
          </p:cNvPicPr>
          <p:nvPr/>
        </p:nvPicPr>
        <p:blipFill>
          <a:blip r:embed="rId7"/>
          <a:stretch>
            <a:fillRect/>
          </a:stretch>
        </p:blipFill>
        <p:spPr>
          <a:xfrm>
            <a:off x="4699587" y="7454900"/>
            <a:ext cx="3725799" cy="38100"/>
          </a:xfrm>
          <a:prstGeom prst="rect">
            <a:avLst/>
          </a:prstGeom>
        </p:spPr>
      </p:pic>
      <p:pic>
        <p:nvPicPr>
          <p:cNvPr id="13" name="Image 5" descr="preencoded.png"/>
          <p:cNvPicPr>
            <a:picLocks noChangeAspect="1"/>
          </p:cNvPicPr>
          <p:nvPr/>
        </p:nvPicPr>
        <p:blipFill>
          <a:blip r:embed="rId8"/>
          <a:stretch>
            <a:fillRect/>
          </a:stretch>
        </p:blipFill>
        <p:spPr>
          <a:xfrm>
            <a:off x="8425387" y="6629400"/>
            <a:ext cx="1727416" cy="1727200"/>
          </a:xfrm>
          <a:prstGeom prst="rect">
            <a:avLst/>
          </a:prstGeom>
        </p:spPr>
      </p:pic>
      <p:sp>
        <p:nvSpPr>
          <p:cNvPr id="14" name="Shape 6"/>
          <p:cNvSpPr/>
          <p:nvPr/>
        </p:nvSpPr>
        <p:spPr>
          <a:xfrm>
            <a:off x="8425387" y="6629400"/>
            <a:ext cx="1727416" cy="1727200"/>
          </a:xfrm>
          <a:prstGeom prst="roundRect">
            <a:avLst>
              <a:gd name="adj" fmla="val 735353"/>
            </a:avLst>
          </a:prstGeom>
          <a:noFill/>
          <a:ln w="12700">
            <a:solidFill>
              <a:srgbClr val="050100"/>
            </a:solidFill>
            <a:prstDash val="solid"/>
          </a:ln>
        </p:spPr>
      </p:sp>
      <p:sp>
        <p:nvSpPr>
          <p:cNvPr id="15" name="Text 7"/>
          <p:cNvSpPr/>
          <p:nvPr/>
        </p:nvSpPr>
        <p:spPr>
          <a:xfrm>
            <a:off x="8450790" y="7023100"/>
            <a:ext cx="1676610" cy="939800"/>
          </a:xfrm>
          <a:prstGeom prst="rect">
            <a:avLst/>
          </a:prstGeom>
          <a:noFill/>
          <a:ln/>
        </p:spPr>
        <p:txBody>
          <a:bodyPr wrap="square" lIns="0" tIns="0" rIns="0" bIns="0" rtlCol="0" anchor="ctr"/>
          <a:lstStyle/>
          <a:p>
            <a:pPr algn="ctr"/>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12:00</a:t>
            </a:r>
            <a:endParaRPr lang="en-US" sz="4800" dirty="0"/>
          </a:p>
        </p:txBody>
      </p:sp>
      <p:sp>
        <p:nvSpPr>
          <p:cNvPr id="16" name="Shape 8"/>
          <p:cNvSpPr/>
          <p:nvPr/>
        </p:nvSpPr>
        <p:spPr>
          <a:xfrm>
            <a:off x="10152803" y="7493000"/>
            <a:ext cx="3725799" cy="0"/>
          </a:xfrm>
          <a:prstGeom prst="rect">
            <a:avLst/>
          </a:prstGeom>
          <a:noFill/>
          <a:ln/>
        </p:spPr>
      </p:sp>
      <p:pic>
        <p:nvPicPr>
          <p:cNvPr id="17" name="Image 6" descr="preencoded.png"/>
          <p:cNvPicPr>
            <a:picLocks noChangeAspect="1"/>
          </p:cNvPicPr>
          <p:nvPr/>
        </p:nvPicPr>
        <p:blipFill>
          <a:blip r:embed="rId9"/>
          <a:stretch>
            <a:fillRect/>
          </a:stretch>
        </p:blipFill>
        <p:spPr>
          <a:xfrm>
            <a:off x="10152803" y="7454900"/>
            <a:ext cx="3725799" cy="38100"/>
          </a:xfrm>
          <a:prstGeom prst="rect">
            <a:avLst/>
          </a:prstGeom>
        </p:spPr>
      </p:pic>
      <p:pic>
        <p:nvPicPr>
          <p:cNvPr id="18" name="Image 7" descr="preencoded.png"/>
          <p:cNvPicPr>
            <a:picLocks noChangeAspect="1"/>
          </p:cNvPicPr>
          <p:nvPr/>
        </p:nvPicPr>
        <p:blipFill>
          <a:blip r:embed="rId8"/>
          <a:stretch>
            <a:fillRect/>
          </a:stretch>
        </p:blipFill>
        <p:spPr>
          <a:xfrm>
            <a:off x="13878602" y="6629400"/>
            <a:ext cx="1727416" cy="1727200"/>
          </a:xfrm>
          <a:prstGeom prst="rect">
            <a:avLst/>
          </a:prstGeom>
        </p:spPr>
      </p:pic>
      <p:sp>
        <p:nvSpPr>
          <p:cNvPr id="19" name="Shape 9"/>
          <p:cNvSpPr/>
          <p:nvPr/>
        </p:nvSpPr>
        <p:spPr>
          <a:xfrm>
            <a:off x="13878602" y="6629400"/>
            <a:ext cx="1727416" cy="1727200"/>
          </a:xfrm>
          <a:prstGeom prst="roundRect">
            <a:avLst>
              <a:gd name="adj" fmla="val 735353"/>
            </a:avLst>
          </a:prstGeom>
          <a:noFill/>
          <a:ln w="12700">
            <a:solidFill>
              <a:srgbClr val="050100"/>
            </a:solidFill>
            <a:prstDash val="solid"/>
          </a:ln>
        </p:spPr>
      </p:sp>
      <p:sp>
        <p:nvSpPr>
          <p:cNvPr id="20" name="Text 10"/>
          <p:cNvSpPr/>
          <p:nvPr/>
        </p:nvSpPr>
        <p:spPr>
          <a:xfrm>
            <a:off x="13929409" y="7023100"/>
            <a:ext cx="1625803" cy="939800"/>
          </a:xfrm>
          <a:prstGeom prst="rect">
            <a:avLst/>
          </a:prstGeom>
          <a:noFill/>
          <a:ln/>
        </p:spPr>
        <p:txBody>
          <a:bodyPr wrap="square" lIns="0" tIns="0" rIns="0" bIns="0" rtlCol="0" anchor="ctr"/>
          <a:lstStyle/>
          <a:p>
            <a:pPr algn="ctr"/>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14:00</a:t>
            </a:r>
            <a:endParaRPr lang="en-US" sz="4800" dirty="0"/>
          </a:p>
        </p:txBody>
      </p:sp>
      <p:sp>
        <p:nvSpPr>
          <p:cNvPr id="21" name="Shape 11"/>
          <p:cNvSpPr/>
          <p:nvPr/>
        </p:nvSpPr>
        <p:spPr>
          <a:xfrm>
            <a:off x="15606018" y="7493000"/>
            <a:ext cx="3725799" cy="0"/>
          </a:xfrm>
          <a:prstGeom prst="rect">
            <a:avLst/>
          </a:prstGeom>
          <a:noFill/>
          <a:ln/>
        </p:spPr>
      </p:sp>
      <p:pic>
        <p:nvPicPr>
          <p:cNvPr id="22" name="Image 8" descr="preencoded.png"/>
          <p:cNvPicPr>
            <a:picLocks noChangeAspect="1"/>
          </p:cNvPicPr>
          <p:nvPr/>
        </p:nvPicPr>
        <p:blipFill>
          <a:blip r:embed="rId10"/>
          <a:stretch>
            <a:fillRect/>
          </a:stretch>
        </p:blipFill>
        <p:spPr>
          <a:xfrm>
            <a:off x="15606018" y="7454900"/>
            <a:ext cx="3725800" cy="38100"/>
          </a:xfrm>
          <a:prstGeom prst="rect">
            <a:avLst/>
          </a:prstGeom>
        </p:spPr>
      </p:pic>
      <p:pic>
        <p:nvPicPr>
          <p:cNvPr id="23" name="Image 9" descr="preencoded.png"/>
          <p:cNvPicPr>
            <a:picLocks noChangeAspect="1"/>
          </p:cNvPicPr>
          <p:nvPr/>
        </p:nvPicPr>
        <p:blipFill>
          <a:blip r:embed="rId6"/>
          <a:stretch>
            <a:fillRect/>
          </a:stretch>
        </p:blipFill>
        <p:spPr>
          <a:xfrm>
            <a:off x="19331818" y="6629400"/>
            <a:ext cx="1727416" cy="1727200"/>
          </a:xfrm>
          <a:prstGeom prst="rect">
            <a:avLst/>
          </a:prstGeom>
        </p:spPr>
      </p:pic>
      <p:sp>
        <p:nvSpPr>
          <p:cNvPr id="24" name="Shape 12"/>
          <p:cNvSpPr/>
          <p:nvPr/>
        </p:nvSpPr>
        <p:spPr>
          <a:xfrm>
            <a:off x="19331818" y="6629400"/>
            <a:ext cx="1727416" cy="1727200"/>
          </a:xfrm>
          <a:prstGeom prst="roundRect">
            <a:avLst>
              <a:gd name="adj" fmla="val 735353"/>
            </a:avLst>
          </a:prstGeom>
          <a:noFill/>
          <a:ln w="12700">
            <a:solidFill>
              <a:srgbClr val="050100"/>
            </a:solidFill>
            <a:prstDash val="solid"/>
          </a:ln>
        </p:spPr>
      </p:sp>
      <p:sp>
        <p:nvSpPr>
          <p:cNvPr id="25" name="Text 13"/>
          <p:cNvSpPr/>
          <p:nvPr/>
        </p:nvSpPr>
        <p:spPr>
          <a:xfrm>
            <a:off x="19357221" y="7023100"/>
            <a:ext cx="1676610" cy="939800"/>
          </a:xfrm>
          <a:prstGeom prst="rect">
            <a:avLst/>
          </a:prstGeom>
          <a:noFill/>
          <a:ln/>
        </p:spPr>
        <p:txBody>
          <a:bodyPr wrap="square" lIns="0" tIns="0" rIns="0" bIns="0" rtlCol="0" anchor="ctr"/>
          <a:lstStyle/>
          <a:p>
            <a:pPr algn="ctr"/>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16:00</a:t>
            </a:r>
            <a:endParaRPr lang="en-US" sz="4800" dirty="0"/>
          </a:p>
        </p:txBody>
      </p:sp>
      <p:sp>
        <p:nvSpPr>
          <p:cNvPr id="26" name="Shape 14"/>
          <p:cNvSpPr/>
          <p:nvPr/>
        </p:nvSpPr>
        <p:spPr>
          <a:xfrm>
            <a:off x="863708" y="4305300"/>
            <a:ext cx="6096762" cy="1828800"/>
          </a:xfrm>
          <a:prstGeom prst="rect">
            <a:avLst/>
          </a:prstGeom>
          <a:noFill/>
          <a:ln/>
        </p:spPr>
      </p:sp>
      <p:sp>
        <p:nvSpPr>
          <p:cNvPr id="27" name="Shape 15"/>
          <p:cNvSpPr/>
          <p:nvPr/>
        </p:nvSpPr>
        <p:spPr>
          <a:xfrm>
            <a:off x="863708" y="4305300"/>
            <a:ext cx="6096762" cy="1828800"/>
          </a:xfrm>
          <a:prstGeom prst="rect">
            <a:avLst/>
          </a:prstGeom>
          <a:noFill/>
          <a:ln/>
        </p:spPr>
      </p:sp>
      <p:sp>
        <p:nvSpPr>
          <p:cNvPr id="28" name="Text 16"/>
          <p:cNvSpPr/>
          <p:nvPr/>
        </p:nvSpPr>
        <p:spPr>
          <a:xfrm>
            <a:off x="762095" y="4305300"/>
            <a:ext cx="6299987"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Dragon Taming</a:t>
            </a:r>
            <a:endParaRPr lang="en-US" sz="4800" dirty="0"/>
          </a:p>
        </p:txBody>
      </p:sp>
      <p:sp>
        <p:nvSpPr>
          <p:cNvPr id="29" name="Text 17"/>
          <p:cNvSpPr/>
          <p:nvPr/>
        </p:nvSpPr>
        <p:spPr>
          <a:xfrm>
            <a:off x="795966" y="5143500"/>
            <a:ext cx="623224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First dragon was successfully tamed</a:t>
            </a:r>
            <a:endParaRPr lang="en-US" sz="3200" dirty="0"/>
          </a:p>
        </p:txBody>
      </p:sp>
      <p:sp>
        <p:nvSpPr>
          <p:cNvPr id="30" name="Shape 18"/>
          <p:cNvSpPr/>
          <p:nvPr/>
        </p:nvSpPr>
        <p:spPr>
          <a:xfrm>
            <a:off x="11863283" y="3987800"/>
            <a:ext cx="6096762" cy="1828800"/>
          </a:xfrm>
          <a:prstGeom prst="rect">
            <a:avLst/>
          </a:prstGeom>
          <a:noFill/>
          <a:ln/>
        </p:spPr>
      </p:sp>
      <p:sp>
        <p:nvSpPr>
          <p:cNvPr id="31" name="Shape 19"/>
          <p:cNvSpPr/>
          <p:nvPr/>
        </p:nvSpPr>
        <p:spPr>
          <a:xfrm>
            <a:off x="11863283" y="3987800"/>
            <a:ext cx="6096762" cy="1828800"/>
          </a:xfrm>
          <a:prstGeom prst="rect">
            <a:avLst/>
          </a:prstGeom>
          <a:noFill/>
          <a:ln/>
        </p:spPr>
      </p:sp>
      <p:sp>
        <p:nvSpPr>
          <p:cNvPr id="32" name="Text 20"/>
          <p:cNvSpPr/>
          <p:nvPr/>
        </p:nvSpPr>
        <p:spPr>
          <a:xfrm>
            <a:off x="11761670" y="3987800"/>
            <a:ext cx="6299987"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Unicorn Migration</a:t>
            </a:r>
            <a:endParaRPr lang="en-US" sz="4800" dirty="0"/>
          </a:p>
        </p:txBody>
      </p:sp>
      <p:sp>
        <p:nvSpPr>
          <p:cNvPr id="33" name="Text 21"/>
          <p:cNvSpPr/>
          <p:nvPr/>
        </p:nvSpPr>
        <p:spPr>
          <a:xfrm>
            <a:off x="11795541" y="4826000"/>
            <a:ext cx="623224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Large herd of unicorns migrated to the realm</a:t>
            </a:r>
            <a:endParaRPr lang="en-US" sz="3200" dirty="0"/>
          </a:p>
        </p:txBody>
      </p:sp>
      <p:sp>
        <p:nvSpPr>
          <p:cNvPr id="34" name="Shape 22"/>
          <p:cNvSpPr/>
          <p:nvPr/>
        </p:nvSpPr>
        <p:spPr>
          <a:xfrm>
            <a:off x="17299562" y="9207500"/>
            <a:ext cx="6096762" cy="1828800"/>
          </a:xfrm>
          <a:prstGeom prst="rect">
            <a:avLst/>
          </a:prstGeom>
          <a:noFill/>
          <a:ln/>
        </p:spPr>
      </p:sp>
      <p:sp>
        <p:nvSpPr>
          <p:cNvPr id="35" name="Shape 23"/>
          <p:cNvSpPr/>
          <p:nvPr/>
        </p:nvSpPr>
        <p:spPr>
          <a:xfrm>
            <a:off x="17299562" y="9207500"/>
            <a:ext cx="6096762" cy="1828800"/>
          </a:xfrm>
          <a:prstGeom prst="rect">
            <a:avLst/>
          </a:prstGeom>
          <a:noFill/>
          <a:ln/>
        </p:spPr>
      </p:sp>
      <p:sp>
        <p:nvSpPr>
          <p:cNvPr id="36" name="Text 24"/>
          <p:cNvSpPr/>
          <p:nvPr/>
        </p:nvSpPr>
        <p:spPr>
          <a:xfrm>
            <a:off x="17197949" y="9207500"/>
            <a:ext cx="6299987"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Rainbow Sightings</a:t>
            </a:r>
            <a:endParaRPr lang="en-US" sz="4800" dirty="0"/>
          </a:p>
        </p:txBody>
      </p:sp>
      <p:sp>
        <p:nvSpPr>
          <p:cNvPr id="37" name="Text 25"/>
          <p:cNvSpPr/>
          <p:nvPr/>
        </p:nvSpPr>
        <p:spPr>
          <a:xfrm>
            <a:off x="17231820" y="10045700"/>
            <a:ext cx="623224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Unusually large number of rainbows were sighted</a:t>
            </a:r>
            <a:endParaRPr lang="en-US" sz="3200" dirty="0"/>
          </a:p>
        </p:txBody>
      </p:sp>
      <p:sp>
        <p:nvSpPr>
          <p:cNvPr id="38" name="Shape 26"/>
          <p:cNvSpPr/>
          <p:nvPr/>
        </p:nvSpPr>
        <p:spPr>
          <a:xfrm>
            <a:off x="6427003" y="9169400"/>
            <a:ext cx="6096762" cy="1828800"/>
          </a:xfrm>
          <a:prstGeom prst="rect">
            <a:avLst/>
          </a:prstGeom>
          <a:noFill/>
          <a:ln/>
        </p:spPr>
      </p:sp>
      <p:sp>
        <p:nvSpPr>
          <p:cNvPr id="39" name="Shape 27"/>
          <p:cNvSpPr/>
          <p:nvPr/>
        </p:nvSpPr>
        <p:spPr>
          <a:xfrm>
            <a:off x="6427003" y="9169400"/>
            <a:ext cx="6096762" cy="1828800"/>
          </a:xfrm>
          <a:prstGeom prst="rect">
            <a:avLst/>
          </a:prstGeom>
          <a:noFill/>
          <a:ln/>
        </p:spPr>
      </p:sp>
      <p:sp>
        <p:nvSpPr>
          <p:cNvPr id="40" name="Text 28"/>
          <p:cNvSpPr/>
          <p:nvPr/>
        </p:nvSpPr>
        <p:spPr>
          <a:xfrm>
            <a:off x="6325391" y="9169400"/>
            <a:ext cx="6299987" cy="939800"/>
          </a:xfrm>
          <a:prstGeom prst="rect">
            <a:avLst/>
          </a:prstGeom>
          <a:noFill/>
          <a:ln/>
        </p:spPr>
        <p:txBody>
          <a:bodyPr wrap="square" lIns="0" tIns="0" rIns="0" bIns="0" rtlCol="0" anchor="t"/>
          <a:lstStyle/>
          <a:p>
            <a:pPr algn="ctr"/>
            <a:r>
              <a:rPr lang="en-US" sz="4800" dirty="0">
                <a:solidFill>
                  <a:srgbClr val="000000">
                    <a:alpha val="100000"/>
                  </a:srgbClr>
                </a:solidFill>
                <a:latin typeface="Gloock Regular" pitchFamily="34" charset="0"/>
                <a:ea typeface="Gloock Regular" pitchFamily="34" charset="-122"/>
                <a:cs typeface="Gloock Regular" pitchFamily="34" charset="-120"/>
              </a:rPr>
              <a:t>Enchanted Pool</a:t>
            </a:r>
            <a:endParaRPr lang="en-US" sz="4800" dirty="0"/>
          </a:p>
        </p:txBody>
      </p:sp>
      <p:sp>
        <p:nvSpPr>
          <p:cNvPr id="41" name="Text 29"/>
          <p:cNvSpPr/>
          <p:nvPr/>
        </p:nvSpPr>
        <p:spPr>
          <a:xfrm>
            <a:off x="6359261" y="10007600"/>
            <a:ext cx="623224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magical pool with power to grant wishes</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EEEAE1"/>
        </a:solidFill>
        <a:effectLst/>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icPr>
            <a:picLocks noChangeAspect="1"/>
          </p:cNvPicPr>
          <p:nvPr/>
        </p:nvPicPr>
        <p:blipFill>
          <a:blip r:embed="rId3"/>
          <a:stretch>
            <a:fillRect/>
          </a:stretch>
        </p:blipFill>
        <p:spPr>
          <a:xfrm>
            <a:off x="23523340" y="10820400"/>
            <a:ext cx="711289" cy="2590800"/>
          </a:xfrm>
          <a:prstGeom prst="rect">
            <a:avLst/>
          </a:prstGeom>
        </p:spPr>
      </p:pic>
      <p:sp>
        <p:nvSpPr>
          <p:cNvPr id="4" name="Text 1"/>
          <p:cNvSpPr/>
          <p:nvPr/>
        </p:nvSpPr>
        <p:spPr>
          <a:xfrm>
            <a:off x="2057657" y="1574800"/>
            <a:ext cx="9013893" cy="2497667"/>
          </a:xfrm>
          <a:prstGeom prst="rect">
            <a:avLst/>
          </a:prstGeom>
          <a:noFill/>
          <a:ln/>
        </p:spPr>
        <p:txBody>
          <a:bodyPr wrap="square" lIns="0" tIns="0" rIns="0" bIns="0" rtlCol="0" anchor="t"/>
          <a:lstStyle/>
          <a:p>
            <a:pPr algn="l"/>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Reminder</a:t>
            </a:r>
            <a:endParaRPr lang="en-US" sz="12800" dirty="0"/>
          </a:p>
        </p:txBody>
      </p:sp>
      <p:sp>
        <p:nvSpPr>
          <p:cNvPr id="5" name="Shape 2"/>
          <p:cNvSpPr/>
          <p:nvPr/>
        </p:nvSpPr>
        <p:spPr>
          <a:xfrm>
            <a:off x="2006851" y="4051300"/>
            <a:ext cx="17032829" cy="8229600"/>
          </a:xfrm>
          <a:prstGeom prst="rect">
            <a:avLst/>
          </a:prstGeom>
          <a:noFill/>
          <a:ln/>
        </p:spPr>
      </p:sp>
      <p:sp>
        <p:nvSpPr>
          <p:cNvPr id="6" name="Shape 3"/>
          <p:cNvSpPr/>
          <p:nvPr/>
        </p:nvSpPr>
        <p:spPr>
          <a:xfrm>
            <a:off x="2006851" y="4051300"/>
            <a:ext cx="17032829" cy="990600"/>
          </a:xfrm>
          <a:prstGeom prst="rect">
            <a:avLst/>
          </a:prstGeom>
          <a:noFill/>
          <a:ln/>
        </p:spPr>
      </p:sp>
      <p:sp>
        <p:nvSpPr>
          <p:cNvPr id="7" name="Text 4"/>
          <p:cNvSpPr/>
          <p:nvPr/>
        </p:nvSpPr>
        <p:spPr>
          <a:xfrm>
            <a:off x="2006851" y="4178300"/>
            <a:ext cx="6299987" cy="939800"/>
          </a:xfrm>
          <a:prstGeom prst="rect">
            <a:avLst/>
          </a:prstGeom>
          <a:noFill/>
          <a:ln/>
        </p:spPr>
        <p:txBody>
          <a:bodyPr wrap="square" lIns="0" tIns="0" rIns="0" bIns="0" rtlCol="0" anchor="t"/>
          <a:lstStyle/>
          <a:p>
            <a:pPr algn="l"/>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Dragons</a:t>
            </a:r>
            <a:endParaRPr lang="en-US" sz="4800" dirty="0"/>
          </a:p>
        </p:txBody>
      </p:sp>
      <p:sp>
        <p:nvSpPr>
          <p:cNvPr id="8" name="Text 5"/>
          <p:cNvSpPr/>
          <p:nvPr/>
        </p:nvSpPr>
        <p:spPr>
          <a:xfrm>
            <a:off x="8408451" y="4051300"/>
            <a:ext cx="10766712"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Fire-breathing creatures that are often powerful and dangerous</a:t>
            </a:r>
            <a:endParaRPr lang="en-US" sz="3200" dirty="0"/>
          </a:p>
        </p:txBody>
      </p:sp>
      <p:sp>
        <p:nvSpPr>
          <p:cNvPr id="9" name="Shape 6"/>
          <p:cNvSpPr/>
          <p:nvPr/>
        </p:nvSpPr>
        <p:spPr>
          <a:xfrm>
            <a:off x="2006851" y="5651500"/>
            <a:ext cx="17032829" cy="736600"/>
          </a:xfrm>
          <a:prstGeom prst="rect">
            <a:avLst/>
          </a:prstGeom>
          <a:noFill/>
          <a:ln/>
        </p:spPr>
      </p:sp>
      <p:sp>
        <p:nvSpPr>
          <p:cNvPr id="10" name="Text 7"/>
          <p:cNvSpPr/>
          <p:nvPr/>
        </p:nvSpPr>
        <p:spPr>
          <a:xfrm>
            <a:off x="2006851" y="5651500"/>
            <a:ext cx="6299987" cy="939800"/>
          </a:xfrm>
          <a:prstGeom prst="rect">
            <a:avLst/>
          </a:prstGeom>
          <a:noFill/>
          <a:ln/>
        </p:spPr>
        <p:txBody>
          <a:bodyPr wrap="square" lIns="0" tIns="0" rIns="0" bIns="0" rtlCol="0" anchor="t"/>
          <a:lstStyle/>
          <a:p>
            <a:pPr algn="l"/>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Medieval-like Settings</a:t>
            </a:r>
            <a:endParaRPr lang="en-US" sz="4800" dirty="0"/>
          </a:p>
        </p:txBody>
      </p:sp>
      <p:sp>
        <p:nvSpPr>
          <p:cNvPr id="11" name="Text 8"/>
          <p:cNvSpPr/>
          <p:nvPr/>
        </p:nvSpPr>
        <p:spPr>
          <a:xfrm>
            <a:off x="8408451" y="5772150"/>
            <a:ext cx="10766712"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Worlds with castles, knights, and feudal systems</a:t>
            </a:r>
            <a:endParaRPr lang="en-US" sz="3200" dirty="0"/>
          </a:p>
        </p:txBody>
      </p:sp>
      <p:sp>
        <p:nvSpPr>
          <p:cNvPr id="12" name="Shape 9"/>
          <p:cNvSpPr/>
          <p:nvPr/>
        </p:nvSpPr>
        <p:spPr>
          <a:xfrm>
            <a:off x="2006851" y="6997700"/>
            <a:ext cx="17032829" cy="736600"/>
          </a:xfrm>
          <a:prstGeom prst="rect">
            <a:avLst/>
          </a:prstGeom>
          <a:noFill/>
          <a:ln/>
        </p:spPr>
      </p:sp>
      <p:sp>
        <p:nvSpPr>
          <p:cNvPr id="13" name="Text 10"/>
          <p:cNvSpPr/>
          <p:nvPr/>
        </p:nvSpPr>
        <p:spPr>
          <a:xfrm>
            <a:off x="2006851" y="6997700"/>
            <a:ext cx="6299987" cy="939800"/>
          </a:xfrm>
          <a:prstGeom prst="rect">
            <a:avLst/>
          </a:prstGeom>
          <a:noFill/>
          <a:ln/>
        </p:spPr>
        <p:txBody>
          <a:bodyPr wrap="square" lIns="0" tIns="0" rIns="0" bIns="0" rtlCol="0" anchor="t"/>
          <a:lstStyle/>
          <a:p>
            <a:pPr algn="l"/>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Chosen One Trope</a:t>
            </a:r>
            <a:endParaRPr lang="en-US" sz="4800" dirty="0"/>
          </a:p>
        </p:txBody>
      </p:sp>
      <p:sp>
        <p:nvSpPr>
          <p:cNvPr id="14" name="Text 11"/>
          <p:cNvSpPr/>
          <p:nvPr/>
        </p:nvSpPr>
        <p:spPr>
          <a:xfrm>
            <a:off x="8408451" y="7118350"/>
            <a:ext cx="10766712"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hero chosen by destiny to save the world</a:t>
            </a:r>
            <a:endParaRPr lang="en-US" sz="3200" dirty="0"/>
          </a:p>
        </p:txBody>
      </p:sp>
      <p:sp>
        <p:nvSpPr>
          <p:cNvPr id="15" name="Shape 12"/>
          <p:cNvSpPr/>
          <p:nvPr/>
        </p:nvSpPr>
        <p:spPr>
          <a:xfrm>
            <a:off x="2006851" y="8343900"/>
            <a:ext cx="17032829" cy="990600"/>
          </a:xfrm>
          <a:prstGeom prst="rect">
            <a:avLst/>
          </a:prstGeom>
          <a:noFill/>
          <a:ln/>
        </p:spPr>
      </p:sp>
      <p:sp>
        <p:nvSpPr>
          <p:cNvPr id="16" name="Text 13"/>
          <p:cNvSpPr/>
          <p:nvPr/>
        </p:nvSpPr>
        <p:spPr>
          <a:xfrm>
            <a:off x="2006851" y="8470900"/>
            <a:ext cx="6299987" cy="939800"/>
          </a:xfrm>
          <a:prstGeom prst="rect">
            <a:avLst/>
          </a:prstGeom>
          <a:noFill/>
          <a:ln/>
        </p:spPr>
        <p:txBody>
          <a:bodyPr wrap="square" lIns="0" tIns="0" rIns="0" bIns="0" rtlCol="0" anchor="t"/>
          <a:lstStyle/>
          <a:p>
            <a:pPr algn="l"/>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Magic</a:t>
            </a:r>
            <a:endParaRPr lang="en-US" sz="4800" dirty="0"/>
          </a:p>
        </p:txBody>
      </p:sp>
      <p:sp>
        <p:nvSpPr>
          <p:cNvPr id="17" name="Text 14"/>
          <p:cNvSpPr/>
          <p:nvPr/>
        </p:nvSpPr>
        <p:spPr>
          <a:xfrm>
            <a:off x="8408451" y="8343900"/>
            <a:ext cx="10766712"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An integral part of fantasy stories, can take many forms</a:t>
            </a:r>
            <a:endParaRPr lang="en-US" sz="3200" dirty="0"/>
          </a:p>
        </p:txBody>
      </p:sp>
      <p:sp>
        <p:nvSpPr>
          <p:cNvPr id="18" name="Shape 15"/>
          <p:cNvSpPr/>
          <p:nvPr/>
        </p:nvSpPr>
        <p:spPr>
          <a:xfrm>
            <a:off x="2006851" y="9944100"/>
            <a:ext cx="17032829" cy="990600"/>
          </a:xfrm>
          <a:prstGeom prst="rect">
            <a:avLst/>
          </a:prstGeom>
          <a:noFill/>
          <a:ln/>
        </p:spPr>
      </p:sp>
      <p:sp>
        <p:nvSpPr>
          <p:cNvPr id="19" name="Text 16"/>
          <p:cNvSpPr/>
          <p:nvPr/>
        </p:nvSpPr>
        <p:spPr>
          <a:xfrm>
            <a:off x="2006851" y="10071100"/>
            <a:ext cx="6299987" cy="939800"/>
          </a:xfrm>
          <a:prstGeom prst="rect">
            <a:avLst/>
          </a:prstGeom>
          <a:noFill/>
          <a:ln/>
        </p:spPr>
        <p:txBody>
          <a:bodyPr wrap="square" lIns="0" tIns="0" rIns="0" bIns="0" rtlCol="0" anchor="t"/>
          <a:lstStyle/>
          <a:p>
            <a:pPr algn="l"/>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The Best Curse</a:t>
            </a:r>
            <a:endParaRPr lang="en-US" sz="4800" dirty="0"/>
          </a:p>
        </p:txBody>
      </p:sp>
      <p:sp>
        <p:nvSpPr>
          <p:cNvPr id="20" name="Text 17"/>
          <p:cNvSpPr/>
          <p:nvPr/>
        </p:nvSpPr>
        <p:spPr>
          <a:xfrm>
            <a:off x="8408451" y="9944100"/>
            <a:ext cx="10766712" cy="1126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curse that is unique, creative, and fits within the story</a:t>
            </a:r>
            <a:endParaRPr lang="en-US" sz="3200" dirty="0"/>
          </a:p>
        </p:txBody>
      </p:sp>
      <p:sp>
        <p:nvSpPr>
          <p:cNvPr id="21" name="Shape 18"/>
          <p:cNvSpPr/>
          <p:nvPr/>
        </p:nvSpPr>
        <p:spPr>
          <a:xfrm>
            <a:off x="2006851" y="11544300"/>
            <a:ext cx="17032829" cy="736600"/>
          </a:xfrm>
          <a:prstGeom prst="rect">
            <a:avLst/>
          </a:prstGeom>
          <a:noFill/>
          <a:ln/>
        </p:spPr>
      </p:sp>
      <p:sp>
        <p:nvSpPr>
          <p:cNvPr id="22" name="Text 19"/>
          <p:cNvSpPr/>
          <p:nvPr/>
        </p:nvSpPr>
        <p:spPr>
          <a:xfrm>
            <a:off x="2006851" y="11544300"/>
            <a:ext cx="6299987" cy="939800"/>
          </a:xfrm>
          <a:prstGeom prst="rect">
            <a:avLst/>
          </a:prstGeom>
          <a:noFill/>
          <a:ln/>
        </p:spPr>
        <p:txBody>
          <a:bodyPr wrap="square" lIns="0" tIns="0" rIns="0" bIns="0" rtlCol="0" anchor="t"/>
          <a:lstStyle/>
          <a:p>
            <a:pPr algn="l"/>
            <a:r>
              <a:rPr lang="en-US" sz="4800" dirty="0">
                <a:solidFill>
                  <a:srgbClr val="050100">
                    <a:alpha val="100000"/>
                  </a:srgbClr>
                </a:solidFill>
                <a:latin typeface="Dancing Script Regular" pitchFamily="34" charset="0"/>
                <a:ea typeface="Dancing Script Regular" pitchFamily="34" charset="-122"/>
                <a:cs typeface="Dancing Script Regular" pitchFamily="34" charset="-120"/>
              </a:rPr>
              <a:t>Unique Creatures</a:t>
            </a:r>
            <a:endParaRPr lang="en-US" sz="4800" dirty="0"/>
          </a:p>
        </p:txBody>
      </p:sp>
      <p:sp>
        <p:nvSpPr>
          <p:cNvPr id="23" name="Text 20"/>
          <p:cNvSpPr/>
          <p:nvPr/>
        </p:nvSpPr>
        <p:spPr>
          <a:xfrm>
            <a:off x="8408451" y="11664950"/>
            <a:ext cx="10766712" cy="630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variety of fantastical beings that inhabit the world</a:t>
            </a:r>
            <a:endParaRPr lang="en-US" sz="3200" dirty="0"/>
          </a:p>
        </p:txBody>
      </p:sp>
      <p:pic>
        <p:nvPicPr>
          <p:cNvPr id="24" name="Image 1" descr="preencoded.png"/>
          <p:cNvPicPr>
            <a:picLocks noChangeAspect="1"/>
          </p:cNvPicPr>
          <p:nvPr/>
        </p:nvPicPr>
        <p:blipFill>
          <a:blip r:embed="rId4"/>
          <a:stretch>
            <a:fillRect/>
          </a:stretch>
        </p:blipFill>
        <p:spPr>
          <a:xfrm>
            <a:off x="17218205" y="0"/>
            <a:ext cx="7015510" cy="42964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040203" y="2435151"/>
            <a:ext cx="6839482" cy="5855990"/>
          </a:xfrm>
          <a:prstGeom prst="rect">
            <a:avLst/>
          </a:prstGeom>
        </p:spPr>
      </p:pic>
      <p:pic>
        <p:nvPicPr>
          <p:cNvPr id="3" name="Image 1" descr="preencoded.png"/>
          <p:cNvPicPr>
            <a:picLocks noChangeAspect="1"/>
          </p:cNvPicPr>
          <p:nvPr/>
        </p:nvPicPr>
        <p:blipFill>
          <a:blip r:embed="rId4"/>
          <a:stretch>
            <a:fillRect/>
          </a:stretch>
        </p:blipFill>
        <p:spPr>
          <a:xfrm>
            <a:off x="15102188" y="7073900"/>
            <a:ext cx="7089727" cy="5762625"/>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icPr>
            <a:picLocks noChangeAspect="1"/>
          </p:cNvPicPr>
          <p:nvPr/>
        </p:nvPicPr>
        <p:blipFill>
          <a:blip r:embed="rId5"/>
          <a:stretch>
            <a:fillRect/>
          </a:stretch>
        </p:blipFill>
        <p:spPr>
          <a:xfrm>
            <a:off x="23523340" y="10820400"/>
            <a:ext cx="711289" cy="2590800"/>
          </a:xfrm>
          <a:prstGeom prst="rect">
            <a:avLst/>
          </a:prstGeom>
        </p:spPr>
      </p:pic>
      <p:sp>
        <p:nvSpPr>
          <p:cNvPr id="6" name="Shape 1"/>
          <p:cNvSpPr/>
          <p:nvPr/>
        </p:nvSpPr>
        <p:spPr>
          <a:xfrm>
            <a:off x="6172972" y="1473200"/>
            <a:ext cx="12041105" cy="10769600"/>
          </a:xfrm>
          <a:prstGeom prst="roundRect">
            <a:avLst>
              <a:gd name="adj" fmla="val 11802"/>
            </a:avLst>
          </a:prstGeom>
          <a:solidFill>
            <a:srgbClr val="D0CDBE">
              <a:alpha val="100000"/>
            </a:srgbClr>
          </a:solidFill>
          <a:ln/>
        </p:spPr>
      </p:sp>
      <p:sp>
        <p:nvSpPr>
          <p:cNvPr id="7" name="Text 2"/>
          <p:cNvSpPr/>
          <p:nvPr/>
        </p:nvSpPr>
        <p:spPr>
          <a:xfrm>
            <a:off x="6985873" y="2286000"/>
            <a:ext cx="10754011" cy="2777067"/>
          </a:xfrm>
          <a:prstGeom prst="rect">
            <a:avLst/>
          </a:prstGeom>
          <a:noFill/>
          <a:ln/>
        </p:spPr>
        <p:txBody>
          <a:bodyPr wrap="square" lIns="0" tIns="0" rIns="0" bIns="0" rtlCol="0" anchor="t"/>
          <a:lstStyle/>
          <a:p>
            <a:pPr algn="l"/>
            <a:r>
              <a:rPr lang="en-US" sz="8000" dirty="0">
                <a:solidFill>
                  <a:srgbClr val="050100">
                    <a:alpha val="100000"/>
                  </a:srgbClr>
                </a:solidFill>
                <a:latin typeface="Dancing Script Regular" pitchFamily="34" charset="0"/>
                <a:ea typeface="Dancing Script Regular" pitchFamily="34" charset="-122"/>
                <a:cs typeface="Dancing Script Regular" pitchFamily="34" charset="-120"/>
              </a:rPr>
              <a:t>Thank you for choosing EaTemp</a:t>
            </a:r>
            <a:endParaRPr lang="en-US" sz="8000" dirty="0"/>
          </a:p>
        </p:txBody>
      </p:sp>
      <p:sp>
        <p:nvSpPr>
          <p:cNvPr id="8" name="Text 3"/>
          <p:cNvSpPr/>
          <p:nvPr/>
        </p:nvSpPr>
        <p:spPr>
          <a:xfrm>
            <a:off x="6985873" y="5334000"/>
            <a:ext cx="10550785" cy="36152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As a new website, we rely on your support to grow, so please help us by sharing our site with your friends and colleagues. </a:t>
            </a:r>
            <a:endParaRPr lang="en-US" sz="3200" dirty="0"/>
          </a:p>
        </p:txBody>
      </p:sp>
      <p:sp>
        <p:nvSpPr>
          <p:cNvPr id="9" name="Shape 4"/>
          <p:cNvSpPr/>
          <p:nvPr/>
        </p:nvSpPr>
        <p:spPr>
          <a:xfrm>
            <a:off x="6985873" y="9423400"/>
            <a:ext cx="10326391" cy="2006600"/>
          </a:xfrm>
          <a:prstGeom prst="rect">
            <a:avLst/>
          </a:prstGeom>
          <a:noFill/>
          <a:ln/>
        </p:spPr>
      </p:sp>
      <p:sp>
        <p:nvSpPr>
          <p:cNvPr id="10" name="Shape 5"/>
          <p:cNvSpPr/>
          <p:nvPr/>
        </p:nvSpPr>
        <p:spPr>
          <a:xfrm>
            <a:off x="6985873" y="9423400"/>
            <a:ext cx="3937492" cy="2006600"/>
          </a:xfrm>
          <a:prstGeom prst="rect">
            <a:avLst/>
          </a:prstGeom>
          <a:noFill/>
          <a:ln/>
        </p:spPr>
      </p:sp>
      <p:sp>
        <p:nvSpPr>
          <p:cNvPr id="11" name="Shape 6"/>
          <p:cNvSpPr/>
          <p:nvPr/>
        </p:nvSpPr>
        <p:spPr>
          <a:xfrm>
            <a:off x="6985873" y="9423400"/>
            <a:ext cx="2895962" cy="812800"/>
          </a:xfrm>
          <a:prstGeom prst="rect">
            <a:avLst/>
          </a:prstGeom>
          <a:noFill/>
          <a:ln/>
        </p:spPr>
      </p:sp>
      <p:pic>
        <p:nvPicPr>
          <p:cNvPr id="12" name="Image 3" descr="preencoded.png"/>
          <p:cNvPicPr>
            <a:picLocks noChangeAspect="1"/>
          </p:cNvPicPr>
          <p:nvPr/>
        </p:nvPicPr>
        <p:blipFill>
          <a:blip r:embed="rId6"/>
          <a:stretch>
            <a:fillRect/>
          </a:stretch>
        </p:blipFill>
        <p:spPr>
          <a:xfrm>
            <a:off x="6985873" y="9423400"/>
            <a:ext cx="812902" cy="812800"/>
          </a:xfrm>
          <a:prstGeom prst="rect">
            <a:avLst/>
          </a:prstGeom>
        </p:spPr>
      </p:pic>
      <p:pic>
        <p:nvPicPr>
          <p:cNvPr id="13" name="Image 4" descr="preencoded.png"/>
          <p:cNvPicPr>
            <a:picLocks noChangeAspect="1"/>
          </p:cNvPicPr>
          <p:nvPr/>
        </p:nvPicPr>
        <p:blipFill>
          <a:blip r:embed="rId7"/>
          <a:stretch>
            <a:fillRect/>
          </a:stretch>
        </p:blipFill>
        <p:spPr>
          <a:xfrm>
            <a:off x="7282244" y="9719742"/>
            <a:ext cx="220161" cy="220142"/>
          </a:xfrm>
          <a:prstGeom prst="rect">
            <a:avLst/>
          </a:prstGeom>
        </p:spPr>
      </p:pic>
      <p:pic>
        <p:nvPicPr>
          <p:cNvPr id="14" name="Image 5" descr="preencoded.png"/>
          <p:cNvPicPr>
            <a:picLocks noChangeAspect="1"/>
          </p:cNvPicPr>
          <p:nvPr/>
        </p:nvPicPr>
        <p:blipFill>
          <a:blip r:embed="rId8"/>
          <a:stretch>
            <a:fillRect/>
          </a:stretch>
        </p:blipFill>
        <p:spPr>
          <a:xfrm>
            <a:off x="7080976" y="9517980"/>
            <a:ext cx="622695" cy="623664"/>
          </a:xfrm>
          <a:prstGeom prst="rect">
            <a:avLst/>
          </a:prstGeom>
        </p:spPr>
      </p:pic>
      <p:sp>
        <p:nvSpPr>
          <p:cNvPr id="15" name="Text 7"/>
          <p:cNvSpPr/>
          <p:nvPr/>
        </p:nvSpPr>
        <p:spPr>
          <a:xfrm>
            <a:off x="8002000" y="9582150"/>
            <a:ext cx="2015319" cy="630767"/>
          </a:xfrm>
          <a:prstGeom prst="rect">
            <a:avLst/>
          </a:prstGeom>
          <a:noFill/>
          <a:ln/>
        </p:spPr>
        <p:txBody>
          <a:bodyPr wrap="square" lIns="0" tIns="0" rIns="0" bIns="0" rtlCol="0" anchor="t"/>
          <a:lstStyle/>
          <a:p>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9" tooltip="Open https://www.instagram.com/eatemp._/">
                  <a:extLst>
                    <a:ext uri="{A12FA001-AC4F-418D-AE19-62706E023703}">
                      <ahyp:hlinkClr xmlns:ahyp="http://schemas.microsoft.com/office/drawing/2018/hyperlinkcolor" val="tx"/>
                    </a:ext>
                  </a:extLst>
                </a:hlinkClick>
              </a:rPr>
              <a:t>eatemp._</a:t>
            </a:r>
            <a:endParaRPr lang="en-US" sz="3200" dirty="0"/>
          </a:p>
        </p:txBody>
      </p:sp>
      <p:sp>
        <p:nvSpPr>
          <p:cNvPr id="16" name="Shape 8"/>
          <p:cNvSpPr/>
          <p:nvPr/>
        </p:nvSpPr>
        <p:spPr>
          <a:xfrm>
            <a:off x="6985873" y="10617200"/>
            <a:ext cx="3937492" cy="812800"/>
          </a:xfrm>
          <a:prstGeom prst="rect">
            <a:avLst/>
          </a:prstGeom>
          <a:noFill/>
          <a:ln/>
        </p:spPr>
      </p:sp>
      <p:pic>
        <p:nvPicPr>
          <p:cNvPr id="17" name="Image 6" descr="preencoded.png"/>
          <p:cNvPicPr>
            <a:picLocks noChangeAspect="1"/>
          </p:cNvPicPr>
          <p:nvPr/>
        </p:nvPicPr>
        <p:blipFill>
          <a:blip r:embed="rId6"/>
          <a:stretch>
            <a:fillRect/>
          </a:stretch>
        </p:blipFill>
        <p:spPr>
          <a:xfrm>
            <a:off x="6985873" y="10617200"/>
            <a:ext cx="812902" cy="812800"/>
          </a:xfrm>
          <a:prstGeom prst="rect">
            <a:avLst/>
          </a:prstGeom>
        </p:spPr>
      </p:pic>
      <p:pic>
        <p:nvPicPr>
          <p:cNvPr id="18" name="Image 7" descr="preencoded.png"/>
          <p:cNvPicPr>
            <a:picLocks noChangeAspect="1"/>
          </p:cNvPicPr>
          <p:nvPr/>
        </p:nvPicPr>
        <p:blipFill>
          <a:blip r:embed="rId10"/>
          <a:stretch>
            <a:fillRect/>
          </a:stretch>
        </p:blipFill>
        <p:spPr>
          <a:xfrm>
            <a:off x="7053615" y="10684942"/>
            <a:ext cx="677418" cy="677342"/>
          </a:xfrm>
          <a:prstGeom prst="rect">
            <a:avLst/>
          </a:prstGeom>
        </p:spPr>
      </p:pic>
      <p:sp>
        <p:nvSpPr>
          <p:cNvPr id="19" name="Text 9"/>
          <p:cNvSpPr/>
          <p:nvPr/>
        </p:nvSpPr>
        <p:spPr>
          <a:xfrm>
            <a:off x="8002000" y="10775950"/>
            <a:ext cx="3056849" cy="630767"/>
          </a:xfrm>
          <a:prstGeom prst="rect">
            <a:avLst/>
          </a:prstGeom>
          <a:noFill/>
          <a:ln/>
        </p:spPr>
        <p:txBody>
          <a:bodyPr wrap="square" lIns="0" tIns="0" rIns="0" bIns="0" rtlCol="0" anchor="t"/>
          <a:lstStyle/>
          <a:p>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11" tooltip="Open https://www.pinterest.com/eatempofficial/">
                  <a:extLst>
                    <a:ext uri="{A12FA001-AC4F-418D-AE19-62706E023703}">
                      <ahyp:hlinkClr xmlns:ahyp="http://schemas.microsoft.com/office/drawing/2018/hyperlinkcolor" val="tx"/>
                    </a:ext>
                  </a:extLst>
                </a:hlinkClick>
              </a:rPr>
              <a:t>eatempofficial</a:t>
            </a:r>
            <a:endParaRPr lang="en-US" sz="3200" dirty="0"/>
          </a:p>
        </p:txBody>
      </p:sp>
      <p:sp>
        <p:nvSpPr>
          <p:cNvPr id="20" name="Shape 10"/>
          <p:cNvSpPr/>
          <p:nvPr/>
        </p:nvSpPr>
        <p:spPr>
          <a:xfrm>
            <a:off x="12879410" y="9423400"/>
            <a:ext cx="4432854" cy="2006600"/>
          </a:xfrm>
          <a:prstGeom prst="rect">
            <a:avLst/>
          </a:prstGeom>
          <a:noFill/>
          <a:ln/>
        </p:spPr>
      </p:sp>
      <p:sp>
        <p:nvSpPr>
          <p:cNvPr id="21" name="Shape 11"/>
          <p:cNvSpPr/>
          <p:nvPr/>
        </p:nvSpPr>
        <p:spPr>
          <a:xfrm>
            <a:off x="12879410" y="9423400"/>
            <a:ext cx="3035679" cy="812800"/>
          </a:xfrm>
          <a:prstGeom prst="rect">
            <a:avLst/>
          </a:prstGeom>
          <a:noFill/>
          <a:ln/>
        </p:spPr>
      </p:sp>
      <p:pic>
        <p:nvPicPr>
          <p:cNvPr id="22" name="Image 8" descr="preencoded.png"/>
          <p:cNvPicPr>
            <a:picLocks noChangeAspect="1"/>
          </p:cNvPicPr>
          <p:nvPr/>
        </p:nvPicPr>
        <p:blipFill>
          <a:blip r:embed="rId6"/>
          <a:stretch>
            <a:fillRect/>
          </a:stretch>
        </p:blipFill>
        <p:spPr>
          <a:xfrm>
            <a:off x="12879410" y="9423400"/>
            <a:ext cx="812902" cy="812800"/>
          </a:xfrm>
          <a:prstGeom prst="rect">
            <a:avLst/>
          </a:prstGeom>
        </p:spPr>
      </p:pic>
      <p:pic>
        <p:nvPicPr>
          <p:cNvPr id="23" name="Image 9" descr="preencoded.png"/>
          <p:cNvPicPr>
            <a:picLocks noChangeAspect="1"/>
          </p:cNvPicPr>
          <p:nvPr/>
        </p:nvPicPr>
        <p:blipFill>
          <a:blip r:embed="rId12"/>
          <a:stretch>
            <a:fillRect/>
          </a:stretch>
        </p:blipFill>
        <p:spPr>
          <a:xfrm>
            <a:off x="12947152" y="9592742"/>
            <a:ext cx="677418" cy="474142"/>
          </a:xfrm>
          <a:prstGeom prst="rect">
            <a:avLst/>
          </a:prstGeom>
        </p:spPr>
      </p:pic>
      <p:sp>
        <p:nvSpPr>
          <p:cNvPr id="24" name="Text 12"/>
          <p:cNvSpPr/>
          <p:nvPr/>
        </p:nvSpPr>
        <p:spPr>
          <a:xfrm>
            <a:off x="13895537" y="9582150"/>
            <a:ext cx="2155036" cy="630767"/>
          </a:xfrm>
          <a:prstGeom prst="rect">
            <a:avLst/>
          </a:prstGeom>
          <a:noFill/>
          <a:ln/>
        </p:spPr>
        <p:txBody>
          <a:bodyPr wrap="square" lIns="0" tIns="0" rIns="0" bIns="0" rtlCol="0" anchor="t"/>
          <a:lstStyle/>
          <a:p>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13" tooltip="Open https://www.youtube.com/@eatemp">
                  <a:extLst>
                    <a:ext uri="{A12FA001-AC4F-418D-AE19-62706E023703}">
                      <ahyp:hlinkClr xmlns:ahyp="http://schemas.microsoft.com/office/drawing/2018/hyperlinkcolor" val="tx"/>
                    </a:ext>
                  </a:extLst>
                </a:hlinkClick>
              </a:rPr>
              <a:t>@eatemp</a:t>
            </a:r>
            <a:endParaRPr lang="en-US" sz="3200" dirty="0"/>
          </a:p>
        </p:txBody>
      </p:sp>
      <p:sp>
        <p:nvSpPr>
          <p:cNvPr id="25" name="Shape 13"/>
          <p:cNvSpPr/>
          <p:nvPr/>
        </p:nvSpPr>
        <p:spPr>
          <a:xfrm>
            <a:off x="12879410" y="10617200"/>
            <a:ext cx="4432854" cy="812800"/>
          </a:xfrm>
          <a:prstGeom prst="rect">
            <a:avLst/>
          </a:prstGeom>
          <a:noFill/>
          <a:ln/>
        </p:spPr>
      </p:sp>
      <p:pic>
        <p:nvPicPr>
          <p:cNvPr id="26" name="Image 10" descr="preencoded.png"/>
          <p:cNvPicPr>
            <a:picLocks noChangeAspect="1"/>
          </p:cNvPicPr>
          <p:nvPr/>
        </p:nvPicPr>
        <p:blipFill>
          <a:blip r:embed="rId6"/>
          <a:stretch>
            <a:fillRect/>
          </a:stretch>
        </p:blipFill>
        <p:spPr>
          <a:xfrm>
            <a:off x="12879410" y="10617200"/>
            <a:ext cx="812902" cy="812800"/>
          </a:xfrm>
          <a:prstGeom prst="rect">
            <a:avLst/>
          </a:prstGeom>
        </p:spPr>
      </p:pic>
      <p:pic>
        <p:nvPicPr>
          <p:cNvPr id="27" name="Image 11" descr="preencoded.png"/>
          <p:cNvPicPr>
            <a:picLocks noChangeAspect="1"/>
          </p:cNvPicPr>
          <p:nvPr/>
        </p:nvPicPr>
        <p:blipFill>
          <a:blip r:embed="rId14"/>
          <a:stretch>
            <a:fillRect/>
          </a:stretch>
        </p:blipFill>
        <p:spPr>
          <a:xfrm>
            <a:off x="13020313" y="10718800"/>
            <a:ext cx="531096" cy="609600"/>
          </a:xfrm>
          <a:prstGeom prst="rect">
            <a:avLst/>
          </a:prstGeom>
        </p:spPr>
      </p:pic>
      <p:sp>
        <p:nvSpPr>
          <p:cNvPr id="28" name="Text 14"/>
          <p:cNvSpPr/>
          <p:nvPr/>
        </p:nvSpPr>
        <p:spPr>
          <a:xfrm>
            <a:off x="13895537" y="10775950"/>
            <a:ext cx="3552211" cy="630767"/>
          </a:xfrm>
          <a:prstGeom prst="rect">
            <a:avLst/>
          </a:prstGeom>
          <a:noFill/>
          <a:ln/>
        </p:spPr>
        <p:txBody>
          <a:bodyPr wrap="square" lIns="0" tIns="0" rIns="0" bIns="0" rtlCol="0" anchor="t"/>
          <a:lstStyle/>
          <a:p>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15" tooltip="Open https://www.tiktok.com/@eatemp.official">
                  <a:extLst>
                    <a:ext uri="{A12FA001-AC4F-418D-AE19-62706E023703}">
                      <ahyp:hlinkClr xmlns:ahyp="http://schemas.microsoft.com/office/drawing/2018/hyperlinkcolor" val="tx"/>
                    </a:ext>
                  </a:extLst>
                </a:hlinkClick>
              </a:rPr>
              <a:t>@eatemp.official</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887F60"/>
        </a:solidFill>
        <a:effectLst/>
      </p:bgPr>
    </p:bg>
    <p:spTree>
      <p:nvGrpSpPr>
        <p:cNvPr id="1" name=""/>
        <p:cNvGrpSpPr/>
        <p:nvPr/>
      </p:nvGrpSpPr>
      <p:grpSpPr>
        <a:xfrm>
          <a:off x="0" y="0"/>
          <a:ext cx="0" cy="0"/>
          <a:chOff x="0" y="0"/>
          <a:chExt cx="0" cy="0"/>
        </a:xfrm>
      </p:grpSpPr>
      <p:sp>
        <p:nvSpPr>
          <p:cNvPr id="2" name="Text 0"/>
          <p:cNvSpPr/>
          <p:nvPr/>
        </p:nvSpPr>
        <p:spPr>
          <a:xfrm rot="16200000">
            <a:off x="-3754081" y="4956552"/>
            <a:ext cx="10288286" cy="4673600"/>
          </a:xfrm>
          <a:prstGeom prst="rect">
            <a:avLst/>
          </a:prstGeom>
          <a:noFill/>
          <a:ln/>
        </p:spPr>
        <p:txBody>
          <a:bodyPr wrap="square" lIns="0" tIns="0" rIns="0" bIns="0" rtlCol="0" anchor="t"/>
          <a:lstStyle/>
          <a:p>
            <a:pPr algn="l"/>
            <a:r>
              <a:rPr lang="en-US" sz="24000" dirty="0">
                <a:solidFill>
                  <a:srgbClr val="FFFFFF">
                    <a:alpha val="100000"/>
                  </a:srgbClr>
                </a:solidFill>
                <a:latin typeface="Dancing Script Regular" pitchFamily="34" charset="0"/>
                <a:ea typeface="Dancing Script Regular" pitchFamily="34" charset="-122"/>
                <a:cs typeface="Dancing Script Regular" pitchFamily="34" charset="-120"/>
              </a:rPr>
              <a:t>Contents</a:t>
            </a:r>
            <a:endParaRPr lang="en-US" sz="24000" dirty="0"/>
          </a:p>
        </p:txBody>
      </p:sp>
      <p:sp>
        <p:nvSpPr>
          <p:cNvPr id="3" name="Shape 1"/>
          <p:cNvSpPr/>
          <p:nvPr/>
        </p:nvSpPr>
        <p:spPr>
          <a:xfrm>
            <a:off x="4153419" y="2171700"/>
            <a:ext cx="6223778" cy="1955800"/>
          </a:xfrm>
          <a:prstGeom prst="rect">
            <a:avLst/>
          </a:prstGeom>
          <a:noFill/>
          <a:ln/>
        </p:spPr>
      </p:sp>
      <p:sp>
        <p:nvSpPr>
          <p:cNvPr id="4" name="Shape 2"/>
          <p:cNvSpPr/>
          <p:nvPr/>
        </p:nvSpPr>
        <p:spPr>
          <a:xfrm>
            <a:off x="4153419" y="2171700"/>
            <a:ext cx="596975" cy="1955800"/>
          </a:xfrm>
          <a:prstGeom prst="rect">
            <a:avLst/>
          </a:prstGeom>
          <a:noFill/>
          <a:ln/>
        </p:spPr>
      </p:sp>
      <p:sp>
        <p:nvSpPr>
          <p:cNvPr id="5" name="Text 3"/>
          <p:cNvSpPr/>
          <p:nvPr/>
        </p:nvSpPr>
        <p:spPr>
          <a:xfrm>
            <a:off x="4153419" y="2171700"/>
            <a:ext cx="1138909" cy="2497667"/>
          </a:xfrm>
          <a:prstGeom prst="rect">
            <a:avLst/>
          </a:prstGeom>
          <a:noFill/>
          <a:ln/>
        </p:spPr>
        <p:txBody>
          <a:bodyPr wrap="square" lIns="0" tIns="0" rIns="0" bIns="0" rtlCol="0" anchor="t"/>
          <a:lstStyle/>
          <a:p>
            <a:pPr algn="l"/>
            <a:r>
              <a:rPr lang="en-US" sz="12800" dirty="0">
                <a:solidFill>
                  <a:srgbClr val="FFFFFF">
                    <a:alpha val="100000"/>
                  </a:srgbClr>
                </a:solidFill>
                <a:latin typeface="Dancing Script Regular" pitchFamily="34" charset="0"/>
                <a:ea typeface="Dancing Script Regular" pitchFamily="34" charset="-122"/>
                <a:cs typeface="Dancing Script Regular" pitchFamily="34" charset="-120"/>
              </a:rPr>
              <a:t>1</a:t>
            </a:r>
            <a:endParaRPr lang="en-US" sz="12800" dirty="0"/>
          </a:p>
        </p:txBody>
      </p:sp>
      <p:sp>
        <p:nvSpPr>
          <p:cNvPr id="6" name="Shape 4"/>
          <p:cNvSpPr/>
          <p:nvPr/>
        </p:nvSpPr>
        <p:spPr>
          <a:xfrm>
            <a:off x="4953619" y="2482850"/>
            <a:ext cx="5423578" cy="1333500"/>
          </a:xfrm>
          <a:prstGeom prst="rect">
            <a:avLst/>
          </a:prstGeom>
          <a:noFill/>
          <a:ln/>
        </p:spPr>
      </p:sp>
      <p:sp>
        <p:nvSpPr>
          <p:cNvPr id="7" name="Text 5"/>
          <p:cNvSpPr/>
          <p:nvPr/>
        </p:nvSpPr>
        <p:spPr>
          <a:xfrm>
            <a:off x="4953619" y="2482850"/>
            <a:ext cx="5626803" cy="939800"/>
          </a:xfrm>
          <a:prstGeom prst="rect">
            <a:avLst/>
          </a:prstGeom>
          <a:noFill/>
          <a:ln/>
        </p:spPr>
        <p:txBody>
          <a:bodyPr wrap="square" lIns="0" tIns="0" rIns="0" bIns="0" rtlCol="0" anchor="t"/>
          <a:lstStyle/>
          <a:p>
            <a:pPr algn="l"/>
            <a:r>
              <a:rPr lang="en-US" sz="4800" dirty="0">
                <a:solidFill>
                  <a:srgbClr val="FFFFFF">
                    <a:alpha val="100000"/>
                  </a:srgbClr>
                </a:solidFill>
                <a:latin typeface="Gloock Regular" pitchFamily="34" charset="0"/>
                <a:ea typeface="Gloock Regular" pitchFamily="34" charset="-122"/>
                <a:cs typeface="Gloock Regular" pitchFamily="34" charset="-120"/>
              </a:rPr>
              <a:t>Monthly Overview</a:t>
            </a:r>
            <a:endParaRPr lang="en-US" sz="4800" dirty="0"/>
          </a:p>
        </p:txBody>
      </p:sp>
      <p:sp>
        <p:nvSpPr>
          <p:cNvPr id="8" name="Text 6"/>
          <p:cNvSpPr/>
          <p:nvPr/>
        </p:nvSpPr>
        <p:spPr>
          <a:xfrm>
            <a:off x="4953619" y="3321050"/>
            <a:ext cx="5559061" cy="6307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Montserrat Regular" pitchFamily="34" charset="0"/>
                <a:ea typeface="Montserrat Regular" pitchFamily="34" charset="-122"/>
                <a:cs typeface="Montserrat Regular" pitchFamily="34" charset="-120"/>
              </a:rPr>
              <a:t>The Extraordinary Realm</a:t>
            </a:r>
            <a:endParaRPr lang="en-US" sz="3200" dirty="0"/>
          </a:p>
        </p:txBody>
      </p:sp>
      <p:sp>
        <p:nvSpPr>
          <p:cNvPr id="9" name="Shape 7"/>
          <p:cNvSpPr/>
          <p:nvPr/>
        </p:nvSpPr>
        <p:spPr>
          <a:xfrm>
            <a:off x="8090911" y="5486400"/>
            <a:ext cx="6223778" cy="1955800"/>
          </a:xfrm>
          <a:prstGeom prst="rect">
            <a:avLst/>
          </a:prstGeom>
          <a:noFill/>
          <a:ln/>
        </p:spPr>
      </p:sp>
      <p:sp>
        <p:nvSpPr>
          <p:cNvPr id="10" name="Shape 8"/>
          <p:cNvSpPr/>
          <p:nvPr/>
        </p:nvSpPr>
        <p:spPr>
          <a:xfrm>
            <a:off x="8090911" y="5486400"/>
            <a:ext cx="914514" cy="1955800"/>
          </a:xfrm>
          <a:prstGeom prst="rect">
            <a:avLst/>
          </a:prstGeom>
          <a:noFill/>
          <a:ln/>
        </p:spPr>
      </p:sp>
      <p:sp>
        <p:nvSpPr>
          <p:cNvPr id="11" name="Text 9"/>
          <p:cNvSpPr/>
          <p:nvPr/>
        </p:nvSpPr>
        <p:spPr>
          <a:xfrm>
            <a:off x="8090911" y="5486400"/>
            <a:ext cx="1456449" cy="2497667"/>
          </a:xfrm>
          <a:prstGeom prst="rect">
            <a:avLst/>
          </a:prstGeom>
          <a:noFill/>
          <a:ln/>
        </p:spPr>
        <p:txBody>
          <a:bodyPr wrap="square" lIns="0" tIns="0" rIns="0" bIns="0" rtlCol="0" anchor="t"/>
          <a:lstStyle/>
          <a:p>
            <a:pPr algn="l"/>
            <a:r>
              <a:rPr lang="en-US" sz="12800" dirty="0">
                <a:solidFill>
                  <a:srgbClr val="FFFFFF">
                    <a:alpha val="100000"/>
                  </a:srgbClr>
                </a:solidFill>
                <a:latin typeface="Dancing Script Regular" pitchFamily="34" charset="0"/>
                <a:ea typeface="Dancing Script Regular" pitchFamily="34" charset="-122"/>
                <a:cs typeface="Dancing Script Regular" pitchFamily="34" charset="-120"/>
              </a:rPr>
              <a:t>2</a:t>
            </a:r>
            <a:endParaRPr lang="en-US" sz="12800" dirty="0"/>
          </a:p>
        </p:txBody>
      </p:sp>
      <p:sp>
        <p:nvSpPr>
          <p:cNvPr id="12" name="Shape 10"/>
          <p:cNvSpPr/>
          <p:nvPr/>
        </p:nvSpPr>
        <p:spPr>
          <a:xfrm>
            <a:off x="9208651" y="5797550"/>
            <a:ext cx="5106038" cy="1333500"/>
          </a:xfrm>
          <a:prstGeom prst="rect">
            <a:avLst/>
          </a:prstGeom>
          <a:noFill/>
          <a:ln/>
        </p:spPr>
      </p:sp>
      <p:sp>
        <p:nvSpPr>
          <p:cNvPr id="13" name="Text 11"/>
          <p:cNvSpPr/>
          <p:nvPr/>
        </p:nvSpPr>
        <p:spPr>
          <a:xfrm>
            <a:off x="9208651" y="5797550"/>
            <a:ext cx="5309264" cy="939800"/>
          </a:xfrm>
          <a:prstGeom prst="rect">
            <a:avLst/>
          </a:prstGeom>
          <a:noFill/>
          <a:ln/>
        </p:spPr>
        <p:txBody>
          <a:bodyPr wrap="square" lIns="0" tIns="0" rIns="0" bIns="0" rtlCol="0" anchor="t"/>
          <a:lstStyle/>
          <a:p>
            <a:pPr algn="l"/>
            <a:r>
              <a:rPr lang="en-US" sz="4800" dirty="0">
                <a:solidFill>
                  <a:srgbClr val="FFFFFF">
                    <a:alpha val="100000"/>
                  </a:srgbClr>
                </a:solidFill>
                <a:latin typeface="Gloock Regular" pitchFamily="34" charset="0"/>
                <a:ea typeface="Gloock Regular" pitchFamily="34" charset="-122"/>
                <a:cs typeface="Gloock Regular" pitchFamily="34" charset="-120"/>
              </a:rPr>
              <a:t>Weekly planner</a:t>
            </a:r>
            <a:endParaRPr lang="en-US" sz="4800" dirty="0"/>
          </a:p>
        </p:txBody>
      </p:sp>
      <p:sp>
        <p:nvSpPr>
          <p:cNvPr id="14" name="Text 12"/>
          <p:cNvSpPr/>
          <p:nvPr/>
        </p:nvSpPr>
        <p:spPr>
          <a:xfrm>
            <a:off x="9208651" y="6635750"/>
            <a:ext cx="5241522" cy="6307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Montserrat Regular" pitchFamily="34" charset="0"/>
                <a:ea typeface="Montserrat Regular" pitchFamily="34" charset="-122"/>
                <a:cs typeface="Montserrat Regular" pitchFamily="34" charset="-120"/>
              </a:rPr>
              <a:t>Unicorn Sightings</a:t>
            </a:r>
            <a:endParaRPr lang="en-US" sz="3200" dirty="0"/>
          </a:p>
        </p:txBody>
      </p:sp>
      <p:sp>
        <p:nvSpPr>
          <p:cNvPr id="15" name="Shape 13"/>
          <p:cNvSpPr/>
          <p:nvPr/>
        </p:nvSpPr>
        <p:spPr>
          <a:xfrm>
            <a:off x="12676184" y="8572500"/>
            <a:ext cx="6223778" cy="1955800"/>
          </a:xfrm>
          <a:prstGeom prst="rect">
            <a:avLst/>
          </a:prstGeom>
          <a:noFill/>
          <a:ln/>
        </p:spPr>
      </p:sp>
      <p:sp>
        <p:nvSpPr>
          <p:cNvPr id="16" name="Shape 14"/>
          <p:cNvSpPr/>
          <p:nvPr/>
        </p:nvSpPr>
        <p:spPr>
          <a:xfrm>
            <a:off x="12676184" y="8572500"/>
            <a:ext cx="838305" cy="1955800"/>
          </a:xfrm>
          <a:prstGeom prst="rect">
            <a:avLst/>
          </a:prstGeom>
          <a:noFill/>
          <a:ln/>
        </p:spPr>
      </p:sp>
      <p:sp>
        <p:nvSpPr>
          <p:cNvPr id="17" name="Text 15"/>
          <p:cNvSpPr/>
          <p:nvPr/>
        </p:nvSpPr>
        <p:spPr>
          <a:xfrm>
            <a:off x="12676184" y="8572500"/>
            <a:ext cx="1380239" cy="2497667"/>
          </a:xfrm>
          <a:prstGeom prst="rect">
            <a:avLst/>
          </a:prstGeom>
          <a:noFill/>
          <a:ln/>
        </p:spPr>
        <p:txBody>
          <a:bodyPr wrap="square" lIns="0" tIns="0" rIns="0" bIns="0" rtlCol="0" anchor="t"/>
          <a:lstStyle/>
          <a:p>
            <a:pPr algn="l"/>
            <a:r>
              <a:rPr lang="en-US" sz="12800" dirty="0">
                <a:solidFill>
                  <a:srgbClr val="FFFFFF">
                    <a:alpha val="100000"/>
                  </a:srgbClr>
                </a:solidFill>
                <a:latin typeface="Dancing Script Regular" pitchFamily="34" charset="0"/>
                <a:ea typeface="Dancing Script Regular" pitchFamily="34" charset="-122"/>
                <a:cs typeface="Dancing Script Regular" pitchFamily="34" charset="-120"/>
              </a:rPr>
              <a:t>3</a:t>
            </a:r>
            <a:endParaRPr lang="en-US" sz="12800" dirty="0"/>
          </a:p>
        </p:txBody>
      </p:sp>
      <p:sp>
        <p:nvSpPr>
          <p:cNvPr id="18" name="Shape 16"/>
          <p:cNvSpPr/>
          <p:nvPr/>
        </p:nvSpPr>
        <p:spPr>
          <a:xfrm>
            <a:off x="13717715" y="8883650"/>
            <a:ext cx="5182248" cy="1333500"/>
          </a:xfrm>
          <a:prstGeom prst="rect">
            <a:avLst/>
          </a:prstGeom>
          <a:noFill/>
          <a:ln/>
        </p:spPr>
      </p:sp>
      <p:sp>
        <p:nvSpPr>
          <p:cNvPr id="19" name="Text 17"/>
          <p:cNvSpPr/>
          <p:nvPr/>
        </p:nvSpPr>
        <p:spPr>
          <a:xfrm>
            <a:off x="13717715" y="8883650"/>
            <a:ext cx="5385473" cy="939800"/>
          </a:xfrm>
          <a:prstGeom prst="rect">
            <a:avLst/>
          </a:prstGeom>
          <a:noFill/>
          <a:ln/>
        </p:spPr>
        <p:txBody>
          <a:bodyPr wrap="square" lIns="0" tIns="0" rIns="0" bIns="0" rtlCol="0" anchor="t"/>
          <a:lstStyle/>
          <a:p>
            <a:pPr algn="l"/>
            <a:r>
              <a:rPr lang="en-US" sz="4800" dirty="0">
                <a:solidFill>
                  <a:srgbClr val="FFFFFF">
                    <a:alpha val="100000"/>
                  </a:srgbClr>
                </a:solidFill>
                <a:latin typeface="Gloock Regular" pitchFamily="34" charset="0"/>
                <a:ea typeface="Gloock Regular" pitchFamily="34" charset="-122"/>
                <a:cs typeface="Gloock Regular" pitchFamily="34" charset="-120"/>
              </a:rPr>
              <a:t>Daily planner</a:t>
            </a:r>
            <a:endParaRPr lang="en-US" sz="4800" dirty="0"/>
          </a:p>
        </p:txBody>
      </p:sp>
      <p:sp>
        <p:nvSpPr>
          <p:cNvPr id="20" name="Text 18"/>
          <p:cNvSpPr/>
          <p:nvPr/>
        </p:nvSpPr>
        <p:spPr>
          <a:xfrm>
            <a:off x="13717715" y="9721850"/>
            <a:ext cx="5317731" cy="6307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Montserrat Regular" pitchFamily="34" charset="0"/>
                <a:ea typeface="Montserrat Regular" pitchFamily="34" charset="-122"/>
                <a:cs typeface="Montserrat Regular" pitchFamily="34" charset="-120"/>
              </a:rPr>
              <a:t>Wishes Granted</a:t>
            </a:r>
            <a:endParaRPr lang="en-US" sz="3200" dirty="0"/>
          </a:p>
        </p:txBody>
      </p:sp>
      <p:sp>
        <p:nvSpPr>
          <p:cNvPr id="21" name="Shape 19"/>
          <p:cNvSpPr/>
          <p:nvPr/>
        </p:nvSpPr>
        <p:spPr>
          <a:xfrm>
            <a:off x="23370921" y="10515600"/>
            <a:ext cx="1016127" cy="3200400"/>
          </a:xfrm>
          <a:prstGeom prst="rect">
            <a:avLst/>
          </a:prstGeom>
          <a:noFill/>
          <a:ln/>
        </p:spPr>
      </p:sp>
      <p:pic>
        <p:nvPicPr>
          <p:cNvPr id="22" name="Image 0" descr="preencoded.png"/>
          <p:cNvPicPr>
            <a:picLocks noChangeAspect="1"/>
          </p:cNvPicPr>
          <p:nvPr/>
        </p:nvPicPr>
        <p:blipFill>
          <a:blip r:embed="rId3"/>
          <a:stretch>
            <a:fillRect/>
          </a:stretch>
        </p:blipFill>
        <p:spPr>
          <a:xfrm>
            <a:off x="23523340" y="10820400"/>
            <a:ext cx="711289" cy="2590800"/>
          </a:xfrm>
          <a:prstGeom prst="rect">
            <a:avLst/>
          </a:prstGeom>
        </p:spPr>
      </p:pic>
      <p:sp>
        <p:nvSpPr>
          <p:cNvPr id="23" name="Shape 20"/>
          <p:cNvSpPr/>
          <p:nvPr/>
        </p:nvSpPr>
        <p:spPr>
          <a:xfrm>
            <a:off x="8090911" y="4864100"/>
            <a:ext cx="6935067" cy="0"/>
          </a:xfrm>
          <a:prstGeom prst="rect">
            <a:avLst/>
          </a:prstGeom>
          <a:noFill/>
          <a:ln/>
        </p:spPr>
      </p:sp>
      <p:pic>
        <p:nvPicPr>
          <p:cNvPr id="24" name="Image 1" descr="preencoded.png"/>
          <p:cNvPicPr>
            <a:picLocks noChangeAspect="1"/>
          </p:cNvPicPr>
          <p:nvPr/>
        </p:nvPicPr>
        <p:blipFill>
          <a:blip r:embed="rId4"/>
          <a:stretch>
            <a:fillRect/>
          </a:stretch>
        </p:blipFill>
        <p:spPr>
          <a:xfrm>
            <a:off x="8090911" y="4826000"/>
            <a:ext cx="6935067" cy="38100"/>
          </a:xfrm>
          <a:prstGeom prst="rect">
            <a:avLst/>
          </a:prstGeom>
        </p:spPr>
      </p:pic>
      <p:sp>
        <p:nvSpPr>
          <p:cNvPr id="25" name="Shape 21"/>
          <p:cNvSpPr/>
          <p:nvPr/>
        </p:nvSpPr>
        <p:spPr>
          <a:xfrm>
            <a:off x="5741118" y="8064500"/>
            <a:ext cx="6935067" cy="0"/>
          </a:xfrm>
          <a:prstGeom prst="rect">
            <a:avLst/>
          </a:prstGeom>
          <a:noFill/>
          <a:ln/>
        </p:spPr>
      </p:sp>
      <p:pic>
        <p:nvPicPr>
          <p:cNvPr id="26" name="Image 2" descr="preencoded.png"/>
          <p:cNvPicPr>
            <a:picLocks noChangeAspect="1"/>
          </p:cNvPicPr>
          <p:nvPr/>
        </p:nvPicPr>
        <p:blipFill>
          <a:blip r:embed="rId4"/>
          <a:stretch>
            <a:fillRect/>
          </a:stretch>
        </p:blipFill>
        <p:spPr>
          <a:xfrm>
            <a:off x="5741118" y="8026400"/>
            <a:ext cx="6935067" cy="38100"/>
          </a:xfrm>
          <a:prstGeom prst="rect">
            <a:avLst/>
          </a:prstGeom>
        </p:spPr>
      </p:pic>
      <p:pic>
        <p:nvPicPr>
          <p:cNvPr id="27" name="Image 3" descr="preencoded.png"/>
          <p:cNvPicPr>
            <a:picLocks noChangeAspect="1"/>
          </p:cNvPicPr>
          <p:nvPr/>
        </p:nvPicPr>
        <p:blipFill>
          <a:blip r:embed="rId5"/>
          <a:stretch>
            <a:fillRect/>
          </a:stretch>
        </p:blipFill>
        <p:spPr>
          <a:xfrm>
            <a:off x="16201571" y="1016000"/>
            <a:ext cx="6614546" cy="1206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D0CDBE"/>
        </a:solidFill>
        <a:effectLst/>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icPr>
            <a:picLocks noChangeAspect="1"/>
          </p:cNvPicPr>
          <p:nvPr/>
        </p:nvPicPr>
        <p:blipFill>
          <a:blip r:embed="rId3"/>
          <a:stretch>
            <a:fillRect/>
          </a:stretch>
        </p:blipFill>
        <p:spPr>
          <a:xfrm>
            <a:off x="23523340" y="10820400"/>
            <a:ext cx="711289" cy="2590800"/>
          </a:xfrm>
          <a:prstGeom prst="rect">
            <a:avLst/>
          </a:prstGeom>
        </p:spPr>
      </p:pic>
      <p:pic>
        <p:nvPicPr>
          <p:cNvPr id="4" name="Image 1" descr="preencoded.png"/>
          <p:cNvPicPr>
            <a:picLocks noChangeAspect="1"/>
          </p:cNvPicPr>
          <p:nvPr/>
        </p:nvPicPr>
        <p:blipFill>
          <a:blip r:embed="rId4"/>
          <a:stretch>
            <a:fillRect/>
          </a:stretch>
        </p:blipFill>
        <p:spPr>
          <a:xfrm>
            <a:off x="0" y="8674100"/>
            <a:ext cx="6035495" cy="5041900"/>
          </a:xfrm>
          <a:prstGeom prst="rect">
            <a:avLst/>
          </a:prstGeom>
        </p:spPr>
      </p:pic>
      <p:pic>
        <p:nvPicPr>
          <p:cNvPr id="5" name="Image 2" descr="preencoded.png"/>
          <p:cNvPicPr>
            <a:picLocks noChangeAspect="1"/>
          </p:cNvPicPr>
          <p:nvPr/>
        </p:nvPicPr>
        <p:blipFill>
          <a:blip r:embed="rId5"/>
          <a:stretch>
            <a:fillRect/>
          </a:stretch>
        </p:blipFill>
        <p:spPr>
          <a:xfrm>
            <a:off x="18120412" y="0"/>
            <a:ext cx="6266636" cy="5586037"/>
          </a:xfrm>
          <a:prstGeom prst="rect">
            <a:avLst/>
          </a:prstGeom>
        </p:spPr>
      </p:pic>
      <p:sp>
        <p:nvSpPr>
          <p:cNvPr id="6" name="Shape 1"/>
          <p:cNvSpPr/>
          <p:nvPr/>
        </p:nvSpPr>
        <p:spPr>
          <a:xfrm>
            <a:off x="2260883" y="4076700"/>
            <a:ext cx="19865283" cy="5562600"/>
          </a:xfrm>
          <a:prstGeom prst="rect">
            <a:avLst/>
          </a:prstGeom>
          <a:noFill/>
          <a:ln/>
        </p:spPr>
      </p:sp>
      <p:sp>
        <p:nvSpPr>
          <p:cNvPr id="7" name="Text 2"/>
          <p:cNvSpPr/>
          <p:nvPr/>
        </p:nvSpPr>
        <p:spPr>
          <a:xfrm>
            <a:off x="1752819" y="4076700"/>
            <a:ext cx="20881410" cy="4673600"/>
          </a:xfrm>
          <a:prstGeom prst="rect">
            <a:avLst/>
          </a:prstGeom>
          <a:noFill/>
          <a:ln/>
        </p:spPr>
        <p:txBody>
          <a:bodyPr wrap="square" lIns="0" tIns="0" rIns="0" bIns="0" rtlCol="0" anchor="t"/>
          <a:lstStyle/>
          <a:p>
            <a:pPr algn="ctr"/>
            <a:r>
              <a:rPr lang="en-US" sz="24000" dirty="0">
                <a:solidFill>
                  <a:srgbClr val="050100">
                    <a:alpha val="100000"/>
                  </a:srgbClr>
                </a:solidFill>
                <a:latin typeface="Dancing Script Regular" pitchFamily="34" charset="0"/>
                <a:ea typeface="Dancing Script Regular" pitchFamily="34" charset="-122"/>
                <a:cs typeface="Dancing Script Regular" pitchFamily="34" charset="-120"/>
              </a:rPr>
              <a:t>Monthly Overview</a:t>
            </a:r>
            <a:endParaRPr lang="en-US" sz="24000" dirty="0"/>
          </a:p>
        </p:txBody>
      </p:sp>
      <p:pic>
        <p:nvPicPr>
          <p:cNvPr id="8" name="Image 3" descr="preencoded.png"/>
          <p:cNvPicPr>
            <a:picLocks noChangeAspect="1"/>
          </p:cNvPicPr>
          <p:nvPr/>
        </p:nvPicPr>
        <p:blipFill>
          <a:blip r:embed="rId6"/>
          <a:stretch>
            <a:fillRect/>
          </a:stretch>
        </p:blipFill>
        <p:spPr>
          <a:xfrm>
            <a:off x="9922731" y="8039100"/>
            <a:ext cx="2184062" cy="304800"/>
          </a:xfrm>
          <a:prstGeom prst="rect">
            <a:avLst/>
          </a:prstGeom>
        </p:spPr>
      </p:pic>
      <p:pic>
        <p:nvPicPr>
          <p:cNvPr id="9" name="Image 4" descr="preencoded.png"/>
          <p:cNvPicPr>
            <a:picLocks noChangeAspect="1"/>
          </p:cNvPicPr>
          <p:nvPr/>
        </p:nvPicPr>
        <p:blipFill>
          <a:blip r:embed="rId7"/>
          <a:stretch>
            <a:fillRect/>
          </a:stretch>
        </p:blipFill>
        <p:spPr>
          <a:xfrm>
            <a:off x="12279754" y="8039100"/>
            <a:ext cx="2184563" cy="304549"/>
          </a:xfrm>
          <a:prstGeom prst="rect">
            <a:avLst/>
          </a:prstGeom>
        </p:spPr>
      </p:pic>
      <p:sp>
        <p:nvSpPr>
          <p:cNvPr id="10" name="Text 3"/>
          <p:cNvSpPr/>
          <p:nvPr/>
        </p:nvSpPr>
        <p:spPr>
          <a:xfrm>
            <a:off x="4993841" y="8648700"/>
            <a:ext cx="14399366" cy="11260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Fantasy Realm: Uncovering the Secrets of the Imagination and the Magic that Lies Within</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AE1"/>
        </a:solidFill>
        <a:effectLst/>
      </p:bgPr>
    </p:bg>
    <p:spTree>
      <p:nvGrpSpPr>
        <p:cNvPr id="1" name=""/>
        <p:cNvGrpSpPr/>
        <p:nvPr/>
      </p:nvGrpSpPr>
      <p:grpSpPr>
        <a:xfrm>
          <a:off x="0" y="0"/>
          <a:ext cx="0" cy="0"/>
          <a:chOff x="0" y="0"/>
          <a:chExt cx="0" cy="0"/>
        </a:xfrm>
      </p:grpSpPr>
      <p:sp>
        <p:nvSpPr>
          <p:cNvPr id="2" name="Text 0"/>
          <p:cNvSpPr/>
          <p:nvPr/>
        </p:nvSpPr>
        <p:spPr>
          <a:xfrm>
            <a:off x="2870559" y="673100"/>
            <a:ext cx="11088486" cy="4673600"/>
          </a:xfrm>
          <a:prstGeom prst="rect">
            <a:avLst/>
          </a:prstGeom>
          <a:noFill/>
          <a:ln/>
        </p:spPr>
        <p:txBody>
          <a:bodyPr wrap="square" lIns="0" tIns="0" rIns="0" bIns="0" rtlCol="0" anchor="t"/>
          <a:lstStyle/>
          <a:p>
            <a:pPr algn="l"/>
            <a:r>
              <a:rPr lang="en-US" sz="24000" dirty="0">
                <a:solidFill>
                  <a:srgbClr val="050100">
                    <a:alpha val="100000"/>
                  </a:srgbClr>
                </a:solidFill>
                <a:latin typeface="Dancing Script Regular" pitchFamily="34" charset="0"/>
                <a:ea typeface="Dancing Script Regular" pitchFamily="34" charset="-122"/>
                <a:cs typeface="Dancing Script Regular" pitchFamily="34" charset="-120"/>
              </a:rPr>
              <a:t>Overview</a:t>
            </a:r>
            <a:endParaRPr lang="en-US" sz="24000" dirty="0"/>
          </a:p>
        </p:txBody>
      </p:sp>
      <p:sp>
        <p:nvSpPr>
          <p:cNvPr id="3" name="Text 1"/>
          <p:cNvSpPr/>
          <p:nvPr/>
        </p:nvSpPr>
        <p:spPr>
          <a:xfrm>
            <a:off x="2959470" y="4737100"/>
            <a:ext cx="8861474" cy="5583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4" name="Text 2"/>
          <p:cNvSpPr/>
          <p:nvPr/>
        </p:nvSpPr>
        <p:spPr>
          <a:xfrm>
            <a:off x="12701588" y="4737100"/>
            <a:ext cx="8861474" cy="55837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
        <p:nvSpPr>
          <p:cNvPr id="5" name="Shape 3"/>
          <p:cNvSpPr/>
          <p:nvPr/>
        </p:nvSpPr>
        <p:spPr>
          <a:xfrm>
            <a:off x="23370921" y="10515600"/>
            <a:ext cx="1016127" cy="3200400"/>
          </a:xfrm>
          <a:prstGeom prst="rect">
            <a:avLst/>
          </a:prstGeom>
          <a:noFill/>
          <a:ln/>
        </p:spPr>
      </p:sp>
      <p:pic>
        <p:nvPicPr>
          <p:cNvPr id="6" name="Image 0" descr="preencoded.png"/>
          <p:cNvPicPr>
            <a:picLocks noChangeAspect="1"/>
          </p:cNvPicPr>
          <p:nvPr/>
        </p:nvPicPr>
        <p:blipFill>
          <a:blip r:embed="rId3"/>
          <a:stretch>
            <a:fillRect/>
          </a:stretch>
        </p:blipFill>
        <p:spPr>
          <a:xfrm>
            <a:off x="23523340" y="10820400"/>
            <a:ext cx="711289" cy="2590800"/>
          </a:xfrm>
          <a:prstGeom prst="rect">
            <a:avLst/>
          </a:prstGeom>
        </p:spPr>
      </p:pic>
      <p:pic>
        <p:nvPicPr>
          <p:cNvPr id="7" name="Image 1" descr="preencoded.png"/>
          <p:cNvPicPr>
            <a:picLocks noChangeAspect="1"/>
          </p:cNvPicPr>
          <p:nvPr/>
        </p:nvPicPr>
        <p:blipFill>
          <a:blip r:embed="rId4"/>
          <a:stretch>
            <a:fillRect/>
          </a:stretch>
        </p:blipFill>
        <p:spPr>
          <a:xfrm>
            <a:off x="20233629" y="0"/>
            <a:ext cx="4153419" cy="4737739"/>
          </a:xfrm>
          <a:prstGeom prst="rect">
            <a:avLst/>
          </a:prstGeom>
        </p:spPr>
      </p:pic>
      <p:pic>
        <p:nvPicPr>
          <p:cNvPr id="8" name="Image 2" descr="preencoded.png"/>
          <p:cNvPicPr>
            <a:picLocks noChangeAspect="1"/>
          </p:cNvPicPr>
          <p:nvPr/>
        </p:nvPicPr>
        <p:blipFill>
          <a:blip r:embed="rId5"/>
          <a:stretch>
            <a:fillRect/>
          </a:stretch>
        </p:blipFill>
        <p:spPr>
          <a:xfrm>
            <a:off x="0" y="10502900"/>
            <a:ext cx="5711090" cy="32086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6159500"/>
            <a:ext cx="4159260" cy="7248711"/>
          </a:xfrm>
          <a:prstGeom prst="rect">
            <a:avLst/>
          </a:prstGeom>
        </p:spPr>
      </p:pic>
      <p:pic>
        <p:nvPicPr>
          <p:cNvPr id="3" name="Image 1" descr="preencoded.png"/>
          <p:cNvPicPr>
            <a:picLocks noChangeAspect="1"/>
          </p:cNvPicPr>
          <p:nvPr/>
        </p:nvPicPr>
        <p:blipFill>
          <a:blip r:embed="rId4"/>
          <a:stretch>
            <a:fillRect/>
          </a:stretch>
        </p:blipFill>
        <p:spPr>
          <a:xfrm>
            <a:off x="1282860" y="1384300"/>
            <a:ext cx="10758245" cy="10947400"/>
          </a:xfrm>
          <a:prstGeom prst="rect">
            <a:avLst/>
          </a:prstGeom>
        </p:spPr>
      </p:pic>
      <p:sp>
        <p:nvSpPr>
          <p:cNvPr id="4" name="Text 0"/>
          <p:cNvSpPr/>
          <p:nvPr/>
        </p:nvSpPr>
        <p:spPr>
          <a:xfrm>
            <a:off x="13260457" y="5054600"/>
            <a:ext cx="9090103" cy="5901267"/>
          </a:xfrm>
          <a:prstGeom prst="rect">
            <a:avLst/>
          </a:prstGeom>
          <a:noFill/>
          <a:ln/>
        </p:spPr>
        <p:txBody>
          <a:bodyPr wrap="square" lIns="0" tIns="0" rIns="0" bIns="0" rtlCol="0" anchor="t"/>
          <a:lstStyle/>
          <a:p>
            <a:pPr marL="685800" lvl="1" indent="-342900" algn="l">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Embark on an adventure filled with magic and wonder</a:t>
            </a:r>
            <a:endParaRPr lang="en-US" sz="3200" dirty="0"/>
          </a:p>
          <a:p>
            <a:pPr marL="685800" lvl="1" indent="-342900" algn="l">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Tame dragons, see unicorns and experience rainbows every day</a:t>
            </a:r>
            <a:endParaRPr lang="en-US" sz="3200" dirty="0"/>
          </a:p>
          <a:p>
            <a:pPr marL="685800" lvl="1" indent="-342900" algn="l">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Discover yourself and unlock your imagination through exploration</a:t>
            </a:r>
            <a:endParaRPr lang="en-US" sz="3200" dirty="0"/>
          </a:p>
          <a:p>
            <a:pPr marL="685800" lvl="1" indent="-342900" algn="l">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Experience the manifestation of your deepest desires and fondest dreams</a:t>
            </a:r>
            <a:endParaRPr lang="en-US" sz="3200" dirty="0"/>
          </a:p>
          <a:p>
            <a:pPr marL="685800" lvl="1" indent="-342900" algn="l">
              <a:spcAft>
                <a:spcPts val="4000"/>
              </a:spcAft>
              <a:buSzPct val="100000"/>
              <a:buChar char="•"/>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Leave reality behind and immerse yourself in a world of endless possibilities</a:t>
            </a:r>
            <a:endParaRPr lang="en-US" sz="3200" dirty="0"/>
          </a:p>
        </p:txBody>
      </p:sp>
      <p:sp>
        <p:nvSpPr>
          <p:cNvPr id="5" name="Text 1"/>
          <p:cNvSpPr/>
          <p:nvPr/>
        </p:nvSpPr>
        <p:spPr>
          <a:xfrm>
            <a:off x="13717715" y="2247900"/>
            <a:ext cx="7362687" cy="2497667"/>
          </a:xfrm>
          <a:prstGeom prst="rect">
            <a:avLst/>
          </a:prstGeom>
          <a:noFill/>
          <a:ln/>
        </p:spPr>
        <p:txBody>
          <a:bodyPr wrap="square" lIns="0" tIns="0" rIns="0" bIns="0" rtlCol="0" anchor="t"/>
          <a:lstStyle/>
          <a:p>
            <a:pPr algn="l"/>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April’s Goal</a:t>
            </a:r>
            <a:endParaRPr lang="en-US" sz="12800" dirty="0"/>
          </a:p>
        </p:txBody>
      </p:sp>
      <p:sp>
        <p:nvSpPr>
          <p:cNvPr id="6" name="Shape 2"/>
          <p:cNvSpPr/>
          <p:nvPr/>
        </p:nvSpPr>
        <p:spPr>
          <a:xfrm>
            <a:off x="23370921" y="10515600"/>
            <a:ext cx="1016127" cy="3200400"/>
          </a:xfrm>
          <a:prstGeom prst="rect">
            <a:avLst/>
          </a:prstGeom>
          <a:noFill/>
          <a:ln/>
        </p:spPr>
      </p:sp>
      <p:pic>
        <p:nvPicPr>
          <p:cNvPr id="7" name="Image 2" descr="preencoded.png"/>
          <p:cNvPicPr>
            <a:picLocks noChangeAspect="1"/>
          </p:cNvPicPr>
          <p:nvPr/>
        </p:nvPicPr>
        <p:blipFill>
          <a:blip r:embed="rId5"/>
          <a:stretch>
            <a:fillRect/>
          </a:stretch>
        </p:blipFill>
        <p:spPr>
          <a:xfrm>
            <a:off x="23523340" y="10820400"/>
            <a:ext cx="711289" cy="2590800"/>
          </a:xfrm>
          <a:prstGeom prst="rect">
            <a:avLst/>
          </a:prstGeom>
        </p:spPr>
      </p:pic>
      <p:pic>
        <p:nvPicPr>
          <p:cNvPr id="8" name="Image 3" descr="preencoded.png"/>
          <p:cNvPicPr>
            <a:picLocks noChangeAspect="1"/>
          </p:cNvPicPr>
          <p:nvPr/>
        </p:nvPicPr>
        <p:blipFill>
          <a:blip r:embed="rId6"/>
          <a:stretch>
            <a:fillRect/>
          </a:stretch>
        </p:blipFill>
        <p:spPr>
          <a:xfrm>
            <a:off x="9399175" y="0"/>
            <a:ext cx="2643835" cy="38351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AE1"/>
        </a:solidFill>
        <a:effectLst/>
      </p:bgPr>
    </p:bg>
    <p:spTree>
      <p:nvGrpSpPr>
        <p:cNvPr id="1" name=""/>
        <p:cNvGrpSpPr/>
        <p:nvPr/>
      </p:nvGrpSpPr>
      <p:grpSpPr>
        <a:xfrm>
          <a:off x="0" y="0"/>
          <a:ext cx="0" cy="0"/>
          <a:chOff x="0" y="0"/>
          <a:chExt cx="0" cy="0"/>
        </a:xfrm>
      </p:grpSpPr>
      <p:pic>
        <p:nvPicPr>
          <p:cNvPr id="35" name="Image 10" descr="preencoded.png"/>
          <p:cNvPicPr>
            <a:picLocks noChangeAspect="1"/>
          </p:cNvPicPr>
          <p:nvPr/>
        </p:nvPicPr>
        <p:blipFill>
          <a:blip r:embed="rId3"/>
          <a:stretch>
            <a:fillRect/>
          </a:stretch>
        </p:blipFill>
        <p:spPr>
          <a:xfrm>
            <a:off x="95361" y="10585759"/>
            <a:ext cx="5711090" cy="3208617"/>
          </a:xfrm>
          <a:prstGeom prst="rect">
            <a:avLst/>
          </a:prstGeom>
        </p:spPr>
      </p:pic>
      <p:sp>
        <p:nvSpPr>
          <p:cNvPr id="2" name="Shape 0"/>
          <p:cNvSpPr/>
          <p:nvPr/>
        </p:nvSpPr>
        <p:spPr>
          <a:xfrm>
            <a:off x="1930641" y="4305300"/>
            <a:ext cx="20525765" cy="7442200"/>
          </a:xfrm>
          <a:prstGeom prst="rect">
            <a:avLst/>
          </a:prstGeom>
          <a:noFill/>
          <a:ln/>
        </p:spPr>
      </p:sp>
      <p:sp>
        <p:nvSpPr>
          <p:cNvPr id="3" name="Shape 1"/>
          <p:cNvSpPr/>
          <p:nvPr/>
        </p:nvSpPr>
        <p:spPr>
          <a:xfrm>
            <a:off x="1930641" y="4305300"/>
            <a:ext cx="9907238" cy="2921000"/>
          </a:xfrm>
          <a:prstGeom prst="rect">
            <a:avLst/>
          </a:prstGeom>
          <a:noFill/>
          <a:ln/>
        </p:spPr>
      </p:sp>
      <p:sp>
        <p:nvSpPr>
          <p:cNvPr id="4" name="Shape 2"/>
          <p:cNvSpPr/>
          <p:nvPr/>
        </p:nvSpPr>
        <p:spPr>
          <a:xfrm>
            <a:off x="1930641" y="4953000"/>
            <a:ext cx="1625803" cy="1625600"/>
          </a:xfrm>
          <a:prstGeom prst="roundRect">
            <a:avLst>
              <a:gd name="adj" fmla="val 78188"/>
            </a:avLst>
          </a:prstGeom>
          <a:noFill/>
          <a:ln/>
        </p:spPr>
      </p:sp>
      <p:pic>
        <p:nvPicPr>
          <p:cNvPr id="5" name="Image 0" descr="preencoded.png"/>
          <p:cNvPicPr>
            <a:picLocks noChangeAspect="1"/>
          </p:cNvPicPr>
          <p:nvPr/>
        </p:nvPicPr>
        <p:blipFill>
          <a:blip r:embed="rId4"/>
          <a:stretch>
            <a:fillRect/>
          </a:stretch>
        </p:blipFill>
        <p:spPr>
          <a:xfrm>
            <a:off x="1930641" y="4953000"/>
            <a:ext cx="1625803" cy="1625600"/>
          </a:xfrm>
          <a:prstGeom prst="rect">
            <a:avLst/>
          </a:prstGeom>
        </p:spPr>
      </p:pic>
      <p:pic>
        <p:nvPicPr>
          <p:cNvPr id="6" name="Image 1" descr="preencoded.png"/>
          <p:cNvPicPr>
            <a:picLocks noChangeAspect="1"/>
          </p:cNvPicPr>
          <p:nvPr/>
        </p:nvPicPr>
        <p:blipFill>
          <a:blip r:embed="rId5"/>
          <a:stretch>
            <a:fillRect/>
          </a:stretch>
        </p:blipFill>
        <p:spPr>
          <a:xfrm>
            <a:off x="2219602" y="5054600"/>
            <a:ext cx="1047881" cy="1422400"/>
          </a:xfrm>
          <a:prstGeom prst="rect">
            <a:avLst/>
          </a:prstGeom>
        </p:spPr>
      </p:pic>
      <p:sp>
        <p:nvSpPr>
          <p:cNvPr id="7" name="Shape 3"/>
          <p:cNvSpPr/>
          <p:nvPr/>
        </p:nvSpPr>
        <p:spPr>
          <a:xfrm>
            <a:off x="3962895" y="4305300"/>
            <a:ext cx="7874984" cy="2921000"/>
          </a:xfrm>
          <a:prstGeom prst="rect">
            <a:avLst/>
          </a:prstGeom>
          <a:noFill/>
          <a:ln/>
        </p:spPr>
      </p:sp>
      <p:sp>
        <p:nvSpPr>
          <p:cNvPr id="8" name="Text 4"/>
          <p:cNvSpPr/>
          <p:nvPr/>
        </p:nvSpPr>
        <p:spPr>
          <a:xfrm>
            <a:off x="3962895" y="4305300"/>
            <a:ext cx="8078210"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Unicorn Sightings</a:t>
            </a:r>
            <a:endParaRPr lang="en-US" sz="4800" dirty="0"/>
          </a:p>
        </p:txBody>
      </p:sp>
      <p:sp>
        <p:nvSpPr>
          <p:cNvPr id="9" name="Text 5"/>
          <p:cNvSpPr/>
          <p:nvPr/>
        </p:nvSpPr>
        <p:spPr>
          <a:xfrm>
            <a:off x="3962895" y="5245100"/>
            <a:ext cx="8010468" cy="21166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 that surrounds these enchanting creatures.</a:t>
            </a:r>
            <a:endParaRPr lang="en-US" sz="3200" dirty="0"/>
          </a:p>
        </p:txBody>
      </p:sp>
      <p:sp>
        <p:nvSpPr>
          <p:cNvPr id="10" name="Shape 6"/>
          <p:cNvSpPr/>
          <p:nvPr/>
        </p:nvSpPr>
        <p:spPr>
          <a:xfrm>
            <a:off x="12549168" y="8826500"/>
            <a:ext cx="9907238" cy="2921000"/>
          </a:xfrm>
          <a:prstGeom prst="rect">
            <a:avLst/>
          </a:prstGeom>
          <a:noFill/>
          <a:ln/>
        </p:spPr>
      </p:sp>
      <p:sp>
        <p:nvSpPr>
          <p:cNvPr id="11" name="Shape 7"/>
          <p:cNvSpPr/>
          <p:nvPr/>
        </p:nvSpPr>
        <p:spPr>
          <a:xfrm>
            <a:off x="12549168" y="9474200"/>
            <a:ext cx="1625803" cy="1625600"/>
          </a:xfrm>
          <a:prstGeom prst="roundRect">
            <a:avLst>
              <a:gd name="adj" fmla="val 78188"/>
            </a:avLst>
          </a:prstGeom>
          <a:noFill/>
          <a:ln/>
        </p:spPr>
      </p:sp>
      <p:pic>
        <p:nvPicPr>
          <p:cNvPr id="12" name="Image 2" descr="preencoded.png"/>
          <p:cNvPicPr>
            <a:picLocks noChangeAspect="1"/>
          </p:cNvPicPr>
          <p:nvPr/>
        </p:nvPicPr>
        <p:blipFill>
          <a:blip r:embed="rId4"/>
          <a:stretch>
            <a:fillRect/>
          </a:stretch>
        </p:blipFill>
        <p:spPr>
          <a:xfrm>
            <a:off x="12549168" y="9474200"/>
            <a:ext cx="1625803" cy="1625600"/>
          </a:xfrm>
          <a:prstGeom prst="rect">
            <a:avLst/>
          </a:prstGeom>
        </p:spPr>
      </p:pic>
      <p:pic>
        <p:nvPicPr>
          <p:cNvPr id="13" name="Image 3" descr="preencoded.png"/>
          <p:cNvPicPr>
            <a:picLocks noChangeAspect="1"/>
          </p:cNvPicPr>
          <p:nvPr/>
        </p:nvPicPr>
        <p:blipFill>
          <a:blip r:embed="rId5"/>
          <a:stretch>
            <a:fillRect/>
          </a:stretch>
        </p:blipFill>
        <p:spPr>
          <a:xfrm>
            <a:off x="12838130" y="9575800"/>
            <a:ext cx="1047881" cy="1422400"/>
          </a:xfrm>
          <a:prstGeom prst="rect">
            <a:avLst/>
          </a:prstGeom>
        </p:spPr>
      </p:pic>
      <p:sp>
        <p:nvSpPr>
          <p:cNvPr id="14" name="Shape 8"/>
          <p:cNvSpPr/>
          <p:nvPr/>
        </p:nvSpPr>
        <p:spPr>
          <a:xfrm>
            <a:off x="14581422" y="8826500"/>
            <a:ext cx="7874984" cy="2921000"/>
          </a:xfrm>
          <a:prstGeom prst="rect">
            <a:avLst/>
          </a:prstGeom>
          <a:noFill/>
          <a:ln/>
        </p:spPr>
      </p:sp>
      <p:sp>
        <p:nvSpPr>
          <p:cNvPr id="15" name="Text 9"/>
          <p:cNvSpPr/>
          <p:nvPr/>
        </p:nvSpPr>
        <p:spPr>
          <a:xfrm>
            <a:off x="14581422" y="8826500"/>
            <a:ext cx="8078210"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Unicorn Sightings</a:t>
            </a:r>
            <a:endParaRPr lang="en-US" sz="4800" dirty="0"/>
          </a:p>
        </p:txBody>
      </p:sp>
      <p:sp>
        <p:nvSpPr>
          <p:cNvPr id="16" name="Text 10"/>
          <p:cNvSpPr/>
          <p:nvPr/>
        </p:nvSpPr>
        <p:spPr>
          <a:xfrm>
            <a:off x="14581422" y="9766300"/>
            <a:ext cx="8010468" cy="21166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 that surrounds these enchanting creatures.</a:t>
            </a:r>
            <a:endParaRPr lang="en-US" sz="3200" dirty="0"/>
          </a:p>
        </p:txBody>
      </p:sp>
      <p:sp>
        <p:nvSpPr>
          <p:cNvPr id="17" name="Shape 11"/>
          <p:cNvSpPr/>
          <p:nvPr/>
        </p:nvSpPr>
        <p:spPr>
          <a:xfrm>
            <a:off x="12549168" y="4305300"/>
            <a:ext cx="9907238" cy="2921000"/>
          </a:xfrm>
          <a:prstGeom prst="rect">
            <a:avLst/>
          </a:prstGeom>
          <a:noFill/>
          <a:ln/>
        </p:spPr>
      </p:sp>
      <p:sp>
        <p:nvSpPr>
          <p:cNvPr id="18" name="Shape 12"/>
          <p:cNvSpPr/>
          <p:nvPr/>
        </p:nvSpPr>
        <p:spPr>
          <a:xfrm>
            <a:off x="12549168" y="4953000"/>
            <a:ext cx="1625803" cy="1625600"/>
          </a:xfrm>
          <a:prstGeom prst="roundRect">
            <a:avLst>
              <a:gd name="adj" fmla="val 78188"/>
            </a:avLst>
          </a:prstGeom>
          <a:noFill/>
          <a:ln/>
        </p:spPr>
      </p:sp>
      <p:pic>
        <p:nvPicPr>
          <p:cNvPr id="19" name="Image 4" descr="preencoded.png"/>
          <p:cNvPicPr>
            <a:picLocks noChangeAspect="1"/>
          </p:cNvPicPr>
          <p:nvPr/>
        </p:nvPicPr>
        <p:blipFill>
          <a:blip r:embed="rId4"/>
          <a:stretch>
            <a:fillRect/>
          </a:stretch>
        </p:blipFill>
        <p:spPr>
          <a:xfrm>
            <a:off x="12549168" y="4953000"/>
            <a:ext cx="1625803" cy="1625600"/>
          </a:xfrm>
          <a:prstGeom prst="rect">
            <a:avLst/>
          </a:prstGeom>
        </p:spPr>
      </p:pic>
      <p:pic>
        <p:nvPicPr>
          <p:cNvPr id="20" name="Image 5" descr="preencoded.png"/>
          <p:cNvPicPr>
            <a:picLocks noChangeAspect="1"/>
          </p:cNvPicPr>
          <p:nvPr/>
        </p:nvPicPr>
        <p:blipFill>
          <a:blip r:embed="rId6"/>
          <a:stretch>
            <a:fillRect/>
          </a:stretch>
        </p:blipFill>
        <p:spPr>
          <a:xfrm>
            <a:off x="12828603" y="5067300"/>
            <a:ext cx="1066933" cy="1397000"/>
          </a:xfrm>
          <a:prstGeom prst="rect">
            <a:avLst/>
          </a:prstGeom>
        </p:spPr>
      </p:pic>
      <p:sp>
        <p:nvSpPr>
          <p:cNvPr id="21" name="Shape 13"/>
          <p:cNvSpPr/>
          <p:nvPr/>
        </p:nvSpPr>
        <p:spPr>
          <a:xfrm>
            <a:off x="14581422" y="4305300"/>
            <a:ext cx="7874984" cy="2921000"/>
          </a:xfrm>
          <a:prstGeom prst="rect">
            <a:avLst/>
          </a:prstGeom>
          <a:noFill/>
          <a:ln/>
        </p:spPr>
      </p:sp>
      <p:sp>
        <p:nvSpPr>
          <p:cNvPr id="22" name="Text 14"/>
          <p:cNvSpPr/>
          <p:nvPr/>
        </p:nvSpPr>
        <p:spPr>
          <a:xfrm>
            <a:off x="14581422" y="4305300"/>
            <a:ext cx="8078210"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Dragon Taming</a:t>
            </a:r>
            <a:endParaRPr lang="en-US" sz="4800" dirty="0"/>
          </a:p>
        </p:txBody>
      </p:sp>
      <p:sp>
        <p:nvSpPr>
          <p:cNvPr id="23" name="Text 15"/>
          <p:cNvSpPr/>
          <p:nvPr/>
        </p:nvSpPr>
        <p:spPr>
          <a:xfrm>
            <a:off x="14581422" y="5245100"/>
            <a:ext cx="8010468" cy="21166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closer look at the art of taming dragons and the brave adventurers who dare to take on these fearsome creatures.</a:t>
            </a:r>
            <a:endParaRPr lang="en-US" sz="3200" dirty="0"/>
          </a:p>
        </p:txBody>
      </p:sp>
      <p:sp>
        <p:nvSpPr>
          <p:cNvPr id="24" name="Shape 16"/>
          <p:cNvSpPr/>
          <p:nvPr/>
        </p:nvSpPr>
        <p:spPr>
          <a:xfrm>
            <a:off x="1930641" y="8826500"/>
            <a:ext cx="9907238" cy="2921000"/>
          </a:xfrm>
          <a:prstGeom prst="rect">
            <a:avLst/>
          </a:prstGeom>
          <a:noFill/>
          <a:ln/>
        </p:spPr>
      </p:sp>
      <p:sp>
        <p:nvSpPr>
          <p:cNvPr id="25" name="Shape 17"/>
          <p:cNvSpPr/>
          <p:nvPr/>
        </p:nvSpPr>
        <p:spPr>
          <a:xfrm>
            <a:off x="1930641" y="9474200"/>
            <a:ext cx="1625803" cy="1625600"/>
          </a:xfrm>
          <a:prstGeom prst="roundRect">
            <a:avLst>
              <a:gd name="adj" fmla="val 78188"/>
            </a:avLst>
          </a:prstGeom>
          <a:noFill/>
          <a:ln/>
        </p:spPr>
      </p:sp>
      <p:pic>
        <p:nvPicPr>
          <p:cNvPr id="26" name="Image 6" descr="preencoded.png"/>
          <p:cNvPicPr>
            <a:picLocks noChangeAspect="1"/>
          </p:cNvPicPr>
          <p:nvPr/>
        </p:nvPicPr>
        <p:blipFill>
          <a:blip r:embed="rId4"/>
          <a:stretch>
            <a:fillRect/>
          </a:stretch>
        </p:blipFill>
        <p:spPr>
          <a:xfrm>
            <a:off x="1930641" y="9474200"/>
            <a:ext cx="1625803" cy="1625600"/>
          </a:xfrm>
          <a:prstGeom prst="rect">
            <a:avLst/>
          </a:prstGeom>
        </p:spPr>
      </p:pic>
      <p:pic>
        <p:nvPicPr>
          <p:cNvPr id="27" name="Image 7" descr="preencoded.png"/>
          <p:cNvPicPr>
            <a:picLocks noChangeAspect="1"/>
          </p:cNvPicPr>
          <p:nvPr/>
        </p:nvPicPr>
        <p:blipFill>
          <a:blip r:embed="rId6"/>
          <a:stretch>
            <a:fillRect/>
          </a:stretch>
        </p:blipFill>
        <p:spPr>
          <a:xfrm>
            <a:off x="2210076" y="9588500"/>
            <a:ext cx="1066933" cy="1397000"/>
          </a:xfrm>
          <a:prstGeom prst="rect">
            <a:avLst/>
          </a:prstGeom>
        </p:spPr>
      </p:pic>
      <p:sp>
        <p:nvSpPr>
          <p:cNvPr id="28" name="Shape 18"/>
          <p:cNvSpPr/>
          <p:nvPr/>
        </p:nvSpPr>
        <p:spPr>
          <a:xfrm>
            <a:off x="3962895" y="8826500"/>
            <a:ext cx="7874984" cy="2921000"/>
          </a:xfrm>
          <a:prstGeom prst="rect">
            <a:avLst/>
          </a:prstGeom>
          <a:noFill/>
          <a:ln/>
        </p:spPr>
      </p:sp>
      <p:sp>
        <p:nvSpPr>
          <p:cNvPr id="29" name="Text 19"/>
          <p:cNvSpPr/>
          <p:nvPr/>
        </p:nvSpPr>
        <p:spPr>
          <a:xfrm>
            <a:off x="3962895" y="8826500"/>
            <a:ext cx="8078210"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Dragon Taming</a:t>
            </a:r>
            <a:endParaRPr lang="en-US" sz="4800" dirty="0"/>
          </a:p>
        </p:txBody>
      </p:sp>
      <p:sp>
        <p:nvSpPr>
          <p:cNvPr id="30" name="Text 20"/>
          <p:cNvSpPr/>
          <p:nvPr/>
        </p:nvSpPr>
        <p:spPr>
          <a:xfrm>
            <a:off x="3962895" y="9766300"/>
            <a:ext cx="8010468" cy="21166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closer look at the art of taming dragons and the brave adventurers who dare to take on these fearsome creatures.</a:t>
            </a:r>
            <a:endParaRPr lang="en-US" sz="3200" dirty="0"/>
          </a:p>
        </p:txBody>
      </p:sp>
      <p:sp>
        <p:nvSpPr>
          <p:cNvPr id="31" name="Shape 21"/>
          <p:cNvSpPr/>
          <p:nvPr/>
        </p:nvSpPr>
        <p:spPr>
          <a:xfrm>
            <a:off x="23370921" y="10515600"/>
            <a:ext cx="1016127" cy="3200400"/>
          </a:xfrm>
          <a:prstGeom prst="rect">
            <a:avLst/>
          </a:prstGeom>
          <a:noFill/>
          <a:ln/>
        </p:spPr>
      </p:sp>
      <p:pic>
        <p:nvPicPr>
          <p:cNvPr id="32" name="Image 8" descr="preencoded.png"/>
          <p:cNvPicPr>
            <a:picLocks noChangeAspect="1"/>
          </p:cNvPicPr>
          <p:nvPr/>
        </p:nvPicPr>
        <p:blipFill>
          <a:blip r:embed="rId7"/>
          <a:stretch>
            <a:fillRect/>
          </a:stretch>
        </p:blipFill>
        <p:spPr>
          <a:xfrm>
            <a:off x="23523340" y="10820400"/>
            <a:ext cx="711289" cy="2590800"/>
          </a:xfrm>
          <a:prstGeom prst="rect">
            <a:avLst/>
          </a:prstGeom>
        </p:spPr>
      </p:pic>
      <p:sp>
        <p:nvSpPr>
          <p:cNvPr id="33" name="Text 22"/>
          <p:cNvSpPr/>
          <p:nvPr/>
        </p:nvSpPr>
        <p:spPr>
          <a:xfrm>
            <a:off x="7108655" y="990600"/>
            <a:ext cx="10157036" cy="2497667"/>
          </a:xfrm>
          <a:prstGeom prst="rect">
            <a:avLst/>
          </a:prstGeom>
          <a:noFill/>
          <a:ln/>
        </p:spPr>
        <p:txBody>
          <a:bodyPr wrap="square" lIns="0" tIns="0" rIns="0" bIns="0" rtlCol="0" anchor="t"/>
          <a:lstStyle/>
          <a:p>
            <a:pPr algn="ctr"/>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Monthly tasks</a:t>
            </a:r>
            <a:endParaRPr lang="en-US" sz="12800" dirty="0"/>
          </a:p>
        </p:txBody>
      </p:sp>
      <p:pic>
        <p:nvPicPr>
          <p:cNvPr id="34" name="Image 9" descr="preencoded.png"/>
          <p:cNvPicPr>
            <a:picLocks noChangeAspect="1"/>
          </p:cNvPicPr>
          <p:nvPr/>
        </p:nvPicPr>
        <p:blipFill>
          <a:blip r:embed="rId8"/>
          <a:stretch>
            <a:fillRect/>
          </a:stretch>
        </p:blipFill>
        <p:spPr>
          <a:xfrm>
            <a:off x="20233629" y="0"/>
            <a:ext cx="4153419" cy="47377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AE1"/>
        </a:solidFill>
        <a:effectLst/>
      </p:bgPr>
    </p:bg>
    <p:spTree>
      <p:nvGrpSpPr>
        <p:cNvPr id="1" name=""/>
        <p:cNvGrpSpPr/>
        <p:nvPr/>
      </p:nvGrpSpPr>
      <p:grpSpPr>
        <a:xfrm>
          <a:off x="0" y="0"/>
          <a:ext cx="0" cy="0"/>
          <a:chOff x="0" y="0"/>
          <a:chExt cx="0" cy="0"/>
        </a:xfrm>
      </p:grpSpPr>
      <p:sp>
        <p:nvSpPr>
          <p:cNvPr id="2" name="Shape 0"/>
          <p:cNvSpPr/>
          <p:nvPr/>
        </p:nvSpPr>
        <p:spPr>
          <a:xfrm>
            <a:off x="4458257" y="1384300"/>
            <a:ext cx="8129016" cy="11214100"/>
          </a:xfrm>
          <a:prstGeom prst="rect">
            <a:avLst/>
          </a:prstGeom>
          <a:noFill/>
          <a:ln/>
        </p:spPr>
      </p:sp>
      <p:sp>
        <p:nvSpPr>
          <p:cNvPr id="3" name="Shape 1"/>
          <p:cNvSpPr/>
          <p:nvPr/>
        </p:nvSpPr>
        <p:spPr>
          <a:xfrm>
            <a:off x="7709864" y="1384300"/>
            <a:ext cx="1625803" cy="1625600"/>
          </a:xfrm>
          <a:prstGeom prst="roundRect">
            <a:avLst>
              <a:gd name="adj" fmla="val 78188"/>
            </a:avLst>
          </a:prstGeom>
          <a:noFill/>
          <a:ln/>
        </p:spPr>
      </p:sp>
      <p:pic>
        <p:nvPicPr>
          <p:cNvPr id="4" name="Image 0" descr="preencoded.png"/>
          <p:cNvPicPr>
            <a:picLocks noChangeAspect="1"/>
          </p:cNvPicPr>
          <p:nvPr/>
        </p:nvPicPr>
        <p:blipFill>
          <a:blip r:embed="rId3"/>
          <a:stretch>
            <a:fillRect/>
          </a:stretch>
        </p:blipFill>
        <p:spPr>
          <a:xfrm>
            <a:off x="7709864" y="1384300"/>
            <a:ext cx="1625803" cy="1625600"/>
          </a:xfrm>
          <a:prstGeom prst="rect">
            <a:avLst/>
          </a:prstGeom>
        </p:spPr>
      </p:pic>
      <p:pic>
        <p:nvPicPr>
          <p:cNvPr id="5" name="Image 1" descr="preencoded.png"/>
          <p:cNvPicPr>
            <a:picLocks noChangeAspect="1"/>
          </p:cNvPicPr>
          <p:nvPr/>
        </p:nvPicPr>
        <p:blipFill>
          <a:blip r:embed="rId4"/>
          <a:stretch>
            <a:fillRect/>
          </a:stretch>
        </p:blipFill>
        <p:spPr>
          <a:xfrm>
            <a:off x="7895624" y="1668463"/>
            <a:ext cx="1270159" cy="1057275"/>
          </a:xfrm>
          <a:prstGeom prst="rect">
            <a:avLst/>
          </a:prstGeom>
        </p:spPr>
      </p:pic>
      <p:pic>
        <p:nvPicPr>
          <p:cNvPr id="6" name="Image 2" descr="preencoded.png"/>
          <p:cNvPicPr>
            <a:picLocks noChangeAspect="1"/>
          </p:cNvPicPr>
          <p:nvPr/>
        </p:nvPicPr>
        <p:blipFill>
          <a:blip r:embed="rId5"/>
          <a:stretch>
            <a:fillRect/>
          </a:stretch>
        </p:blipFill>
        <p:spPr>
          <a:xfrm>
            <a:off x="4458257" y="3619500"/>
            <a:ext cx="8129016" cy="5537200"/>
          </a:xfrm>
          <a:prstGeom prst="rect">
            <a:avLst/>
          </a:prstGeom>
        </p:spPr>
      </p:pic>
      <p:sp>
        <p:nvSpPr>
          <p:cNvPr id="7" name="Shape 2"/>
          <p:cNvSpPr/>
          <p:nvPr/>
        </p:nvSpPr>
        <p:spPr>
          <a:xfrm>
            <a:off x="6020552" y="9766300"/>
            <a:ext cx="5004425" cy="736600"/>
          </a:xfrm>
          <a:prstGeom prst="rect">
            <a:avLst/>
          </a:prstGeom>
          <a:noFill/>
          <a:ln/>
        </p:spPr>
      </p:sp>
      <p:sp>
        <p:nvSpPr>
          <p:cNvPr id="8" name="Text 3"/>
          <p:cNvSpPr/>
          <p:nvPr/>
        </p:nvSpPr>
        <p:spPr>
          <a:xfrm>
            <a:off x="6020552" y="9766300"/>
            <a:ext cx="5207651"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Unicorn Sightings</a:t>
            </a:r>
            <a:endParaRPr lang="en-US" sz="4800" dirty="0"/>
          </a:p>
        </p:txBody>
      </p:sp>
      <p:sp>
        <p:nvSpPr>
          <p:cNvPr id="9" name="Shape 4"/>
          <p:cNvSpPr/>
          <p:nvPr/>
        </p:nvSpPr>
        <p:spPr>
          <a:xfrm>
            <a:off x="4458257" y="11112500"/>
            <a:ext cx="8129016" cy="1485900"/>
          </a:xfrm>
          <a:prstGeom prst="rect">
            <a:avLst/>
          </a:prstGeom>
          <a:noFill/>
          <a:ln/>
        </p:spPr>
      </p:sp>
      <p:sp>
        <p:nvSpPr>
          <p:cNvPr id="10" name="Text 5"/>
          <p:cNvSpPr/>
          <p:nvPr/>
        </p:nvSpPr>
        <p:spPr>
          <a:xfrm>
            <a:off x="4390515" y="11112500"/>
            <a:ext cx="8264500" cy="16213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record of the number of unicorns spotted in the fantasy realm and the beauty and mystery.</a:t>
            </a:r>
            <a:endParaRPr lang="en-US" sz="3200" dirty="0"/>
          </a:p>
        </p:txBody>
      </p:sp>
      <p:sp>
        <p:nvSpPr>
          <p:cNvPr id="11" name="Shape 6"/>
          <p:cNvSpPr/>
          <p:nvPr/>
        </p:nvSpPr>
        <p:spPr>
          <a:xfrm>
            <a:off x="13920940" y="1384300"/>
            <a:ext cx="8129016" cy="11214100"/>
          </a:xfrm>
          <a:prstGeom prst="rect">
            <a:avLst/>
          </a:prstGeom>
          <a:noFill/>
          <a:ln/>
        </p:spPr>
      </p:sp>
      <p:sp>
        <p:nvSpPr>
          <p:cNvPr id="12" name="Shape 7"/>
          <p:cNvSpPr/>
          <p:nvPr/>
        </p:nvSpPr>
        <p:spPr>
          <a:xfrm>
            <a:off x="17172546" y="1384300"/>
            <a:ext cx="1625803" cy="1625600"/>
          </a:xfrm>
          <a:prstGeom prst="roundRect">
            <a:avLst>
              <a:gd name="adj" fmla="val 78188"/>
            </a:avLst>
          </a:prstGeom>
          <a:noFill/>
          <a:ln/>
        </p:spPr>
      </p:sp>
      <p:pic>
        <p:nvPicPr>
          <p:cNvPr id="13" name="Image 3" descr="preencoded.png"/>
          <p:cNvPicPr>
            <a:picLocks noChangeAspect="1"/>
          </p:cNvPicPr>
          <p:nvPr/>
        </p:nvPicPr>
        <p:blipFill>
          <a:blip r:embed="rId3"/>
          <a:stretch>
            <a:fillRect/>
          </a:stretch>
        </p:blipFill>
        <p:spPr>
          <a:xfrm>
            <a:off x="17172546" y="1384300"/>
            <a:ext cx="1625803" cy="1625600"/>
          </a:xfrm>
          <a:prstGeom prst="rect">
            <a:avLst/>
          </a:prstGeom>
        </p:spPr>
      </p:pic>
      <p:pic>
        <p:nvPicPr>
          <p:cNvPr id="14" name="Image 4" descr="preencoded.png"/>
          <p:cNvPicPr>
            <a:picLocks noChangeAspect="1"/>
          </p:cNvPicPr>
          <p:nvPr/>
        </p:nvPicPr>
        <p:blipFill>
          <a:blip r:embed="rId6"/>
          <a:stretch>
            <a:fillRect/>
          </a:stretch>
        </p:blipFill>
        <p:spPr>
          <a:xfrm>
            <a:off x="17445630" y="1543050"/>
            <a:ext cx="1079635" cy="1308261"/>
          </a:xfrm>
          <a:prstGeom prst="rect">
            <a:avLst/>
          </a:prstGeom>
        </p:spPr>
      </p:pic>
      <p:pic>
        <p:nvPicPr>
          <p:cNvPr id="15" name="Image 5" descr="preencoded.png"/>
          <p:cNvPicPr>
            <a:picLocks noChangeAspect="1"/>
          </p:cNvPicPr>
          <p:nvPr/>
        </p:nvPicPr>
        <p:blipFill>
          <a:blip r:embed="rId7"/>
          <a:stretch>
            <a:fillRect/>
          </a:stretch>
        </p:blipFill>
        <p:spPr>
          <a:xfrm>
            <a:off x="13920940" y="3619500"/>
            <a:ext cx="8129016" cy="5537200"/>
          </a:xfrm>
          <a:prstGeom prst="rect">
            <a:avLst/>
          </a:prstGeom>
        </p:spPr>
      </p:pic>
      <p:sp>
        <p:nvSpPr>
          <p:cNvPr id="16" name="Shape 8"/>
          <p:cNvSpPr/>
          <p:nvPr/>
        </p:nvSpPr>
        <p:spPr>
          <a:xfrm>
            <a:off x="15737267" y="9766300"/>
            <a:ext cx="4496362" cy="736600"/>
          </a:xfrm>
          <a:prstGeom prst="rect">
            <a:avLst/>
          </a:prstGeom>
          <a:noFill/>
          <a:ln/>
        </p:spPr>
      </p:sp>
      <p:sp>
        <p:nvSpPr>
          <p:cNvPr id="17" name="Text 9"/>
          <p:cNvSpPr/>
          <p:nvPr/>
        </p:nvSpPr>
        <p:spPr>
          <a:xfrm>
            <a:off x="15737267" y="9766300"/>
            <a:ext cx="4699587" cy="939800"/>
          </a:xfrm>
          <a:prstGeom prst="rect">
            <a:avLst/>
          </a:prstGeom>
          <a:noFill/>
          <a:ln/>
        </p:spPr>
        <p:txBody>
          <a:bodyPr wrap="square" lIns="0" tIns="0" rIns="0" bIns="0" rtlCol="0" anchor="t"/>
          <a:lstStyle/>
          <a:p>
            <a:pPr algn="l"/>
            <a:r>
              <a:rPr lang="en-US" sz="4800" dirty="0">
                <a:solidFill>
                  <a:srgbClr val="000000">
                    <a:alpha val="100000"/>
                  </a:srgbClr>
                </a:solidFill>
                <a:latin typeface="Gloock Regular" pitchFamily="34" charset="0"/>
                <a:ea typeface="Gloock Regular" pitchFamily="34" charset="-122"/>
                <a:cs typeface="Gloock Regular" pitchFamily="34" charset="-120"/>
              </a:rPr>
              <a:t>Dragon Taming</a:t>
            </a:r>
            <a:endParaRPr lang="en-US" sz="4800" dirty="0"/>
          </a:p>
        </p:txBody>
      </p:sp>
      <p:sp>
        <p:nvSpPr>
          <p:cNvPr id="18" name="Shape 10"/>
          <p:cNvSpPr/>
          <p:nvPr/>
        </p:nvSpPr>
        <p:spPr>
          <a:xfrm>
            <a:off x="13920940" y="11112500"/>
            <a:ext cx="8129016" cy="1485900"/>
          </a:xfrm>
          <a:prstGeom prst="rect">
            <a:avLst/>
          </a:prstGeom>
          <a:noFill/>
          <a:ln/>
        </p:spPr>
      </p:sp>
      <p:sp>
        <p:nvSpPr>
          <p:cNvPr id="19" name="Text 11"/>
          <p:cNvSpPr/>
          <p:nvPr/>
        </p:nvSpPr>
        <p:spPr>
          <a:xfrm>
            <a:off x="13853198" y="11112500"/>
            <a:ext cx="8264500" cy="1621367"/>
          </a:xfrm>
          <a:prstGeom prst="rect">
            <a:avLst/>
          </a:prstGeom>
          <a:noFill/>
          <a:ln/>
        </p:spPr>
        <p:txBody>
          <a:bodyPr wrap="square" lIns="0" tIns="0" rIns="0" bIns="0" rtlCol="0" anchor="t"/>
          <a:lstStyle/>
          <a:p>
            <a:pPr algn="ctr">
              <a:spcAft>
                <a:spcPts val="4000"/>
              </a:spcAft>
            </a:pPr>
            <a:r>
              <a:rPr lang="en-US" sz="3200" dirty="0">
                <a:solidFill>
                  <a:srgbClr val="000000">
                    <a:alpha val="100000"/>
                  </a:srgbClr>
                </a:solidFill>
                <a:latin typeface="Montserrat Regular" pitchFamily="34" charset="0"/>
                <a:ea typeface="Montserrat Regular" pitchFamily="34" charset="-122"/>
                <a:cs typeface="Montserrat Regular" pitchFamily="34" charset="-120"/>
              </a:rPr>
              <a:t>A closer look at the art of taming dragons and the brave adventurers who dare to take on these creatures.</a:t>
            </a:r>
            <a:endParaRPr lang="en-US" sz="3200" dirty="0"/>
          </a:p>
        </p:txBody>
      </p:sp>
      <p:sp>
        <p:nvSpPr>
          <p:cNvPr id="20" name="Text 12"/>
          <p:cNvSpPr/>
          <p:nvPr/>
        </p:nvSpPr>
        <p:spPr>
          <a:xfrm rot="16200000">
            <a:off x="-2913049" y="5875257"/>
            <a:ext cx="10157036" cy="2497667"/>
          </a:xfrm>
          <a:prstGeom prst="rect">
            <a:avLst/>
          </a:prstGeom>
          <a:noFill/>
          <a:ln/>
        </p:spPr>
        <p:txBody>
          <a:bodyPr wrap="square" lIns="0" tIns="0" rIns="0" bIns="0" rtlCol="0" anchor="t"/>
          <a:lstStyle/>
          <a:p>
            <a:pPr algn="ctr"/>
            <a:r>
              <a:rPr lang="en-US" sz="12800" dirty="0">
                <a:solidFill>
                  <a:srgbClr val="050100">
                    <a:alpha val="100000"/>
                  </a:srgbClr>
                </a:solidFill>
                <a:latin typeface="Dancing Script Regular" pitchFamily="34" charset="0"/>
                <a:ea typeface="Dancing Script Regular" pitchFamily="34" charset="-122"/>
                <a:cs typeface="Dancing Script Regular" pitchFamily="34" charset="-120"/>
              </a:rPr>
              <a:t>Must Do</a:t>
            </a:r>
            <a:endParaRPr lang="en-US" sz="12800" dirty="0"/>
          </a:p>
        </p:txBody>
      </p:sp>
      <p:pic>
        <p:nvPicPr>
          <p:cNvPr id="21" name="Image 6" descr="preencoded.png"/>
          <p:cNvPicPr>
            <a:picLocks noChangeAspect="1"/>
          </p:cNvPicPr>
          <p:nvPr/>
        </p:nvPicPr>
        <p:blipFill>
          <a:blip r:embed="rId8"/>
          <a:stretch>
            <a:fillRect/>
          </a:stretch>
        </p:blipFill>
        <p:spPr>
          <a:xfrm>
            <a:off x="20233630" y="6997700"/>
            <a:ext cx="4153418" cy="6718300"/>
          </a:xfrm>
          <a:prstGeom prst="rect">
            <a:avLst/>
          </a:prstGeom>
        </p:spPr>
      </p:pic>
      <p:sp>
        <p:nvSpPr>
          <p:cNvPr id="22" name="Shape 13"/>
          <p:cNvSpPr/>
          <p:nvPr/>
        </p:nvSpPr>
        <p:spPr>
          <a:xfrm>
            <a:off x="23370921" y="10515600"/>
            <a:ext cx="1016127" cy="3200400"/>
          </a:xfrm>
          <a:prstGeom prst="rect">
            <a:avLst/>
          </a:prstGeom>
          <a:noFill/>
          <a:ln/>
        </p:spPr>
      </p:sp>
      <p:pic>
        <p:nvPicPr>
          <p:cNvPr id="23" name="Image 7" descr="preencoded.png"/>
          <p:cNvPicPr>
            <a:picLocks noChangeAspect="1"/>
          </p:cNvPicPr>
          <p:nvPr/>
        </p:nvPicPr>
        <p:blipFill>
          <a:blip r:embed="rId9"/>
          <a:stretch>
            <a:fillRect/>
          </a:stretch>
        </p:blipFill>
        <p:spPr>
          <a:xfrm>
            <a:off x="23523340" y="10820400"/>
            <a:ext cx="711289" cy="2590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AE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946343" y="1739900"/>
            <a:ext cx="9424578" cy="10236200"/>
          </a:xfrm>
          <a:prstGeom prst="rect">
            <a:avLst/>
          </a:prstGeom>
        </p:spPr>
      </p:pic>
      <p:pic>
        <p:nvPicPr>
          <p:cNvPr id="3" name="Image 1" descr="preencoded.png"/>
          <p:cNvPicPr>
            <a:picLocks noChangeAspect="1"/>
          </p:cNvPicPr>
          <p:nvPr/>
        </p:nvPicPr>
        <p:blipFill>
          <a:blip r:embed="rId4"/>
          <a:stretch>
            <a:fillRect/>
          </a:stretch>
        </p:blipFill>
        <p:spPr>
          <a:xfrm>
            <a:off x="0" y="0"/>
            <a:ext cx="5382425" cy="4234693"/>
          </a:xfrm>
          <a:prstGeom prst="rect">
            <a:avLst/>
          </a:prstGeom>
        </p:spPr>
      </p:pic>
      <p:sp>
        <p:nvSpPr>
          <p:cNvPr id="4" name="Shape 0"/>
          <p:cNvSpPr/>
          <p:nvPr/>
        </p:nvSpPr>
        <p:spPr>
          <a:xfrm>
            <a:off x="1829029" y="2171700"/>
            <a:ext cx="9475384" cy="9385300"/>
          </a:xfrm>
          <a:prstGeom prst="rect">
            <a:avLst/>
          </a:prstGeom>
          <a:noFill/>
          <a:ln/>
        </p:spPr>
      </p:sp>
      <p:sp>
        <p:nvSpPr>
          <p:cNvPr id="5" name="Text 1"/>
          <p:cNvSpPr/>
          <p:nvPr/>
        </p:nvSpPr>
        <p:spPr>
          <a:xfrm>
            <a:off x="1829029" y="2171700"/>
            <a:ext cx="9814093" cy="8873067"/>
          </a:xfrm>
          <a:prstGeom prst="rect">
            <a:avLst/>
          </a:prstGeom>
          <a:noFill/>
          <a:ln/>
        </p:spPr>
        <p:txBody>
          <a:bodyPr wrap="square" lIns="0" tIns="0" rIns="0" bIns="0" rtlCol="0" anchor="t"/>
          <a:lstStyle/>
          <a:p>
            <a:pPr algn="l"/>
            <a:r>
              <a:rPr lang="en-US" sz="8000" dirty="0">
                <a:solidFill>
                  <a:srgbClr val="000000">
                    <a:alpha val="100000"/>
                  </a:srgbClr>
                </a:solidFill>
                <a:latin typeface="Dancing Script Regular" pitchFamily="34" charset="0"/>
                <a:ea typeface="Dancing Script Regular" pitchFamily="34" charset="-122"/>
                <a:cs typeface="Dancing Script Regular" pitchFamily="34" charset="-120"/>
              </a:rPr>
              <a:t>Fantasy is the gateway to the impossible, the land where the ordinary becomes extraordinary, and the impossible becomes possible. It is the realm of the imagination.</a:t>
            </a:r>
            <a:endParaRPr lang="en-US" sz="8000" dirty="0"/>
          </a:p>
        </p:txBody>
      </p:sp>
      <p:sp>
        <p:nvSpPr>
          <p:cNvPr id="6" name="Text 2"/>
          <p:cNvSpPr/>
          <p:nvPr/>
        </p:nvSpPr>
        <p:spPr>
          <a:xfrm>
            <a:off x="7278009" y="11010900"/>
            <a:ext cx="4817391" cy="698500"/>
          </a:xfrm>
          <a:prstGeom prst="rect">
            <a:avLst/>
          </a:prstGeom>
          <a:noFill/>
          <a:ln/>
        </p:spPr>
        <p:txBody>
          <a:bodyPr wrap="square" lIns="0" tIns="0" rIns="0" bIns="0" rtlCol="0" anchor="t"/>
          <a:lstStyle/>
          <a:p>
            <a:pPr algn="l"/>
            <a:r>
              <a:rPr lang="en-US" sz="3600" dirty="0">
                <a:solidFill>
                  <a:srgbClr val="000000">
                    <a:alpha val="100000"/>
                  </a:srgbClr>
                </a:solidFill>
                <a:latin typeface="Gloock Regular" pitchFamily="34" charset="0"/>
                <a:ea typeface="Gloock Regular" pitchFamily="34" charset="-122"/>
                <a:cs typeface="Gloock Regular" pitchFamily="34" charset="-120"/>
              </a:rPr>
              <a:t>The Dream Weaver</a:t>
            </a:r>
            <a:endParaRPr lang="en-US" sz="3600" dirty="0"/>
          </a:p>
        </p:txBody>
      </p:sp>
      <p:sp>
        <p:nvSpPr>
          <p:cNvPr id="7" name="Shape 3"/>
          <p:cNvSpPr/>
          <p:nvPr/>
        </p:nvSpPr>
        <p:spPr>
          <a:xfrm>
            <a:off x="23370921" y="10515600"/>
            <a:ext cx="1016127" cy="3200400"/>
          </a:xfrm>
          <a:prstGeom prst="rect">
            <a:avLst/>
          </a:prstGeom>
          <a:noFill/>
          <a:ln/>
        </p:spPr>
      </p:sp>
      <p:pic>
        <p:nvPicPr>
          <p:cNvPr id="8" name="Image 2" descr="preencoded.png"/>
          <p:cNvPicPr>
            <a:picLocks noChangeAspect="1"/>
          </p:cNvPicPr>
          <p:nvPr/>
        </p:nvPicPr>
        <p:blipFill>
          <a:blip r:embed="rId5"/>
          <a:stretch>
            <a:fillRect/>
          </a:stretch>
        </p:blipFill>
        <p:spPr>
          <a:xfrm>
            <a:off x="23523340" y="10820400"/>
            <a:ext cx="711289" cy="2590800"/>
          </a:xfrm>
          <a:prstGeom prst="rect">
            <a:avLst/>
          </a:prstGeom>
        </p:spPr>
      </p:pic>
      <p:pic>
        <p:nvPicPr>
          <p:cNvPr id="9" name="Image 3" descr="preencoded.png"/>
          <p:cNvPicPr>
            <a:picLocks noChangeAspect="1"/>
          </p:cNvPicPr>
          <p:nvPr/>
        </p:nvPicPr>
        <p:blipFill>
          <a:blip r:embed="rId6"/>
          <a:stretch>
            <a:fillRect/>
          </a:stretch>
        </p:blipFill>
        <p:spPr>
          <a:xfrm>
            <a:off x="13568717" y="9052309"/>
            <a:ext cx="939043" cy="585850"/>
          </a:xfrm>
          <a:prstGeom prst="rect">
            <a:avLst/>
          </a:prstGeom>
        </p:spPr>
      </p:pic>
      <p:pic>
        <p:nvPicPr>
          <p:cNvPr id="10" name="Image 4" descr="preencoded.png"/>
          <p:cNvPicPr>
            <a:picLocks noChangeAspect="1"/>
          </p:cNvPicPr>
          <p:nvPr/>
        </p:nvPicPr>
        <p:blipFill>
          <a:blip r:embed="rId7"/>
          <a:stretch>
            <a:fillRect/>
          </a:stretch>
        </p:blipFill>
        <p:spPr>
          <a:xfrm>
            <a:off x="13686729" y="7296820"/>
            <a:ext cx="1239134" cy="541375"/>
          </a:xfrm>
          <a:prstGeom prst="rect">
            <a:avLst/>
          </a:prstGeom>
        </p:spPr>
      </p:pic>
      <p:pic>
        <p:nvPicPr>
          <p:cNvPr id="11" name="Image 5" descr="preencoded.png"/>
          <p:cNvPicPr>
            <a:picLocks noChangeAspect="1"/>
          </p:cNvPicPr>
          <p:nvPr/>
        </p:nvPicPr>
        <p:blipFill>
          <a:blip r:embed="rId8"/>
          <a:stretch>
            <a:fillRect/>
          </a:stretch>
        </p:blipFill>
        <p:spPr>
          <a:xfrm>
            <a:off x="15843037" y="8685609"/>
            <a:ext cx="681237" cy="605234"/>
          </a:xfrm>
          <a:prstGeom prst="rect">
            <a:avLst/>
          </a:prstGeom>
        </p:spPr>
      </p:pic>
      <p:pic>
        <p:nvPicPr>
          <p:cNvPr id="12" name="Image 6" descr="preencoded.png"/>
          <p:cNvPicPr>
            <a:picLocks noChangeAspect="1"/>
          </p:cNvPicPr>
          <p:nvPr/>
        </p:nvPicPr>
        <p:blipFill>
          <a:blip r:embed="rId9"/>
          <a:stretch>
            <a:fillRect/>
          </a:stretch>
        </p:blipFill>
        <p:spPr>
          <a:xfrm>
            <a:off x="12345943" y="13298959"/>
            <a:ext cx="1021760" cy="417041"/>
          </a:xfrm>
          <a:prstGeom prst="rect">
            <a:avLst/>
          </a:prstGeom>
        </p:spPr>
      </p:pic>
      <p:pic>
        <p:nvPicPr>
          <p:cNvPr id="13" name="Image 7" descr="preencoded.png"/>
          <p:cNvPicPr>
            <a:picLocks noChangeAspect="1"/>
          </p:cNvPicPr>
          <p:nvPr/>
        </p:nvPicPr>
        <p:blipFill>
          <a:blip r:embed="rId10"/>
          <a:stretch>
            <a:fillRect/>
          </a:stretch>
        </p:blipFill>
        <p:spPr>
          <a:xfrm>
            <a:off x="13707895" y="9663274"/>
            <a:ext cx="581568" cy="428154"/>
          </a:xfrm>
          <a:prstGeom prst="rect">
            <a:avLst/>
          </a:prstGeom>
        </p:spPr>
      </p:pic>
      <p:pic>
        <p:nvPicPr>
          <p:cNvPr id="14" name="Image 8" descr="preencoded.png"/>
          <p:cNvPicPr>
            <a:picLocks noChangeAspect="1"/>
          </p:cNvPicPr>
          <p:nvPr/>
        </p:nvPicPr>
        <p:blipFill>
          <a:blip r:embed="rId11"/>
          <a:stretch>
            <a:fillRect/>
          </a:stretch>
        </p:blipFill>
        <p:spPr>
          <a:xfrm>
            <a:off x="17484678" y="7320496"/>
            <a:ext cx="396256" cy="160387"/>
          </a:xfrm>
          <a:prstGeom prst="rect">
            <a:avLst/>
          </a:prstGeom>
        </p:spPr>
      </p:pic>
      <p:pic>
        <p:nvPicPr>
          <p:cNvPr id="15" name="Image 9" descr="preencoded.png"/>
          <p:cNvPicPr>
            <a:picLocks noChangeAspect="1"/>
          </p:cNvPicPr>
          <p:nvPr/>
        </p:nvPicPr>
        <p:blipFill>
          <a:blip r:embed="rId12"/>
          <a:stretch>
            <a:fillRect/>
          </a:stretch>
        </p:blipFill>
        <p:spPr>
          <a:xfrm>
            <a:off x="15616542" y="11585228"/>
            <a:ext cx="506941" cy="406016"/>
          </a:xfrm>
          <a:prstGeom prst="rect">
            <a:avLst/>
          </a:prstGeom>
        </p:spPr>
      </p:pic>
      <p:pic>
        <p:nvPicPr>
          <p:cNvPr id="16" name="Image 10" descr="preencoded.png"/>
          <p:cNvPicPr>
            <a:picLocks noChangeAspect="1"/>
          </p:cNvPicPr>
          <p:nvPr/>
        </p:nvPicPr>
        <p:blipFill>
          <a:blip r:embed="rId13"/>
          <a:stretch>
            <a:fillRect/>
          </a:stretch>
        </p:blipFill>
        <p:spPr>
          <a:xfrm>
            <a:off x="14949244" y="7086947"/>
            <a:ext cx="414482" cy="459383"/>
          </a:xfrm>
          <a:prstGeom prst="rect">
            <a:avLst/>
          </a:prstGeom>
        </p:spPr>
      </p:pic>
      <p:pic>
        <p:nvPicPr>
          <p:cNvPr id="17" name="Image 11" descr="preencoded.png"/>
          <p:cNvPicPr>
            <a:picLocks noChangeAspect="1"/>
          </p:cNvPicPr>
          <p:nvPr/>
        </p:nvPicPr>
        <p:blipFill>
          <a:blip r:embed="rId14"/>
          <a:stretch>
            <a:fillRect/>
          </a:stretch>
        </p:blipFill>
        <p:spPr>
          <a:xfrm>
            <a:off x="16093989" y="12214436"/>
            <a:ext cx="600033" cy="379350"/>
          </a:xfrm>
          <a:prstGeom prst="rect">
            <a:avLst/>
          </a:prstGeom>
        </p:spPr>
      </p:pic>
      <p:pic>
        <p:nvPicPr>
          <p:cNvPr id="18" name="Image 12" descr="preencoded.png"/>
          <p:cNvPicPr>
            <a:picLocks noChangeAspect="1"/>
          </p:cNvPicPr>
          <p:nvPr/>
        </p:nvPicPr>
        <p:blipFill>
          <a:blip r:embed="rId15"/>
          <a:stretch>
            <a:fillRect/>
          </a:stretch>
        </p:blipFill>
        <p:spPr>
          <a:xfrm>
            <a:off x="14477891" y="9339200"/>
            <a:ext cx="687627" cy="1092746"/>
          </a:xfrm>
          <a:prstGeom prst="rect">
            <a:avLst/>
          </a:prstGeom>
        </p:spPr>
      </p:pic>
      <p:pic>
        <p:nvPicPr>
          <p:cNvPr id="19" name="Image 13" descr="preencoded.png"/>
          <p:cNvPicPr>
            <a:picLocks noChangeAspect="1"/>
          </p:cNvPicPr>
          <p:nvPr/>
        </p:nvPicPr>
        <p:blipFill>
          <a:blip r:embed="rId16"/>
          <a:stretch>
            <a:fillRect/>
          </a:stretch>
        </p:blipFill>
        <p:spPr>
          <a:xfrm>
            <a:off x="18016599" y="6770191"/>
            <a:ext cx="505161" cy="142813"/>
          </a:xfrm>
          <a:prstGeom prst="rect">
            <a:avLst/>
          </a:prstGeom>
        </p:spPr>
      </p:pic>
      <p:pic>
        <p:nvPicPr>
          <p:cNvPr id="20" name="Image 14" descr="preencoded.png"/>
          <p:cNvPicPr>
            <a:picLocks noChangeAspect="1"/>
          </p:cNvPicPr>
          <p:nvPr/>
        </p:nvPicPr>
        <p:blipFill>
          <a:blip r:embed="rId17"/>
          <a:stretch>
            <a:fillRect/>
          </a:stretch>
        </p:blipFill>
        <p:spPr>
          <a:xfrm>
            <a:off x="17338367" y="7219268"/>
            <a:ext cx="291189" cy="245430"/>
          </a:xfrm>
          <a:prstGeom prst="rect">
            <a:avLst/>
          </a:prstGeom>
        </p:spPr>
      </p:pic>
      <p:pic>
        <p:nvPicPr>
          <p:cNvPr id="21" name="Image 15" descr="preencoded.png"/>
          <p:cNvPicPr>
            <a:picLocks noChangeAspect="1"/>
          </p:cNvPicPr>
          <p:nvPr/>
        </p:nvPicPr>
        <p:blipFill>
          <a:blip r:embed="rId18"/>
          <a:stretch>
            <a:fillRect/>
          </a:stretch>
        </p:blipFill>
        <p:spPr>
          <a:xfrm>
            <a:off x="15147398" y="13040097"/>
            <a:ext cx="269642" cy="455985"/>
          </a:xfrm>
          <a:prstGeom prst="rect">
            <a:avLst/>
          </a:prstGeom>
        </p:spPr>
      </p:pic>
      <p:pic>
        <p:nvPicPr>
          <p:cNvPr id="22" name="Image 16" descr="preencoded.png"/>
          <p:cNvPicPr>
            <a:picLocks noChangeAspect="1"/>
          </p:cNvPicPr>
          <p:nvPr/>
        </p:nvPicPr>
        <p:blipFill>
          <a:blip r:embed="rId19"/>
          <a:stretch>
            <a:fillRect/>
          </a:stretch>
        </p:blipFill>
        <p:spPr>
          <a:xfrm>
            <a:off x="14102587" y="9550636"/>
            <a:ext cx="503888" cy="350044"/>
          </a:xfrm>
          <a:prstGeom prst="rect">
            <a:avLst/>
          </a:prstGeom>
        </p:spPr>
      </p:pic>
      <p:pic>
        <p:nvPicPr>
          <p:cNvPr id="23" name="Image 17" descr="preencoded.png"/>
          <p:cNvPicPr>
            <a:picLocks noChangeAspect="1"/>
          </p:cNvPicPr>
          <p:nvPr/>
        </p:nvPicPr>
        <p:blipFill>
          <a:blip r:embed="rId20"/>
          <a:stretch>
            <a:fillRect/>
          </a:stretch>
        </p:blipFill>
        <p:spPr>
          <a:xfrm>
            <a:off x="17948375" y="7070589"/>
            <a:ext cx="346753" cy="257832"/>
          </a:xfrm>
          <a:prstGeom prst="rect">
            <a:avLst/>
          </a:prstGeom>
        </p:spPr>
      </p:pic>
      <p:pic>
        <p:nvPicPr>
          <p:cNvPr id="24" name="Image 18" descr="preencoded.png"/>
          <p:cNvPicPr>
            <a:picLocks noChangeAspect="1"/>
          </p:cNvPicPr>
          <p:nvPr/>
        </p:nvPicPr>
        <p:blipFill>
          <a:blip r:embed="rId21"/>
          <a:stretch>
            <a:fillRect/>
          </a:stretch>
        </p:blipFill>
        <p:spPr>
          <a:xfrm>
            <a:off x="15163754" y="11688552"/>
            <a:ext cx="445304" cy="417773"/>
          </a:xfrm>
          <a:prstGeom prst="rect">
            <a:avLst/>
          </a:prstGeom>
        </p:spPr>
      </p:pic>
      <p:pic>
        <p:nvPicPr>
          <p:cNvPr id="25" name="Image 19" descr="preencoded.png"/>
          <p:cNvPicPr>
            <a:picLocks noChangeAspect="1"/>
          </p:cNvPicPr>
          <p:nvPr/>
        </p:nvPicPr>
        <p:blipFill>
          <a:blip r:embed="rId22"/>
          <a:stretch>
            <a:fillRect/>
          </a:stretch>
        </p:blipFill>
        <p:spPr>
          <a:xfrm>
            <a:off x="14975747" y="8285001"/>
            <a:ext cx="459792" cy="813842"/>
          </a:xfrm>
          <a:prstGeom prst="rect">
            <a:avLst/>
          </a:prstGeom>
        </p:spPr>
      </p:pic>
      <p:pic>
        <p:nvPicPr>
          <p:cNvPr id="26" name="Image 20" descr="preencoded.png"/>
          <p:cNvPicPr>
            <a:picLocks noChangeAspect="1"/>
          </p:cNvPicPr>
          <p:nvPr/>
        </p:nvPicPr>
        <p:blipFill>
          <a:blip r:embed="rId23"/>
          <a:stretch>
            <a:fillRect/>
          </a:stretch>
        </p:blipFill>
        <p:spPr>
          <a:xfrm>
            <a:off x="13717002" y="10302453"/>
            <a:ext cx="318480" cy="361231"/>
          </a:xfrm>
          <a:prstGeom prst="rect">
            <a:avLst/>
          </a:prstGeom>
        </p:spPr>
      </p:pic>
      <p:pic>
        <p:nvPicPr>
          <p:cNvPr id="27" name="Image 21" descr="preencoded.png"/>
          <p:cNvPicPr>
            <a:picLocks noChangeAspect="1"/>
          </p:cNvPicPr>
          <p:nvPr/>
        </p:nvPicPr>
        <p:blipFill>
          <a:blip r:embed="rId24"/>
          <a:stretch>
            <a:fillRect/>
          </a:stretch>
        </p:blipFill>
        <p:spPr>
          <a:xfrm>
            <a:off x="16537260" y="7408131"/>
            <a:ext cx="513331" cy="634653"/>
          </a:xfrm>
          <a:prstGeom prst="rect">
            <a:avLst/>
          </a:prstGeom>
        </p:spPr>
      </p:pic>
      <p:pic>
        <p:nvPicPr>
          <p:cNvPr id="28" name="Image 22" descr="preencoded.png"/>
          <p:cNvPicPr>
            <a:picLocks noChangeAspect="1"/>
          </p:cNvPicPr>
          <p:nvPr/>
        </p:nvPicPr>
        <p:blipFill>
          <a:blip r:embed="rId25"/>
          <a:stretch>
            <a:fillRect/>
          </a:stretch>
        </p:blipFill>
        <p:spPr>
          <a:xfrm>
            <a:off x="17176167" y="6910908"/>
            <a:ext cx="273981" cy="238051"/>
          </a:xfrm>
          <a:prstGeom prst="rect">
            <a:avLst/>
          </a:prstGeom>
        </p:spPr>
      </p:pic>
      <p:pic>
        <p:nvPicPr>
          <p:cNvPr id="29" name="Image 23" descr="preencoded.png"/>
          <p:cNvPicPr>
            <a:picLocks noChangeAspect="1"/>
          </p:cNvPicPr>
          <p:nvPr/>
        </p:nvPicPr>
        <p:blipFill>
          <a:blip r:embed="rId26"/>
          <a:stretch>
            <a:fillRect/>
          </a:stretch>
        </p:blipFill>
        <p:spPr>
          <a:xfrm>
            <a:off x="15176161" y="7177993"/>
            <a:ext cx="288904" cy="770744"/>
          </a:xfrm>
          <a:prstGeom prst="rect">
            <a:avLst/>
          </a:prstGeom>
        </p:spPr>
      </p:pic>
      <p:pic>
        <p:nvPicPr>
          <p:cNvPr id="30" name="Image 24" descr="preencoded.png"/>
          <p:cNvPicPr>
            <a:picLocks noChangeAspect="1"/>
          </p:cNvPicPr>
          <p:nvPr/>
        </p:nvPicPr>
        <p:blipFill>
          <a:blip r:embed="rId27"/>
          <a:stretch>
            <a:fillRect/>
          </a:stretch>
        </p:blipFill>
        <p:spPr>
          <a:xfrm>
            <a:off x="15156640" y="12658688"/>
            <a:ext cx="234242" cy="446050"/>
          </a:xfrm>
          <a:prstGeom prst="rect">
            <a:avLst/>
          </a:prstGeom>
        </p:spPr>
      </p:pic>
      <p:pic>
        <p:nvPicPr>
          <p:cNvPr id="31" name="Image 25" descr="preencoded.png"/>
          <p:cNvPicPr>
            <a:picLocks noChangeAspect="1"/>
          </p:cNvPicPr>
          <p:nvPr/>
        </p:nvPicPr>
        <p:blipFill>
          <a:blip r:embed="rId28"/>
          <a:stretch>
            <a:fillRect/>
          </a:stretch>
        </p:blipFill>
        <p:spPr>
          <a:xfrm>
            <a:off x="17170653" y="7156276"/>
            <a:ext cx="250084" cy="203485"/>
          </a:xfrm>
          <a:prstGeom prst="rect">
            <a:avLst/>
          </a:prstGeom>
        </p:spPr>
      </p:pic>
      <p:pic>
        <p:nvPicPr>
          <p:cNvPr id="32" name="Image 26" descr="preencoded.png"/>
          <p:cNvPicPr>
            <a:picLocks noChangeAspect="1"/>
          </p:cNvPicPr>
          <p:nvPr/>
        </p:nvPicPr>
        <p:blipFill>
          <a:blip r:embed="rId29"/>
          <a:stretch>
            <a:fillRect/>
          </a:stretch>
        </p:blipFill>
        <p:spPr>
          <a:xfrm>
            <a:off x="17824678" y="6520148"/>
            <a:ext cx="430088" cy="202853"/>
          </a:xfrm>
          <a:prstGeom prst="rect">
            <a:avLst/>
          </a:prstGeom>
        </p:spPr>
      </p:pic>
      <p:pic>
        <p:nvPicPr>
          <p:cNvPr id="33" name="Image 27" descr="preencoded.png"/>
          <p:cNvPicPr>
            <a:picLocks noChangeAspect="1"/>
          </p:cNvPicPr>
          <p:nvPr/>
        </p:nvPicPr>
        <p:blipFill>
          <a:blip r:embed="rId30"/>
          <a:stretch>
            <a:fillRect/>
          </a:stretch>
        </p:blipFill>
        <p:spPr>
          <a:xfrm>
            <a:off x="15490322" y="11670147"/>
            <a:ext cx="374180" cy="394208"/>
          </a:xfrm>
          <a:prstGeom prst="rect">
            <a:avLst/>
          </a:prstGeom>
        </p:spPr>
      </p:pic>
      <p:pic>
        <p:nvPicPr>
          <p:cNvPr id="34" name="Image 28" descr="preencoded.png"/>
          <p:cNvPicPr>
            <a:picLocks noChangeAspect="1"/>
          </p:cNvPicPr>
          <p:nvPr/>
        </p:nvPicPr>
        <p:blipFill>
          <a:blip r:embed="rId31"/>
          <a:stretch>
            <a:fillRect/>
          </a:stretch>
        </p:blipFill>
        <p:spPr>
          <a:xfrm>
            <a:off x="16141688" y="9706087"/>
            <a:ext cx="690124" cy="498946"/>
          </a:xfrm>
          <a:prstGeom prst="rect">
            <a:avLst/>
          </a:prstGeom>
        </p:spPr>
      </p:pic>
      <p:pic>
        <p:nvPicPr>
          <p:cNvPr id="35" name="Image 29" descr="preencoded.png"/>
          <p:cNvPicPr>
            <a:picLocks noChangeAspect="1"/>
          </p:cNvPicPr>
          <p:nvPr/>
        </p:nvPicPr>
        <p:blipFill>
          <a:blip r:embed="rId32"/>
          <a:stretch>
            <a:fillRect/>
          </a:stretch>
        </p:blipFill>
        <p:spPr>
          <a:xfrm>
            <a:off x="13397691" y="10333372"/>
            <a:ext cx="400384" cy="365832"/>
          </a:xfrm>
          <a:prstGeom prst="rect">
            <a:avLst/>
          </a:prstGeom>
        </p:spPr>
      </p:pic>
      <p:pic>
        <p:nvPicPr>
          <p:cNvPr id="36" name="Image 30" descr="preencoded.png"/>
          <p:cNvPicPr>
            <a:picLocks noChangeAspect="1"/>
          </p:cNvPicPr>
          <p:nvPr/>
        </p:nvPicPr>
        <p:blipFill>
          <a:blip r:embed="rId33"/>
          <a:stretch>
            <a:fillRect/>
          </a:stretch>
        </p:blipFill>
        <p:spPr>
          <a:xfrm>
            <a:off x="13526232" y="8871570"/>
            <a:ext cx="303860" cy="526219"/>
          </a:xfrm>
          <a:prstGeom prst="rect">
            <a:avLst/>
          </a:prstGeom>
        </p:spPr>
      </p:pic>
      <p:pic>
        <p:nvPicPr>
          <p:cNvPr id="37" name="Image 31" descr="preencoded.png"/>
          <p:cNvPicPr>
            <a:picLocks noChangeAspect="1"/>
          </p:cNvPicPr>
          <p:nvPr/>
        </p:nvPicPr>
        <p:blipFill>
          <a:blip r:embed="rId34"/>
          <a:stretch>
            <a:fillRect/>
          </a:stretch>
        </p:blipFill>
        <p:spPr>
          <a:xfrm>
            <a:off x="16880241" y="8742164"/>
            <a:ext cx="524408" cy="291108"/>
          </a:xfrm>
          <a:prstGeom prst="rect">
            <a:avLst/>
          </a:prstGeom>
        </p:spPr>
      </p:pic>
      <p:pic>
        <p:nvPicPr>
          <p:cNvPr id="38" name="Image 32" descr="preencoded.png"/>
          <p:cNvPicPr>
            <a:picLocks noChangeAspect="1"/>
          </p:cNvPicPr>
          <p:nvPr/>
        </p:nvPicPr>
        <p:blipFill>
          <a:blip r:embed="rId35"/>
          <a:stretch>
            <a:fillRect/>
          </a:stretch>
        </p:blipFill>
        <p:spPr>
          <a:xfrm>
            <a:off x="15737917" y="12318851"/>
            <a:ext cx="584524" cy="293911"/>
          </a:xfrm>
          <a:prstGeom prst="rect">
            <a:avLst/>
          </a:prstGeom>
        </p:spPr>
      </p:pic>
      <p:pic>
        <p:nvPicPr>
          <p:cNvPr id="39" name="Image 33" descr="preencoded.png"/>
          <p:cNvPicPr>
            <a:picLocks noChangeAspect="1"/>
          </p:cNvPicPr>
          <p:nvPr/>
        </p:nvPicPr>
        <p:blipFill>
          <a:blip r:embed="rId36"/>
          <a:stretch>
            <a:fillRect/>
          </a:stretch>
        </p:blipFill>
        <p:spPr>
          <a:xfrm>
            <a:off x="16442995" y="7605192"/>
            <a:ext cx="344281" cy="319943"/>
          </a:xfrm>
          <a:prstGeom prst="rect">
            <a:avLst/>
          </a:prstGeom>
        </p:spPr>
      </p:pic>
      <p:pic>
        <p:nvPicPr>
          <p:cNvPr id="40" name="Image 34" descr="preencoded.png"/>
          <p:cNvPicPr>
            <a:picLocks noChangeAspect="1"/>
          </p:cNvPicPr>
          <p:nvPr/>
        </p:nvPicPr>
        <p:blipFill>
          <a:blip r:embed="rId37"/>
          <a:stretch>
            <a:fillRect/>
          </a:stretch>
        </p:blipFill>
        <p:spPr>
          <a:xfrm>
            <a:off x="14211603" y="11985972"/>
            <a:ext cx="932276" cy="218889"/>
          </a:xfrm>
          <a:prstGeom prst="rect">
            <a:avLst/>
          </a:prstGeom>
        </p:spPr>
      </p:pic>
      <p:pic>
        <p:nvPicPr>
          <p:cNvPr id="41" name="Image 35" descr="preencoded.png"/>
          <p:cNvPicPr>
            <a:picLocks noChangeAspect="1"/>
          </p:cNvPicPr>
          <p:nvPr/>
        </p:nvPicPr>
        <p:blipFill>
          <a:blip r:embed="rId38"/>
          <a:stretch>
            <a:fillRect/>
          </a:stretch>
        </p:blipFill>
        <p:spPr>
          <a:xfrm>
            <a:off x="15397423" y="7519119"/>
            <a:ext cx="159250" cy="567159"/>
          </a:xfrm>
          <a:prstGeom prst="rect">
            <a:avLst/>
          </a:prstGeom>
        </p:spPr>
      </p:pic>
      <p:pic>
        <p:nvPicPr>
          <p:cNvPr id="42" name="Image 36" descr="preencoded.png"/>
          <p:cNvPicPr>
            <a:picLocks noChangeAspect="1"/>
          </p:cNvPicPr>
          <p:nvPr/>
        </p:nvPicPr>
        <p:blipFill>
          <a:blip r:embed="rId39"/>
          <a:stretch>
            <a:fillRect/>
          </a:stretch>
        </p:blipFill>
        <p:spPr>
          <a:xfrm>
            <a:off x="14942108" y="6841009"/>
            <a:ext cx="268604" cy="467358"/>
          </a:xfrm>
          <a:prstGeom prst="rect">
            <a:avLst/>
          </a:prstGeom>
        </p:spPr>
      </p:pic>
      <p:pic>
        <p:nvPicPr>
          <p:cNvPr id="43" name="Image 37" descr="preencoded.png"/>
          <p:cNvPicPr>
            <a:picLocks noChangeAspect="1"/>
          </p:cNvPicPr>
          <p:nvPr/>
        </p:nvPicPr>
        <p:blipFill>
          <a:blip r:embed="rId40"/>
          <a:stretch>
            <a:fillRect/>
          </a:stretch>
        </p:blipFill>
        <p:spPr>
          <a:xfrm>
            <a:off x="16454894" y="7380585"/>
            <a:ext cx="399581" cy="649312"/>
          </a:xfrm>
          <a:prstGeom prst="rect">
            <a:avLst/>
          </a:prstGeom>
        </p:spPr>
      </p:pic>
      <p:pic>
        <p:nvPicPr>
          <p:cNvPr id="44" name="Image 38" descr="preencoded.png"/>
          <p:cNvPicPr>
            <a:picLocks noChangeAspect="1"/>
          </p:cNvPicPr>
          <p:nvPr/>
        </p:nvPicPr>
        <p:blipFill>
          <a:blip r:embed="rId41"/>
          <a:stretch>
            <a:fillRect/>
          </a:stretch>
        </p:blipFill>
        <p:spPr>
          <a:xfrm>
            <a:off x="16323943" y="8951578"/>
            <a:ext cx="306753" cy="368598"/>
          </a:xfrm>
          <a:prstGeom prst="rect">
            <a:avLst/>
          </a:prstGeom>
        </p:spPr>
      </p:pic>
      <p:pic>
        <p:nvPicPr>
          <p:cNvPr id="45" name="Image 39" descr="preencoded.png"/>
          <p:cNvPicPr>
            <a:picLocks noChangeAspect="1"/>
          </p:cNvPicPr>
          <p:nvPr/>
        </p:nvPicPr>
        <p:blipFill>
          <a:blip r:embed="rId42"/>
          <a:stretch>
            <a:fillRect/>
          </a:stretch>
        </p:blipFill>
        <p:spPr>
          <a:xfrm>
            <a:off x="14071104" y="10809436"/>
            <a:ext cx="332082" cy="978991"/>
          </a:xfrm>
          <a:prstGeom prst="rect">
            <a:avLst/>
          </a:prstGeom>
        </p:spPr>
      </p:pic>
      <p:pic>
        <p:nvPicPr>
          <p:cNvPr id="46" name="Image 40" descr="preencoded.png"/>
          <p:cNvPicPr>
            <a:picLocks noChangeAspect="1"/>
          </p:cNvPicPr>
          <p:nvPr/>
        </p:nvPicPr>
        <p:blipFill>
          <a:blip r:embed="rId43"/>
          <a:stretch>
            <a:fillRect/>
          </a:stretch>
        </p:blipFill>
        <p:spPr>
          <a:xfrm>
            <a:off x="16558022" y="10069016"/>
            <a:ext cx="507856" cy="251011"/>
          </a:xfrm>
          <a:prstGeom prst="rect">
            <a:avLst/>
          </a:prstGeom>
        </p:spPr>
      </p:pic>
      <p:pic>
        <p:nvPicPr>
          <p:cNvPr id="47" name="Image 41" descr="preencoded.png"/>
          <p:cNvPicPr>
            <a:picLocks noChangeAspect="1"/>
          </p:cNvPicPr>
          <p:nvPr/>
        </p:nvPicPr>
        <p:blipFill>
          <a:blip r:embed="rId44"/>
          <a:stretch>
            <a:fillRect/>
          </a:stretch>
        </p:blipFill>
        <p:spPr>
          <a:xfrm>
            <a:off x="15646971" y="12255153"/>
            <a:ext cx="428538" cy="246732"/>
          </a:xfrm>
          <a:prstGeom prst="rect">
            <a:avLst/>
          </a:prstGeom>
        </p:spPr>
      </p:pic>
      <p:pic>
        <p:nvPicPr>
          <p:cNvPr id="48" name="Image 42" descr="preencoded.png"/>
          <p:cNvPicPr>
            <a:picLocks noChangeAspect="1"/>
          </p:cNvPicPr>
          <p:nvPr/>
        </p:nvPicPr>
        <p:blipFill>
          <a:blip r:embed="rId45"/>
          <a:stretch>
            <a:fillRect/>
          </a:stretch>
        </p:blipFill>
        <p:spPr>
          <a:xfrm>
            <a:off x="16007762" y="6815758"/>
            <a:ext cx="281659" cy="425760"/>
          </a:xfrm>
          <a:prstGeom prst="rect">
            <a:avLst/>
          </a:prstGeom>
        </p:spPr>
      </p:pic>
      <p:pic>
        <p:nvPicPr>
          <p:cNvPr id="49" name="Image 43" descr="preencoded.png"/>
          <p:cNvPicPr>
            <a:picLocks noChangeAspect="1"/>
          </p:cNvPicPr>
          <p:nvPr/>
        </p:nvPicPr>
        <p:blipFill>
          <a:blip r:embed="rId46"/>
          <a:stretch>
            <a:fillRect/>
          </a:stretch>
        </p:blipFill>
        <p:spPr>
          <a:xfrm>
            <a:off x="15845705" y="9093436"/>
            <a:ext cx="532007" cy="228662"/>
          </a:xfrm>
          <a:prstGeom prst="rect">
            <a:avLst/>
          </a:prstGeom>
        </p:spPr>
      </p:pic>
      <p:pic>
        <p:nvPicPr>
          <p:cNvPr id="50" name="Image 44" descr="preencoded.png"/>
          <p:cNvPicPr>
            <a:picLocks noChangeAspect="1"/>
          </p:cNvPicPr>
          <p:nvPr/>
        </p:nvPicPr>
        <p:blipFill>
          <a:blip r:embed="rId47"/>
          <a:stretch>
            <a:fillRect/>
          </a:stretch>
        </p:blipFill>
        <p:spPr>
          <a:xfrm>
            <a:off x="15214849" y="13121122"/>
            <a:ext cx="348222" cy="558527"/>
          </a:xfrm>
          <a:prstGeom prst="rect">
            <a:avLst/>
          </a:prstGeom>
        </p:spPr>
      </p:pic>
      <p:pic>
        <p:nvPicPr>
          <p:cNvPr id="51" name="Image 45" descr="preencoded.png"/>
          <p:cNvPicPr>
            <a:picLocks noChangeAspect="1"/>
          </p:cNvPicPr>
          <p:nvPr/>
        </p:nvPicPr>
        <p:blipFill>
          <a:blip r:embed="rId48"/>
          <a:stretch>
            <a:fillRect/>
          </a:stretch>
        </p:blipFill>
        <p:spPr>
          <a:xfrm>
            <a:off x="13894811" y="11768596"/>
            <a:ext cx="689868" cy="609836"/>
          </a:xfrm>
          <a:prstGeom prst="rect">
            <a:avLst/>
          </a:prstGeom>
        </p:spPr>
      </p:pic>
      <p:pic>
        <p:nvPicPr>
          <p:cNvPr id="52" name="Image 46" descr="preencoded.png"/>
          <p:cNvPicPr>
            <a:picLocks noChangeAspect="1"/>
          </p:cNvPicPr>
          <p:nvPr/>
        </p:nvPicPr>
        <p:blipFill>
          <a:blip r:embed="rId49"/>
          <a:stretch>
            <a:fillRect/>
          </a:stretch>
        </p:blipFill>
        <p:spPr>
          <a:xfrm>
            <a:off x="13610245" y="12160424"/>
            <a:ext cx="620408" cy="710468"/>
          </a:xfrm>
          <a:prstGeom prst="rect">
            <a:avLst/>
          </a:prstGeom>
        </p:spPr>
      </p:pic>
      <p:pic>
        <p:nvPicPr>
          <p:cNvPr id="53" name="Image 47" descr="preencoded.png"/>
          <p:cNvPicPr>
            <a:picLocks noChangeAspect="1"/>
          </p:cNvPicPr>
          <p:nvPr/>
        </p:nvPicPr>
        <p:blipFill>
          <a:blip r:embed="rId50"/>
          <a:stretch>
            <a:fillRect/>
          </a:stretch>
        </p:blipFill>
        <p:spPr>
          <a:xfrm>
            <a:off x="13534829" y="9347423"/>
            <a:ext cx="357887" cy="595561"/>
          </a:xfrm>
          <a:prstGeom prst="rect">
            <a:avLst/>
          </a:prstGeom>
        </p:spPr>
      </p:pic>
      <p:pic>
        <p:nvPicPr>
          <p:cNvPr id="54" name="Image 48" descr="preencoded.png"/>
          <p:cNvPicPr>
            <a:picLocks noChangeAspect="1"/>
          </p:cNvPicPr>
          <p:nvPr/>
        </p:nvPicPr>
        <p:blipFill>
          <a:blip r:embed="rId51"/>
          <a:stretch>
            <a:fillRect/>
          </a:stretch>
        </p:blipFill>
        <p:spPr>
          <a:xfrm>
            <a:off x="15965411" y="11472056"/>
            <a:ext cx="498044" cy="382612"/>
          </a:xfrm>
          <a:prstGeom prst="rect">
            <a:avLst/>
          </a:prstGeom>
        </p:spPr>
      </p:pic>
      <p:pic>
        <p:nvPicPr>
          <p:cNvPr id="55" name="Image 49" descr="preencoded.png"/>
          <p:cNvPicPr>
            <a:picLocks noChangeAspect="1"/>
          </p:cNvPicPr>
          <p:nvPr/>
        </p:nvPicPr>
        <p:blipFill>
          <a:blip r:embed="rId52"/>
          <a:stretch>
            <a:fillRect/>
          </a:stretch>
        </p:blipFill>
        <p:spPr>
          <a:xfrm>
            <a:off x="13247313" y="10677674"/>
            <a:ext cx="715239" cy="133164"/>
          </a:xfrm>
          <a:prstGeom prst="rect">
            <a:avLst/>
          </a:prstGeom>
        </p:spPr>
      </p:pic>
      <p:pic>
        <p:nvPicPr>
          <p:cNvPr id="56" name="Image 50" descr="preencoded.png"/>
          <p:cNvPicPr>
            <a:picLocks noChangeAspect="1"/>
          </p:cNvPicPr>
          <p:nvPr/>
        </p:nvPicPr>
        <p:blipFill>
          <a:blip r:embed="rId53"/>
          <a:stretch>
            <a:fillRect/>
          </a:stretch>
        </p:blipFill>
        <p:spPr>
          <a:xfrm>
            <a:off x="16474847" y="8673182"/>
            <a:ext cx="412428" cy="179809"/>
          </a:xfrm>
          <a:prstGeom prst="rect">
            <a:avLst/>
          </a:prstGeom>
        </p:spPr>
      </p:pic>
      <p:pic>
        <p:nvPicPr>
          <p:cNvPr id="57" name="Image 51" descr="preencoded.png"/>
          <p:cNvPicPr>
            <a:picLocks noChangeAspect="1"/>
          </p:cNvPicPr>
          <p:nvPr/>
        </p:nvPicPr>
        <p:blipFill>
          <a:blip r:embed="rId54"/>
          <a:stretch>
            <a:fillRect/>
          </a:stretch>
        </p:blipFill>
        <p:spPr>
          <a:xfrm>
            <a:off x="18272587" y="6889452"/>
            <a:ext cx="209782" cy="259569"/>
          </a:xfrm>
          <a:prstGeom prst="rect">
            <a:avLst/>
          </a:prstGeom>
        </p:spPr>
      </p:pic>
      <p:pic>
        <p:nvPicPr>
          <p:cNvPr id="58" name="Image 52" descr="preencoded.png"/>
          <p:cNvPicPr>
            <a:picLocks noChangeAspect="1"/>
          </p:cNvPicPr>
          <p:nvPr/>
        </p:nvPicPr>
        <p:blipFill>
          <a:blip r:embed="rId55"/>
          <a:stretch>
            <a:fillRect/>
          </a:stretch>
        </p:blipFill>
        <p:spPr>
          <a:xfrm>
            <a:off x="17341585" y="6558211"/>
            <a:ext cx="244926" cy="161838"/>
          </a:xfrm>
          <a:prstGeom prst="rect">
            <a:avLst/>
          </a:prstGeom>
        </p:spPr>
      </p:pic>
      <p:pic>
        <p:nvPicPr>
          <p:cNvPr id="59" name="Image 53" descr="preencoded.png"/>
          <p:cNvPicPr>
            <a:picLocks noChangeAspect="1"/>
          </p:cNvPicPr>
          <p:nvPr/>
        </p:nvPicPr>
        <p:blipFill>
          <a:blip r:embed="rId56"/>
          <a:stretch>
            <a:fillRect/>
          </a:stretch>
        </p:blipFill>
        <p:spPr>
          <a:xfrm>
            <a:off x="13820463" y="10571708"/>
            <a:ext cx="586229" cy="193824"/>
          </a:xfrm>
          <a:prstGeom prst="rect">
            <a:avLst/>
          </a:prstGeom>
        </p:spPr>
      </p:pic>
      <p:pic>
        <p:nvPicPr>
          <p:cNvPr id="60" name="Image 54" descr="preencoded.png"/>
          <p:cNvPicPr>
            <a:picLocks noChangeAspect="1"/>
          </p:cNvPicPr>
          <p:nvPr/>
        </p:nvPicPr>
        <p:blipFill>
          <a:blip r:embed="rId57"/>
          <a:stretch>
            <a:fillRect/>
          </a:stretch>
        </p:blipFill>
        <p:spPr>
          <a:xfrm>
            <a:off x="17178657" y="6666867"/>
            <a:ext cx="220024" cy="231378"/>
          </a:xfrm>
          <a:prstGeom prst="rect">
            <a:avLst/>
          </a:prstGeom>
        </p:spPr>
      </p:pic>
      <p:pic>
        <p:nvPicPr>
          <p:cNvPr id="61" name="Image 55" descr="preencoded.png"/>
          <p:cNvPicPr>
            <a:picLocks noChangeAspect="1"/>
          </p:cNvPicPr>
          <p:nvPr/>
        </p:nvPicPr>
        <p:blipFill>
          <a:blip r:embed="rId58"/>
          <a:stretch>
            <a:fillRect/>
          </a:stretch>
        </p:blipFill>
        <p:spPr>
          <a:xfrm>
            <a:off x="14927582" y="11480763"/>
            <a:ext cx="479320" cy="296428"/>
          </a:xfrm>
          <a:prstGeom prst="rect">
            <a:avLst/>
          </a:prstGeom>
        </p:spPr>
      </p:pic>
      <p:pic>
        <p:nvPicPr>
          <p:cNvPr id="62" name="Image 56" descr="preencoded.png"/>
          <p:cNvPicPr>
            <a:picLocks noChangeAspect="1"/>
          </p:cNvPicPr>
          <p:nvPr/>
        </p:nvPicPr>
        <p:blipFill>
          <a:blip r:embed="rId59"/>
          <a:stretch>
            <a:fillRect/>
          </a:stretch>
        </p:blipFill>
        <p:spPr>
          <a:xfrm>
            <a:off x="18416271" y="6795095"/>
            <a:ext cx="242361" cy="147055"/>
          </a:xfrm>
          <a:prstGeom prst="rect">
            <a:avLst/>
          </a:prstGeom>
        </p:spPr>
      </p:pic>
      <p:pic>
        <p:nvPicPr>
          <p:cNvPr id="63" name="Image 57" descr="preencoded.png"/>
          <p:cNvPicPr>
            <a:picLocks noChangeAspect="1"/>
          </p:cNvPicPr>
          <p:nvPr/>
        </p:nvPicPr>
        <p:blipFill>
          <a:blip r:embed="rId60"/>
          <a:stretch>
            <a:fillRect/>
          </a:stretch>
        </p:blipFill>
        <p:spPr>
          <a:xfrm>
            <a:off x="15797503" y="9730135"/>
            <a:ext cx="394619" cy="325487"/>
          </a:xfrm>
          <a:prstGeom prst="rect">
            <a:avLst/>
          </a:prstGeom>
        </p:spPr>
      </p:pic>
      <p:pic>
        <p:nvPicPr>
          <p:cNvPr id="64" name="Image 58" descr="preencoded.png"/>
          <p:cNvPicPr>
            <a:picLocks noChangeAspect="1"/>
          </p:cNvPicPr>
          <p:nvPr/>
        </p:nvPicPr>
        <p:blipFill>
          <a:blip r:embed="rId61"/>
          <a:stretch>
            <a:fillRect/>
          </a:stretch>
        </p:blipFill>
        <p:spPr>
          <a:xfrm>
            <a:off x="14250122" y="9891068"/>
            <a:ext cx="331044" cy="232792"/>
          </a:xfrm>
          <a:prstGeom prst="rect">
            <a:avLst/>
          </a:prstGeom>
        </p:spPr>
      </p:pic>
      <p:pic>
        <p:nvPicPr>
          <p:cNvPr id="65" name="Image 59" descr="preencoded.png"/>
          <p:cNvPicPr>
            <a:picLocks noChangeAspect="1"/>
          </p:cNvPicPr>
          <p:nvPr/>
        </p:nvPicPr>
        <p:blipFill>
          <a:blip r:embed="rId62"/>
          <a:stretch>
            <a:fillRect/>
          </a:stretch>
        </p:blipFill>
        <p:spPr>
          <a:xfrm>
            <a:off x="17162769" y="7029152"/>
            <a:ext cx="242155" cy="177130"/>
          </a:xfrm>
          <a:prstGeom prst="rect">
            <a:avLst/>
          </a:prstGeom>
        </p:spPr>
      </p:pic>
      <p:pic>
        <p:nvPicPr>
          <p:cNvPr id="66" name="Image 60" descr="preencoded.png"/>
          <p:cNvPicPr>
            <a:picLocks noChangeAspect="1"/>
          </p:cNvPicPr>
          <p:nvPr/>
        </p:nvPicPr>
        <p:blipFill>
          <a:blip r:embed="rId63"/>
          <a:stretch>
            <a:fillRect/>
          </a:stretch>
        </p:blipFill>
        <p:spPr>
          <a:xfrm>
            <a:off x="14494801" y="7707672"/>
            <a:ext cx="444660" cy="342007"/>
          </a:xfrm>
          <a:prstGeom prst="rect">
            <a:avLst/>
          </a:prstGeom>
        </p:spPr>
      </p:pic>
      <p:pic>
        <p:nvPicPr>
          <p:cNvPr id="67" name="Image 61" descr="preencoded.png"/>
          <p:cNvPicPr>
            <a:picLocks noChangeAspect="1"/>
          </p:cNvPicPr>
          <p:nvPr/>
        </p:nvPicPr>
        <p:blipFill>
          <a:blip r:embed="rId64"/>
          <a:stretch>
            <a:fillRect/>
          </a:stretch>
        </p:blipFill>
        <p:spPr>
          <a:xfrm>
            <a:off x="15229581" y="7777857"/>
            <a:ext cx="192618" cy="342367"/>
          </a:xfrm>
          <a:prstGeom prst="rect">
            <a:avLst/>
          </a:prstGeom>
        </p:spPr>
      </p:pic>
      <p:pic>
        <p:nvPicPr>
          <p:cNvPr id="68" name="Image 62" descr="preencoded.png"/>
          <p:cNvPicPr>
            <a:picLocks noChangeAspect="1"/>
          </p:cNvPicPr>
          <p:nvPr/>
        </p:nvPicPr>
        <p:blipFill>
          <a:blip r:embed="rId65"/>
          <a:stretch>
            <a:fillRect/>
          </a:stretch>
        </p:blipFill>
        <p:spPr>
          <a:xfrm>
            <a:off x="15978040" y="6071282"/>
            <a:ext cx="194669" cy="305557"/>
          </a:xfrm>
          <a:prstGeom prst="rect">
            <a:avLst/>
          </a:prstGeom>
        </p:spPr>
      </p:pic>
      <p:pic>
        <p:nvPicPr>
          <p:cNvPr id="69" name="Image 63" descr="preencoded.png"/>
          <p:cNvPicPr>
            <a:picLocks noChangeAspect="1"/>
          </p:cNvPicPr>
          <p:nvPr/>
        </p:nvPicPr>
        <p:blipFill>
          <a:blip r:embed="rId66"/>
          <a:stretch>
            <a:fillRect/>
          </a:stretch>
        </p:blipFill>
        <p:spPr>
          <a:xfrm>
            <a:off x="16450941" y="9053575"/>
            <a:ext cx="356967" cy="249696"/>
          </a:xfrm>
          <a:prstGeom prst="rect">
            <a:avLst/>
          </a:prstGeom>
        </p:spPr>
      </p:pic>
      <p:pic>
        <p:nvPicPr>
          <p:cNvPr id="70" name="Image 64" descr="preencoded.png"/>
          <p:cNvPicPr>
            <a:picLocks noChangeAspect="1"/>
          </p:cNvPicPr>
          <p:nvPr/>
        </p:nvPicPr>
        <p:blipFill>
          <a:blip r:embed="rId67"/>
          <a:stretch>
            <a:fillRect/>
          </a:stretch>
        </p:blipFill>
        <p:spPr>
          <a:xfrm>
            <a:off x="16613584" y="9043628"/>
            <a:ext cx="444299" cy="178197"/>
          </a:xfrm>
          <a:prstGeom prst="rect">
            <a:avLst/>
          </a:prstGeom>
        </p:spPr>
      </p:pic>
      <p:pic>
        <p:nvPicPr>
          <p:cNvPr id="71" name="Image 65" descr="preencoded.png"/>
          <p:cNvPicPr>
            <a:picLocks noChangeAspect="1"/>
          </p:cNvPicPr>
          <p:nvPr/>
        </p:nvPicPr>
        <p:blipFill>
          <a:blip r:embed="rId68"/>
          <a:stretch>
            <a:fillRect/>
          </a:stretch>
        </p:blipFill>
        <p:spPr>
          <a:xfrm>
            <a:off x="15525363" y="11362655"/>
            <a:ext cx="414133" cy="164877"/>
          </a:xfrm>
          <a:prstGeom prst="rect">
            <a:avLst/>
          </a:prstGeom>
        </p:spPr>
      </p:pic>
      <p:pic>
        <p:nvPicPr>
          <p:cNvPr id="72" name="Image 66" descr="preencoded.png"/>
          <p:cNvPicPr>
            <a:picLocks noChangeAspect="1"/>
          </p:cNvPicPr>
          <p:nvPr/>
        </p:nvPicPr>
        <p:blipFill>
          <a:blip r:embed="rId69"/>
          <a:stretch>
            <a:fillRect/>
          </a:stretch>
        </p:blipFill>
        <p:spPr>
          <a:xfrm>
            <a:off x="14186107" y="7563507"/>
            <a:ext cx="335717" cy="261677"/>
          </a:xfrm>
          <a:prstGeom prst="rect">
            <a:avLst/>
          </a:prstGeom>
        </p:spPr>
      </p:pic>
      <p:pic>
        <p:nvPicPr>
          <p:cNvPr id="73" name="Image 67" descr="preencoded.png"/>
          <p:cNvPicPr>
            <a:picLocks noChangeAspect="1"/>
          </p:cNvPicPr>
          <p:nvPr/>
        </p:nvPicPr>
        <p:blipFill>
          <a:blip r:embed="rId70"/>
          <a:stretch>
            <a:fillRect/>
          </a:stretch>
        </p:blipFill>
        <p:spPr>
          <a:xfrm>
            <a:off x="15768413" y="7385893"/>
            <a:ext cx="553315" cy="450490"/>
          </a:xfrm>
          <a:prstGeom prst="rect">
            <a:avLst/>
          </a:prstGeom>
        </p:spPr>
      </p:pic>
      <p:pic>
        <p:nvPicPr>
          <p:cNvPr id="74" name="Image 68" descr="preencoded.png"/>
          <p:cNvPicPr>
            <a:picLocks noChangeAspect="1"/>
          </p:cNvPicPr>
          <p:nvPr/>
        </p:nvPicPr>
        <p:blipFill>
          <a:blip r:embed="rId71"/>
          <a:stretch>
            <a:fillRect/>
          </a:stretch>
        </p:blipFill>
        <p:spPr>
          <a:xfrm>
            <a:off x="15394960" y="12873695"/>
            <a:ext cx="208342" cy="304329"/>
          </a:xfrm>
          <a:prstGeom prst="rect">
            <a:avLst/>
          </a:prstGeom>
        </p:spPr>
      </p:pic>
      <p:pic>
        <p:nvPicPr>
          <p:cNvPr id="75" name="Image 69" descr="preencoded.png"/>
          <p:cNvPicPr>
            <a:picLocks noChangeAspect="1"/>
          </p:cNvPicPr>
          <p:nvPr/>
        </p:nvPicPr>
        <p:blipFill>
          <a:blip r:embed="rId72"/>
          <a:stretch>
            <a:fillRect/>
          </a:stretch>
        </p:blipFill>
        <p:spPr>
          <a:xfrm>
            <a:off x="13739556" y="11882710"/>
            <a:ext cx="343288" cy="717860"/>
          </a:xfrm>
          <a:prstGeom prst="rect">
            <a:avLst/>
          </a:prstGeom>
        </p:spPr>
      </p:pic>
      <p:pic>
        <p:nvPicPr>
          <p:cNvPr id="76" name="Image 70" descr="preencoded.png"/>
          <p:cNvPicPr>
            <a:picLocks noChangeAspect="1"/>
          </p:cNvPicPr>
          <p:nvPr/>
        </p:nvPicPr>
        <p:blipFill>
          <a:blip r:embed="rId73"/>
          <a:stretch>
            <a:fillRect/>
          </a:stretch>
        </p:blipFill>
        <p:spPr>
          <a:xfrm>
            <a:off x="16064877" y="6218882"/>
            <a:ext cx="254087" cy="436612"/>
          </a:xfrm>
          <a:prstGeom prst="rect">
            <a:avLst/>
          </a:prstGeom>
        </p:spPr>
      </p:pic>
      <p:pic>
        <p:nvPicPr>
          <p:cNvPr id="77" name="Image 71" descr="preencoded.png"/>
          <p:cNvPicPr>
            <a:picLocks noChangeAspect="1"/>
          </p:cNvPicPr>
          <p:nvPr/>
        </p:nvPicPr>
        <p:blipFill>
          <a:blip r:embed="rId74"/>
          <a:stretch>
            <a:fillRect/>
          </a:stretch>
        </p:blipFill>
        <p:spPr>
          <a:xfrm>
            <a:off x="16032407" y="11437801"/>
            <a:ext cx="397243" cy="205222"/>
          </a:xfrm>
          <a:prstGeom prst="rect">
            <a:avLst/>
          </a:prstGeom>
        </p:spPr>
      </p:pic>
      <p:pic>
        <p:nvPicPr>
          <p:cNvPr id="78" name="Image 72" descr="preencoded.png"/>
          <p:cNvPicPr>
            <a:picLocks noChangeAspect="1"/>
          </p:cNvPicPr>
          <p:nvPr/>
        </p:nvPicPr>
        <p:blipFill>
          <a:blip r:embed="rId75"/>
          <a:stretch>
            <a:fillRect/>
          </a:stretch>
        </p:blipFill>
        <p:spPr>
          <a:xfrm>
            <a:off x="15031954" y="7566608"/>
            <a:ext cx="234418" cy="417401"/>
          </a:xfrm>
          <a:prstGeom prst="rect">
            <a:avLst/>
          </a:prstGeom>
        </p:spPr>
      </p:pic>
      <p:pic>
        <p:nvPicPr>
          <p:cNvPr id="79" name="Image 73" descr="preencoded.png"/>
          <p:cNvPicPr>
            <a:picLocks noChangeAspect="1"/>
          </p:cNvPicPr>
          <p:nvPr/>
        </p:nvPicPr>
        <p:blipFill>
          <a:blip r:embed="rId76"/>
          <a:stretch>
            <a:fillRect/>
          </a:stretch>
        </p:blipFill>
        <p:spPr>
          <a:xfrm>
            <a:off x="14182984" y="10356652"/>
            <a:ext cx="343287" cy="359445"/>
          </a:xfrm>
          <a:prstGeom prst="rect">
            <a:avLst/>
          </a:prstGeom>
        </p:spPr>
      </p:pic>
      <p:pic>
        <p:nvPicPr>
          <p:cNvPr id="80" name="Image 74" descr="preencoded.png"/>
          <p:cNvPicPr>
            <a:picLocks noChangeAspect="1"/>
          </p:cNvPicPr>
          <p:nvPr/>
        </p:nvPicPr>
        <p:blipFill>
          <a:blip r:embed="rId77"/>
          <a:stretch>
            <a:fillRect/>
          </a:stretch>
        </p:blipFill>
        <p:spPr>
          <a:xfrm>
            <a:off x="14789340" y="9052334"/>
            <a:ext cx="242614" cy="544029"/>
          </a:xfrm>
          <a:prstGeom prst="rect">
            <a:avLst/>
          </a:prstGeom>
        </p:spPr>
      </p:pic>
      <p:pic>
        <p:nvPicPr>
          <p:cNvPr id="81" name="Image 75" descr="preencoded.png"/>
          <p:cNvPicPr>
            <a:picLocks noChangeAspect="1"/>
          </p:cNvPicPr>
          <p:nvPr/>
        </p:nvPicPr>
        <p:blipFill>
          <a:blip r:embed="rId78"/>
          <a:stretch>
            <a:fillRect/>
          </a:stretch>
        </p:blipFill>
        <p:spPr>
          <a:xfrm>
            <a:off x="17912932" y="7257393"/>
            <a:ext cx="191889" cy="131539"/>
          </a:xfrm>
          <a:prstGeom prst="rect">
            <a:avLst/>
          </a:prstGeom>
        </p:spPr>
      </p:pic>
      <p:pic>
        <p:nvPicPr>
          <p:cNvPr id="82" name="Image 76" descr="preencoded.png"/>
          <p:cNvPicPr>
            <a:picLocks noChangeAspect="1"/>
          </p:cNvPicPr>
          <p:nvPr/>
        </p:nvPicPr>
        <p:blipFill>
          <a:blip r:embed="rId79"/>
          <a:stretch>
            <a:fillRect/>
          </a:stretch>
        </p:blipFill>
        <p:spPr>
          <a:xfrm>
            <a:off x="16304785" y="7385385"/>
            <a:ext cx="443606" cy="379363"/>
          </a:xfrm>
          <a:prstGeom prst="rect">
            <a:avLst/>
          </a:prstGeom>
        </p:spPr>
      </p:pic>
      <p:pic>
        <p:nvPicPr>
          <p:cNvPr id="83" name="Image 77" descr="preencoded.png"/>
          <p:cNvPicPr>
            <a:picLocks noChangeAspect="1"/>
          </p:cNvPicPr>
          <p:nvPr/>
        </p:nvPicPr>
        <p:blipFill>
          <a:blip r:embed="rId80"/>
          <a:stretch>
            <a:fillRect/>
          </a:stretch>
        </p:blipFill>
        <p:spPr>
          <a:xfrm>
            <a:off x="18184330" y="6657615"/>
            <a:ext cx="233720" cy="172355"/>
          </a:xfrm>
          <a:prstGeom prst="rect">
            <a:avLst/>
          </a:prstGeom>
        </p:spPr>
      </p:pic>
      <p:pic>
        <p:nvPicPr>
          <p:cNvPr id="84" name="Image 78" descr="preencoded.png"/>
          <p:cNvPicPr>
            <a:picLocks noChangeAspect="1"/>
          </p:cNvPicPr>
          <p:nvPr/>
        </p:nvPicPr>
        <p:blipFill>
          <a:blip r:embed="rId81"/>
          <a:stretch>
            <a:fillRect/>
          </a:stretch>
        </p:blipFill>
        <p:spPr>
          <a:xfrm>
            <a:off x="13091934" y="10649657"/>
            <a:ext cx="402130" cy="163513"/>
          </a:xfrm>
          <a:prstGeom prst="rect">
            <a:avLst/>
          </a:prstGeom>
        </p:spPr>
      </p:pic>
      <p:pic>
        <p:nvPicPr>
          <p:cNvPr id="85" name="Image 79" descr="preencoded.png"/>
          <p:cNvPicPr>
            <a:picLocks noChangeAspect="1"/>
          </p:cNvPicPr>
          <p:nvPr/>
        </p:nvPicPr>
        <p:blipFill>
          <a:blip r:embed="rId82"/>
          <a:stretch>
            <a:fillRect/>
          </a:stretch>
        </p:blipFill>
        <p:spPr>
          <a:xfrm>
            <a:off x="16335557" y="7447273"/>
            <a:ext cx="199925" cy="336835"/>
          </a:xfrm>
          <a:prstGeom prst="rect">
            <a:avLst/>
          </a:prstGeom>
        </p:spPr>
      </p:pic>
      <p:pic>
        <p:nvPicPr>
          <p:cNvPr id="86" name="Image 80" descr="preencoded.png"/>
          <p:cNvPicPr>
            <a:picLocks noChangeAspect="1"/>
          </p:cNvPicPr>
          <p:nvPr/>
        </p:nvPicPr>
        <p:blipFill>
          <a:blip r:embed="rId83"/>
          <a:stretch>
            <a:fillRect/>
          </a:stretch>
        </p:blipFill>
        <p:spPr>
          <a:xfrm>
            <a:off x="14922946" y="6638776"/>
            <a:ext cx="177131" cy="347960"/>
          </a:xfrm>
          <a:prstGeom prst="rect">
            <a:avLst/>
          </a:prstGeom>
        </p:spPr>
      </p:pic>
      <p:pic>
        <p:nvPicPr>
          <p:cNvPr id="87" name="Image 81" descr="preencoded.png"/>
          <p:cNvPicPr>
            <a:picLocks noChangeAspect="1"/>
          </p:cNvPicPr>
          <p:nvPr/>
        </p:nvPicPr>
        <p:blipFill>
          <a:blip r:embed="rId84"/>
          <a:stretch>
            <a:fillRect/>
          </a:stretch>
        </p:blipFill>
        <p:spPr>
          <a:xfrm>
            <a:off x="15407436" y="13171810"/>
            <a:ext cx="152679" cy="357646"/>
          </a:xfrm>
          <a:prstGeom prst="rect">
            <a:avLst/>
          </a:prstGeom>
        </p:spPr>
      </p:pic>
      <p:pic>
        <p:nvPicPr>
          <p:cNvPr id="88" name="Image 82" descr="preencoded.png"/>
          <p:cNvPicPr>
            <a:picLocks noChangeAspect="1"/>
          </p:cNvPicPr>
          <p:nvPr/>
        </p:nvPicPr>
        <p:blipFill>
          <a:blip r:embed="rId85"/>
          <a:stretch>
            <a:fillRect/>
          </a:stretch>
        </p:blipFill>
        <p:spPr>
          <a:xfrm>
            <a:off x="15022704" y="7516118"/>
            <a:ext cx="347912" cy="293675"/>
          </a:xfrm>
          <a:prstGeom prst="rect">
            <a:avLst/>
          </a:prstGeom>
        </p:spPr>
      </p:pic>
      <p:pic>
        <p:nvPicPr>
          <p:cNvPr id="89" name="Image 83" descr="preencoded.png"/>
          <p:cNvPicPr>
            <a:picLocks noChangeAspect="1"/>
          </p:cNvPicPr>
          <p:nvPr/>
        </p:nvPicPr>
        <p:blipFill>
          <a:blip r:embed="rId86"/>
          <a:stretch>
            <a:fillRect/>
          </a:stretch>
        </p:blipFill>
        <p:spPr>
          <a:xfrm>
            <a:off x="15650049" y="12201649"/>
            <a:ext cx="410522" cy="124396"/>
          </a:xfrm>
          <a:prstGeom prst="rect">
            <a:avLst/>
          </a:prstGeom>
        </p:spPr>
      </p:pic>
      <p:pic>
        <p:nvPicPr>
          <p:cNvPr id="90" name="Image 84" descr="preencoded.png"/>
          <p:cNvPicPr>
            <a:picLocks noChangeAspect="1"/>
          </p:cNvPicPr>
          <p:nvPr/>
        </p:nvPicPr>
        <p:blipFill>
          <a:blip r:embed="rId87"/>
          <a:stretch>
            <a:fillRect/>
          </a:stretch>
        </p:blipFill>
        <p:spPr>
          <a:xfrm>
            <a:off x="16101125" y="12158253"/>
            <a:ext cx="485405" cy="100285"/>
          </a:xfrm>
          <a:prstGeom prst="rect">
            <a:avLst/>
          </a:prstGeom>
        </p:spPr>
      </p:pic>
      <p:pic>
        <p:nvPicPr>
          <p:cNvPr id="91" name="Image 85" descr="preencoded.png"/>
          <p:cNvPicPr>
            <a:picLocks noChangeAspect="1"/>
          </p:cNvPicPr>
          <p:nvPr/>
        </p:nvPicPr>
        <p:blipFill>
          <a:blip r:embed="rId88"/>
          <a:stretch>
            <a:fillRect/>
          </a:stretch>
        </p:blipFill>
        <p:spPr>
          <a:xfrm>
            <a:off x="17815540" y="7272499"/>
            <a:ext cx="144318" cy="154756"/>
          </a:xfrm>
          <a:prstGeom prst="rect">
            <a:avLst/>
          </a:prstGeom>
        </p:spPr>
      </p:pic>
      <p:pic>
        <p:nvPicPr>
          <p:cNvPr id="92" name="Image 86" descr="preencoded.png"/>
          <p:cNvPicPr>
            <a:picLocks noChangeAspect="1"/>
          </p:cNvPicPr>
          <p:nvPr/>
        </p:nvPicPr>
        <p:blipFill>
          <a:blip r:embed="rId89"/>
          <a:stretch>
            <a:fillRect/>
          </a:stretch>
        </p:blipFill>
        <p:spPr>
          <a:xfrm>
            <a:off x="15921593" y="9693114"/>
            <a:ext cx="380525" cy="288875"/>
          </a:xfrm>
          <a:prstGeom prst="rect">
            <a:avLst/>
          </a:prstGeom>
        </p:spPr>
      </p:pic>
      <p:pic>
        <p:nvPicPr>
          <p:cNvPr id="93" name="Image 87" descr="preencoded.png"/>
          <p:cNvPicPr>
            <a:picLocks noChangeAspect="1"/>
          </p:cNvPicPr>
          <p:nvPr/>
        </p:nvPicPr>
        <p:blipFill>
          <a:blip r:embed="rId90"/>
          <a:stretch>
            <a:fillRect/>
          </a:stretch>
        </p:blipFill>
        <p:spPr>
          <a:xfrm>
            <a:off x="17519988" y="6508787"/>
            <a:ext cx="243193" cy="85030"/>
          </a:xfrm>
          <a:prstGeom prst="rect">
            <a:avLst/>
          </a:prstGeom>
        </p:spPr>
      </p:pic>
      <p:pic>
        <p:nvPicPr>
          <p:cNvPr id="94" name="Image 88" descr="preencoded.png"/>
          <p:cNvPicPr>
            <a:picLocks noChangeAspect="1"/>
          </p:cNvPicPr>
          <p:nvPr/>
        </p:nvPicPr>
        <p:blipFill>
          <a:blip r:embed="rId91"/>
          <a:stretch>
            <a:fillRect/>
          </a:stretch>
        </p:blipFill>
        <p:spPr>
          <a:xfrm>
            <a:off x="15888216" y="11357756"/>
            <a:ext cx="368545" cy="145976"/>
          </a:xfrm>
          <a:prstGeom prst="rect">
            <a:avLst/>
          </a:prstGeom>
        </p:spPr>
      </p:pic>
      <p:pic>
        <p:nvPicPr>
          <p:cNvPr id="95" name="Image 89" descr="preencoded.png"/>
          <p:cNvPicPr>
            <a:picLocks noChangeAspect="1"/>
          </p:cNvPicPr>
          <p:nvPr/>
        </p:nvPicPr>
        <p:blipFill>
          <a:blip r:embed="rId92"/>
          <a:stretch>
            <a:fillRect/>
          </a:stretch>
        </p:blipFill>
        <p:spPr>
          <a:xfrm>
            <a:off x="15986895" y="6663668"/>
            <a:ext cx="245161" cy="334888"/>
          </a:xfrm>
          <a:prstGeom prst="rect">
            <a:avLst/>
          </a:prstGeom>
        </p:spPr>
      </p:pic>
      <p:pic>
        <p:nvPicPr>
          <p:cNvPr id="96" name="Image 90" descr="preencoded.png"/>
          <p:cNvPicPr>
            <a:picLocks noChangeAspect="1"/>
          </p:cNvPicPr>
          <p:nvPr/>
        </p:nvPicPr>
        <p:blipFill>
          <a:blip r:embed="rId93"/>
          <a:stretch>
            <a:fillRect/>
          </a:stretch>
        </p:blipFill>
        <p:spPr>
          <a:xfrm>
            <a:off x="16822741" y="8724057"/>
            <a:ext cx="451254" cy="332011"/>
          </a:xfrm>
          <a:prstGeom prst="rect">
            <a:avLst/>
          </a:prstGeom>
        </p:spPr>
      </p:pic>
      <p:pic>
        <p:nvPicPr>
          <p:cNvPr id="97" name="Image 91" descr="preencoded.png"/>
          <p:cNvPicPr>
            <a:picLocks noChangeAspect="1"/>
          </p:cNvPicPr>
          <p:nvPr/>
        </p:nvPicPr>
        <p:blipFill>
          <a:blip r:embed="rId94"/>
          <a:stretch>
            <a:fillRect/>
          </a:stretch>
        </p:blipFill>
        <p:spPr>
          <a:xfrm>
            <a:off x="17527636" y="7411889"/>
            <a:ext cx="181622" cy="74278"/>
          </a:xfrm>
          <a:prstGeom prst="rect">
            <a:avLst/>
          </a:prstGeom>
        </p:spPr>
      </p:pic>
      <p:pic>
        <p:nvPicPr>
          <p:cNvPr id="98" name="Image 92" descr="preencoded.png"/>
          <p:cNvPicPr>
            <a:picLocks noChangeAspect="1"/>
          </p:cNvPicPr>
          <p:nvPr/>
        </p:nvPicPr>
        <p:blipFill>
          <a:blip r:embed="rId95"/>
          <a:stretch>
            <a:fillRect/>
          </a:stretch>
        </p:blipFill>
        <p:spPr>
          <a:xfrm>
            <a:off x="16908704" y="8090384"/>
            <a:ext cx="190802" cy="239713"/>
          </a:xfrm>
          <a:prstGeom prst="rect">
            <a:avLst/>
          </a:prstGeom>
        </p:spPr>
      </p:pic>
      <p:pic>
        <p:nvPicPr>
          <p:cNvPr id="99" name="Image 93" descr="preencoded.png"/>
          <p:cNvPicPr>
            <a:picLocks noChangeAspect="1"/>
          </p:cNvPicPr>
          <p:nvPr/>
        </p:nvPicPr>
        <p:blipFill>
          <a:blip r:embed="rId96"/>
          <a:stretch>
            <a:fillRect/>
          </a:stretch>
        </p:blipFill>
        <p:spPr>
          <a:xfrm>
            <a:off x="16112286" y="10082237"/>
            <a:ext cx="486873" cy="202803"/>
          </a:xfrm>
          <a:prstGeom prst="rect">
            <a:avLst/>
          </a:prstGeom>
        </p:spPr>
      </p:pic>
      <p:pic>
        <p:nvPicPr>
          <p:cNvPr id="100" name="Image 94" descr="preencoded.png"/>
          <p:cNvPicPr>
            <a:picLocks noChangeAspect="1"/>
          </p:cNvPicPr>
          <p:nvPr/>
        </p:nvPicPr>
        <p:blipFill>
          <a:blip r:embed="rId97"/>
          <a:stretch>
            <a:fillRect/>
          </a:stretch>
        </p:blipFill>
        <p:spPr>
          <a:xfrm>
            <a:off x="15360656" y="7786415"/>
            <a:ext cx="428487" cy="589793"/>
          </a:xfrm>
          <a:prstGeom prst="rect">
            <a:avLst/>
          </a:prstGeom>
        </p:spPr>
      </p:pic>
      <p:pic>
        <p:nvPicPr>
          <p:cNvPr id="101" name="Image 95" descr="preencoded.png"/>
          <p:cNvPicPr>
            <a:picLocks noChangeAspect="1"/>
          </p:cNvPicPr>
          <p:nvPr/>
        </p:nvPicPr>
        <p:blipFill>
          <a:blip r:embed="rId98"/>
          <a:stretch>
            <a:fillRect/>
          </a:stretch>
        </p:blipFill>
        <p:spPr>
          <a:xfrm>
            <a:off x="14302270" y="9376370"/>
            <a:ext cx="257263" cy="279313"/>
          </a:xfrm>
          <a:prstGeom prst="rect">
            <a:avLst/>
          </a:prstGeom>
        </p:spPr>
      </p:pic>
      <p:pic>
        <p:nvPicPr>
          <p:cNvPr id="102" name="Image 96" descr="preencoded.png"/>
          <p:cNvPicPr>
            <a:picLocks noChangeAspect="1"/>
          </p:cNvPicPr>
          <p:nvPr/>
        </p:nvPicPr>
        <p:blipFill>
          <a:blip r:embed="rId99"/>
          <a:stretch>
            <a:fillRect/>
          </a:stretch>
        </p:blipFill>
        <p:spPr>
          <a:xfrm>
            <a:off x="13895198" y="9099624"/>
            <a:ext cx="355199" cy="251358"/>
          </a:xfrm>
          <a:prstGeom prst="rect">
            <a:avLst/>
          </a:prstGeom>
        </p:spPr>
      </p:pic>
      <p:pic>
        <p:nvPicPr>
          <p:cNvPr id="103" name="Image 97" descr="preencoded.png"/>
          <p:cNvPicPr>
            <a:picLocks noChangeAspect="1"/>
          </p:cNvPicPr>
          <p:nvPr/>
        </p:nvPicPr>
        <p:blipFill>
          <a:blip r:embed="rId100"/>
          <a:stretch>
            <a:fillRect/>
          </a:stretch>
        </p:blipFill>
        <p:spPr>
          <a:xfrm>
            <a:off x="15905113" y="12158253"/>
            <a:ext cx="274274" cy="185291"/>
          </a:xfrm>
          <a:prstGeom prst="rect">
            <a:avLst/>
          </a:prstGeom>
        </p:spPr>
      </p:pic>
      <p:pic>
        <p:nvPicPr>
          <p:cNvPr id="104" name="Image 98" descr="preencoded.png"/>
          <p:cNvPicPr>
            <a:picLocks noChangeAspect="1"/>
          </p:cNvPicPr>
          <p:nvPr/>
        </p:nvPicPr>
        <p:blipFill>
          <a:blip r:embed="rId101"/>
          <a:stretch>
            <a:fillRect/>
          </a:stretch>
        </p:blipFill>
        <p:spPr>
          <a:xfrm>
            <a:off x="16400123" y="9994367"/>
            <a:ext cx="247407" cy="287263"/>
          </a:xfrm>
          <a:prstGeom prst="rect">
            <a:avLst/>
          </a:prstGeom>
        </p:spPr>
      </p:pic>
      <p:pic>
        <p:nvPicPr>
          <p:cNvPr id="105" name="Image 99" descr="preencoded.png"/>
          <p:cNvPicPr>
            <a:picLocks noChangeAspect="1"/>
          </p:cNvPicPr>
          <p:nvPr/>
        </p:nvPicPr>
        <p:blipFill>
          <a:blip r:embed="rId102"/>
          <a:stretch>
            <a:fillRect/>
          </a:stretch>
        </p:blipFill>
        <p:spPr>
          <a:xfrm>
            <a:off x="13341307" y="12852561"/>
            <a:ext cx="294551" cy="496019"/>
          </a:xfrm>
          <a:prstGeom prst="rect">
            <a:avLst/>
          </a:prstGeom>
        </p:spPr>
      </p:pic>
      <p:pic>
        <p:nvPicPr>
          <p:cNvPr id="106" name="Image 100" descr="preencoded.png"/>
          <p:cNvPicPr>
            <a:picLocks noChangeAspect="1"/>
          </p:cNvPicPr>
          <p:nvPr/>
        </p:nvPicPr>
        <p:blipFill>
          <a:blip r:embed="rId103"/>
          <a:stretch>
            <a:fillRect/>
          </a:stretch>
        </p:blipFill>
        <p:spPr>
          <a:xfrm>
            <a:off x="15765842" y="9024838"/>
            <a:ext cx="318030" cy="180342"/>
          </a:xfrm>
          <a:prstGeom prst="rect">
            <a:avLst/>
          </a:prstGeom>
        </p:spPr>
      </p:pic>
      <p:pic>
        <p:nvPicPr>
          <p:cNvPr id="107" name="Image 101" descr="preencoded.png"/>
          <p:cNvPicPr>
            <a:picLocks noChangeAspect="1"/>
          </p:cNvPicPr>
          <p:nvPr/>
        </p:nvPicPr>
        <p:blipFill>
          <a:blip r:embed="rId104"/>
          <a:stretch>
            <a:fillRect/>
          </a:stretch>
        </p:blipFill>
        <p:spPr>
          <a:xfrm>
            <a:off x="13973810" y="10303694"/>
            <a:ext cx="303445" cy="139960"/>
          </a:xfrm>
          <a:prstGeom prst="rect">
            <a:avLst/>
          </a:prstGeom>
        </p:spPr>
      </p:pic>
      <p:pic>
        <p:nvPicPr>
          <p:cNvPr id="108" name="Image 102" descr="preencoded.png"/>
          <p:cNvPicPr>
            <a:picLocks noChangeAspect="1"/>
          </p:cNvPicPr>
          <p:nvPr/>
        </p:nvPicPr>
        <p:blipFill>
          <a:blip r:embed="rId105"/>
          <a:stretch>
            <a:fillRect/>
          </a:stretch>
        </p:blipFill>
        <p:spPr>
          <a:xfrm>
            <a:off x="14964974" y="7270837"/>
            <a:ext cx="232576" cy="288999"/>
          </a:xfrm>
          <a:prstGeom prst="rect">
            <a:avLst/>
          </a:prstGeom>
        </p:spPr>
      </p:pic>
      <p:pic>
        <p:nvPicPr>
          <p:cNvPr id="109" name="Image 103" descr="preencoded.png"/>
          <p:cNvPicPr>
            <a:picLocks noChangeAspect="1"/>
          </p:cNvPicPr>
          <p:nvPr/>
        </p:nvPicPr>
        <p:blipFill>
          <a:blip r:embed="rId106"/>
          <a:stretch>
            <a:fillRect/>
          </a:stretch>
        </p:blipFill>
        <p:spPr>
          <a:xfrm>
            <a:off x="13448195" y="10390101"/>
            <a:ext cx="177893" cy="197582"/>
          </a:xfrm>
          <a:prstGeom prst="rect">
            <a:avLst/>
          </a:prstGeom>
        </p:spPr>
      </p:pic>
      <p:pic>
        <p:nvPicPr>
          <p:cNvPr id="110" name="Image 104" descr="preencoded.png"/>
          <p:cNvPicPr>
            <a:picLocks noChangeAspect="1"/>
          </p:cNvPicPr>
          <p:nvPr/>
        </p:nvPicPr>
        <p:blipFill>
          <a:blip r:embed="rId107"/>
          <a:stretch>
            <a:fillRect/>
          </a:stretch>
        </p:blipFill>
        <p:spPr>
          <a:xfrm>
            <a:off x="16235152" y="6724303"/>
            <a:ext cx="129617" cy="403002"/>
          </a:xfrm>
          <a:prstGeom prst="rect">
            <a:avLst/>
          </a:prstGeom>
        </p:spPr>
      </p:pic>
      <p:pic>
        <p:nvPicPr>
          <p:cNvPr id="111" name="Image 105" descr="preencoded.png"/>
          <p:cNvPicPr>
            <a:picLocks noChangeAspect="1"/>
          </p:cNvPicPr>
          <p:nvPr/>
        </p:nvPicPr>
        <p:blipFill>
          <a:blip r:embed="rId108"/>
          <a:stretch>
            <a:fillRect/>
          </a:stretch>
        </p:blipFill>
        <p:spPr>
          <a:xfrm>
            <a:off x="15344838" y="7403157"/>
            <a:ext cx="175722" cy="199541"/>
          </a:xfrm>
          <a:prstGeom prst="rect">
            <a:avLst/>
          </a:prstGeom>
        </p:spPr>
      </p:pic>
      <p:pic>
        <p:nvPicPr>
          <p:cNvPr id="112" name="Image 106" descr="preencoded.png"/>
          <p:cNvPicPr>
            <a:picLocks noChangeAspect="1"/>
          </p:cNvPicPr>
          <p:nvPr/>
        </p:nvPicPr>
        <p:blipFill>
          <a:blip r:embed="rId109"/>
          <a:stretch>
            <a:fillRect/>
          </a:stretch>
        </p:blipFill>
        <p:spPr>
          <a:xfrm>
            <a:off x="15305694" y="12570507"/>
            <a:ext cx="164473" cy="326157"/>
          </a:xfrm>
          <a:prstGeom prst="rect">
            <a:avLst/>
          </a:prstGeom>
        </p:spPr>
      </p:pic>
      <p:pic>
        <p:nvPicPr>
          <p:cNvPr id="113" name="Image 107" descr="preencoded.png"/>
          <p:cNvPicPr>
            <a:picLocks noChangeAspect="1"/>
          </p:cNvPicPr>
          <p:nvPr/>
        </p:nvPicPr>
        <p:blipFill>
          <a:blip r:embed="rId110"/>
          <a:stretch>
            <a:fillRect/>
          </a:stretch>
        </p:blipFill>
        <p:spPr>
          <a:xfrm>
            <a:off x="15948913" y="5956288"/>
            <a:ext cx="163240" cy="194109"/>
          </a:xfrm>
          <a:prstGeom prst="rect">
            <a:avLst/>
          </a:prstGeom>
        </p:spPr>
      </p:pic>
      <p:pic>
        <p:nvPicPr>
          <p:cNvPr id="114" name="Image 108" descr="preencoded.png"/>
          <p:cNvPicPr>
            <a:picLocks noChangeAspect="1"/>
          </p:cNvPicPr>
          <p:nvPr/>
        </p:nvPicPr>
        <p:blipFill>
          <a:blip r:embed="rId111"/>
          <a:stretch>
            <a:fillRect/>
          </a:stretch>
        </p:blipFill>
        <p:spPr>
          <a:xfrm>
            <a:off x="15017190" y="12253826"/>
            <a:ext cx="346489" cy="338559"/>
          </a:xfrm>
          <a:prstGeom prst="rect">
            <a:avLst/>
          </a:prstGeom>
        </p:spPr>
      </p:pic>
      <p:pic>
        <p:nvPicPr>
          <p:cNvPr id="115" name="Image 109" descr="preencoded.png"/>
          <p:cNvPicPr>
            <a:picLocks noChangeAspect="1"/>
          </p:cNvPicPr>
          <p:nvPr/>
        </p:nvPicPr>
        <p:blipFill>
          <a:blip r:embed="rId112"/>
          <a:stretch>
            <a:fillRect/>
          </a:stretch>
        </p:blipFill>
        <p:spPr>
          <a:xfrm>
            <a:off x="15935173" y="9938531"/>
            <a:ext cx="341626" cy="174290"/>
          </a:xfrm>
          <a:prstGeom prst="rect">
            <a:avLst/>
          </a:prstGeom>
        </p:spPr>
      </p:pic>
      <p:pic>
        <p:nvPicPr>
          <p:cNvPr id="116" name="Image 110" descr="preencoded.png"/>
          <p:cNvPicPr>
            <a:picLocks noChangeAspect="1"/>
          </p:cNvPicPr>
          <p:nvPr/>
        </p:nvPicPr>
        <p:blipFill>
          <a:blip r:embed="rId113"/>
          <a:stretch>
            <a:fillRect/>
          </a:stretch>
        </p:blipFill>
        <p:spPr>
          <a:xfrm>
            <a:off x="16304785" y="7325978"/>
            <a:ext cx="315800" cy="276014"/>
          </a:xfrm>
          <a:prstGeom prst="rect">
            <a:avLst/>
          </a:prstGeom>
        </p:spPr>
      </p:pic>
      <p:pic>
        <p:nvPicPr>
          <p:cNvPr id="117" name="Image 111" descr="preencoded.png"/>
          <p:cNvPicPr>
            <a:picLocks noChangeAspect="1"/>
          </p:cNvPicPr>
          <p:nvPr/>
        </p:nvPicPr>
        <p:blipFill>
          <a:blip r:embed="rId114"/>
          <a:stretch>
            <a:fillRect/>
          </a:stretch>
        </p:blipFill>
        <p:spPr>
          <a:xfrm>
            <a:off x="16041717" y="7177286"/>
            <a:ext cx="195300" cy="345108"/>
          </a:xfrm>
          <a:prstGeom prst="rect">
            <a:avLst/>
          </a:prstGeom>
        </p:spPr>
      </p:pic>
      <p:pic>
        <p:nvPicPr>
          <p:cNvPr id="118" name="Image 112" descr="preencoded.png"/>
          <p:cNvPicPr>
            <a:picLocks noChangeAspect="1"/>
          </p:cNvPicPr>
          <p:nvPr/>
        </p:nvPicPr>
        <p:blipFill>
          <a:blip r:embed="rId115"/>
          <a:stretch>
            <a:fillRect/>
          </a:stretch>
        </p:blipFill>
        <p:spPr>
          <a:xfrm>
            <a:off x="17146207" y="6831496"/>
            <a:ext cx="125504" cy="92993"/>
          </a:xfrm>
          <a:prstGeom prst="rect">
            <a:avLst/>
          </a:prstGeom>
        </p:spPr>
      </p:pic>
      <p:pic>
        <p:nvPicPr>
          <p:cNvPr id="119" name="Image 113" descr="preencoded.png"/>
          <p:cNvPicPr>
            <a:picLocks noChangeAspect="1"/>
          </p:cNvPicPr>
          <p:nvPr/>
        </p:nvPicPr>
        <p:blipFill>
          <a:blip r:embed="rId116"/>
          <a:stretch>
            <a:fillRect/>
          </a:stretch>
        </p:blipFill>
        <p:spPr>
          <a:xfrm>
            <a:off x="16009523" y="6580832"/>
            <a:ext cx="320431" cy="173360"/>
          </a:xfrm>
          <a:prstGeom prst="rect">
            <a:avLst/>
          </a:prstGeom>
        </p:spPr>
      </p:pic>
      <p:pic>
        <p:nvPicPr>
          <p:cNvPr id="120" name="Image 114" descr="preencoded.png"/>
          <p:cNvPicPr>
            <a:picLocks noChangeAspect="1"/>
          </p:cNvPicPr>
          <p:nvPr/>
        </p:nvPicPr>
        <p:blipFill>
          <a:blip r:embed="rId117"/>
          <a:stretch>
            <a:fillRect/>
          </a:stretch>
        </p:blipFill>
        <p:spPr>
          <a:xfrm>
            <a:off x="14563980" y="11678779"/>
            <a:ext cx="383322" cy="135421"/>
          </a:xfrm>
          <a:prstGeom prst="rect">
            <a:avLst/>
          </a:prstGeom>
        </p:spPr>
      </p:pic>
      <p:pic>
        <p:nvPicPr>
          <p:cNvPr id="121" name="Image 115" descr="preencoded.png"/>
          <p:cNvPicPr>
            <a:picLocks noChangeAspect="1"/>
          </p:cNvPicPr>
          <p:nvPr/>
        </p:nvPicPr>
        <p:blipFill>
          <a:blip r:embed="rId118"/>
          <a:stretch>
            <a:fillRect/>
          </a:stretch>
        </p:blipFill>
        <p:spPr>
          <a:xfrm>
            <a:off x="13735140" y="8986887"/>
            <a:ext cx="182819" cy="187896"/>
          </a:xfrm>
          <a:prstGeom prst="rect">
            <a:avLst/>
          </a:prstGeom>
        </p:spPr>
      </p:pic>
      <p:pic>
        <p:nvPicPr>
          <p:cNvPr id="122" name="Image 116" descr="preencoded.png"/>
          <p:cNvPicPr>
            <a:picLocks noChangeAspect="1"/>
          </p:cNvPicPr>
          <p:nvPr/>
        </p:nvPicPr>
        <p:blipFill>
          <a:blip r:embed="rId119"/>
          <a:stretch>
            <a:fillRect/>
          </a:stretch>
        </p:blipFill>
        <p:spPr>
          <a:xfrm>
            <a:off x="14083555" y="10061922"/>
            <a:ext cx="322121" cy="103448"/>
          </a:xfrm>
          <a:prstGeom prst="rect">
            <a:avLst/>
          </a:prstGeom>
        </p:spPr>
      </p:pic>
      <p:pic>
        <p:nvPicPr>
          <p:cNvPr id="123" name="Image 117" descr="preencoded.png"/>
          <p:cNvPicPr>
            <a:picLocks noChangeAspect="1"/>
          </p:cNvPicPr>
          <p:nvPr/>
        </p:nvPicPr>
        <p:blipFill>
          <a:blip r:embed="rId120"/>
          <a:stretch>
            <a:fillRect/>
          </a:stretch>
        </p:blipFill>
        <p:spPr>
          <a:xfrm>
            <a:off x="16245911" y="11532046"/>
            <a:ext cx="246671" cy="234404"/>
          </a:xfrm>
          <a:prstGeom prst="rect">
            <a:avLst/>
          </a:prstGeom>
        </p:spPr>
      </p:pic>
      <p:pic>
        <p:nvPicPr>
          <p:cNvPr id="124" name="Image 118" descr="preencoded.png"/>
          <p:cNvPicPr>
            <a:picLocks noChangeAspect="1"/>
          </p:cNvPicPr>
          <p:nvPr/>
        </p:nvPicPr>
        <p:blipFill>
          <a:blip r:embed="rId121"/>
          <a:stretch>
            <a:fillRect/>
          </a:stretch>
        </p:blipFill>
        <p:spPr>
          <a:xfrm>
            <a:off x="15139776" y="6963780"/>
            <a:ext cx="147953" cy="208161"/>
          </a:xfrm>
          <a:prstGeom prst="rect">
            <a:avLst/>
          </a:prstGeom>
        </p:spPr>
      </p:pic>
      <p:pic>
        <p:nvPicPr>
          <p:cNvPr id="125" name="Image 119" descr="preencoded.png"/>
          <p:cNvPicPr>
            <a:picLocks noChangeAspect="1"/>
          </p:cNvPicPr>
          <p:nvPr/>
        </p:nvPicPr>
        <p:blipFill>
          <a:blip r:embed="rId122"/>
          <a:stretch>
            <a:fillRect/>
          </a:stretch>
        </p:blipFill>
        <p:spPr>
          <a:xfrm>
            <a:off x="15458606" y="11918442"/>
            <a:ext cx="150703" cy="150180"/>
          </a:xfrm>
          <a:prstGeom prst="rect">
            <a:avLst/>
          </a:prstGeom>
        </p:spPr>
      </p:pic>
      <p:pic>
        <p:nvPicPr>
          <p:cNvPr id="126" name="Image 120" descr="preencoded.png"/>
          <p:cNvPicPr>
            <a:picLocks noChangeAspect="1"/>
          </p:cNvPicPr>
          <p:nvPr/>
        </p:nvPicPr>
        <p:blipFill>
          <a:blip r:embed="rId123"/>
          <a:stretch>
            <a:fillRect/>
          </a:stretch>
        </p:blipFill>
        <p:spPr>
          <a:xfrm>
            <a:off x="15184006" y="13416161"/>
            <a:ext cx="159041" cy="189235"/>
          </a:xfrm>
          <a:prstGeom prst="rect">
            <a:avLst/>
          </a:prstGeom>
        </p:spPr>
      </p:pic>
      <p:pic>
        <p:nvPicPr>
          <p:cNvPr id="127" name="Image 121" descr="preencoded.png"/>
          <p:cNvPicPr>
            <a:picLocks noChangeAspect="1"/>
          </p:cNvPicPr>
          <p:nvPr/>
        </p:nvPicPr>
        <p:blipFill>
          <a:blip r:embed="rId124"/>
          <a:stretch>
            <a:fillRect/>
          </a:stretch>
        </p:blipFill>
        <p:spPr>
          <a:xfrm>
            <a:off x="15986755" y="6335899"/>
            <a:ext cx="116296" cy="187821"/>
          </a:xfrm>
          <a:prstGeom prst="rect">
            <a:avLst/>
          </a:prstGeom>
        </p:spPr>
      </p:pic>
      <p:pic>
        <p:nvPicPr>
          <p:cNvPr id="128" name="Image 122" descr="preencoded.png"/>
          <p:cNvPicPr>
            <a:picLocks noChangeAspect="1"/>
          </p:cNvPicPr>
          <p:nvPr/>
        </p:nvPicPr>
        <p:blipFill>
          <a:blip r:embed="rId125"/>
          <a:stretch>
            <a:fillRect/>
          </a:stretch>
        </p:blipFill>
        <p:spPr>
          <a:xfrm>
            <a:off x="15142588" y="9340217"/>
            <a:ext cx="452160" cy="232246"/>
          </a:xfrm>
          <a:prstGeom prst="rect">
            <a:avLst/>
          </a:prstGeom>
        </p:spPr>
      </p:pic>
      <p:pic>
        <p:nvPicPr>
          <p:cNvPr id="129" name="Image 123" descr="preencoded.png"/>
          <p:cNvPicPr>
            <a:picLocks noChangeAspect="1"/>
          </p:cNvPicPr>
          <p:nvPr/>
        </p:nvPicPr>
        <p:blipFill>
          <a:blip r:embed="rId126"/>
          <a:stretch>
            <a:fillRect/>
          </a:stretch>
        </p:blipFill>
        <p:spPr>
          <a:xfrm>
            <a:off x="16628039" y="12234788"/>
            <a:ext cx="155016" cy="132730"/>
          </a:xfrm>
          <a:prstGeom prst="rect">
            <a:avLst/>
          </a:prstGeom>
        </p:spPr>
      </p:pic>
      <p:pic>
        <p:nvPicPr>
          <p:cNvPr id="130" name="Image 124" descr="preencoded.png"/>
          <p:cNvPicPr>
            <a:picLocks noChangeAspect="1"/>
          </p:cNvPicPr>
          <p:nvPr/>
        </p:nvPicPr>
        <p:blipFill>
          <a:blip r:embed="rId127"/>
          <a:stretch>
            <a:fillRect/>
          </a:stretch>
        </p:blipFill>
        <p:spPr>
          <a:xfrm>
            <a:off x="14953335" y="9196028"/>
            <a:ext cx="292543" cy="226752"/>
          </a:xfrm>
          <a:prstGeom prst="rect">
            <a:avLst/>
          </a:prstGeom>
        </p:spPr>
      </p:pic>
      <p:pic>
        <p:nvPicPr>
          <p:cNvPr id="131" name="Image 125" descr="preencoded.png"/>
          <p:cNvPicPr>
            <a:picLocks noChangeAspect="1"/>
          </p:cNvPicPr>
          <p:nvPr/>
        </p:nvPicPr>
        <p:blipFill>
          <a:blip r:embed="rId128"/>
          <a:stretch>
            <a:fillRect/>
          </a:stretch>
        </p:blipFill>
        <p:spPr>
          <a:xfrm>
            <a:off x="15417619" y="12674017"/>
            <a:ext cx="152922" cy="288999"/>
          </a:xfrm>
          <a:prstGeom prst="rect">
            <a:avLst/>
          </a:prstGeom>
        </p:spPr>
      </p:pic>
      <p:pic>
        <p:nvPicPr>
          <p:cNvPr id="132" name="Image 126" descr="preencoded.png"/>
          <p:cNvPicPr>
            <a:picLocks noChangeAspect="1"/>
          </p:cNvPicPr>
          <p:nvPr/>
        </p:nvPicPr>
        <p:blipFill>
          <a:blip r:embed="rId129"/>
          <a:stretch>
            <a:fillRect/>
          </a:stretch>
        </p:blipFill>
        <p:spPr>
          <a:xfrm>
            <a:off x="16362949" y="8670243"/>
            <a:ext cx="188719" cy="175853"/>
          </a:xfrm>
          <a:prstGeom prst="rect">
            <a:avLst/>
          </a:prstGeom>
        </p:spPr>
      </p:pic>
      <p:pic>
        <p:nvPicPr>
          <p:cNvPr id="133" name="Image 127" descr="preencoded.png"/>
          <p:cNvPicPr>
            <a:picLocks noChangeAspect="1"/>
          </p:cNvPicPr>
          <p:nvPr/>
        </p:nvPicPr>
        <p:blipFill>
          <a:blip r:embed="rId130"/>
          <a:stretch>
            <a:fillRect/>
          </a:stretch>
        </p:blipFill>
        <p:spPr>
          <a:xfrm>
            <a:off x="16234096" y="6387108"/>
            <a:ext cx="138991" cy="260672"/>
          </a:xfrm>
          <a:prstGeom prst="rect">
            <a:avLst/>
          </a:prstGeom>
        </p:spPr>
      </p:pic>
      <p:pic>
        <p:nvPicPr>
          <p:cNvPr id="134" name="Image 128" descr="preencoded.png"/>
          <p:cNvPicPr>
            <a:picLocks noChangeAspect="1"/>
          </p:cNvPicPr>
          <p:nvPr/>
        </p:nvPicPr>
        <p:blipFill>
          <a:blip r:embed="rId131"/>
          <a:stretch>
            <a:fillRect/>
          </a:stretch>
        </p:blipFill>
        <p:spPr>
          <a:xfrm>
            <a:off x="14486000" y="9750958"/>
            <a:ext cx="160272" cy="156282"/>
          </a:xfrm>
          <a:prstGeom prst="rect">
            <a:avLst/>
          </a:prstGeom>
        </p:spPr>
      </p:pic>
      <p:pic>
        <p:nvPicPr>
          <p:cNvPr id="135" name="Image 129" descr="preencoded.png"/>
          <p:cNvPicPr>
            <a:picLocks noChangeAspect="1"/>
          </p:cNvPicPr>
          <p:nvPr/>
        </p:nvPicPr>
        <p:blipFill>
          <a:blip r:embed="rId132"/>
          <a:stretch>
            <a:fillRect/>
          </a:stretch>
        </p:blipFill>
        <p:spPr>
          <a:xfrm>
            <a:off x="16832701" y="8022245"/>
            <a:ext cx="182164" cy="166464"/>
          </a:xfrm>
          <a:prstGeom prst="rect">
            <a:avLst/>
          </a:prstGeom>
        </p:spPr>
      </p:pic>
      <p:pic>
        <p:nvPicPr>
          <p:cNvPr id="136" name="Image 130" descr="preencoded.png"/>
          <p:cNvPicPr>
            <a:picLocks noChangeAspect="1"/>
          </p:cNvPicPr>
          <p:nvPr/>
        </p:nvPicPr>
        <p:blipFill>
          <a:blip r:embed="rId133"/>
          <a:stretch>
            <a:fillRect/>
          </a:stretch>
        </p:blipFill>
        <p:spPr>
          <a:xfrm>
            <a:off x="16293580" y="6627031"/>
            <a:ext cx="96880" cy="279760"/>
          </a:xfrm>
          <a:prstGeom prst="rect">
            <a:avLst/>
          </a:prstGeom>
        </p:spPr>
      </p:pic>
      <p:pic>
        <p:nvPicPr>
          <p:cNvPr id="137" name="Image 131" descr="preencoded.png"/>
          <p:cNvPicPr>
            <a:picLocks noChangeAspect="1"/>
          </p:cNvPicPr>
          <p:nvPr/>
        </p:nvPicPr>
        <p:blipFill>
          <a:blip r:embed="rId134"/>
          <a:stretch>
            <a:fillRect/>
          </a:stretch>
        </p:blipFill>
        <p:spPr>
          <a:xfrm>
            <a:off x="17143156" y="6899498"/>
            <a:ext cx="82521" cy="96924"/>
          </a:xfrm>
          <a:prstGeom prst="rect">
            <a:avLst/>
          </a:prstGeom>
        </p:spPr>
      </p:pic>
      <p:pic>
        <p:nvPicPr>
          <p:cNvPr id="138" name="Image 132" descr="preencoded.png"/>
          <p:cNvPicPr>
            <a:picLocks noChangeAspect="1"/>
          </p:cNvPicPr>
          <p:nvPr/>
        </p:nvPicPr>
        <p:blipFill>
          <a:blip r:embed="rId135"/>
          <a:stretch>
            <a:fillRect/>
          </a:stretch>
        </p:blipFill>
        <p:spPr>
          <a:xfrm>
            <a:off x="16096596" y="11703509"/>
            <a:ext cx="178897" cy="156146"/>
          </a:xfrm>
          <a:prstGeom prst="rect">
            <a:avLst/>
          </a:prstGeom>
        </p:spPr>
      </p:pic>
      <p:pic>
        <p:nvPicPr>
          <p:cNvPr id="139" name="Image 133" descr="preencoded.png"/>
          <p:cNvPicPr>
            <a:picLocks noChangeAspect="1"/>
          </p:cNvPicPr>
          <p:nvPr/>
        </p:nvPicPr>
        <p:blipFill>
          <a:blip r:embed="rId136"/>
          <a:stretch>
            <a:fillRect/>
          </a:stretch>
        </p:blipFill>
        <p:spPr>
          <a:xfrm>
            <a:off x="15994759" y="6464474"/>
            <a:ext cx="148428" cy="183009"/>
          </a:xfrm>
          <a:prstGeom prst="rect">
            <a:avLst/>
          </a:prstGeom>
        </p:spPr>
      </p:pic>
      <p:pic>
        <p:nvPicPr>
          <p:cNvPr id="140" name="Image 134" descr="preencoded.png"/>
          <p:cNvPicPr>
            <a:picLocks noChangeAspect="1"/>
          </p:cNvPicPr>
          <p:nvPr/>
        </p:nvPicPr>
        <p:blipFill>
          <a:blip r:embed="rId137"/>
          <a:stretch>
            <a:fillRect/>
          </a:stretch>
        </p:blipFill>
        <p:spPr>
          <a:xfrm>
            <a:off x="15104524" y="8061771"/>
            <a:ext cx="197257" cy="245914"/>
          </a:xfrm>
          <a:prstGeom prst="rect">
            <a:avLst/>
          </a:prstGeom>
        </p:spPr>
      </p:pic>
      <p:pic>
        <p:nvPicPr>
          <p:cNvPr id="141" name="Image 135" descr="preencoded.png"/>
          <p:cNvPicPr>
            <a:picLocks noChangeAspect="1"/>
          </p:cNvPicPr>
          <p:nvPr/>
        </p:nvPicPr>
        <p:blipFill>
          <a:blip r:embed="rId138"/>
          <a:stretch>
            <a:fillRect/>
          </a:stretch>
        </p:blipFill>
        <p:spPr>
          <a:xfrm>
            <a:off x="14727264" y="7761511"/>
            <a:ext cx="272140" cy="186928"/>
          </a:xfrm>
          <a:prstGeom prst="rect">
            <a:avLst/>
          </a:prstGeom>
        </p:spPr>
      </p:pic>
      <p:pic>
        <p:nvPicPr>
          <p:cNvPr id="142" name="Image 136" descr="preencoded.png"/>
          <p:cNvPicPr>
            <a:picLocks noChangeAspect="1"/>
          </p:cNvPicPr>
          <p:nvPr/>
        </p:nvPicPr>
        <p:blipFill>
          <a:blip r:embed="rId139"/>
          <a:stretch>
            <a:fillRect/>
          </a:stretch>
        </p:blipFill>
        <p:spPr>
          <a:xfrm>
            <a:off x="16643032" y="9983899"/>
            <a:ext cx="159075" cy="123130"/>
          </a:xfrm>
          <a:prstGeom prst="rect">
            <a:avLst/>
          </a:prstGeom>
        </p:spPr>
      </p:pic>
      <p:pic>
        <p:nvPicPr>
          <p:cNvPr id="143" name="Image 137" descr="preencoded.png"/>
          <p:cNvPicPr>
            <a:picLocks noChangeAspect="1"/>
          </p:cNvPicPr>
          <p:nvPr/>
        </p:nvPicPr>
        <p:blipFill>
          <a:blip r:embed="rId140"/>
          <a:stretch>
            <a:fillRect/>
          </a:stretch>
        </p:blipFill>
        <p:spPr>
          <a:xfrm>
            <a:off x="13205237" y="10562258"/>
            <a:ext cx="209396" cy="136302"/>
          </a:xfrm>
          <a:prstGeom prst="rect">
            <a:avLst/>
          </a:prstGeom>
        </p:spPr>
      </p:pic>
      <p:pic>
        <p:nvPicPr>
          <p:cNvPr id="144" name="Image 138" descr="preencoded.png"/>
          <p:cNvPicPr>
            <a:picLocks noChangeAspect="1"/>
          </p:cNvPicPr>
          <p:nvPr/>
        </p:nvPicPr>
        <p:blipFill>
          <a:blip r:embed="rId141"/>
          <a:stretch>
            <a:fillRect/>
          </a:stretch>
        </p:blipFill>
        <p:spPr>
          <a:xfrm>
            <a:off x="14571180" y="7886886"/>
            <a:ext cx="182587" cy="146298"/>
          </a:xfrm>
          <a:prstGeom prst="rect">
            <a:avLst/>
          </a:prstGeom>
        </p:spPr>
      </p:pic>
      <p:pic>
        <p:nvPicPr>
          <p:cNvPr id="145" name="Image 139" descr="preencoded.png"/>
          <p:cNvPicPr>
            <a:picLocks noChangeAspect="1"/>
          </p:cNvPicPr>
          <p:nvPr/>
        </p:nvPicPr>
        <p:blipFill>
          <a:blip r:embed="rId142"/>
          <a:stretch>
            <a:fillRect/>
          </a:stretch>
        </p:blipFill>
        <p:spPr>
          <a:xfrm>
            <a:off x="16207135" y="6271530"/>
            <a:ext cx="59408" cy="267481"/>
          </a:xfrm>
          <a:prstGeom prst="rect">
            <a:avLst/>
          </a:prstGeom>
        </p:spPr>
      </p:pic>
      <p:pic>
        <p:nvPicPr>
          <p:cNvPr id="146" name="Image 140" descr="preencoded.png"/>
          <p:cNvPicPr>
            <a:picLocks noChangeAspect="1"/>
          </p:cNvPicPr>
          <p:nvPr/>
        </p:nvPicPr>
        <p:blipFill>
          <a:blip r:embed="rId143"/>
          <a:stretch>
            <a:fillRect/>
          </a:stretch>
        </p:blipFill>
        <p:spPr>
          <a:xfrm>
            <a:off x="16451136" y="11539463"/>
            <a:ext cx="147348" cy="142863"/>
          </a:xfrm>
          <a:prstGeom prst="rect">
            <a:avLst/>
          </a:prstGeom>
        </p:spPr>
      </p:pic>
      <p:pic>
        <p:nvPicPr>
          <p:cNvPr id="147" name="Image 141" descr="preencoded.png"/>
          <p:cNvPicPr>
            <a:picLocks noChangeAspect="1"/>
          </p:cNvPicPr>
          <p:nvPr/>
        </p:nvPicPr>
        <p:blipFill>
          <a:blip r:embed="rId144"/>
          <a:stretch>
            <a:fillRect/>
          </a:stretch>
        </p:blipFill>
        <p:spPr>
          <a:xfrm>
            <a:off x="16742166" y="7987531"/>
            <a:ext cx="202059" cy="110827"/>
          </a:xfrm>
          <a:prstGeom prst="rect">
            <a:avLst/>
          </a:prstGeom>
        </p:spPr>
      </p:pic>
      <p:pic>
        <p:nvPicPr>
          <p:cNvPr id="148" name="Image 142" descr="preencoded.png"/>
          <p:cNvPicPr>
            <a:picLocks noChangeAspect="1"/>
          </p:cNvPicPr>
          <p:nvPr/>
        </p:nvPicPr>
        <p:blipFill>
          <a:blip r:embed="rId145"/>
          <a:stretch>
            <a:fillRect/>
          </a:stretch>
        </p:blipFill>
        <p:spPr>
          <a:xfrm>
            <a:off x="13630050" y="7280399"/>
            <a:ext cx="312163" cy="189471"/>
          </a:xfrm>
          <a:prstGeom prst="rect">
            <a:avLst/>
          </a:prstGeom>
        </p:spPr>
      </p:pic>
      <p:pic>
        <p:nvPicPr>
          <p:cNvPr id="149" name="Image 143" descr="preencoded.png"/>
          <p:cNvPicPr>
            <a:picLocks noChangeAspect="1"/>
          </p:cNvPicPr>
          <p:nvPr/>
        </p:nvPicPr>
        <p:blipFill>
          <a:blip r:embed="rId146"/>
          <a:stretch>
            <a:fillRect/>
          </a:stretch>
        </p:blipFill>
        <p:spPr>
          <a:xfrm>
            <a:off x="15400804" y="11411657"/>
            <a:ext cx="169605" cy="125685"/>
          </a:xfrm>
          <a:prstGeom prst="rect">
            <a:avLst/>
          </a:prstGeom>
        </p:spPr>
      </p:pic>
      <p:pic>
        <p:nvPicPr>
          <p:cNvPr id="150" name="Image 144" descr="preencoded.png"/>
          <p:cNvPicPr>
            <a:picLocks noChangeAspect="1"/>
          </p:cNvPicPr>
          <p:nvPr/>
        </p:nvPicPr>
        <p:blipFill>
          <a:blip r:embed="rId147"/>
          <a:stretch>
            <a:fillRect/>
          </a:stretch>
        </p:blipFill>
        <p:spPr>
          <a:xfrm>
            <a:off x="15766197" y="8989380"/>
            <a:ext cx="208640" cy="77713"/>
          </a:xfrm>
          <a:prstGeom prst="rect">
            <a:avLst/>
          </a:prstGeom>
        </p:spPr>
      </p:pic>
      <p:pic>
        <p:nvPicPr>
          <p:cNvPr id="151" name="Image 145" descr="preencoded.png"/>
          <p:cNvPicPr>
            <a:picLocks noChangeAspect="1"/>
          </p:cNvPicPr>
          <p:nvPr/>
        </p:nvPicPr>
        <p:blipFill>
          <a:blip r:embed="rId148"/>
          <a:stretch>
            <a:fillRect/>
          </a:stretch>
        </p:blipFill>
        <p:spPr>
          <a:xfrm>
            <a:off x="15129604" y="12049348"/>
            <a:ext cx="225499" cy="106238"/>
          </a:xfrm>
          <a:prstGeom prst="rect">
            <a:avLst/>
          </a:prstGeom>
        </p:spPr>
      </p:pic>
      <p:pic>
        <p:nvPicPr>
          <p:cNvPr id="152" name="Image 146" descr="preencoded.png"/>
          <p:cNvPicPr>
            <a:picLocks noChangeAspect="1"/>
          </p:cNvPicPr>
          <p:nvPr/>
        </p:nvPicPr>
        <p:blipFill>
          <a:blip r:embed="rId149"/>
          <a:stretch>
            <a:fillRect/>
          </a:stretch>
        </p:blipFill>
        <p:spPr>
          <a:xfrm>
            <a:off x="14759636" y="12088887"/>
            <a:ext cx="343643" cy="205829"/>
          </a:xfrm>
          <a:prstGeom prst="rect">
            <a:avLst/>
          </a:prstGeom>
        </p:spPr>
      </p:pic>
      <p:pic>
        <p:nvPicPr>
          <p:cNvPr id="153" name="Image 147" descr="preencoded.png"/>
          <p:cNvPicPr>
            <a:picLocks noChangeAspect="1"/>
          </p:cNvPicPr>
          <p:nvPr/>
        </p:nvPicPr>
        <p:blipFill>
          <a:blip r:embed="rId150"/>
          <a:stretch>
            <a:fillRect/>
          </a:stretch>
        </p:blipFill>
        <p:spPr>
          <a:xfrm>
            <a:off x="16709919" y="7050658"/>
            <a:ext cx="516940" cy="93551"/>
          </a:xfrm>
          <a:prstGeom prst="rect">
            <a:avLst/>
          </a:prstGeom>
        </p:spPr>
      </p:pic>
      <p:pic>
        <p:nvPicPr>
          <p:cNvPr id="154" name="Image 148" descr="preencoded.png"/>
          <p:cNvPicPr>
            <a:picLocks noChangeAspect="1"/>
          </p:cNvPicPr>
          <p:nvPr/>
        </p:nvPicPr>
        <p:blipFill>
          <a:blip r:embed="rId151"/>
          <a:stretch>
            <a:fillRect/>
          </a:stretch>
        </p:blipFill>
        <p:spPr>
          <a:xfrm>
            <a:off x="14360497" y="7790867"/>
            <a:ext cx="244037" cy="150106"/>
          </a:xfrm>
          <a:prstGeom prst="rect">
            <a:avLst/>
          </a:prstGeom>
        </p:spPr>
      </p:pic>
      <p:pic>
        <p:nvPicPr>
          <p:cNvPr id="155" name="Image 149" descr="preencoded.png"/>
          <p:cNvPicPr>
            <a:picLocks noChangeAspect="1"/>
          </p:cNvPicPr>
          <p:nvPr/>
        </p:nvPicPr>
        <p:blipFill>
          <a:blip r:embed="rId152"/>
          <a:stretch>
            <a:fillRect/>
          </a:stretch>
        </p:blipFill>
        <p:spPr>
          <a:xfrm>
            <a:off x="15665879" y="11946570"/>
            <a:ext cx="137137" cy="90698"/>
          </a:xfrm>
          <a:prstGeom prst="rect">
            <a:avLst/>
          </a:prstGeom>
        </p:spPr>
      </p:pic>
      <p:pic>
        <p:nvPicPr>
          <p:cNvPr id="156" name="Image 150" descr="preencoded.png"/>
          <p:cNvPicPr>
            <a:picLocks noChangeAspect="1"/>
          </p:cNvPicPr>
          <p:nvPr/>
        </p:nvPicPr>
        <p:blipFill>
          <a:blip r:embed="rId153"/>
          <a:stretch>
            <a:fillRect/>
          </a:stretch>
        </p:blipFill>
        <p:spPr>
          <a:xfrm>
            <a:off x="15274745" y="11418230"/>
            <a:ext cx="216111" cy="87325"/>
          </a:xfrm>
          <a:prstGeom prst="rect">
            <a:avLst/>
          </a:prstGeom>
        </p:spPr>
      </p:pic>
      <p:pic>
        <p:nvPicPr>
          <p:cNvPr id="157" name="Image 151" descr="preencoded.png"/>
          <p:cNvPicPr>
            <a:picLocks noChangeAspect="1"/>
          </p:cNvPicPr>
          <p:nvPr/>
        </p:nvPicPr>
        <p:blipFill>
          <a:blip r:embed="rId154"/>
          <a:stretch>
            <a:fillRect/>
          </a:stretch>
        </p:blipFill>
        <p:spPr>
          <a:xfrm>
            <a:off x="13135690" y="13371178"/>
            <a:ext cx="214510" cy="280281"/>
          </a:xfrm>
          <a:prstGeom prst="rect">
            <a:avLst/>
          </a:prstGeom>
        </p:spPr>
      </p:pic>
      <p:pic>
        <p:nvPicPr>
          <p:cNvPr id="158" name="Image 152" descr="preencoded.png"/>
          <p:cNvPicPr>
            <a:picLocks noChangeAspect="1"/>
          </p:cNvPicPr>
          <p:nvPr/>
        </p:nvPicPr>
        <p:blipFill>
          <a:blip r:embed="rId155"/>
          <a:stretch>
            <a:fillRect/>
          </a:stretch>
        </p:blipFill>
        <p:spPr>
          <a:xfrm>
            <a:off x="14288460" y="10079038"/>
            <a:ext cx="214866" cy="80925"/>
          </a:xfrm>
          <a:prstGeom prst="rect">
            <a:avLst/>
          </a:prstGeom>
        </p:spPr>
      </p:pic>
      <p:pic>
        <p:nvPicPr>
          <p:cNvPr id="159" name="Image 153" descr="preencoded.png"/>
          <p:cNvPicPr>
            <a:picLocks noChangeAspect="1"/>
          </p:cNvPicPr>
          <p:nvPr/>
        </p:nvPicPr>
        <p:blipFill>
          <a:blip r:embed="rId156"/>
          <a:stretch>
            <a:fillRect/>
          </a:stretch>
        </p:blipFill>
        <p:spPr>
          <a:xfrm>
            <a:off x="15441043" y="9039932"/>
            <a:ext cx="348455" cy="93836"/>
          </a:xfrm>
          <a:prstGeom prst="rect">
            <a:avLst/>
          </a:prstGeom>
        </p:spPr>
      </p:pic>
      <p:pic>
        <p:nvPicPr>
          <p:cNvPr id="160" name="Image 154" descr="preencoded.png"/>
          <p:cNvPicPr>
            <a:picLocks noChangeAspect="1"/>
          </p:cNvPicPr>
          <p:nvPr/>
        </p:nvPicPr>
        <p:blipFill>
          <a:blip r:embed="rId157"/>
          <a:stretch>
            <a:fillRect/>
          </a:stretch>
        </p:blipFill>
        <p:spPr>
          <a:xfrm>
            <a:off x="18473189" y="6897762"/>
            <a:ext cx="103876" cy="62818"/>
          </a:xfrm>
          <a:prstGeom prst="rect">
            <a:avLst/>
          </a:prstGeom>
        </p:spPr>
      </p:pic>
      <p:pic>
        <p:nvPicPr>
          <p:cNvPr id="161" name="Image 155" descr="preencoded.png"/>
          <p:cNvPicPr>
            <a:picLocks noChangeAspect="1"/>
          </p:cNvPicPr>
          <p:nvPr/>
        </p:nvPicPr>
        <p:blipFill>
          <a:blip r:embed="rId158"/>
          <a:stretch>
            <a:fillRect/>
          </a:stretch>
        </p:blipFill>
        <p:spPr>
          <a:xfrm>
            <a:off x="16133320" y="11422621"/>
            <a:ext cx="209530" cy="62037"/>
          </a:xfrm>
          <a:prstGeom prst="rect">
            <a:avLst/>
          </a:prstGeom>
        </p:spPr>
      </p:pic>
      <p:pic>
        <p:nvPicPr>
          <p:cNvPr id="162" name="Image 156" descr="preencoded.png"/>
          <p:cNvPicPr>
            <a:picLocks noChangeAspect="1"/>
          </p:cNvPicPr>
          <p:nvPr/>
        </p:nvPicPr>
        <p:blipFill>
          <a:blip r:embed="rId159"/>
          <a:stretch>
            <a:fillRect/>
          </a:stretch>
        </p:blipFill>
        <p:spPr>
          <a:xfrm>
            <a:off x="14092292" y="7524093"/>
            <a:ext cx="148799" cy="116309"/>
          </a:xfrm>
          <a:prstGeom prst="rect">
            <a:avLst/>
          </a:prstGeom>
        </p:spPr>
      </p:pic>
      <p:pic>
        <p:nvPicPr>
          <p:cNvPr id="163" name="Image 157" descr="preencoded.png"/>
          <p:cNvPicPr>
            <a:picLocks noChangeAspect="1"/>
          </p:cNvPicPr>
          <p:nvPr/>
        </p:nvPicPr>
        <p:blipFill>
          <a:blip r:embed="rId160"/>
          <a:stretch>
            <a:fillRect/>
          </a:stretch>
        </p:blipFill>
        <p:spPr>
          <a:xfrm>
            <a:off x="16873255" y="7964661"/>
            <a:ext cx="188186" cy="114771"/>
          </a:xfrm>
          <a:prstGeom prst="rect">
            <a:avLst/>
          </a:prstGeom>
        </p:spPr>
      </p:pic>
      <p:pic>
        <p:nvPicPr>
          <p:cNvPr id="164" name="Image 158" descr="preencoded.png"/>
          <p:cNvPicPr>
            <a:picLocks noChangeAspect="1"/>
          </p:cNvPicPr>
          <p:nvPr/>
        </p:nvPicPr>
        <p:blipFill>
          <a:blip r:embed="rId161"/>
          <a:stretch>
            <a:fillRect/>
          </a:stretch>
        </p:blipFill>
        <p:spPr>
          <a:xfrm>
            <a:off x="17034405" y="9013391"/>
            <a:ext cx="183561" cy="76820"/>
          </a:xfrm>
          <a:prstGeom prst="rect">
            <a:avLst/>
          </a:prstGeom>
        </p:spPr>
      </p:pic>
      <p:pic>
        <p:nvPicPr>
          <p:cNvPr id="165" name="Image 159" descr="preencoded.png"/>
          <p:cNvPicPr>
            <a:picLocks noChangeAspect="1"/>
          </p:cNvPicPr>
          <p:nvPr/>
        </p:nvPicPr>
        <p:blipFill>
          <a:blip r:embed="rId162"/>
          <a:stretch>
            <a:fillRect/>
          </a:stretch>
        </p:blipFill>
        <p:spPr>
          <a:xfrm>
            <a:off x="15830764" y="9698410"/>
            <a:ext cx="142473" cy="114374"/>
          </a:xfrm>
          <a:prstGeom prst="rect">
            <a:avLst/>
          </a:prstGeom>
        </p:spPr>
      </p:pic>
      <p:pic>
        <p:nvPicPr>
          <p:cNvPr id="166" name="Image 160" descr="preencoded.png"/>
          <p:cNvPicPr>
            <a:picLocks noChangeAspect="1"/>
          </p:cNvPicPr>
          <p:nvPr/>
        </p:nvPicPr>
        <p:blipFill>
          <a:blip r:embed="rId163"/>
          <a:stretch>
            <a:fillRect/>
          </a:stretch>
        </p:blipFill>
        <p:spPr>
          <a:xfrm>
            <a:off x="16505132" y="11563536"/>
            <a:ext cx="140116" cy="86606"/>
          </a:xfrm>
          <a:prstGeom prst="rect">
            <a:avLst/>
          </a:prstGeom>
        </p:spPr>
      </p:pic>
      <p:pic>
        <p:nvPicPr>
          <p:cNvPr id="167" name="Image 161" descr="preencoded.png"/>
          <p:cNvPicPr>
            <a:picLocks noChangeAspect="1"/>
          </p:cNvPicPr>
          <p:nvPr/>
        </p:nvPicPr>
        <p:blipFill>
          <a:blip r:embed="rId164"/>
          <a:stretch>
            <a:fillRect/>
          </a:stretch>
        </p:blipFill>
        <p:spPr>
          <a:xfrm>
            <a:off x="15332375" y="12128376"/>
            <a:ext cx="322299" cy="134193"/>
          </a:xfrm>
          <a:prstGeom prst="rect">
            <a:avLst/>
          </a:prstGeom>
        </p:spPr>
      </p:pic>
      <p:pic>
        <p:nvPicPr>
          <p:cNvPr id="168" name="Image 162" descr="preencoded.png"/>
          <p:cNvPicPr>
            <a:picLocks noChangeAspect="1"/>
          </p:cNvPicPr>
          <p:nvPr/>
        </p:nvPicPr>
        <p:blipFill>
          <a:blip r:embed="rId165"/>
          <a:stretch>
            <a:fillRect/>
          </a:stretch>
        </p:blipFill>
        <p:spPr>
          <a:xfrm>
            <a:off x="18443858" y="6940575"/>
            <a:ext cx="57968" cy="67221"/>
          </a:xfrm>
          <a:prstGeom prst="rect">
            <a:avLst/>
          </a:prstGeom>
        </p:spPr>
      </p:pic>
      <p:pic>
        <p:nvPicPr>
          <p:cNvPr id="169" name="Image 163" descr="preencoded.png"/>
          <p:cNvPicPr>
            <a:picLocks noChangeAspect="1"/>
          </p:cNvPicPr>
          <p:nvPr/>
        </p:nvPicPr>
        <p:blipFill>
          <a:blip r:embed="rId166"/>
          <a:stretch>
            <a:fillRect/>
          </a:stretch>
        </p:blipFill>
        <p:spPr>
          <a:xfrm>
            <a:off x="15539592" y="12996800"/>
            <a:ext cx="81993" cy="151532"/>
          </a:xfrm>
          <a:prstGeom prst="rect">
            <a:avLst/>
          </a:prstGeom>
        </p:spPr>
      </p:pic>
      <p:pic>
        <p:nvPicPr>
          <p:cNvPr id="170" name="Image 164" descr="preencoded.png"/>
          <p:cNvPicPr>
            <a:picLocks noChangeAspect="1"/>
          </p:cNvPicPr>
          <p:nvPr/>
        </p:nvPicPr>
        <p:blipFill>
          <a:blip r:embed="rId167"/>
          <a:stretch>
            <a:fillRect/>
          </a:stretch>
        </p:blipFill>
        <p:spPr>
          <a:xfrm>
            <a:off x="17760289" y="6504781"/>
            <a:ext cx="100851" cy="50081"/>
          </a:xfrm>
          <a:prstGeom prst="rect">
            <a:avLst/>
          </a:prstGeom>
        </p:spPr>
      </p:pic>
      <p:pic>
        <p:nvPicPr>
          <p:cNvPr id="171" name="Image 165" descr="preencoded.png"/>
          <p:cNvPicPr>
            <a:picLocks noChangeAspect="1"/>
          </p:cNvPicPr>
          <p:nvPr/>
        </p:nvPicPr>
        <p:blipFill>
          <a:blip r:embed="rId168"/>
          <a:stretch>
            <a:fillRect/>
          </a:stretch>
        </p:blipFill>
        <p:spPr>
          <a:xfrm>
            <a:off x="13924362" y="7439261"/>
            <a:ext cx="198502" cy="136227"/>
          </a:xfrm>
          <a:prstGeom prst="rect">
            <a:avLst/>
          </a:prstGeom>
        </p:spPr>
      </p:pic>
      <p:pic>
        <p:nvPicPr>
          <p:cNvPr id="172" name="Image 166" descr="preencoded.png"/>
          <p:cNvPicPr>
            <a:picLocks noChangeAspect="1"/>
          </p:cNvPicPr>
          <p:nvPr/>
        </p:nvPicPr>
        <p:blipFill>
          <a:blip r:embed="rId169"/>
          <a:stretch>
            <a:fillRect/>
          </a:stretch>
        </p:blipFill>
        <p:spPr>
          <a:xfrm>
            <a:off x="17021599" y="8287147"/>
            <a:ext cx="84926" cy="92720"/>
          </a:xfrm>
          <a:prstGeom prst="rect">
            <a:avLst/>
          </a:prstGeom>
        </p:spPr>
      </p:pic>
      <p:pic>
        <p:nvPicPr>
          <p:cNvPr id="173" name="Image 167" descr="preencoded.png"/>
          <p:cNvPicPr>
            <a:picLocks noChangeAspect="1"/>
          </p:cNvPicPr>
          <p:nvPr/>
        </p:nvPicPr>
        <p:blipFill>
          <a:blip r:embed="rId170"/>
          <a:stretch>
            <a:fillRect/>
          </a:stretch>
        </p:blipFill>
        <p:spPr>
          <a:xfrm>
            <a:off x="13325121" y="10539288"/>
            <a:ext cx="128777" cy="137207"/>
          </a:xfrm>
          <a:prstGeom prst="rect">
            <a:avLst/>
          </a:prstGeom>
        </p:spPr>
      </p:pic>
      <p:pic>
        <p:nvPicPr>
          <p:cNvPr id="174" name="Image 168" descr="preencoded.png"/>
          <p:cNvPicPr>
            <a:picLocks noChangeAspect="1"/>
          </p:cNvPicPr>
          <p:nvPr/>
        </p:nvPicPr>
        <p:blipFill>
          <a:blip r:embed="rId171"/>
          <a:stretch>
            <a:fillRect/>
          </a:stretch>
        </p:blipFill>
        <p:spPr>
          <a:xfrm>
            <a:off x="16991554" y="10258996"/>
            <a:ext cx="105663" cy="71698"/>
          </a:xfrm>
          <a:prstGeom prst="rect">
            <a:avLst/>
          </a:prstGeom>
        </p:spPr>
      </p:pic>
      <p:pic>
        <p:nvPicPr>
          <p:cNvPr id="175" name="Image 169" descr="preencoded.png"/>
          <p:cNvPicPr>
            <a:picLocks noChangeAspect="1"/>
          </p:cNvPicPr>
          <p:nvPr/>
        </p:nvPicPr>
        <p:blipFill>
          <a:blip r:embed="rId172"/>
          <a:stretch>
            <a:fillRect/>
          </a:stretch>
        </p:blipFill>
        <p:spPr>
          <a:xfrm>
            <a:off x="17051125" y="10248168"/>
            <a:ext cx="138026" cy="98189"/>
          </a:xfrm>
          <a:prstGeom prst="rect">
            <a:avLst/>
          </a:prstGeom>
        </p:spPr>
      </p:pic>
      <p:pic>
        <p:nvPicPr>
          <p:cNvPr id="176" name="Image 170" descr="preencoded.png"/>
          <p:cNvPicPr>
            <a:picLocks noChangeAspect="1"/>
          </p:cNvPicPr>
          <p:nvPr/>
        </p:nvPicPr>
        <p:blipFill>
          <a:blip r:embed="rId173"/>
          <a:stretch>
            <a:fillRect/>
          </a:stretch>
        </p:blipFill>
        <p:spPr>
          <a:xfrm>
            <a:off x="15312741" y="9108480"/>
            <a:ext cx="139162" cy="81335"/>
          </a:xfrm>
          <a:prstGeom prst="rect">
            <a:avLst/>
          </a:prstGeom>
        </p:spPr>
      </p:pic>
      <p:pic>
        <p:nvPicPr>
          <p:cNvPr id="177" name="Image 171" descr="preencoded.png"/>
          <p:cNvPicPr>
            <a:picLocks noChangeAspect="1"/>
          </p:cNvPicPr>
          <p:nvPr/>
        </p:nvPicPr>
        <p:blipFill>
          <a:blip r:embed="rId174"/>
          <a:stretch>
            <a:fillRect/>
          </a:stretch>
        </p:blipFill>
        <p:spPr>
          <a:xfrm>
            <a:off x="14026281" y="11762718"/>
            <a:ext cx="91069" cy="167357"/>
          </a:xfrm>
          <a:prstGeom prst="rect">
            <a:avLst/>
          </a:prstGeom>
        </p:spPr>
      </p:pic>
      <p:pic>
        <p:nvPicPr>
          <p:cNvPr id="178" name="Image 172" descr="preencoded.png"/>
          <p:cNvPicPr>
            <a:picLocks noChangeAspect="1"/>
          </p:cNvPicPr>
          <p:nvPr/>
        </p:nvPicPr>
        <p:blipFill>
          <a:blip r:embed="rId175"/>
          <a:stretch>
            <a:fillRect/>
          </a:stretch>
        </p:blipFill>
        <p:spPr>
          <a:xfrm>
            <a:off x="16205001" y="12144400"/>
            <a:ext cx="167375" cy="50105"/>
          </a:xfrm>
          <a:prstGeom prst="rect">
            <a:avLst/>
          </a:prstGeom>
        </p:spPr>
      </p:pic>
      <p:pic>
        <p:nvPicPr>
          <p:cNvPr id="179" name="Image 173" descr="preencoded.png"/>
          <p:cNvPicPr>
            <a:picLocks noChangeAspect="1"/>
          </p:cNvPicPr>
          <p:nvPr/>
        </p:nvPicPr>
        <p:blipFill>
          <a:blip r:embed="rId176"/>
          <a:stretch>
            <a:fillRect/>
          </a:stretch>
        </p:blipFill>
        <p:spPr>
          <a:xfrm>
            <a:off x="15577834" y="9551901"/>
            <a:ext cx="206833" cy="150180"/>
          </a:xfrm>
          <a:prstGeom prst="rect">
            <a:avLst/>
          </a:prstGeom>
        </p:spPr>
      </p:pic>
      <p:pic>
        <p:nvPicPr>
          <p:cNvPr id="180" name="Image 174" descr="preencoded.png"/>
          <p:cNvPicPr>
            <a:picLocks noChangeAspect="1"/>
          </p:cNvPicPr>
          <p:nvPr/>
        </p:nvPicPr>
        <p:blipFill>
          <a:blip r:embed="rId177"/>
          <a:stretch>
            <a:fillRect/>
          </a:stretch>
        </p:blipFill>
        <p:spPr>
          <a:xfrm>
            <a:off x="14356762" y="10670741"/>
            <a:ext cx="90535" cy="164157"/>
          </a:xfrm>
          <a:prstGeom prst="rect">
            <a:avLst/>
          </a:prstGeom>
        </p:spPr>
      </p:pic>
      <p:pic>
        <p:nvPicPr>
          <p:cNvPr id="181" name="Image 175" descr="preencoded.png"/>
          <p:cNvPicPr>
            <a:picLocks noChangeAspect="1"/>
          </p:cNvPicPr>
          <p:nvPr/>
        </p:nvPicPr>
        <p:blipFill>
          <a:blip r:embed="rId178"/>
          <a:stretch>
            <a:fillRect/>
          </a:stretch>
        </p:blipFill>
        <p:spPr>
          <a:xfrm>
            <a:off x="15998672" y="6556437"/>
            <a:ext cx="87156" cy="97024"/>
          </a:xfrm>
          <a:prstGeom prst="rect">
            <a:avLst/>
          </a:prstGeom>
        </p:spPr>
      </p:pic>
      <p:pic>
        <p:nvPicPr>
          <p:cNvPr id="182" name="Image 176" descr="preencoded.png"/>
          <p:cNvPicPr>
            <a:picLocks noChangeAspect="1"/>
          </p:cNvPicPr>
          <p:nvPr/>
        </p:nvPicPr>
        <p:blipFill>
          <a:blip r:embed="rId179"/>
          <a:stretch>
            <a:fillRect/>
          </a:stretch>
        </p:blipFill>
        <p:spPr>
          <a:xfrm>
            <a:off x="15911517" y="9678826"/>
            <a:ext cx="141584" cy="68002"/>
          </a:xfrm>
          <a:prstGeom prst="rect">
            <a:avLst/>
          </a:prstGeom>
        </p:spPr>
      </p:pic>
      <p:pic>
        <p:nvPicPr>
          <p:cNvPr id="183" name="Image 177" descr="preencoded.png"/>
          <p:cNvPicPr>
            <a:picLocks noChangeAspect="1"/>
          </p:cNvPicPr>
          <p:nvPr/>
        </p:nvPicPr>
        <p:blipFill>
          <a:blip r:embed="rId180"/>
          <a:stretch>
            <a:fillRect/>
          </a:stretch>
        </p:blipFill>
        <p:spPr>
          <a:xfrm>
            <a:off x="15322592" y="12081607"/>
            <a:ext cx="76742" cy="88441"/>
          </a:xfrm>
          <a:prstGeom prst="rect">
            <a:avLst/>
          </a:prstGeom>
        </p:spPr>
      </p:pic>
      <p:pic>
        <p:nvPicPr>
          <p:cNvPr id="184" name="Image 178" descr="preencoded.png"/>
          <p:cNvPicPr>
            <a:picLocks noChangeAspect="1"/>
          </p:cNvPicPr>
          <p:nvPr/>
        </p:nvPicPr>
        <p:blipFill>
          <a:blip r:embed="rId181"/>
          <a:stretch>
            <a:fillRect/>
          </a:stretch>
        </p:blipFill>
        <p:spPr>
          <a:xfrm>
            <a:off x="18501329" y="6795281"/>
            <a:ext cx="39037" cy="49969"/>
          </a:xfrm>
          <a:prstGeom prst="rect">
            <a:avLst/>
          </a:prstGeom>
        </p:spPr>
      </p:pic>
      <p:pic>
        <p:nvPicPr>
          <p:cNvPr id="185" name="Image 179" descr="preencoded.png"/>
          <p:cNvPicPr>
            <a:picLocks noChangeAspect="1"/>
          </p:cNvPicPr>
          <p:nvPr/>
        </p:nvPicPr>
        <p:blipFill>
          <a:blip r:embed="rId182"/>
          <a:stretch>
            <a:fillRect/>
          </a:stretch>
        </p:blipFill>
        <p:spPr>
          <a:xfrm>
            <a:off x="13383640" y="10484358"/>
            <a:ext cx="98174" cy="103684"/>
          </a:xfrm>
          <a:prstGeom prst="rect">
            <a:avLst/>
          </a:prstGeom>
        </p:spPr>
      </p:pic>
      <p:pic>
        <p:nvPicPr>
          <p:cNvPr id="186" name="Image 180" descr="preencoded.png"/>
          <p:cNvPicPr>
            <a:picLocks noChangeAspect="1"/>
          </p:cNvPicPr>
          <p:nvPr/>
        </p:nvPicPr>
        <p:blipFill>
          <a:blip r:embed="rId183"/>
          <a:stretch>
            <a:fillRect/>
          </a:stretch>
        </p:blipFill>
        <p:spPr>
          <a:xfrm>
            <a:off x="15860468" y="9870070"/>
            <a:ext cx="88571" cy="90525"/>
          </a:xfrm>
          <a:prstGeom prst="rect">
            <a:avLst/>
          </a:prstGeom>
        </p:spPr>
      </p:pic>
      <p:pic>
        <p:nvPicPr>
          <p:cNvPr id="187" name="Image 181" descr="preencoded.png"/>
          <p:cNvPicPr>
            <a:picLocks noChangeAspect="1"/>
          </p:cNvPicPr>
          <p:nvPr/>
        </p:nvPicPr>
        <p:blipFill>
          <a:blip r:embed="rId184"/>
          <a:stretch>
            <a:fillRect/>
          </a:stretch>
        </p:blipFill>
        <p:spPr>
          <a:xfrm>
            <a:off x="16626195" y="11587001"/>
            <a:ext cx="71840" cy="81211"/>
          </a:xfrm>
          <a:prstGeom prst="rect">
            <a:avLst/>
          </a:prstGeom>
        </p:spPr>
      </p:pic>
      <p:pic>
        <p:nvPicPr>
          <p:cNvPr id="188" name="Image 182" descr="preencoded.png"/>
          <p:cNvPicPr>
            <a:picLocks noChangeAspect="1"/>
          </p:cNvPicPr>
          <p:nvPr/>
        </p:nvPicPr>
        <p:blipFill>
          <a:blip r:embed="rId185"/>
          <a:stretch>
            <a:fillRect/>
          </a:stretch>
        </p:blipFill>
        <p:spPr>
          <a:xfrm>
            <a:off x="15768332" y="9683874"/>
            <a:ext cx="115287" cy="92298"/>
          </a:xfrm>
          <a:prstGeom prst="rect">
            <a:avLst/>
          </a:prstGeom>
        </p:spPr>
      </p:pic>
      <p:pic>
        <p:nvPicPr>
          <p:cNvPr id="189" name="Image 183" descr="preencoded.png"/>
          <p:cNvPicPr>
            <a:picLocks noChangeAspect="1"/>
          </p:cNvPicPr>
          <p:nvPr/>
        </p:nvPicPr>
        <p:blipFill>
          <a:blip r:embed="rId186"/>
          <a:stretch>
            <a:fillRect/>
          </a:stretch>
        </p:blipFill>
        <p:spPr>
          <a:xfrm>
            <a:off x="15366348" y="8104039"/>
            <a:ext cx="57018" cy="221791"/>
          </a:xfrm>
          <a:prstGeom prst="rect">
            <a:avLst/>
          </a:prstGeom>
        </p:spPr>
      </p:pic>
      <p:pic>
        <p:nvPicPr>
          <p:cNvPr id="190" name="Image 184" descr="preencoded.png"/>
          <p:cNvPicPr>
            <a:picLocks noChangeAspect="1"/>
          </p:cNvPicPr>
          <p:nvPr/>
        </p:nvPicPr>
        <p:blipFill>
          <a:blip r:embed="rId187"/>
          <a:stretch>
            <a:fillRect/>
          </a:stretch>
        </p:blipFill>
        <p:spPr>
          <a:xfrm>
            <a:off x="16944048" y="8032713"/>
            <a:ext cx="132157" cy="76684"/>
          </a:xfrm>
          <a:prstGeom prst="rect">
            <a:avLst/>
          </a:prstGeom>
        </p:spPr>
      </p:pic>
      <p:pic>
        <p:nvPicPr>
          <p:cNvPr id="191" name="Image 185" descr="preencoded.png"/>
          <p:cNvPicPr>
            <a:picLocks noChangeAspect="1"/>
          </p:cNvPicPr>
          <p:nvPr/>
        </p:nvPicPr>
        <p:blipFill>
          <a:blip r:embed="rId188"/>
          <a:stretch>
            <a:fillRect/>
          </a:stretch>
        </p:blipFill>
        <p:spPr>
          <a:xfrm>
            <a:off x="14999759" y="7962652"/>
            <a:ext cx="147453" cy="106189"/>
          </a:xfrm>
          <a:prstGeom prst="rect">
            <a:avLst/>
          </a:prstGeom>
        </p:spPr>
      </p:pic>
      <p:pic>
        <p:nvPicPr>
          <p:cNvPr id="192" name="Image 186" descr="preencoded.png"/>
          <p:cNvPicPr>
            <a:picLocks noChangeAspect="1"/>
          </p:cNvPicPr>
          <p:nvPr/>
        </p:nvPicPr>
        <p:blipFill>
          <a:blip r:embed="rId189"/>
          <a:stretch>
            <a:fillRect/>
          </a:stretch>
        </p:blipFill>
        <p:spPr>
          <a:xfrm>
            <a:off x="14956181" y="7924788"/>
            <a:ext cx="106899" cy="69714"/>
          </a:xfrm>
          <a:prstGeom prst="rect">
            <a:avLst/>
          </a:prstGeom>
        </p:spPr>
      </p:pic>
      <p:pic>
        <p:nvPicPr>
          <p:cNvPr id="193" name="Image 187" descr="preencoded.png"/>
          <p:cNvPicPr>
            <a:picLocks noChangeAspect="1"/>
          </p:cNvPicPr>
          <p:nvPr/>
        </p:nvPicPr>
        <p:blipFill>
          <a:blip r:embed="rId190"/>
          <a:stretch>
            <a:fillRect/>
          </a:stretch>
        </p:blipFill>
        <p:spPr>
          <a:xfrm>
            <a:off x="15098849" y="6871395"/>
            <a:ext cx="73799" cy="115429"/>
          </a:xfrm>
          <a:prstGeom prst="rect">
            <a:avLst/>
          </a:prstGeom>
        </p:spPr>
      </p:pic>
      <p:pic>
        <p:nvPicPr>
          <p:cNvPr id="194" name="Image 188" descr="preencoded.png"/>
          <p:cNvPicPr>
            <a:picLocks noChangeAspect="1"/>
          </p:cNvPicPr>
          <p:nvPr/>
        </p:nvPicPr>
        <p:blipFill>
          <a:blip r:embed="rId191"/>
          <a:stretch>
            <a:fillRect/>
          </a:stretch>
        </p:blipFill>
        <p:spPr>
          <a:xfrm>
            <a:off x="15389826" y="8007474"/>
            <a:ext cx="47491" cy="116954"/>
          </a:xfrm>
          <a:prstGeom prst="rect">
            <a:avLst/>
          </a:prstGeom>
        </p:spPr>
      </p:pic>
      <p:pic>
        <p:nvPicPr>
          <p:cNvPr id="195" name="Image 189" descr="preencoded.png"/>
          <p:cNvPicPr>
            <a:picLocks noChangeAspect="1"/>
          </p:cNvPicPr>
          <p:nvPr/>
        </p:nvPicPr>
        <p:blipFill>
          <a:blip r:embed="rId192"/>
          <a:stretch>
            <a:fillRect/>
          </a:stretch>
        </p:blipFill>
        <p:spPr>
          <a:xfrm>
            <a:off x="14726908" y="12063971"/>
            <a:ext cx="84488" cy="51891"/>
          </a:xfrm>
          <a:prstGeom prst="rect">
            <a:avLst/>
          </a:prstGeom>
        </p:spPr>
      </p:pic>
      <p:pic>
        <p:nvPicPr>
          <p:cNvPr id="196" name="Image 190" descr="preencoded.png"/>
          <p:cNvPicPr>
            <a:picLocks noChangeAspect="1"/>
          </p:cNvPicPr>
          <p:nvPr/>
        </p:nvPicPr>
        <p:blipFill>
          <a:blip r:embed="rId193"/>
          <a:stretch>
            <a:fillRect/>
          </a:stretch>
        </p:blipFill>
        <p:spPr>
          <a:xfrm>
            <a:off x="14465974" y="7486390"/>
            <a:ext cx="86622" cy="50354"/>
          </a:xfrm>
          <a:prstGeom prst="rect">
            <a:avLst/>
          </a:prstGeom>
        </p:spPr>
      </p:pic>
      <p:pic>
        <p:nvPicPr>
          <p:cNvPr id="197" name="Image 191" descr="preencoded.png"/>
          <p:cNvPicPr>
            <a:picLocks noChangeAspect="1"/>
          </p:cNvPicPr>
          <p:nvPr/>
        </p:nvPicPr>
        <p:blipFill>
          <a:blip r:embed="rId194"/>
          <a:stretch>
            <a:fillRect/>
          </a:stretch>
        </p:blipFill>
        <p:spPr>
          <a:xfrm>
            <a:off x="13862820" y="7450299"/>
            <a:ext cx="131979" cy="67928"/>
          </a:xfrm>
          <a:prstGeom prst="rect">
            <a:avLst/>
          </a:prstGeom>
        </p:spPr>
      </p:pic>
      <p:pic>
        <p:nvPicPr>
          <p:cNvPr id="198" name="Image 192" descr="preencoded.png"/>
          <p:cNvPicPr>
            <a:picLocks noChangeAspect="1"/>
          </p:cNvPicPr>
          <p:nvPr/>
        </p:nvPicPr>
        <p:blipFill>
          <a:blip r:embed="rId195"/>
          <a:stretch>
            <a:fillRect/>
          </a:stretch>
        </p:blipFill>
        <p:spPr>
          <a:xfrm>
            <a:off x="17099327" y="7015088"/>
            <a:ext cx="177691" cy="73112"/>
          </a:xfrm>
          <a:prstGeom prst="rect">
            <a:avLst/>
          </a:prstGeom>
        </p:spPr>
      </p:pic>
      <p:pic>
        <p:nvPicPr>
          <p:cNvPr id="199" name="Image 193" descr="preencoded.png"/>
          <p:cNvPicPr>
            <a:picLocks noChangeAspect="1"/>
          </p:cNvPicPr>
          <p:nvPr/>
        </p:nvPicPr>
        <p:blipFill>
          <a:blip r:embed="rId196"/>
          <a:stretch>
            <a:fillRect/>
          </a:stretch>
        </p:blipFill>
        <p:spPr>
          <a:xfrm>
            <a:off x="14927252" y="6838491"/>
            <a:ext cx="42844" cy="107950"/>
          </a:xfrm>
          <a:prstGeom prst="rect">
            <a:avLst/>
          </a:prstGeom>
        </p:spPr>
      </p:pic>
      <p:pic>
        <p:nvPicPr>
          <p:cNvPr id="200" name="Image 194" descr="preencoded.png"/>
          <p:cNvPicPr>
            <a:picLocks noChangeAspect="1"/>
          </p:cNvPicPr>
          <p:nvPr/>
        </p:nvPicPr>
        <p:blipFill>
          <a:blip r:embed="rId197"/>
          <a:stretch>
            <a:fillRect/>
          </a:stretch>
        </p:blipFill>
        <p:spPr>
          <a:xfrm>
            <a:off x="14625167" y="9800183"/>
            <a:ext cx="69497" cy="95684"/>
          </a:xfrm>
          <a:prstGeom prst="rect">
            <a:avLst/>
          </a:prstGeom>
        </p:spPr>
      </p:pic>
      <p:pic>
        <p:nvPicPr>
          <p:cNvPr id="201" name="Image 195" descr="preencoded.png"/>
          <p:cNvPicPr>
            <a:picLocks noChangeAspect="1"/>
          </p:cNvPicPr>
          <p:nvPr/>
        </p:nvPicPr>
        <p:blipFill>
          <a:blip r:embed="rId198"/>
          <a:stretch>
            <a:fillRect/>
          </a:stretch>
        </p:blipFill>
        <p:spPr>
          <a:xfrm>
            <a:off x="15240772" y="9150338"/>
            <a:ext cx="79152" cy="85539"/>
          </a:xfrm>
          <a:prstGeom prst="rect">
            <a:avLst/>
          </a:prstGeom>
        </p:spPr>
      </p:pic>
      <p:pic>
        <p:nvPicPr>
          <p:cNvPr id="202" name="Image 196" descr="preencoded.png"/>
          <p:cNvPicPr>
            <a:picLocks noChangeAspect="1"/>
          </p:cNvPicPr>
          <p:nvPr/>
        </p:nvPicPr>
        <p:blipFill>
          <a:blip r:embed="rId199"/>
          <a:stretch>
            <a:fillRect/>
          </a:stretch>
        </p:blipFill>
        <p:spPr>
          <a:xfrm>
            <a:off x="13658951" y="9442574"/>
            <a:ext cx="482234" cy="413693"/>
          </a:xfrm>
          <a:prstGeom prst="rect">
            <a:avLst/>
          </a:prstGeom>
        </p:spPr>
      </p:pic>
      <p:pic>
        <p:nvPicPr>
          <p:cNvPr id="203" name="Image 197" descr="preencoded.png"/>
          <p:cNvPicPr>
            <a:picLocks noChangeAspect="1"/>
          </p:cNvPicPr>
          <p:nvPr/>
        </p:nvPicPr>
        <p:blipFill>
          <a:blip r:embed="rId200"/>
          <a:stretch>
            <a:fillRect/>
          </a:stretch>
        </p:blipFill>
        <p:spPr>
          <a:xfrm>
            <a:off x="13620188" y="9190844"/>
            <a:ext cx="207236" cy="458874"/>
          </a:xfrm>
          <a:prstGeom prst="rect">
            <a:avLst/>
          </a:prstGeom>
        </p:spPr>
      </p:pic>
      <p:pic>
        <p:nvPicPr>
          <p:cNvPr id="204" name="Image 198" descr="preencoded.png"/>
          <p:cNvPicPr>
            <a:picLocks noChangeAspect="1"/>
          </p:cNvPicPr>
          <p:nvPr/>
        </p:nvPicPr>
        <p:blipFill>
          <a:blip r:embed="rId201"/>
          <a:stretch>
            <a:fillRect/>
          </a:stretch>
        </p:blipFill>
        <p:spPr>
          <a:xfrm>
            <a:off x="13956023" y="9520448"/>
            <a:ext cx="461431" cy="438845"/>
          </a:xfrm>
          <a:prstGeom prst="rect">
            <a:avLst/>
          </a:prstGeom>
        </p:spPr>
      </p:pic>
      <p:pic>
        <p:nvPicPr>
          <p:cNvPr id="205" name="Image 199" descr="preencoded.png"/>
          <p:cNvPicPr>
            <a:picLocks noChangeAspect="1"/>
          </p:cNvPicPr>
          <p:nvPr/>
        </p:nvPicPr>
        <p:blipFill>
          <a:blip r:embed="rId202"/>
          <a:stretch>
            <a:fillRect/>
          </a:stretch>
        </p:blipFill>
        <p:spPr>
          <a:xfrm>
            <a:off x="13831159" y="9148254"/>
            <a:ext cx="292730" cy="317215"/>
          </a:xfrm>
          <a:prstGeom prst="rect">
            <a:avLst/>
          </a:prstGeom>
        </p:spPr>
      </p:pic>
      <p:pic>
        <p:nvPicPr>
          <p:cNvPr id="206" name="Image 200" descr="preencoded.png"/>
          <p:cNvPicPr>
            <a:picLocks noChangeAspect="1"/>
          </p:cNvPicPr>
          <p:nvPr/>
        </p:nvPicPr>
        <p:blipFill>
          <a:blip r:embed="rId203"/>
          <a:stretch>
            <a:fillRect/>
          </a:stretch>
        </p:blipFill>
        <p:spPr>
          <a:xfrm>
            <a:off x="13878655" y="9454257"/>
            <a:ext cx="225123" cy="311051"/>
          </a:xfrm>
          <a:prstGeom prst="rect">
            <a:avLst/>
          </a:prstGeom>
        </p:spPr>
      </p:pic>
      <p:pic>
        <p:nvPicPr>
          <p:cNvPr id="207" name="Image 201" descr="preencoded.png"/>
          <p:cNvPicPr>
            <a:picLocks noChangeAspect="1"/>
          </p:cNvPicPr>
          <p:nvPr/>
        </p:nvPicPr>
        <p:blipFill>
          <a:blip r:embed="rId204"/>
          <a:stretch>
            <a:fillRect/>
          </a:stretch>
        </p:blipFill>
        <p:spPr>
          <a:xfrm>
            <a:off x="14097073" y="9561475"/>
            <a:ext cx="171839" cy="105879"/>
          </a:xfrm>
          <a:prstGeom prst="rect">
            <a:avLst/>
          </a:prstGeom>
        </p:spPr>
      </p:pic>
      <p:pic>
        <p:nvPicPr>
          <p:cNvPr id="208" name="Image 202" descr="preencoded.png"/>
          <p:cNvPicPr>
            <a:picLocks noChangeAspect="1"/>
          </p:cNvPicPr>
          <p:nvPr/>
        </p:nvPicPr>
        <p:blipFill>
          <a:blip r:embed="rId205"/>
          <a:stretch>
            <a:fillRect/>
          </a:stretch>
        </p:blipFill>
        <p:spPr>
          <a:xfrm>
            <a:off x="13883986" y="9451677"/>
            <a:ext cx="120062" cy="90438"/>
          </a:xfrm>
          <a:prstGeom prst="rect">
            <a:avLst/>
          </a:prstGeom>
        </p:spPr>
      </p:pic>
      <p:pic>
        <p:nvPicPr>
          <p:cNvPr id="209" name="Image 203" descr="preencoded.png"/>
          <p:cNvPicPr>
            <a:picLocks noChangeAspect="1"/>
          </p:cNvPicPr>
          <p:nvPr/>
        </p:nvPicPr>
        <p:blipFill>
          <a:blip r:embed="rId206"/>
          <a:stretch>
            <a:fillRect/>
          </a:stretch>
        </p:blipFill>
        <p:spPr>
          <a:xfrm>
            <a:off x="14075195" y="7499015"/>
            <a:ext cx="297219" cy="92832"/>
          </a:xfrm>
          <a:prstGeom prst="rect">
            <a:avLst/>
          </a:prstGeom>
        </p:spPr>
      </p:pic>
      <p:pic>
        <p:nvPicPr>
          <p:cNvPr id="210" name="Image 204" descr="preencoded.png"/>
          <p:cNvPicPr>
            <a:picLocks noChangeAspect="1"/>
          </p:cNvPicPr>
          <p:nvPr/>
        </p:nvPicPr>
        <p:blipFill>
          <a:blip r:embed="rId207"/>
          <a:stretch>
            <a:fillRect/>
          </a:stretch>
        </p:blipFill>
        <p:spPr>
          <a:xfrm>
            <a:off x="14544518" y="7654292"/>
            <a:ext cx="220632" cy="151842"/>
          </a:xfrm>
          <a:prstGeom prst="rect">
            <a:avLst/>
          </a:prstGeom>
        </p:spPr>
      </p:pic>
      <p:pic>
        <p:nvPicPr>
          <p:cNvPr id="211" name="Image 205" descr="preencoded.png"/>
          <p:cNvPicPr>
            <a:picLocks noChangeAspect="1"/>
          </p:cNvPicPr>
          <p:nvPr/>
        </p:nvPicPr>
        <p:blipFill>
          <a:blip r:embed="rId208"/>
          <a:stretch>
            <a:fillRect/>
          </a:stretch>
        </p:blipFill>
        <p:spPr>
          <a:xfrm>
            <a:off x="14488633" y="7638752"/>
            <a:ext cx="126659" cy="111944"/>
          </a:xfrm>
          <a:prstGeom prst="rect">
            <a:avLst/>
          </a:prstGeom>
        </p:spPr>
      </p:pic>
      <p:pic>
        <p:nvPicPr>
          <p:cNvPr id="212" name="Image 206" descr="preencoded.png"/>
          <p:cNvPicPr>
            <a:picLocks noChangeAspect="1"/>
          </p:cNvPicPr>
          <p:nvPr/>
        </p:nvPicPr>
        <p:blipFill>
          <a:blip r:embed="rId209"/>
          <a:stretch>
            <a:fillRect/>
          </a:stretch>
        </p:blipFill>
        <p:spPr>
          <a:xfrm>
            <a:off x="14471488" y="7573181"/>
            <a:ext cx="113597" cy="93898"/>
          </a:xfrm>
          <a:prstGeom prst="rect">
            <a:avLst/>
          </a:prstGeom>
        </p:spPr>
      </p:pic>
      <p:pic>
        <p:nvPicPr>
          <p:cNvPr id="213" name="Image 207" descr="preencoded.png"/>
          <p:cNvPicPr>
            <a:picLocks noChangeAspect="1"/>
          </p:cNvPicPr>
          <p:nvPr/>
        </p:nvPicPr>
        <p:blipFill>
          <a:blip r:embed="rId210"/>
          <a:stretch>
            <a:fillRect/>
          </a:stretch>
        </p:blipFill>
        <p:spPr>
          <a:xfrm>
            <a:off x="16188281" y="8804721"/>
            <a:ext cx="919050" cy="281409"/>
          </a:xfrm>
          <a:prstGeom prst="rect">
            <a:avLst/>
          </a:prstGeom>
        </p:spPr>
      </p:pic>
      <p:pic>
        <p:nvPicPr>
          <p:cNvPr id="214" name="Image 208" descr="preencoded.png"/>
          <p:cNvPicPr>
            <a:picLocks noChangeAspect="1"/>
          </p:cNvPicPr>
          <p:nvPr/>
        </p:nvPicPr>
        <p:blipFill>
          <a:blip r:embed="rId211"/>
          <a:stretch>
            <a:fillRect/>
          </a:stretch>
        </p:blipFill>
        <p:spPr>
          <a:xfrm>
            <a:off x="16066797" y="8754790"/>
            <a:ext cx="356095" cy="244735"/>
          </a:xfrm>
          <a:prstGeom prst="rect">
            <a:avLst/>
          </a:prstGeom>
        </p:spPr>
      </p:pic>
      <p:pic>
        <p:nvPicPr>
          <p:cNvPr id="215" name="Image 209" descr="preencoded.png"/>
          <p:cNvPicPr>
            <a:picLocks noChangeAspect="1"/>
          </p:cNvPicPr>
          <p:nvPr/>
        </p:nvPicPr>
        <p:blipFill>
          <a:blip r:embed="rId212"/>
          <a:stretch>
            <a:fillRect/>
          </a:stretch>
        </p:blipFill>
        <p:spPr>
          <a:xfrm>
            <a:off x="16000274" y="9062107"/>
            <a:ext cx="282813" cy="137480"/>
          </a:xfrm>
          <a:prstGeom prst="rect">
            <a:avLst/>
          </a:prstGeom>
        </p:spPr>
      </p:pic>
      <p:pic>
        <p:nvPicPr>
          <p:cNvPr id="216" name="Image 210" descr="preencoded.png"/>
          <p:cNvPicPr>
            <a:picLocks noChangeAspect="1"/>
          </p:cNvPicPr>
          <p:nvPr/>
        </p:nvPicPr>
        <p:blipFill>
          <a:blip r:embed="rId213"/>
          <a:stretch>
            <a:fillRect/>
          </a:stretch>
        </p:blipFill>
        <p:spPr>
          <a:xfrm>
            <a:off x="16216384" y="8992840"/>
            <a:ext cx="129489" cy="57745"/>
          </a:xfrm>
          <a:prstGeom prst="rect">
            <a:avLst/>
          </a:prstGeom>
        </p:spPr>
      </p:pic>
      <p:pic>
        <p:nvPicPr>
          <p:cNvPr id="217" name="Image 211" descr="preencoded.png"/>
          <p:cNvPicPr>
            <a:picLocks noChangeAspect="1"/>
          </p:cNvPicPr>
          <p:nvPr/>
        </p:nvPicPr>
        <p:blipFill>
          <a:blip r:embed="rId214"/>
          <a:stretch>
            <a:fillRect/>
          </a:stretch>
        </p:blipFill>
        <p:spPr>
          <a:xfrm>
            <a:off x="17629844" y="7271705"/>
            <a:ext cx="206395" cy="77031"/>
          </a:xfrm>
          <a:prstGeom prst="rect">
            <a:avLst/>
          </a:prstGeom>
        </p:spPr>
      </p:pic>
      <p:pic>
        <p:nvPicPr>
          <p:cNvPr id="218" name="Image 212" descr="preencoded.png"/>
          <p:cNvPicPr>
            <a:picLocks noChangeAspect="1"/>
          </p:cNvPicPr>
          <p:nvPr/>
        </p:nvPicPr>
        <p:blipFill>
          <a:blip r:embed="rId215"/>
          <a:stretch>
            <a:fillRect/>
          </a:stretch>
        </p:blipFill>
        <p:spPr>
          <a:xfrm>
            <a:off x="15598716" y="11457186"/>
            <a:ext cx="479998" cy="187970"/>
          </a:xfrm>
          <a:prstGeom prst="rect">
            <a:avLst/>
          </a:prstGeom>
        </p:spPr>
      </p:pic>
      <p:pic>
        <p:nvPicPr>
          <p:cNvPr id="219" name="Image 213" descr="preencoded.png"/>
          <p:cNvPicPr>
            <a:picLocks noChangeAspect="1"/>
          </p:cNvPicPr>
          <p:nvPr/>
        </p:nvPicPr>
        <p:blipFill>
          <a:blip r:embed="rId216"/>
          <a:stretch>
            <a:fillRect/>
          </a:stretch>
        </p:blipFill>
        <p:spPr>
          <a:xfrm>
            <a:off x="15710525" y="11530335"/>
            <a:ext cx="416334" cy="173596"/>
          </a:xfrm>
          <a:prstGeom prst="rect">
            <a:avLst/>
          </a:prstGeom>
        </p:spPr>
      </p:pic>
      <p:pic>
        <p:nvPicPr>
          <p:cNvPr id="220" name="Image 214" descr="preencoded.png"/>
          <p:cNvPicPr>
            <a:picLocks noChangeAspect="1"/>
          </p:cNvPicPr>
          <p:nvPr/>
        </p:nvPicPr>
        <p:blipFill>
          <a:blip r:embed="rId217"/>
          <a:stretch>
            <a:fillRect/>
          </a:stretch>
        </p:blipFill>
        <p:spPr>
          <a:xfrm>
            <a:off x="15389470" y="11502901"/>
            <a:ext cx="243859" cy="212167"/>
          </a:xfrm>
          <a:prstGeom prst="rect">
            <a:avLst/>
          </a:prstGeom>
        </p:spPr>
      </p:pic>
      <p:pic>
        <p:nvPicPr>
          <p:cNvPr id="221" name="Image 215" descr="preencoded.png"/>
          <p:cNvPicPr>
            <a:picLocks noChangeAspect="1"/>
          </p:cNvPicPr>
          <p:nvPr/>
        </p:nvPicPr>
        <p:blipFill>
          <a:blip r:embed="rId218"/>
          <a:stretch>
            <a:fillRect/>
          </a:stretch>
        </p:blipFill>
        <p:spPr>
          <a:xfrm>
            <a:off x="15527942" y="11475070"/>
            <a:ext cx="200191" cy="190004"/>
          </a:xfrm>
          <a:prstGeom prst="rect">
            <a:avLst/>
          </a:prstGeom>
        </p:spPr>
      </p:pic>
      <p:pic>
        <p:nvPicPr>
          <p:cNvPr id="222" name="Image 216" descr="preencoded.png"/>
          <p:cNvPicPr>
            <a:picLocks noChangeAspect="1"/>
          </p:cNvPicPr>
          <p:nvPr/>
        </p:nvPicPr>
        <p:blipFill>
          <a:blip r:embed="rId219"/>
          <a:stretch>
            <a:fillRect/>
          </a:stretch>
        </p:blipFill>
        <p:spPr>
          <a:xfrm>
            <a:off x="15792649" y="11654061"/>
            <a:ext cx="328398" cy="82277"/>
          </a:xfrm>
          <a:prstGeom prst="rect">
            <a:avLst/>
          </a:prstGeom>
        </p:spPr>
      </p:pic>
      <p:pic>
        <p:nvPicPr>
          <p:cNvPr id="223" name="Image 217" descr="preencoded.png"/>
          <p:cNvPicPr>
            <a:picLocks noChangeAspect="1"/>
          </p:cNvPicPr>
          <p:nvPr/>
        </p:nvPicPr>
        <p:blipFill>
          <a:blip r:embed="rId220"/>
          <a:stretch>
            <a:fillRect/>
          </a:stretch>
        </p:blipFill>
        <p:spPr>
          <a:xfrm>
            <a:off x="15154759" y="7408676"/>
            <a:ext cx="120233" cy="158403"/>
          </a:xfrm>
          <a:prstGeom prst="rect">
            <a:avLst/>
          </a:prstGeom>
        </p:spPr>
      </p:pic>
      <p:pic>
        <p:nvPicPr>
          <p:cNvPr id="224" name="Image 218" descr="preencoded.png"/>
          <p:cNvPicPr>
            <a:picLocks noChangeAspect="1"/>
          </p:cNvPicPr>
          <p:nvPr/>
        </p:nvPicPr>
        <p:blipFill>
          <a:blip r:embed="rId221"/>
          <a:stretch>
            <a:fillRect/>
          </a:stretch>
        </p:blipFill>
        <p:spPr>
          <a:xfrm>
            <a:off x="15217649" y="7364623"/>
            <a:ext cx="77195" cy="110567"/>
          </a:xfrm>
          <a:prstGeom prst="rect">
            <a:avLst/>
          </a:prstGeom>
        </p:spPr>
      </p:pic>
      <p:pic>
        <p:nvPicPr>
          <p:cNvPr id="225" name="Image 219" descr="preencoded.png"/>
          <p:cNvPicPr>
            <a:picLocks noChangeAspect="1"/>
          </p:cNvPicPr>
          <p:nvPr/>
        </p:nvPicPr>
        <p:blipFill>
          <a:blip r:embed="rId222"/>
          <a:stretch>
            <a:fillRect/>
          </a:stretch>
        </p:blipFill>
        <p:spPr>
          <a:xfrm>
            <a:off x="16169249" y="12297283"/>
            <a:ext cx="324967" cy="147662"/>
          </a:xfrm>
          <a:prstGeom prst="rect">
            <a:avLst/>
          </a:prstGeom>
        </p:spPr>
      </p:pic>
      <p:pic>
        <p:nvPicPr>
          <p:cNvPr id="226" name="Image 220" descr="preencoded.png"/>
          <p:cNvPicPr>
            <a:picLocks noChangeAspect="1"/>
          </p:cNvPicPr>
          <p:nvPr/>
        </p:nvPicPr>
        <p:blipFill>
          <a:blip r:embed="rId223"/>
          <a:stretch>
            <a:fillRect/>
          </a:stretch>
        </p:blipFill>
        <p:spPr>
          <a:xfrm>
            <a:off x="14285977" y="9770294"/>
            <a:ext cx="280724" cy="210220"/>
          </a:xfrm>
          <a:prstGeom prst="rect">
            <a:avLst/>
          </a:prstGeom>
        </p:spPr>
      </p:pic>
      <p:pic>
        <p:nvPicPr>
          <p:cNvPr id="227" name="Image 221" descr="preencoded.png"/>
          <p:cNvPicPr>
            <a:picLocks noChangeAspect="1"/>
          </p:cNvPicPr>
          <p:nvPr/>
        </p:nvPicPr>
        <p:blipFill>
          <a:blip r:embed="rId224"/>
          <a:stretch>
            <a:fillRect/>
          </a:stretch>
        </p:blipFill>
        <p:spPr>
          <a:xfrm>
            <a:off x="17699636" y="6579133"/>
            <a:ext cx="546592" cy="334057"/>
          </a:xfrm>
          <a:prstGeom prst="rect">
            <a:avLst/>
          </a:prstGeom>
        </p:spPr>
      </p:pic>
      <p:pic>
        <p:nvPicPr>
          <p:cNvPr id="228" name="Image 222" descr="preencoded.png"/>
          <p:cNvPicPr>
            <a:picLocks noChangeAspect="1"/>
          </p:cNvPicPr>
          <p:nvPr/>
        </p:nvPicPr>
        <p:blipFill>
          <a:blip r:embed="rId225"/>
          <a:stretch>
            <a:fillRect/>
          </a:stretch>
        </p:blipFill>
        <p:spPr>
          <a:xfrm>
            <a:off x="17904719" y="6842745"/>
            <a:ext cx="446417" cy="409315"/>
          </a:xfrm>
          <a:prstGeom prst="rect">
            <a:avLst/>
          </a:prstGeom>
        </p:spPr>
      </p:pic>
      <p:pic>
        <p:nvPicPr>
          <p:cNvPr id="229" name="Image 223" descr="preencoded.png"/>
          <p:cNvPicPr>
            <a:picLocks noChangeAspect="1"/>
          </p:cNvPicPr>
          <p:nvPr/>
        </p:nvPicPr>
        <p:blipFill>
          <a:blip r:embed="rId226"/>
          <a:stretch>
            <a:fillRect/>
          </a:stretch>
        </p:blipFill>
        <p:spPr>
          <a:xfrm>
            <a:off x="17873947" y="6722368"/>
            <a:ext cx="402789" cy="80156"/>
          </a:xfrm>
          <a:prstGeom prst="rect">
            <a:avLst/>
          </a:prstGeom>
        </p:spPr>
      </p:pic>
      <p:pic>
        <p:nvPicPr>
          <p:cNvPr id="230" name="Image 224" descr="preencoded.png"/>
          <p:cNvPicPr>
            <a:picLocks noChangeAspect="1"/>
          </p:cNvPicPr>
          <p:nvPr/>
        </p:nvPicPr>
        <p:blipFill>
          <a:blip r:embed="rId227"/>
          <a:stretch>
            <a:fillRect/>
          </a:stretch>
        </p:blipFill>
        <p:spPr>
          <a:xfrm>
            <a:off x="17916694" y="6830318"/>
            <a:ext cx="260165" cy="143880"/>
          </a:xfrm>
          <a:prstGeom prst="rect">
            <a:avLst/>
          </a:prstGeom>
        </p:spPr>
      </p:pic>
      <p:pic>
        <p:nvPicPr>
          <p:cNvPr id="231" name="Image 225" descr="preencoded.png"/>
          <p:cNvPicPr>
            <a:picLocks noChangeAspect="1"/>
          </p:cNvPicPr>
          <p:nvPr/>
        </p:nvPicPr>
        <p:blipFill>
          <a:blip r:embed="rId228"/>
          <a:stretch>
            <a:fillRect/>
          </a:stretch>
        </p:blipFill>
        <p:spPr>
          <a:xfrm>
            <a:off x="18275220" y="6871308"/>
            <a:ext cx="141051" cy="214747"/>
          </a:xfrm>
          <a:prstGeom prst="rect">
            <a:avLst/>
          </a:prstGeom>
        </p:spPr>
      </p:pic>
      <p:pic>
        <p:nvPicPr>
          <p:cNvPr id="232" name="Image 226" descr="preencoded.png"/>
          <p:cNvPicPr>
            <a:picLocks noChangeAspect="1"/>
          </p:cNvPicPr>
          <p:nvPr/>
        </p:nvPicPr>
        <p:blipFill>
          <a:blip r:embed="rId229"/>
          <a:stretch>
            <a:fillRect/>
          </a:stretch>
        </p:blipFill>
        <p:spPr>
          <a:xfrm>
            <a:off x="18009840" y="6830504"/>
            <a:ext cx="119884" cy="50515"/>
          </a:xfrm>
          <a:prstGeom prst="rect">
            <a:avLst/>
          </a:prstGeom>
        </p:spPr>
      </p:pic>
      <p:pic>
        <p:nvPicPr>
          <p:cNvPr id="233" name="Image 227" descr="preencoded.png"/>
          <p:cNvPicPr>
            <a:picLocks noChangeAspect="1"/>
          </p:cNvPicPr>
          <p:nvPr/>
        </p:nvPicPr>
        <p:blipFill>
          <a:blip r:embed="rId230"/>
          <a:stretch>
            <a:fillRect/>
          </a:stretch>
        </p:blipFill>
        <p:spPr>
          <a:xfrm>
            <a:off x="17393879" y="7180895"/>
            <a:ext cx="264132" cy="164269"/>
          </a:xfrm>
          <a:prstGeom prst="rect">
            <a:avLst/>
          </a:prstGeom>
        </p:spPr>
      </p:pic>
      <p:pic>
        <p:nvPicPr>
          <p:cNvPr id="234" name="Image 228" descr="preencoded.png"/>
          <p:cNvPicPr>
            <a:picLocks noChangeAspect="1"/>
          </p:cNvPicPr>
          <p:nvPr/>
        </p:nvPicPr>
        <p:blipFill>
          <a:blip r:embed="rId231"/>
          <a:stretch>
            <a:fillRect/>
          </a:stretch>
        </p:blipFill>
        <p:spPr>
          <a:xfrm>
            <a:off x="15325793" y="12776299"/>
            <a:ext cx="146707" cy="359408"/>
          </a:xfrm>
          <a:prstGeom prst="rect">
            <a:avLst/>
          </a:prstGeom>
        </p:spPr>
      </p:pic>
      <p:pic>
        <p:nvPicPr>
          <p:cNvPr id="235" name="Image 229" descr="preencoded.png"/>
          <p:cNvPicPr>
            <a:picLocks noChangeAspect="1"/>
          </p:cNvPicPr>
          <p:nvPr/>
        </p:nvPicPr>
        <p:blipFill>
          <a:blip r:embed="rId232"/>
          <a:stretch>
            <a:fillRect/>
          </a:stretch>
        </p:blipFill>
        <p:spPr>
          <a:xfrm>
            <a:off x="15343117" y="13178024"/>
            <a:ext cx="63423" cy="131428"/>
          </a:xfrm>
          <a:prstGeom prst="rect">
            <a:avLst/>
          </a:prstGeom>
        </p:spPr>
      </p:pic>
      <p:pic>
        <p:nvPicPr>
          <p:cNvPr id="236" name="Image 230" descr="preencoded.png"/>
          <p:cNvPicPr>
            <a:picLocks noChangeAspect="1"/>
          </p:cNvPicPr>
          <p:nvPr/>
        </p:nvPicPr>
        <p:blipFill>
          <a:blip r:embed="rId233"/>
          <a:stretch>
            <a:fillRect/>
          </a:stretch>
        </p:blipFill>
        <p:spPr>
          <a:xfrm>
            <a:off x="17630843" y="7212670"/>
            <a:ext cx="359787" cy="118988"/>
          </a:xfrm>
          <a:prstGeom prst="rect">
            <a:avLst/>
          </a:prstGeom>
        </p:spPr>
      </p:pic>
      <p:pic>
        <p:nvPicPr>
          <p:cNvPr id="237" name="Image 231" descr="preencoded.png"/>
          <p:cNvPicPr>
            <a:picLocks noChangeAspect="1"/>
          </p:cNvPicPr>
          <p:nvPr/>
        </p:nvPicPr>
        <p:blipFill>
          <a:blip r:embed="rId234"/>
          <a:stretch>
            <a:fillRect/>
          </a:stretch>
        </p:blipFill>
        <p:spPr>
          <a:xfrm>
            <a:off x="18021247" y="7227491"/>
            <a:ext cx="48141" cy="42044"/>
          </a:xfrm>
          <a:prstGeom prst="rect">
            <a:avLst/>
          </a:prstGeom>
        </p:spPr>
      </p:pic>
      <p:pic>
        <p:nvPicPr>
          <p:cNvPr id="238" name="Image 232" descr="preencoded.png"/>
          <p:cNvPicPr>
            <a:picLocks noChangeAspect="1"/>
          </p:cNvPicPr>
          <p:nvPr/>
        </p:nvPicPr>
        <p:blipFill>
          <a:blip r:embed="rId235"/>
          <a:stretch>
            <a:fillRect/>
          </a:stretch>
        </p:blipFill>
        <p:spPr>
          <a:xfrm>
            <a:off x="15200396" y="11553205"/>
            <a:ext cx="239056" cy="230597"/>
          </a:xfrm>
          <a:prstGeom prst="rect">
            <a:avLst/>
          </a:prstGeom>
        </p:spPr>
      </p:pic>
      <p:pic>
        <p:nvPicPr>
          <p:cNvPr id="239" name="Image 233" descr="preencoded.png"/>
          <p:cNvPicPr>
            <a:picLocks noChangeAspect="1"/>
          </p:cNvPicPr>
          <p:nvPr/>
        </p:nvPicPr>
        <p:blipFill>
          <a:blip r:embed="rId236"/>
          <a:stretch>
            <a:fillRect/>
          </a:stretch>
        </p:blipFill>
        <p:spPr>
          <a:xfrm>
            <a:off x="15038543" y="11730149"/>
            <a:ext cx="279614" cy="164046"/>
          </a:xfrm>
          <a:prstGeom prst="rect">
            <a:avLst/>
          </a:prstGeom>
        </p:spPr>
      </p:pic>
      <p:pic>
        <p:nvPicPr>
          <p:cNvPr id="240" name="Image 234" descr="preencoded.png"/>
          <p:cNvPicPr>
            <a:picLocks noChangeAspect="1"/>
          </p:cNvPicPr>
          <p:nvPr/>
        </p:nvPicPr>
        <p:blipFill>
          <a:blip r:embed="rId237"/>
          <a:stretch>
            <a:fillRect/>
          </a:stretch>
        </p:blipFill>
        <p:spPr>
          <a:xfrm>
            <a:off x="15243754" y="11840617"/>
            <a:ext cx="159545" cy="155612"/>
          </a:xfrm>
          <a:prstGeom prst="rect">
            <a:avLst/>
          </a:prstGeom>
        </p:spPr>
      </p:pic>
      <p:pic>
        <p:nvPicPr>
          <p:cNvPr id="241" name="Image 235" descr="preencoded.png"/>
          <p:cNvPicPr>
            <a:picLocks noChangeAspect="1"/>
          </p:cNvPicPr>
          <p:nvPr/>
        </p:nvPicPr>
        <p:blipFill>
          <a:blip r:embed="rId238"/>
          <a:stretch>
            <a:fillRect/>
          </a:stretch>
        </p:blipFill>
        <p:spPr>
          <a:xfrm>
            <a:off x="14991658" y="11839811"/>
            <a:ext cx="212904" cy="203088"/>
          </a:xfrm>
          <a:prstGeom prst="rect">
            <a:avLst/>
          </a:prstGeom>
        </p:spPr>
      </p:pic>
      <p:pic>
        <p:nvPicPr>
          <p:cNvPr id="242" name="Image 236" descr="preencoded.png"/>
          <p:cNvPicPr>
            <a:picLocks noChangeAspect="1"/>
          </p:cNvPicPr>
          <p:nvPr/>
        </p:nvPicPr>
        <p:blipFill>
          <a:blip r:embed="rId239"/>
          <a:stretch>
            <a:fillRect/>
          </a:stretch>
        </p:blipFill>
        <p:spPr>
          <a:xfrm>
            <a:off x="15095304" y="11889569"/>
            <a:ext cx="181906" cy="108806"/>
          </a:xfrm>
          <a:prstGeom prst="rect">
            <a:avLst/>
          </a:prstGeom>
        </p:spPr>
      </p:pic>
      <p:pic>
        <p:nvPicPr>
          <p:cNvPr id="243" name="Image 237" descr="preencoded.png"/>
          <p:cNvPicPr>
            <a:picLocks noChangeAspect="1"/>
          </p:cNvPicPr>
          <p:nvPr/>
        </p:nvPicPr>
        <p:blipFill>
          <a:blip r:embed="rId240"/>
          <a:stretch>
            <a:fillRect/>
          </a:stretch>
        </p:blipFill>
        <p:spPr>
          <a:xfrm>
            <a:off x="15164253" y="11857149"/>
            <a:ext cx="153280" cy="139080"/>
          </a:xfrm>
          <a:prstGeom prst="rect">
            <a:avLst/>
          </a:prstGeom>
        </p:spPr>
      </p:pic>
      <p:pic>
        <p:nvPicPr>
          <p:cNvPr id="244" name="Image 238" descr="preencoded.png"/>
          <p:cNvPicPr>
            <a:picLocks noChangeAspect="1"/>
          </p:cNvPicPr>
          <p:nvPr/>
        </p:nvPicPr>
        <p:blipFill>
          <a:blip r:embed="rId241"/>
          <a:stretch>
            <a:fillRect/>
          </a:stretch>
        </p:blipFill>
        <p:spPr>
          <a:xfrm>
            <a:off x="13901759" y="10388674"/>
            <a:ext cx="335475" cy="174154"/>
          </a:xfrm>
          <a:prstGeom prst="rect">
            <a:avLst/>
          </a:prstGeom>
        </p:spPr>
      </p:pic>
      <p:pic>
        <p:nvPicPr>
          <p:cNvPr id="245" name="Image 239" descr="preencoded.png"/>
          <p:cNvPicPr>
            <a:picLocks noChangeAspect="1"/>
          </p:cNvPicPr>
          <p:nvPr/>
        </p:nvPicPr>
        <p:blipFill>
          <a:blip r:embed="rId242"/>
          <a:stretch>
            <a:fillRect/>
          </a:stretch>
        </p:blipFill>
        <p:spPr>
          <a:xfrm>
            <a:off x="13459768" y="10625299"/>
            <a:ext cx="382548" cy="108049"/>
          </a:xfrm>
          <a:prstGeom prst="rect">
            <a:avLst/>
          </a:prstGeom>
        </p:spPr>
      </p:pic>
      <p:pic>
        <p:nvPicPr>
          <p:cNvPr id="246" name="Image 240" descr="preencoded.png"/>
          <p:cNvPicPr>
            <a:picLocks noChangeAspect="1"/>
          </p:cNvPicPr>
          <p:nvPr/>
        </p:nvPicPr>
        <p:blipFill>
          <a:blip r:embed="rId243"/>
          <a:stretch>
            <a:fillRect/>
          </a:stretch>
        </p:blipFill>
        <p:spPr>
          <a:xfrm>
            <a:off x="13964989" y="10531673"/>
            <a:ext cx="207207" cy="97817"/>
          </a:xfrm>
          <a:prstGeom prst="rect">
            <a:avLst/>
          </a:prstGeom>
        </p:spPr>
      </p:pic>
      <p:pic>
        <p:nvPicPr>
          <p:cNvPr id="247" name="Image 241" descr="preencoded.png"/>
          <p:cNvPicPr>
            <a:picLocks noChangeAspect="1"/>
          </p:cNvPicPr>
          <p:nvPr/>
        </p:nvPicPr>
        <p:blipFill>
          <a:blip r:embed="rId244"/>
          <a:stretch>
            <a:fillRect/>
          </a:stretch>
        </p:blipFill>
        <p:spPr>
          <a:xfrm>
            <a:off x="17274173" y="6956028"/>
            <a:ext cx="516924" cy="218504"/>
          </a:xfrm>
          <a:prstGeom prst="rect">
            <a:avLst/>
          </a:prstGeom>
        </p:spPr>
      </p:pic>
      <p:pic>
        <p:nvPicPr>
          <p:cNvPr id="248" name="Image 242" descr="preencoded.png"/>
          <p:cNvPicPr>
            <a:picLocks noChangeAspect="1"/>
          </p:cNvPicPr>
          <p:nvPr/>
        </p:nvPicPr>
        <p:blipFill>
          <a:blip r:embed="rId245"/>
          <a:stretch>
            <a:fillRect/>
          </a:stretch>
        </p:blipFill>
        <p:spPr>
          <a:xfrm>
            <a:off x="17216010" y="6873887"/>
            <a:ext cx="239768" cy="83058"/>
          </a:xfrm>
          <a:prstGeom prst="rect">
            <a:avLst/>
          </a:prstGeom>
        </p:spPr>
      </p:pic>
      <p:pic>
        <p:nvPicPr>
          <p:cNvPr id="249" name="Image 243" descr="preencoded.png"/>
          <p:cNvPicPr>
            <a:picLocks noChangeAspect="1"/>
          </p:cNvPicPr>
          <p:nvPr/>
        </p:nvPicPr>
        <p:blipFill>
          <a:blip r:embed="rId246"/>
          <a:stretch>
            <a:fillRect/>
          </a:stretch>
        </p:blipFill>
        <p:spPr>
          <a:xfrm>
            <a:off x="17420559" y="6922951"/>
            <a:ext cx="114235" cy="77713"/>
          </a:xfrm>
          <a:prstGeom prst="rect">
            <a:avLst/>
          </a:prstGeom>
        </p:spPr>
      </p:pic>
      <p:pic>
        <p:nvPicPr>
          <p:cNvPr id="250" name="Image 244" descr="preencoded.png"/>
          <p:cNvPicPr>
            <a:picLocks noChangeAspect="1"/>
          </p:cNvPicPr>
          <p:nvPr/>
        </p:nvPicPr>
        <p:blipFill>
          <a:blip r:embed="rId247"/>
          <a:stretch>
            <a:fillRect/>
          </a:stretch>
        </p:blipFill>
        <p:spPr>
          <a:xfrm>
            <a:off x="17305656" y="6919255"/>
            <a:ext cx="88756" cy="40109"/>
          </a:xfrm>
          <a:prstGeom prst="rect">
            <a:avLst/>
          </a:prstGeom>
        </p:spPr>
      </p:pic>
      <p:pic>
        <p:nvPicPr>
          <p:cNvPr id="251" name="Image 245" descr="preencoded.png"/>
          <p:cNvPicPr>
            <a:picLocks noChangeAspect="1"/>
          </p:cNvPicPr>
          <p:nvPr/>
        </p:nvPicPr>
        <p:blipFill>
          <a:blip r:embed="rId248"/>
          <a:stretch>
            <a:fillRect/>
          </a:stretch>
        </p:blipFill>
        <p:spPr>
          <a:xfrm>
            <a:off x="17283396" y="7078948"/>
            <a:ext cx="86717" cy="81111"/>
          </a:xfrm>
          <a:prstGeom prst="rect">
            <a:avLst/>
          </a:prstGeom>
        </p:spPr>
      </p:pic>
      <p:pic>
        <p:nvPicPr>
          <p:cNvPr id="252" name="Image 246" descr="preencoded.png"/>
          <p:cNvPicPr>
            <a:picLocks noChangeAspect="1"/>
          </p:cNvPicPr>
          <p:nvPr/>
        </p:nvPicPr>
        <p:blipFill>
          <a:blip r:embed="rId249"/>
          <a:stretch>
            <a:fillRect/>
          </a:stretch>
        </p:blipFill>
        <p:spPr>
          <a:xfrm>
            <a:off x="17274173" y="7040885"/>
            <a:ext cx="56740" cy="54260"/>
          </a:xfrm>
          <a:prstGeom prst="rect">
            <a:avLst/>
          </a:prstGeom>
        </p:spPr>
      </p:pic>
      <p:pic>
        <p:nvPicPr>
          <p:cNvPr id="253" name="Image 247" descr="preencoded.png"/>
          <p:cNvPicPr>
            <a:picLocks noChangeAspect="1"/>
          </p:cNvPicPr>
          <p:nvPr/>
        </p:nvPicPr>
        <p:blipFill>
          <a:blip r:embed="rId250"/>
          <a:stretch>
            <a:fillRect/>
          </a:stretch>
        </p:blipFill>
        <p:spPr>
          <a:xfrm>
            <a:off x="15160441" y="7559849"/>
            <a:ext cx="156103" cy="144301"/>
          </a:xfrm>
          <a:prstGeom prst="rect">
            <a:avLst/>
          </a:prstGeom>
        </p:spPr>
      </p:pic>
      <p:pic>
        <p:nvPicPr>
          <p:cNvPr id="254" name="Image 248" descr="preencoded.png"/>
          <p:cNvPicPr>
            <a:picLocks noChangeAspect="1"/>
          </p:cNvPicPr>
          <p:nvPr/>
        </p:nvPicPr>
        <p:blipFill>
          <a:blip r:embed="rId251"/>
          <a:stretch>
            <a:fillRect/>
          </a:stretch>
        </p:blipFill>
        <p:spPr>
          <a:xfrm>
            <a:off x="15296861" y="7673653"/>
            <a:ext cx="59526" cy="55290"/>
          </a:xfrm>
          <a:prstGeom prst="rect">
            <a:avLst/>
          </a:prstGeom>
        </p:spPr>
      </p:pic>
      <p:pic>
        <p:nvPicPr>
          <p:cNvPr id="255" name="Image 249" descr="preencoded.png"/>
          <p:cNvPicPr>
            <a:picLocks noChangeAspect="1"/>
          </p:cNvPicPr>
          <p:nvPr/>
        </p:nvPicPr>
        <p:blipFill>
          <a:blip r:embed="rId252"/>
          <a:stretch>
            <a:fillRect/>
          </a:stretch>
        </p:blipFill>
        <p:spPr>
          <a:xfrm>
            <a:off x="15398264" y="7928694"/>
            <a:ext cx="48332" cy="106176"/>
          </a:xfrm>
          <a:prstGeom prst="rect">
            <a:avLst/>
          </a:prstGeom>
        </p:spPr>
      </p:pic>
      <p:pic>
        <p:nvPicPr>
          <p:cNvPr id="256" name="Image 250" descr="preencoded.png"/>
          <p:cNvPicPr>
            <a:picLocks noChangeAspect="1"/>
          </p:cNvPicPr>
          <p:nvPr/>
        </p:nvPicPr>
        <p:blipFill>
          <a:blip r:embed="rId253"/>
          <a:stretch>
            <a:fillRect/>
          </a:stretch>
        </p:blipFill>
        <p:spPr>
          <a:xfrm>
            <a:off x="17511021" y="6515881"/>
            <a:ext cx="369862" cy="130547"/>
          </a:xfrm>
          <a:prstGeom prst="rect">
            <a:avLst/>
          </a:prstGeom>
        </p:spPr>
      </p:pic>
      <p:pic>
        <p:nvPicPr>
          <p:cNvPr id="257" name="Image 251" descr="preencoded.png"/>
          <p:cNvPicPr>
            <a:picLocks noChangeAspect="1"/>
          </p:cNvPicPr>
          <p:nvPr/>
        </p:nvPicPr>
        <p:blipFill>
          <a:blip r:embed="rId254"/>
          <a:stretch>
            <a:fillRect/>
          </a:stretch>
        </p:blipFill>
        <p:spPr>
          <a:xfrm>
            <a:off x="16128695" y="9914359"/>
            <a:ext cx="293149" cy="262248"/>
          </a:xfrm>
          <a:prstGeom prst="rect">
            <a:avLst/>
          </a:prstGeom>
        </p:spPr>
      </p:pic>
      <p:pic>
        <p:nvPicPr>
          <p:cNvPr id="258" name="Image 252" descr="preencoded.png"/>
          <p:cNvPicPr>
            <a:picLocks noChangeAspect="1"/>
          </p:cNvPicPr>
          <p:nvPr/>
        </p:nvPicPr>
        <p:blipFill>
          <a:blip r:embed="rId255"/>
          <a:stretch>
            <a:fillRect/>
          </a:stretch>
        </p:blipFill>
        <p:spPr>
          <a:xfrm>
            <a:off x="16310833" y="9976061"/>
            <a:ext cx="207891" cy="250589"/>
          </a:xfrm>
          <a:prstGeom prst="rect">
            <a:avLst/>
          </a:prstGeom>
        </p:spPr>
      </p:pic>
      <p:pic>
        <p:nvPicPr>
          <p:cNvPr id="259" name="Image 253" descr="preencoded.png"/>
          <p:cNvPicPr>
            <a:picLocks noChangeAspect="1"/>
          </p:cNvPicPr>
          <p:nvPr/>
        </p:nvPicPr>
        <p:blipFill>
          <a:blip r:embed="rId256"/>
          <a:stretch>
            <a:fillRect/>
          </a:stretch>
        </p:blipFill>
        <p:spPr>
          <a:xfrm>
            <a:off x="16233999" y="9827456"/>
            <a:ext cx="170749" cy="105035"/>
          </a:xfrm>
          <a:prstGeom prst="rect">
            <a:avLst/>
          </a:prstGeom>
        </p:spPr>
      </p:pic>
      <p:pic>
        <p:nvPicPr>
          <p:cNvPr id="260" name="Image 254" descr="preencoded.png"/>
          <p:cNvPicPr>
            <a:picLocks noChangeAspect="1"/>
          </p:cNvPicPr>
          <p:nvPr/>
        </p:nvPicPr>
        <p:blipFill>
          <a:blip r:embed="rId257"/>
          <a:stretch>
            <a:fillRect/>
          </a:stretch>
        </p:blipFill>
        <p:spPr>
          <a:xfrm>
            <a:off x="16157332" y="9748428"/>
            <a:ext cx="109745" cy="140667"/>
          </a:xfrm>
          <a:prstGeom prst="rect">
            <a:avLst/>
          </a:prstGeom>
        </p:spPr>
      </p:pic>
      <p:pic>
        <p:nvPicPr>
          <p:cNvPr id="261" name="Image 255" descr="preencoded.png"/>
          <p:cNvPicPr>
            <a:picLocks noChangeAspect="1"/>
          </p:cNvPicPr>
          <p:nvPr/>
        </p:nvPicPr>
        <p:blipFill>
          <a:blip r:embed="rId258"/>
          <a:stretch>
            <a:fillRect/>
          </a:stretch>
        </p:blipFill>
        <p:spPr>
          <a:xfrm>
            <a:off x="16798644" y="10106794"/>
            <a:ext cx="106627" cy="95238"/>
          </a:xfrm>
          <a:prstGeom prst="rect">
            <a:avLst/>
          </a:prstGeom>
        </p:spPr>
      </p:pic>
      <p:pic>
        <p:nvPicPr>
          <p:cNvPr id="262" name="Image 256" descr="preencoded.png"/>
          <p:cNvPicPr>
            <a:picLocks noChangeAspect="1"/>
          </p:cNvPicPr>
          <p:nvPr/>
        </p:nvPicPr>
        <p:blipFill>
          <a:blip r:embed="rId259"/>
          <a:stretch>
            <a:fillRect/>
          </a:stretch>
        </p:blipFill>
        <p:spPr>
          <a:xfrm>
            <a:off x="16471903" y="9913640"/>
            <a:ext cx="109825" cy="74699"/>
          </a:xfrm>
          <a:prstGeom prst="rect">
            <a:avLst/>
          </a:prstGeom>
        </p:spPr>
      </p:pic>
      <p:pic>
        <p:nvPicPr>
          <p:cNvPr id="263" name="Image 257" descr="preencoded.png"/>
          <p:cNvPicPr>
            <a:picLocks noChangeAspect="1"/>
          </p:cNvPicPr>
          <p:nvPr/>
        </p:nvPicPr>
        <p:blipFill>
          <a:blip r:embed="rId260"/>
          <a:stretch>
            <a:fillRect/>
          </a:stretch>
        </p:blipFill>
        <p:spPr>
          <a:xfrm>
            <a:off x="16267255" y="9811767"/>
            <a:ext cx="137493" cy="81248"/>
          </a:xfrm>
          <a:prstGeom prst="rect">
            <a:avLst/>
          </a:prstGeom>
        </p:spPr>
      </p:pic>
      <p:pic>
        <p:nvPicPr>
          <p:cNvPr id="264" name="Image 258" descr="preencoded.png"/>
          <p:cNvPicPr>
            <a:picLocks noChangeAspect="1"/>
          </p:cNvPicPr>
          <p:nvPr/>
        </p:nvPicPr>
        <p:blipFill>
          <a:blip r:embed="rId261"/>
          <a:stretch>
            <a:fillRect/>
          </a:stretch>
        </p:blipFill>
        <p:spPr>
          <a:xfrm>
            <a:off x="13637459" y="9289083"/>
            <a:ext cx="74203" cy="97681"/>
          </a:xfrm>
          <a:prstGeom prst="rect">
            <a:avLst/>
          </a:prstGeom>
        </p:spPr>
      </p:pic>
      <p:pic>
        <p:nvPicPr>
          <p:cNvPr id="265" name="Image 259" descr="preencoded.png"/>
          <p:cNvPicPr>
            <a:picLocks noChangeAspect="1"/>
          </p:cNvPicPr>
          <p:nvPr/>
        </p:nvPicPr>
        <p:blipFill>
          <a:blip r:embed="rId262"/>
          <a:stretch>
            <a:fillRect/>
          </a:stretch>
        </p:blipFill>
        <p:spPr>
          <a:xfrm>
            <a:off x="13697786" y="8970057"/>
            <a:ext cx="56000" cy="76932"/>
          </a:xfrm>
          <a:prstGeom prst="rect">
            <a:avLst/>
          </a:prstGeom>
        </p:spPr>
      </p:pic>
      <p:pic>
        <p:nvPicPr>
          <p:cNvPr id="266" name="Image 260" descr="preencoded.png"/>
          <p:cNvPicPr>
            <a:picLocks noChangeAspect="1"/>
          </p:cNvPicPr>
          <p:nvPr/>
        </p:nvPicPr>
        <p:blipFill>
          <a:blip r:embed="rId263"/>
          <a:stretch>
            <a:fillRect/>
          </a:stretch>
        </p:blipFill>
        <p:spPr>
          <a:xfrm>
            <a:off x="17143511" y="8840701"/>
            <a:ext cx="49142" cy="75319"/>
          </a:xfrm>
          <a:prstGeom prst="rect">
            <a:avLst/>
          </a:prstGeom>
        </p:spPr>
      </p:pic>
      <p:pic>
        <p:nvPicPr>
          <p:cNvPr id="267" name="Image 261" descr="preencoded.png"/>
          <p:cNvPicPr>
            <a:picLocks noChangeAspect="1"/>
          </p:cNvPicPr>
          <p:nvPr/>
        </p:nvPicPr>
        <p:blipFill>
          <a:blip r:embed="rId264"/>
          <a:stretch>
            <a:fillRect/>
          </a:stretch>
        </p:blipFill>
        <p:spPr>
          <a:xfrm>
            <a:off x="17265137" y="8885151"/>
            <a:ext cx="49653" cy="72058"/>
          </a:xfrm>
          <a:prstGeom prst="rect">
            <a:avLst/>
          </a:prstGeom>
        </p:spPr>
      </p:pic>
      <p:pic>
        <p:nvPicPr>
          <p:cNvPr id="268" name="Image 262" descr="preencoded.png"/>
          <p:cNvPicPr>
            <a:picLocks noChangeAspect="1"/>
          </p:cNvPicPr>
          <p:nvPr/>
        </p:nvPicPr>
        <p:blipFill>
          <a:blip r:embed="rId265"/>
          <a:stretch>
            <a:fillRect/>
          </a:stretch>
        </p:blipFill>
        <p:spPr>
          <a:xfrm>
            <a:off x="15994819" y="12293426"/>
            <a:ext cx="222099" cy="120576"/>
          </a:xfrm>
          <a:prstGeom prst="rect">
            <a:avLst/>
          </a:prstGeom>
        </p:spPr>
      </p:pic>
      <p:pic>
        <p:nvPicPr>
          <p:cNvPr id="269" name="Image 263" descr="preencoded.png"/>
          <p:cNvPicPr>
            <a:picLocks noChangeAspect="1"/>
          </p:cNvPicPr>
          <p:nvPr/>
        </p:nvPicPr>
        <p:blipFill>
          <a:blip r:embed="rId266"/>
          <a:stretch>
            <a:fillRect/>
          </a:stretch>
        </p:blipFill>
        <p:spPr>
          <a:xfrm>
            <a:off x="15938019" y="12435346"/>
            <a:ext cx="111524" cy="87635"/>
          </a:xfrm>
          <a:prstGeom prst="rect">
            <a:avLst/>
          </a:prstGeom>
        </p:spPr>
      </p:pic>
      <p:pic>
        <p:nvPicPr>
          <p:cNvPr id="270" name="Image 264" descr="preencoded.png"/>
          <p:cNvPicPr>
            <a:picLocks noChangeAspect="1"/>
          </p:cNvPicPr>
          <p:nvPr/>
        </p:nvPicPr>
        <p:blipFill>
          <a:blip r:embed="rId267"/>
          <a:stretch>
            <a:fillRect/>
          </a:stretch>
        </p:blipFill>
        <p:spPr>
          <a:xfrm>
            <a:off x="16596491" y="8944732"/>
            <a:ext cx="252574" cy="124668"/>
          </a:xfrm>
          <a:prstGeom prst="rect">
            <a:avLst/>
          </a:prstGeom>
        </p:spPr>
      </p:pic>
      <p:pic>
        <p:nvPicPr>
          <p:cNvPr id="271" name="Image 265" descr="preencoded.png"/>
          <p:cNvPicPr>
            <a:picLocks noChangeAspect="1"/>
          </p:cNvPicPr>
          <p:nvPr/>
        </p:nvPicPr>
        <p:blipFill>
          <a:blip r:embed="rId268"/>
          <a:stretch>
            <a:fillRect/>
          </a:stretch>
        </p:blipFill>
        <p:spPr>
          <a:xfrm>
            <a:off x="15923256" y="12292930"/>
            <a:ext cx="115793" cy="72703"/>
          </a:xfrm>
          <a:prstGeom prst="rect">
            <a:avLst/>
          </a:prstGeom>
        </p:spPr>
      </p:pic>
      <p:pic>
        <p:nvPicPr>
          <p:cNvPr id="272" name="Image 266" descr="preencoded.png"/>
          <p:cNvPicPr>
            <a:picLocks noChangeAspect="1"/>
          </p:cNvPicPr>
          <p:nvPr/>
        </p:nvPicPr>
        <p:blipFill>
          <a:blip r:embed="rId269"/>
          <a:stretch>
            <a:fillRect/>
          </a:stretch>
        </p:blipFill>
        <p:spPr>
          <a:xfrm>
            <a:off x="16137708" y="6763941"/>
            <a:ext cx="127056" cy="304614"/>
          </a:xfrm>
          <a:prstGeom prst="rect">
            <a:avLst/>
          </a:prstGeom>
        </p:spPr>
      </p:pic>
      <p:pic>
        <p:nvPicPr>
          <p:cNvPr id="273" name="Image 267" descr="preencoded.png"/>
          <p:cNvPicPr>
            <a:picLocks noChangeAspect="1"/>
          </p:cNvPicPr>
          <p:nvPr/>
        </p:nvPicPr>
        <p:blipFill>
          <a:blip r:embed="rId270"/>
          <a:stretch>
            <a:fillRect/>
          </a:stretch>
        </p:blipFill>
        <p:spPr>
          <a:xfrm>
            <a:off x="16091526" y="11608879"/>
            <a:ext cx="114332" cy="110443"/>
          </a:xfrm>
          <a:prstGeom prst="rect">
            <a:avLst/>
          </a:prstGeom>
        </p:spPr>
      </p:pic>
      <p:pic>
        <p:nvPicPr>
          <p:cNvPr id="274" name="Image 268" descr="preencoded.png"/>
          <p:cNvPicPr>
            <a:picLocks noChangeAspect="1"/>
          </p:cNvPicPr>
          <p:nvPr/>
        </p:nvPicPr>
        <p:blipFill>
          <a:blip r:embed="rId271"/>
          <a:stretch>
            <a:fillRect/>
          </a:stretch>
        </p:blipFill>
        <p:spPr>
          <a:xfrm>
            <a:off x="13643329" y="10701226"/>
            <a:ext cx="103520" cy="44462"/>
          </a:xfrm>
          <a:prstGeom prst="rect">
            <a:avLst/>
          </a:prstGeom>
        </p:spPr>
      </p:pic>
      <p:pic>
        <p:nvPicPr>
          <p:cNvPr id="275" name="Image 269" descr="preencoded.png"/>
          <p:cNvPicPr>
            <a:picLocks noChangeAspect="1"/>
          </p:cNvPicPr>
          <p:nvPr/>
        </p:nvPicPr>
        <p:blipFill>
          <a:blip r:embed="rId272"/>
          <a:stretch>
            <a:fillRect/>
          </a:stretch>
        </p:blipFill>
        <p:spPr>
          <a:xfrm>
            <a:off x="17367708" y="6599994"/>
            <a:ext cx="464619" cy="339378"/>
          </a:xfrm>
          <a:prstGeom prst="rect">
            <a:avLst/>
          </a:prstGeom>
        </p:spPr>
      </p:pic>
      <p:pic>
        <p:nvPicPr>
          <p:cNvPr id="276" name="Image 270" descr="preencoded.png"/>
          <p:cNvPicPr>
            <a:picLocks noChangeAspect="1"/>
          </p:cNvPicPr>
          <p:nvPr/>
        </p:nvPicPr>
        <p:blipFill>
          <a:blip r:embed="rId273"/>
          <a:stretch>
            <a:fillRect/>
          </a:stretch>
        </p:blipFill>
        <p:spPr>
          <a:xfrm>
            <a:off x="14093516" y="10464081"/>
            <a:ext cx="351309" cy="178383"/>
          </a:xfrm>
          <a:prstGeom prst="rect">
            <a:avLst/>
          </a:prstGeom>
        </p:spPr>
      </p:pic>
      <p:pic>
        <p:nvPicPr>
          <p:cNvPr id="277" name="Image 271" descr="preencoded.png"/>
          <p:cNvPicPr>
            <a:picLocks noChangeAspect="1"/>
          </p:cNvPicPr>
          <p:nvPr/>
        </p:nvPicPr>
        <p:blipFill>
          <a:blip r:embed="rId274"/>
          <a:stretch>
            <a:fillRect/>
          </a:stretch>
        </p:blipFill>
        <p:spPr>
          <a:xfrm>
            <a:off x="14122330" y="10520970"/>
            <a:ext cx="160797" cy="126355"/>
          </a:xfrm>
          <a:prstGeom prst="rect">
            <a:avLst/>
          </a:prstGeom>
        </p:spPr>
      </p:pic>
      <p:pic>
        <p:nvPicPr>
          <p:cNvPr id="278" name="Image 272" descr="preencoded.png"/>
          <p:cNvPicPr>
            <a:picLocks noChangeAspect="1"/>
          </p:cNvPicPr>
          <p:nvPr/>
        </p:nvPicPr>
        <p:blipFill>
          <a:blip r:embed="rId275"/>
          <a:stretch>
            <a:fillRect/>
          </a:stretch>
        </p:blipFill>
        <p:spPr>
          <a:xfrm>
            <a:off x="14227498" y="10513380"/>
            <a:ext cx="158079" cy="87288"/>
          </a:xfrm>
          <a:prstGeom prst="rect">
            <a:avLst/>
          </a:prstGeom>
        </p:spPr>
      </p:pic>
      <p:pic>
        <p:nvPicPr>
          <p:cNvPr id="279" name="Image 273" descr="preencoded.png"/>
          <p:cNvPicPr>
            <a:picLocks noChangeAspect="1"/>
          </p:cNvPicPr>
          <p:nvPr/>
        </p:nvPicPr>
        <p:blipFill>
          <a:blip r:embed="rId276"/>
          <a:stretch>
            <a:fillRect/>
          </a:stretch>
        </p:blipFill>
        <p:spPr>
          <a:xfrm>
            <a:off x="17306380" y="6705997"/>
            <a:ext cx="393433" cy="221878"/>
          </a:xfrm>
          <a:prstGeom prst="rect">
            <a:avLst/>
          </a:prstGeom>
        </p:spPr>
      </p:pic>
      <p:pic>
        <p:nvPicPr>
          <p:cNvPr id="280" name="Image 274" descr="preencoded.png"/>
          <p:cNvPicPr>
            <a:picLocks noChangeAspect="1"/>
          </p:cNvPicPr>
          <p:nvPr/>
        </p:nvPicPr>
        <p:blipFill>
          <a:blip r:embed="rId277"/>
          <a:stretch>
            <a:fillRect/>
          </a:stretch>
        </p:blipFill>
        <p:spPr>
          <a:xfrm>
            <a:off x="17261722" y="6849393"/>
            <a:ext cx="403585" cy="117698"/>
          </a:xfrm>
          <a:prstGeom prst="rect">
            <a:avLst/>
          </a:prstGeom>
        </p:spPr>
      </p:pic>
      <p:pic>
        <p:nvPicPr>
          <p:cNvPr id="281" name="Image 275" descr="preencoded.png"/>
          <p:cNvPicPr>
            <a:picLocks noChangeAspect="1"/>
          </p:cNvPicPr>
          <p:nvPr/>
        </p:nvPicPr>
        <p:blipFill>
          <a:blip r:embed="rId278"/>
          <a:stretch>
            <a:fillRect/>
          </a:stretch>
        </p:blipFill>
        <p:spPr>
          <a:xfrm>
            <a:off x="14935726" y="11709536"/>
            <a:ext cx="263068" cy="186742"/>
          </a:xfrm>
          <a:prstGeom prst="rect">
            <a:avLst/>
          </a:prstGeom>
        </p:spPr>
      </p:pic>
      <p:pic>
        <p:nvPicPr>
          <p:cNvPr id="282" name="Image 276" descr="preencoded.png"/>
          <p:cNvPicPr>
            <a:picLocks noChangeAspect="1"/>
          </p:cNvPicPr>
          <p:nvPr/>
        </p:nvPicPr>
        <p:blipFill>
          <a:blip r:embed="rId279"/>
          <a:stretch>
            <a:fillRect/>
          </a:stretch>
        </p:blipFill>
        <p:spPr>
          <a:xfrm>
            <a:off x="15356836" y="11528809"/>
            <a:ext cx="116655" cy="119757"/>
          </a:xfrm>
          <a:prstGeom prst="rect">
            <a:avLst/>
          </a:prstGeom>
        </p:spPr>
      </p:pic>
      <p:pic>
        <p:nvPicPr>
          <p:cNvPr id="283" name="Image 277" descr="preencoded.png"/>
          <p:cNvPicPr>
            <a:picLocks noChangeAspect="1"/>
          </p:cNvPicPr>
          <p:nvPr/>
        </p:nvPicPr>
        <p:blipFill>
          <a:blip r:embed="rId280"/>
          <a:stretch>
            <a:fillRect/>
          </a:stretch>
        </p:blipFill>
        <p:spPr>
          <a:xfrm>
            <a:off x="15096607" y="11576695"/>
            <a:ext cx="96946" cy="90450"/>
          </a:xfrm>
          <a:prstGeom prst="rect">
            <a:avLst/>
          </a:prstGeom>
        </p:spPr>
      </p:pic>
      <p:pic>
        <p:nvPicPr>
          <p:cNvPr id="284" name="Image 278" descr="preencoded.png"/>
          <p:cNvPicPr>
            <a:picLocks noChangeAspect="1"/>
          </p:cNvPicPr>
          <p:nvPr/>
        </p:nvPicPr>
        <p:blipFill>
          <a:blip r:embed="rId281"/>
          <a:stretch>
            <a:fillRect/>
          </a:stretch>
        </p:blipFill>
        <p:spPr>
          <a:xfrm>
            <a:off x="15385380" y="11504972"/>
            <a:ext cx="141584" cy="49324"/>
          </a:xfrm>
          <a:prstGeom prst="rect">
            <a:avLst/>
          </a:prstGeom>
        </p:spPr>
      </p:pic>
      <p:pic>
        <p:nvPicPr>
          <p:cNvPr id="285" name="Image 279" descr="preencoded.png"/>
          <p:cNvPicPr>
            <a:picLocks noChangeAspect="1"/>
          </p:cNvPicPr>
          <p:nvPr/>
        </p:nvPicPr>
        <p:blipFill>
          <a:blip r:embed="rId282"/>
          <a:stretch>
            <a:fillRect/>
          </a:stretch>
        </p:blipFill>
        <p:spPr>
          <a:xfrm>
            <a:off x="15996360" y="9821106"/>
            <a:ext cx="181071" cy="116917"/>
          </a:xfrm>
          <a:prstGeom prst="rect">
            <a:avLst/>
          </a:prstGeom>
        </p:spPr>
      </p:pic>
      <p:pic>
        <p:nvPicPr>
          <p:cNvPr id="286" name="Image 280" descr="preencoded.png"/>
          <p:cNvPicPr>
            <a:picLocks noChangeAspect="1"/>
          </p:cNvPicPr>
          <p:nvPr/>
        </p:nvPicPr>
        <p:blipFill>
          <a:blip r:embed="rId283"/>
          <a:stretch>
            <a:fillRect/>
          </a:stretch>
        </p:blipFill>
        <p:spPr>
          <a:xfrm>
            <a:off x="17359017" y="7113091"/>
            <a:ext cx="520623" cy="94097"/>
          </a:xfrm>
          <a:prstGeom prst="rect">
            <a:avLst/>
          </a:prstGeom>
        </p:spPr>
      </p:pic>
      <p:pic>
        <p:nvPicPr>
          <p:cNvPr id="287" name="Image 281" descr="preencoded.png"/>
          <p:cNvPicPr>
            <a:picLocks noChangeAspect="1"/>
          </p:cNvPicPr>
          <p:nvPr/>
        </p:nvPicPr>
        <p:blipFill>
          <a:blip r:embed="rId284"/>
          <a:stretch>
            <a:fillRect/>
          </a:stretch>
        </p:blipFill>
        <p:spPr>
          <a:xfrm>
            <a:off x="14493519" y="7765976"/>
            <a:ext cx="199772" cy="162012"/>
          </a:xfrm>
          <a:prstGeom prst="rect">
            <a:avLst/>
          </a:prstGeom>
        </p:spPr>
      </p:pic>
      <p:pic>
        <p:nvPicPr>
          <p:cNvPr id="288" name="Image 282" descr="preencoded.png"/>
          <p:cNvPicPr>
            <a:picLocks noChangeAspect="1"/>
          </p:cNvPicPr>
          <p:nvPr/>
        </p:nvPicPr>
        <p:blipFill>
          <a:blip r:embed="rId285"/>
          <a:stretch>
            <a:fillRect/>
          </a:stretch>
        </p:blipFill>
        <p:spPr>
          <a:xfrm>
            <a:off x="14600977" y="7733953"/>
            <a:ext cx="236566" cy="147786"/>
          </a:xfrm>
          <a:prstGeom prst="rect">
            <a:avLst/>
          </a:prstGeom>
        </p:spPr>
      </p:pic>
      <p:pic>
        <p:nvPicPr>
          <p:cNvPr id="289" name="Image 283" descr="preencoded.png"/>
          <p:cNvPicPr>
            <a:picLocks noChangeAspect="1"/>
          </p:cNvPicPr>
          <p:nvPr/>
        </p:nvPicPr>
        <p:blipFill>
          <a:blip r:embed="rId286"/>
          <a:stretch>
            <a:fillRect/>
          </a:stretch>
        </p:blipFill>
        <p:spPr>
          <a:xfrm>
            <a:off x="16787167" y="9018724"/>
            <a:ext cx="230697" cy="69069"/>
          </a:xfrm>
          <a:prstGeom prst="rect">
            <a:avLst/>
          </a:prstGeom>
        </p:spPr>
      </p:pic>
      <p:pic>
        <p:nvPicPr>
          <p:cNvPr id="290" name="Image 284" descr="preencoded.png"/>
          <p:cNvPicPr>
            <a:picLocks noChangeAspect="1"/>
          </p:cNvPicPr>
          <p:nvPr/>
        </p:nvPicPr>
        <p:blipFill>
          <a:blip r:embed="rId287"/>
          <a:stretch>
            <a:fillRect/>
          </a:stretch>
        </p:blipFill>
        <p:spPr>
          <a:xfrm>
            <a:off x="16620503" y="9043863"/>
            <a:ext cx="126998" cy="48741"/>
          </a:xfrm>
          <a:prstGeom prst="rect">
            <a:avLst/>
          </a:prstGeom>
        </p:spPr>
      </p:pic>
      <p:pic>
        <p:nvPicPr>
          <p:cNvPr id="291" name="Image 285" descr="preencoded.png"/>
          <p:cNvPicPr>
            <a:picLocks noChangeAspect="1"/>
          </p:cNvPicPr>
          <p:nvPr/>
        </p:nvPicPr>
        <p:blipFill>
          <a:blip r:embed="rId288"/>
          <a:stretch>
            <a:fillRect/>
          </a:stretch>
        </p:blipFill>
        <p:spPr>
          <a:xfrm>
            <a:off x="14316330" y="7634213"/>
            <a:ext cx="79644" cy="93886"/>
          </a:xfrm>
          <a:prstGeom prst="rect">
            <a:avLst/>
          </a:prstGeom>
        </p:spPr>
      </p:pic>
      <p:pic>
        <p:nvPicPr>
          <p:cNvPr id="292" name="Image 286" descr="preencoded.png"/>
          <p:cNvPicPr>
            <a:picLocks noChangeAspect="1"/>
          </p:cNvPicPr>
          <p:nvPr/>
        </p:nvPicPr>
        <p:blipFill>
          <a:blip r:embed="rId289"/>
          <a:stretch>
            <a:fillRect/>
          </a:stretch>
        </p:blipFill>
        <p:spPr>
          <a:xfrm>
            <a:off x="16122788" y="9799464"/>
            <a:ext cx="62319" cy="70433"/>
          </a:xfrm>
          <a:prstGeom prst="rect">
            <a:avLst/>
          </a:prstGeom>
        </p:spPr>
      </p:pic>
      <p:pic>
        <p:nvPicPr>
          <p:cNvPr id="293" name="Image 287" descr="preencoded.png"/>
          <p:cNvPicPr>
            <a:picLocks noChangeAspect="1"/>
          </p:cNvPicPr>
          <p:nvPr/>
        </p:nvPicPr>
        <p:blipFill>
          <a:blip r:embed="rId290"/>
          <a:stretch>
            <a:fillRect/>
          </a:stretch>
        </p:blipFill>
        <p:spPr>
          <a:xfrm>
            <a:off x="16098461" y="6655544"/>
            <a:ext cx="191436" cy="249287"/>
          </a:xfrm>
          <a:prstGeom prst="rect">
            <a:avLst/>
          </a:prstGeom>
        </p:spPr>
      </p:pic>
      <p:pic>
        <p:nvPicPr>
          <p:cNvPr id="294" name="Image 288" descr="preencoded.png"/>
          <p:cNvPicPr>
            <a:picLocks noChangeAspect="1"/>
          </p:cNvPicPr>
          <p:nvPr/>
        </p:nvPicPr>
        <p:blipFill>
          <a:blip r:embed="rId291"/>
          <a:stretch>
            <a:fillRect/>
          </a:stretch>
        </p:blipFill>
        <p:spPr>
          <a:xfrm>
            <a:off x="16052883" y="6695678"/>
            <a:ext cx="57135" cy="75133"/>
          </a:xfrm>
          <a:prstGeom prst="rect">
            <a:avLst/>
          </a:prstGeom>
        </p:spPr>
      </p:pic>
      <p:pic>
        <p:nvPicPr>
          <p:cNvPr id="295" name="Image 289" descr="preencoded.png"/>
          <p:cNvPicPr>
            <a:picLocks noChangeAspect="1"/>
          </p:cNvPicPr>
          <p:nvPr/>
        </p:nvPicPr>
        <p:blipFill>
          <a:blip r:embed="rId292"/>
          <a:stretch>
            <a:fillRect/>
          </a:stretch>
        </p:blipFill>
        <p:spPr>
          <a:xfrm>
            <a:off x="14915449" y="11736760"/>
            <a:ext cx="97517" cy="150453"/>
          </a:xfrm>
          <a:prstGeom prst="rect">
            <a:avLst/>
          </a:prstGeom>
        </p:spPr>
      </p:pic>
      <p:pic>
        <p:nvPicPr>
          <p:cNvPr id="296" name="Image 290" descr="preencoded.png"/>
          <p:cNvPicPr>
            <a:picLocks noChangeAspect="1"/>
          </p:cNvPicPr>
          <p:nvPr/>
        </p:nvPicPr>
        <p:blipFill>
          <a:blip r:embed="rId293"/>
          <a:stretch>
            <a:fillRect/>
          </a:stretch>
        </p:blipFill>
        <p:spPr>
          <a:xfrm>
            <a:off x="17749973" y="6881180"/>
            <a:ext cx="178047" cy="72864"/>
          </a:xfrm>
          <a:prstGeom prst="rect">
            <a:avLst/>
          </a:prstGeom>
        </p:spPr>
      </p:pic>
      <p:pic>
        <p:nvPicPr>
          <p:cNvPr id="297" name="Image 291" descr="preencoded.png"/>
          <p:cNvPicPr>
            <a:picLocks noChangeAspect="1"/>
          </p:cNvPicPr>
          <p:nvPr/>
        </p:nvPicPr>
        <p:blipFill>
          <a:blip r:embed="rId294"/>
          <a:stretch>
            <a:fillRect/>
          </a:stretch>
        </p:blipFill>
        <p:spPr>
          <a:xfrm>
            <a:off x="17754064" y="6590568"/>
            <a:ext cx="57985" cy="31663"/>
          </a:xfrm>
          <a:prstGeom prst="rect">
            <a:avLst/>
          </a:prstGeom>
        </p:spPr>
      </p:pic>
      <p:pic>
        <p:nvPicPr>
          <p:cNvPr id="298" name="Image 292" descr="preencoded.png"/>
          <p:cNvPicPr>
            <a:picLocks noChangeAspect="1"/>
          </p:cNvPicPr>
          <p:nvPr/>
        </p:nvPicPr>
        <p:blipFill>
          <a:blip r:embed="rId295"/>
          <a:stretch>
            <a:fillRect/>
          </a:stretch>
        </p:blipFill>
        <p:spPr>
          <a:xfrm>
            <a:off x="17669742" y="6884901"/>
            <a:ext cx="617040" cy="359742"/>
          </a:xfrm>
          <a:prstGeom prst="rect">
            <a:avLst/>
          </a:prstGeom>
        </p:spPr>
      </p:pic>
      <p:pic>
        <p:nvPicPr>
          <p:cNvPr id="299" name="Image 293" descr="preencoded.png"/>
          <p:cNvPicPr>
            <a:picLocks noChangeAspect="1"/>
          </p:cNvPicPr>
          <p:nvPr/>
        </p:nvPicPr>
        <p:blipFill>
          <a:blip r:embed="rId296"/>
          <a:stretch>
            <a:fillRect/>
          </a:stretch>
        </p:blipFill>
        <p:spPr>
          <a:xfrm>
            <a:off x="17851003" y="6895939"/>
            <a:ext cx="291527" cy="160437"/>
          </a:xfrm>
          <a:prstGeom prst="rect">
            <a:avLst/>
          </a:prstGeom>
        </p:spPr>
      </p:pic>
      <p:pic>
        <p:nvPicPr>
          <p:cNvPr id="300" name="Image 294" descr="preencoded.png"/>
          <p:cNvPicPr>
            <a:picLocks noChangeAspect="1"/>
          </p:cNvPicPr>
          <p:nvPr/>
        </p:nvPicPr>
        <p:blipFill>
          <a:blip r:embed="rId297"/>
          <a:stretch>
            <a:fillRect/>
          </a:stretch>
        </p:blipFill>
        <p:spPr>
          <a:xfrm>
            <a:off x="17440303" y="7179605"/>
            <a:ext cx="344888" cy="64554"/>
          </a:xfrm>
          <a:prstGeom prst="rect">
            <a:avLst/>
          </a:prstGeom>
        </p:spPr>
      </p:pic>
      <p:pic>
        <p:nvPicPr>
          <p:cNvPr id="301" name="Image 295" descr="preencoded.png"/>
          <p:cNvPicPr>
            <a:picLocks noChangeAspect="1"/>
          </p:cNvPicPr>
          <p:nvPr/>
        </p:nvPicPr>
        <p:blipFill>
          <a:blip r:embed="rId298"/>
          <a:stretch>
            <a:fillRect/>
          </a:stretch>
        </p:blipFill>
        <p:spPr>
          <a:xfrm>
            <a:off x="14003336" y="10515476"/>
            <a:ext cx="144786" cy="50130"/>
          </a:xfrm>
          <a:prstGeom prst="rect">
            <a:avLst/>
          </a:prstGeom>
        </p:spPr>
      </p:pic>
      <p:pic>
        <p:nvPicPr>
          <p:cNvPr id="302" name="Image 296" descr="preencoded.png"/>
          <p:cNvPicPr>
            <a:picLocks noChangeAspect="1"/>
          </p:cNvPicPr>
          <p:nvPr/>
        </p:nvPicPr>
        <p:blipFill>
          <a:blip r:embed="rId299"/>
          <a:stretch>
            <a:fillRect/>
          </a:stretch>
        </p:blipFill>
        <p:spPr>
          <a:xfrm>
            <a:off x="17673134" y="6948946"/>
            <a:ext cx="219905" cy="139613"/>
          </a:xfrm>
          <a:prstGeom prst="rect">
            <a:avLst/>
          </a:prstGeom>
        </p:spPr>
      </p:pic>
      <p:pic>
        <p:nvPicPr>
          <p:cNvPr id="303" name="Image 297" descr="preencoded.png"/>
          <p:cNvPicPr>
            <a:picLocks noChangeAspect="1"/>
          </p:cNvPicPr>
          <p:nvPr/>
        </p:nvPicPr>
        <p:blipFill>
          <a:blip r:embed="rId300"/>
          <a:stretch>
            <a:fillRect/>
          </a:stretch>
        </p:blipFill>
        <p:spPr>
          <a:xfrm>
            <a:off x="17505936" y="6915671"/>
            <a:ext cx="303395" cy="75233"/>
          </a:xfrm>
          <a:prstGeom prst="rect">
            <a:avLst/>
          </a:prstGeom>
        </p:spPr>
      </p:pic>
      <p:pic>
        <p:nvPicPr>
          <p:cNvPr id="304" name="Image 298" descr="preencoded.png"/>
          <p:cNvPicPr>
            <a:picLocks noChangeAspect="1"/>
          </p:cNvPicPr>
          <p:nvPr/>
        </p:nvPicPr>
        <p:blipFill>
          <a:blip r:embed="rId301"/>
          <a:stretch>
            <a:fillRect/>
          </a:stretch>
        </p:blipFill>
        <p:spPr>
          <a:xfrm>
            <a:off x="17656236" y="7071519"/>
            <a:ext cx="222838" cy="84944"/>
          </a:xfrm>
          <a:prstGeom prst="rect">
            <a:avLst/>
          </a:prstGeom>
        </p:spPr>
      </p:pic>
      <p:pic>
        <p:nvPicPr>
          <p:cNvPr id="305" name="Image 299" descr="preencoded.png"/>
          <p:cNvPicPr>
            <a:picLocks noChangeAspect="1"/>
          </p:cNvPicPr>
          <p:nvPr/>
        </p:nvPicPr>
        <p:blipFill>
          <a:blip r:embed="rId302"/>
          <a:stretch>
            <a:fillRect/>
          </a:stretch>
        </p:blipFill>
        <p:spPr>
          <a:xfrm>
            <a:off x="17369333" y="7102723"/>
            <a:ext cx="75772" cy="64008"/>
          </a:xfrm>
          <a:prstGeom prst="rect">
            <a:avLst/>
          </a:prstGeom>
        </p:spPr>
      </p:pic>
      <p:pic>
        <p:nvPicPr>
          <p:cNvPr id="306" name="Image 300" descr="preencoded.png"/>
          <p:cNvPicPr>
            <a:picLocks noChangeAspect="1"/>
          </p:cNvPicPr>
          <p:nvPr/>
        </p:nvPicPr>
        <p:blipFill>
          <a:blip r:embed="rId303"/>
          <a:stretch>
            <a:fillRect/>
          </a:stretch>
        </p:blipFill>
        <p:spPr>
          <a:xfrm>
            <a:off x="17513460" y="6990904"/>
            <a:ext cx="43875" cy="60883"/>
          </a:xfrm>
          <a:prstGeom prst="rect">
            <a:avLst/>
          </a:prstGeom>
        </p:spPr>
      </p:pic>
      <p:pic>
        <p:nvPicPr>
          <p:cNvPr id="307" name="Image 301" descr="preencoded.png"/>
          <p:cNvPicPr>
            <a:picLocks noChangeAspect="1"/>
          </p:cNvPicPr>
          <p:nvPr/>
        </p:nvPicPr>
        <p:blipFill>
          <a:blip r:embed="rId304"/>
          <a:stretch>
            <a:fillRect/>
          </a:stretch>
        </p:blipFill>
        <p:spPr>
          <a:xfrm>
            <a:off x="17412555" y="7061857"/>
            <a:ext cx="52306" cy="34739"/>
          </a:xfrm>
          <a:prstGeom prst="rect">
            <a:avLst/>
          </a:prstGeom>
        </p:spPr>
      </p:pic>
      <p:pic>
        <p:nvPicPr>
          <p:cNvPr id="308" name="Image 302" descr="preencoded.png"/>
          <p:cNvPicPr>
            <a:picLocks noChangeAspect="1"/>
          </p:cNvPicPr>
          <p:nvPr/>
        </p:nvPicPr>
        <p:blipFill>
          <a:blip r:embed="rId305"/>
          <a:stretch>
            <a:fillRect/>
          </a:stretch>
        </p:blipFill>
        <p:spPr>
          <a:xfrm>
            <a:off x="17586333" y="6603268"/>
            <a:ext cx="91424" cy="47935"/>
          </a:xfrm>
          <a:prstGeom prst="rect">
            <a:avLst/>
          </a:prstGeom>
        </p:spPr>
      </p:pic>
      <p:pic>
        <p:nvPicPr>
          <p:cNvPr id="309" name="Image 303" descr="preencoded.png"/>
          <p:cNvPicPr>
            <a:picLocks noChangeAspect="1"/>
          </p:cNvPicPr>
          <p:nvPr/>
        </p:nvPicPr>
        <p:blipFill>
          <a:blip r:embed="rId306"/>
          <a:stretch>
            <a:fillRect/>
          </a:stretch>
        </p:blipFill>
        <p:spPr>
          <a:xfrm>
            <a:off x="17530660" y="6864003"/>
            <a:ext cx="144608" cy="64480"/>
          </a:xfrm>
          <a:prstGeom prst="rect">
            <a:avLst/>
          </a:prstGeom>
        </p:spPr>
      </p:pic>
      <p:pic>
        <p:nvPicPr>
          <p:cNvPr id="310" name="Image 304" descr="preencoded.png"/>
          <p:cNvPicPr>
            <a:picLocks noChangeAspect="1"/>
          </p:cNvPicPr>
          <p:nvPr/>
        </p:nvPicPr>
        <p:blipFill>
          <a:blip r:embed="rId307"/>
          <a:stretch>
            <a:fillRect/>
          </a:stretch>
        </p:blipFill>
        <p:spPr>
          <a:xfrm>
            <a:off x="17791772" y="6981205"/>
            <a:ext cx="203772" cy="159792"/>
          </a:xfrm>
          <a:prstGeom prst="rect">
            <a:avLst/>
          </a:prstGeom>
        </p:spPr>
      </p:pic>
      <p:pic>
        <p:nvPicPr>
          <p:cNvPr id="311" name="Image 305" descr="preencoded.png"/>
          <p:cNvPicPr>
            <a:picLocks noChangeAspect="1"/>
          </p:cNvPicPr>
          <p:nvPr/>
        </p:nvPicPr>
        <p:blipFill>
          <a:blip r:embed="rId308"/>
          <a:stretch>
            <a:fillRect/>
          </a:stretch>
        </p:blipFill>
        <p:spPr>
          <a:xfrm>
            <a:off x="17777721" y="6932575"/>
            <a:ext cx="293263" cy="182476"/>
          </a:xfrm>
          <a:prstGeom prst="rect">
            <a:avLst/>
          </a:prstGeom>
        </p:spPr>
      </p:pic>
      <p:pic>
        <p:nvPicPr>
          <p:cNvPr id="312" name="Image 306" descr="preencoded.png"/>
          <p:cNvPicPr>
            <a:picLocks noChangeAspect="1"/>
          </p:cNvPicPr>
          <p:nvPr/>
        </p:nvPicPr>
        <p:blipFill>
          <a:blip r:embed="rId309"/>
          <a:stretch>
            <a:fillRect/>
          </a:stretch>
        </p:blipFill>
        <p:spPr>
          <a:xfrm>
            <a:off x="17797464" y="6962341"/>
            <a:ext cx="90714" cy="37455"/>
          </a:xfrm>
          <a:prstGeom prst="rect">
            <a:avLst/>
          </a:prstGeom>
        </p:spPr>
      </p:pic>
      <p:pic>
        <p:nvPicPr>
          <p:cNvPr id="313" name="Image 307" descr="preencoded.png"/>
          <p:cNvPicPr>
            <a:picLocks noChangeAspect="1"/>
          </p:cNvPicPr>
          <p:nvPr/>
        </p:nvPicPr>
        <p:blipFill>
          <a:blip r:embed="rId310"/>
          <a:stretch>
            <a:fillRect/>
          </a:stretch>
        </p:blipFill>
        <p:spPr>
          <a:xfrm>
            <a:off x="16414882" y="7076641"/>
            <a:ext cx="601557" cy="2754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1297</Words>
  <Application>Microsoft Macintosh PowerPoint</Application>
  <PresentationFormat>Custom</PresentationFormat>
  <Paragraphs>235</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Dancing Script</vt:lpstr>
      <vt:lpstr>Dancing Script Regular</vt:lpstr>
      <vt:lpstr>Gloock</vt:lpstr>
      <vt:lpstr>Gloock Regular</vt:lpstr>
      <vt:lpstr>Montserrat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Truc Truc</cp:lastModifiedBy>
  <cp:revision>2</cp:revision>
  <dcterms:created xsi:type="dcterms:W3CDTF">2023-03-13T06:31:28Z</dcterms:created>
  <dcterms:modified xsi:type="dcterms:W3CDTF">2023-03-13T06:58:08Z</dcterms:modified>
</cp:coreProperties>
</file>