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8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3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74713-013E-0917-0524-E3B5B254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C589F3E-0332-AA3F-F5C3-B3A9B3B938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589F3E-0332-AA3F-F5C3-B3A9B3B938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1392B6-8FC2-C592-E829-9FAA1296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6DA471F-AD68-E8A1-3E35-E6B73C915D2B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35294796-5823-BF9F-3883-0518A61419DB}"/>
              </a:ext>
            </a:extLst>
          </p:cNvPr>
          <p:cNvCxnSpPr/>
          <p:nvPr/>
        </p:nvCxnSpPr>
        <p:spPr>
          <a:xfrm>
            <a:off x="4855541" y="3717780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C2260099-73A2-2729-60A3-2B941BDB0E11}"/>
              </a:ext>
            </a:extLst>
          </p:cNvPr>
          <p:cNvCxnSpPr/>
          <p:nvPr/>
        </p:nvCxnSpPr>
        <p:spPr>
          <a:xfrm>
            <a:off x="4855541" y="5350973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C72E10E1-DB71-9D35-955F-191D79B02029}"/>
              </a:ext>
            </a:extLst>
          </p:cNvPr>
          <p:cNvCxnSpPr/>
          <p:nvPr/>
        </p:nvCxnSpPr>
        <p:spPr>
          <a:xfrm>
            <a:off x="4855541" y="6984174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4763573E-1F28-9382-695E-9B948748B7B8}"/>
              </a:ext>
            </a:extLst>
          </p:cNvPr>
          <p:cNvSpPr txBox="1"/>
          <p:nvPr/>
        </p:nvSpPr>
        <p:spPr>
          <a:xfrm>
            <a:off x="824892" y="2211928"/>
            <a:ext cx="3854064" cy="13785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sz="2207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FF10A9-BC2C-34C2-BA82-8C67054E687C}"/>
              </a:ext>
            </a:extLst>
          </p:cNvPr>
          <p:cNvSpPr txBox="1">
            <a:spLocks/>
          </p:cNvSpPr>
          <p:nvPr/>
        </p:nvSpPr>
        <p:spPr bwMode="auto">
          <a:xfrm>
            <a:off x="4855545" y="273136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05782908-B525-86E2-3B80-7F9729867228}"/>
              </a:ext>
            </a:extLst>
          </p:cNvPr>
          <p:cNvSpPr txBox="1">
            <a:spLocks/>
          </p:cNvSpPr>
          <p:nvPr/>
        </p:nvSpPr>
        <p:spPr bwMode="auto">
          <a:xfrm>
            <a:off x="8075429" y="273136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18498154-B94F-754D-11F5-041E154685BE}"/>
              </a:ext>
            </a:extLst>
          </p:cNvPr>
          <p:cNvSpPr txBox="1">
            <a:spLocks/>
          </p:cNvSpPr>
          <p:nvPr/>
        </p:nvSpPr>
        <p:spPr bwMode="auto">
          <a:xfrm>
            <a:off x="11291577" y="273136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2983D1BF-FA5A-2071-9F84-20D6FF6565D8}"/>
              </a:ext>
            </a:extLst>
          </p:cNvPr>
          <p:cNvSpPr txBox="1">
            <a:spLocks/>
          </p:cNvSpPr>
          <p:nvPr/>
        </p:nvSpPr>
        <p:spPr bwMode="auto">
          <a:xfrm>
            <a:off x="14507723" y="273136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E60777AC-F352-EA9A-593D-6CA3D8B95543}"/>
              </a:ext>
            </a:extLst>
          </p:cNvPr>
          <p:cNvSpPr txBox="1"/>
          <p:nvPr/>
        </p:nvSpPr>
        <p:spPr>
          <a:xfrm>
            <a:off x="824892" y="3845125"/>
            <a:ext cx="3854064" cy="13785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F094E09E-3938-6B03-EED8-A9076950EE3D}"/>
              </a:ext>
            </a:extLst>
          </p:cNvPr>
          <p:cNvSpPr txBox="1">
            <a:spLocks/>
          </p:cNvSpPr>
          <p:nvPr/>
        </p:nvSpPr>
        <p:spPr bwMode="auto">
          <a:xfrm>
            <a:off x="4855545" y="4364560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6C05E49F-6401-9793-7507-D60884037E47}"/>
              </a:ext>
            </a:extLst>
          </p:cNvPr>
          <p:cNvSpPr txBox="1">
            <a:spLocks/>
          </p:cNvSpPr>
          <p:nvPr/>
        </p:nvSpPr>
        <p:spPr bwMode="auto">
          <a:xfrm>
            <a:off x="8075429" y="4364560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E694A6F4-A8F3-DF1B-9D26-B24758E98A02}"/>
              </a:ext>
            </a:extLst>
          </p:cNvPr>
          <p:cNvSpPr txBox="1">
            <a:spLocks/>
          </p:cNvSpPr>
          <p:nvPr/>
        </p:nvSpPr>
        <p:spPr bwMode="auto">
          <a:xfrm>
            <a:off x="11291577" y="4364560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05649F47-7EDF-3CED-3C77-C3A3F5B21C39}"/>
              </a:ext>
            </a:extLst>
          </p:cNvPr>
          <p:cNvSpPr txBox="1">
            <a:spLocks/>
          </p:cNvSpPr>
          <p:nvPr/>
        </p:nvSpPr>
        <p:spPr bwMode="auto">
          <a:xfrm>
            <a:off x="14507723" y="4364560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4BA391AE-0732-AAC3-2819-54773387B2A8}"/>
              </a:ext>
            </a:extLst>
          </p:cNvPr>
          <p:cNvSpPr txBox="1"/>
          <p:nvPr/>
        </p:nvSpPr>
        <p:spPr>
          <a:xfrm>
            <a:off x="824892" y="5478335"/>
            <a:ext cx="3854064" cy="13785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CAFD347F-7E96-87C4-C305-38D3B2AF5915}"/>
              </a:ext>
            </a:extLst>
          </p:cNvPr>
          <p:cNvSpPr txBox="1">
            <a:spLocks/>
          </p:cNvSpPr>
          <p:nvPr/>
        </p:nvSpPr>
        <p:spPr bwMode="auto">
          <a:xfrm>
            <a:off x="4855545" y="5997756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2EAE6625-2626-E7BA-D592-6B7EAD27DBEE}"/>
              </a:ext>
            </a:extLst>
          </p:cNvPr>
          <p:cNvSpPr txBox="1">
            <a:spLocks/>
          </p:cNvSpPr>
          <p:nvPr/>
        </p:nvSpPr>
        <p:spPr bwMode="auto">
          <a:xfrm>
            <a:off x="8075429" y="5997756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DBF632C8-C1D2-67BC-D734-115F87E0F139}"/>
              </a:ext>
            </a:extLst>
          </p:cNvPr>
          <p:cNvSpPr txBox="1">
            <a:spLocks/>
          </p:cNvSpPr>
          <p:nvPr/>
        </p:nvSpPr>
        <p:spPr bwMode="auto">
          <a:xfrm>
            <a:off x="11291577" y="5997756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A6C0AA96-46E2-6541-64A0-FB188E69D270}"/>
              </a:ext>
            </a:extLst>
          </p:cNvPr>
          <p:cNvSpPr txBox="1">
            <a:spLocks/>
          </p:cNvSpPr>
          <p:nvPr/>
        </p:nvSpPr>
        <p:spPr bwMode="auto">
          <a:xfrm>
            <a:off x="14507723" y="5997756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F41600A9-9B48-78D9-8544-347B2F2B0D1A}"/>
              </a:ext>
            </a:extLst>
          </p:cNvPr>
          <p:cNvSpPr txBox="1"/>
          <p:nvPr/>
        </p:nvSpPr>
        <p:spPr>
          <a:xfrm>
            <a:off x="824892" y="7111528"/>
            <a:ext cx="3854064" cy="13785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8EA3853D-A727-F97C-0AA6-E9E3C40B77E7}"/>
              </a:ext>
            </a:extLst>
          </p:cNvPr>
          <p:cNvSpPr txBox="1">
            <a:spLocks/>
          </p:cNvSpPr>
          <p:nvPr/>
        </p:nvSpPr>
        <p:spPr bwMode="auto">
          <a:xfrm>
            <a:off x="4855545" y="7630965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13330A73-5392-34C1-A7B2-1136D72C7A4A}"/>
              </a:ext>
            </a:extLst>
          </p:cNvPr>
          <p:cNvSpPr txBox="1">
            <a:spLocks/>
          </p:cNvSpPr>
          <p:nvPr/>
        </p:nvSpPr>
        <p:spPr bwMode="auto">
          <a:xfrm>
            <a:off x="8075429" y="7630965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4517DEC1-86AF-6B1A-DB64-38121ABBA6D2}"/>
              </a:ext>
            </a:extLst>
          </p:cNvPr>
          <p:cNvSpPr txBox="1">
            <a:spLocks/>
          </p:cNvSpPr>
          <p:nvPr/>
        </p:nvSpPr>
        <p:spPr bwMode="auto">
          <a:xfrm>
            <a:off x="11291577" y="7630965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2948E1F8-3A99-9C7F-8C15-BDEE5756F28B}"/>
              </a:ext>
            </a:extLst>
          </p:cNvPr>
          <p:cNvSpPr txBox="1">
            <a:spLocks/>
          </p:cNvSpPr>
          <p:nvPr/>
        </p:nvSpPr>
        <p:spPr bwMode="auto">
          <a:xfrm>
            <a:off x="14507723" y="7630965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417B6E21-B27F-33E1-10BA-399C6B526794}"/>
              </a:ext>
            </a:extLst>
          </p:cNvPr>
          <p:cNvSpPr txBox="1"/>
          <p:nvPr/>
        </p:nvSpPr>
        <p:spPr>
          <a:xfrm>
            <a:off x="824892" y="1531925"/>
            <a:ext cx="3854064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39F6598A-6B53-D294-1D4D-2C1AA58B5E90}"/>
              </a:ext>
            </a:extLst>
          </p:cNvPr>
          <p:cNvSpPr txBox="1"/>
          <p:nvPr/>
        </p:nvSpPr>
        <p:spPr>
          <a:xfrm>
            <a:off x="8075429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FF5CE41C-ED96-8258-D77B-C67099E88888}"/>
              </a:ext>
            </a:extLst>
          </p:cNvPr>
          <p:cNvCxnSpPr/>
          <p:nvPr/>
        </p:nvCxnSpPr>
        <p:spPr>
          <a:xfrm>
            <a:off x="8075429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DC035F36-7956-37F7-2B4D-4B26C11B5812}"/>
              </a:ext>
            </a:extLst>
          </p:cNvPr>
          <p:cNvSpPr txBox="1"/>
          <p:nvPr/>
        </p:nvSpPr>
        <p:spPr>
          <a:xfrm>
            <a:off x="11295317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FCAAE366-E8EC-1448-2592-505DD8DBAD25}"/>
              </a:ext>
            </a:extLst>
          </p:cNvPr>
          <p:cNvCxnSpPr/>
          <p:nvPr/>
        </p:nvCxnSpPr>
        <p:spPr>
          <a:xfrm>
            <a:off x="11295317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D0EBE568-A0C4-3911-3438-BDBAAE3747B0}"/>
              </a:ext>
            </a:extLst>
          </p:cNvPr>
          <p:cNvSpPr txBox="1"/>
          <p:nvPr/>
        </p:nvSpPr>
        <p:spPr>
          <a:xfrm>
            <a:off x="14515206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6875B9B7-481A-858D-9117-0542378ECF0A}"/>
              </a:ext>
            </a:extLst>
          </p:cNvPr>
          <p:cNvCxnSpPr/>
          <p:nvPr/>
        </p:nvCxnSpPr>
        <p:spPr>
          <a:xfrm>
            <a:off x="14515206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5F86B9F8-6534-00F4-7112-99B7E8BCADE2}"/>
              </a:ext>
            </a:extLst>
          </p:cNvPr>
          <p:cNvSpPr txBox="1"/>
          <p:nvPr/>
        </p:nvSpPr>
        <p:spPr>
          <a:xfrm>
            <a:off x="4855545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B11955BB-F266-F5D9-C1C6-A4E6F1256E6C}"/>
              </a:ext>
            </a:extLst>
          </p:cNvPr>
          <p:cNvCxnSpPr/>
          <p:nvPr/>
        </p:nvCxnSpPr>
        <p:spPr>
          <a:xfrm>
            <a:off x="4855545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21279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59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425</cp:revision>
  <dcterms:created xsi:type="dcterms:W3CDTF">2006-08-16T00:00:00Z</dcterms:created>
  <dcterms:modified xsi:type="dcterms:W3CDTF">2025-10-06T10:29:21Z</dcterms:modified>
  <cp:category/>
  <dc:identifier>DAGkDf5R9EM</dc:identifier>
</cp:coreProperties>
</file>