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21" r:id="rId2"/>
  </p:sldMasterIdLst>
  <p:notesMasterIdLst>
    <p:notesMasterId r:id="rId27"/>
  </p:notesMasterIdLst>
  <p:sldIdLst>
    <p:sldId id="278" r:id="rId3"/>
    <p:sldId id="333" r:id="rId4"/>
    <p:sldId id="258" r:id="rId5"/>
    <p:sldId id="259" r:id="rId6"/>
    <p:sldId id="260" r:id="rId7"/>
    <p:sldId id="256" r:id="rId8"/>
    <p:sldId id="292" r:id="rId9"/>
    <p:sldId id="272" r:id="rId10"/>
    <p:sldId id="319" r:id="rId11"/>
    <p:sldId id="300" r:id="rId12"/>
    <p:sldId id="310" r:id="rId13"/>
    <p:sldId id="299" r:id="rId14"/>
    <p:sldId id="315" r:id="rId15"/>
    <p:sldId id="301" r:id="rId16"/>
    <p:sldId id="316" r:id="rId17"/>
    <p:sldId id="321" r:id="rId18"/>
    <p:sldId id="303" r:id="rId19"/>
    <p:sldId id="318" r:id="rId20"/>
    <p:sldId id="304" r:id="rId21"/>
    <p:sldId id="317" r:id="rId22"/>
    <p:sldId id="322" r:id="rId23"/>
    <p:sldId id="323" r:id="rId24"/>
    <p:sldId id="364" r:id="rId25"/>
    <p:sldId id="365"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vin B. Roughton" initials="KBR" lastIdx="1" clrIdx="0">
    <p:extLst>
      <p:ext uri="{19B8F6BF-5375-455C-9EA6-DF929625EA0E}">
        <p15:presenceInfo xmlns:p15="http://schemas.microsoft.com/office/powerpoint/2012/main" userId="S-1-5-21-990980358-973687073-1237804090-67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9DFD8"/>
    <a:srgbClr val="B9D1DF"/>
    <a:srgbClr val="B2D1CE"/>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8132" autoAdjust="0"/>
  </p:normalViewPr>
  <p:slideViewPr>
    <p:cSldViewPr snapToGrid="0">
      <p:cViewPr varScale="1">
        <p:scale>
          <a:sx n="97" d="100"/>
          <a:sy n="97" d="100"/>
        </p:scale>
        <p:origin x="996"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7C3371-67FD-4F96-A9BD-FE3CB50C6823}" type="datetimeFigureOut">
              <a:rPr lang="en-US" smtClean="0"/>
              <a:t>5/23/2026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AE22D4-E9CE-4C17-A975-382C1BBAB692}" type="slidenum">
              <a:rPr lang="en-US" smtClean="0"/>
              <a:t>‹#›</a:t>
            </a:fld>
            <a:endParaRPr lang="en-US"/>
          </a:p>
        </p:txBody>
      </p:sp>
    </p:spTree>
    <p:extLst>
      <p:ext uri="{BB962C8B-B14F-4D97-AF65-F5344CB8AC3E}">
        <p14:creationId xmlns:p14="http://schemas.microsoft.com/office/powerpoint/2010/main" val="2350612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Animations&lt; click to start 1 min before timer</a:t>
            </a:r>
          </a:p>
          <a:p>
            <a:r>
              <a:rPr lang="en-US" dirty="0"/>
              <a:t>WRONG AUDIO (THIS IS Day 1)</a:t>
            </a:r>
          </a:p>
        </p:txBody>
      </p:sp>
      <p:sp>
        <p:nvSpPr>
          <p:cNvPr id="4" name="Slide Number Placeholder 3"/>
          <p:cNvSpPr>
            <a:spLocks noGrp="1"/>
          </p:cNvSpPr>
          <p:nvPr>
            <p:ph type="sldNum" sz="quarter" idx="5"/>
          </p:nvPr>
        </p:nvSpPr>
        <p:spPr/>
        <p:txBody>
          <a:bodyPr/>
          <a:lstStyle/>
          <a:p>
            <a:fld id="{8EAE22D4-E9CE-4C17-A975-382C1BBAB692}" type="slidenum">
              <a:rPr lang="en-US" smtClean="0"/>
              <a:t>1</a:t>
            </a:fld>
            <a:endParaRPr lang="en-US"/>
          </a:p>
        </p:txBody>
      </p:sp>
    </p:spTree>
    <p:extLst>
      <p:ext uri="{BB962C8B-B14F-4D97-AF65-F5344CB8AC3E}">
        <p14:creationId xmlns:p14="http://schemas.microsoft.com/office/powerpoint/2010/main" val="3482864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AE22D4-E9CE-4C17-A975-382C1BBAB692}" type="slidenum">
              <a:rPr lang="en-US" smtClean="0"/>
              <a:t>16</a:t>
            </a:fld>
            <a:endParaRPr lang="en-US"/>
          </a:p>
        </p:txBody>
      </p:sp>
    </p:spTree>
    <p:extLst>
      <p:ext uri="{BB962C8B-B14F-4D97-AF65-F5344CB8AC3E}">
        <p14:creationId xmlns:p14="http://schemas.microsoft.com/office/powerpoint/2010/main" val="206569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DC353-4236-E7A6-839D-3F5E9C88E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B2A58-9AC3-3129-F046-56E2BC72E1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9FFC42-135D-6684-B73E-105B7BAAC904}"/>
              </a:ext>
            </a:extLst>
          </p:cNvPr>
          <p:cNvSpPr>
            <a:spLocks noGrp="1"/>
          </p:cNvSpPr>
          <p:nvPr>
            <p:ph type="body" idx="1"/>
          </p:nvPr>
        </p:nvSpPr>
        <p:spPr/>
        <p:txBody>
          <a:bodyPr/>
          <a:lstStyle/>
          <a:p>
            <a:r>
              <a:rPr lang="en-US" dirty="0"/>
              <a:t>OR I COULD DO MERIT AND ACHIEVEMENT HERE INSTEAD </a:t>
            </a:r>
          </a:p>
        </p:txBody>
      </p:sp>
      <p:sp>
        <p:nvSpPr>
          <p:cNvPr id="4" name="Slide Number Placeholder 3">
            <a:extLst>
              <a:ext uri="{FF2B5EF4-FFF2-40B4-BE49-F238E27FC236}">
                <a16:creationId xmlns:a16="http://schemas.microsoft.com/office/drawing/2014/main" id="{2D6DF6BD-CA0A-CE04-5A9E-795F2AD0969D}"/>
              </a:ext>
            </a:extLst>
          </p:cNvPr>
          <p:cNvSpPr>
            <a:spLocks noGrp="1"/>
          </p:cNvSpPr>
          <p:nvPr>
            <p:ph type="sldNum" sz="quarter" idx="5"/>
          </p:nvPr>
        </p:nvSpPr>
        <p:spPr/>
        <p:txBody>
          <a:bodyPr/>
          <a:lstStyle/>
          <a:p>
            <a:fld id="{8EAE22D4-E9CE-4C17-A975-382C1BBAB692}" type="slidenum">
              <a:rPr lang="en-US" smtClean="0"/>
              <a:t>18</a:t>
            </a:fld>
            <a:endParaRPr lang="en-US"/>
          </a:p>
        </p:txBody>
      </p:sp>
    </p:spTree>
    <p:extLst>
      <p:ext uri="{BB962C8B-B14F-4D97-AF65-F5344CB8AC3E}">
        <p14:creationId xmlns:p14="http://schemas.microsoft.com/office/powerpoint/2010/main" val="1043050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409AF-2AA5-187A-3AED-3F24B2466F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B311C9-1F7F-AA48-0A99-AC2AC5FB23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83B7D9-3C5C-ABDB-CCED-5C27820CBF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9CBDA0-621E-D6DB-73A8-7E1C7D661051}"/>
              </a:ext>
            </a:extLst>
          </p:cNvPr>
          <p:cNvSpPr>
            <a:spLocks noGrp="1"/>
          </p:cNvSpPr>
          <p:nvPr>
            <p:ph type="sldNum" sz="quarter" idx="5"/>
          </p:nvPr>
        </p:nvSpPr>
        <p:spPr/>
        <p:txBody>
          <a:bodyPr/>
          <a:lstStyle/>
          <a:p>
            <a:fld id="{8EAE22D4-E9CE-4C17-A975-382C1BBAB692}" type="slidenum">
              <a:rPr lang="en-US" smtClean="0"/>
              <a:t>20</a:t>
            </a:fld>
            <a:endParaRPr lang="en-US"/>
          </a:p>
        </p:txBody>
      </p:sp>
    </p:spTree>
    <p:extLst>
      <p:ext uri="{BB962C8B-B14F-4D97-AF65-F5344CB8AC3E}">
        <p14:creationId xmlns:p14="http://schemas.microsoft.com/office/powerpoint/2010/main" val="1799091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AE22D4-E9CE-4C17-A975-382C1BBAB692}" type="slidenum">
              <a:rPr lang="en-US" smtClean="0"/>
              <a:t>21</a:t>
            </a:fld>
            <a:endParaRPr lang="en-US"/>
          </a:p>
        </p:txBody>
      </p:sp>
    </p:spTree>
    <p:extLst>
      <p:ext uri="{BB962C8B-B14F-4D97-AF65-F5344CB8AC3E}">
        <p14:creationId xmlns:p14="http://schemas.microsoft.com/office/powerpoint/2010/main" val="4097240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4467A-3895-16B8-0AA7-335A1D7C5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AC412-367E-5C6D-000A-93D2064C7A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1F259D-04E2-6B53-DB48-F29D38D678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D6516C-4555-85CF-2CEB-4560A5CD47E2}"/>
              </a:ext>
            </a:extLst>
          </p:cNvPr>
          <p:cNvSpPr>
            <a:spLocks noGrp="1"/>
          </p:cNvSpPr>
          <p:nvPr>
            <p:ph type="sldNum" sz="quarter" idx="5"/>
          </p:nvPr>
        </p:nvSpPr>
        <p:spPr/>
        <p:txBody>
          <a:bodyPr/>
          <a:lstStyle/>
          <a:p>
            <a:fld id="{8EAE22D4-E9CE-4C17-A975-382C1BBAB692}" type="slidenum">
              <a:rPr lang="en-US" smtClean="0"/>
              <a:t>22</a:t>
            </a:fld>
            <a:endParaRPr lang="en-US"/>
          </a:p>
        </p:txBody>
      </p:sp>
    </p:spTree>
    <p:extLst>
      <p:ext uri="{BB962C8B-B14F-4D97-AF65-F5344CB8AC3E}">
        <p14:creationId xmlns:p14="http://schemas.microsoft.com/office/powerpoint/2010/main" val="1973463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You’re ready now!</a:t>
            </a:r>
          </a:p>
        </p:txBody>
      </p:sp>
      <p:sp>
        <p:nvSpPr>
          <p:cNvPr id="4" name="Slide Number Placeholder 3"/>
          <p:cNvSpPr>
            <a:spLocks noGrp="1"/>
          </p:cNvSpPr>
          <p:nvPr>
            <p:ph type="sldNum" sz="quarter" idx="5"/>
          </p:nvPr>
        </p:nvSpPr>
        <p:spPr/>
        <p:txBody>
          <a:bodyPr/>
          <a:lstStyle/>
          <a:p>
            <a:fld id="{8EAE22D4-E9CE-4C17-A975-382C1BBAB692}" type="slidenum">
              <a:rPr lang="en-US" smtClean="0"/>
              <a:t>23</a:t>
            </a:fld>
            <a:endParaRPr lang="en-US"/>
          </a:p>
        </p:txBody>
      </p:sp>
    </p:spTree>
    <p:extLst>
      <p:ext uri="{BB962C8B-B14F-4D97-AF65-F5344CB8AC3E}">
        <p14:creationId xmlns:p14="http://schemas.microsoft.com/office/powerpoint/2010/main" val="1566002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91903-A434-2D97-74F4-464ECD6F4D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6F2ED-CF3A-1EB9-5D86-751B9D7D166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FEA7C28-79A4-311C-A9A1-457BBDBA8C9F}"/>
              </a:ext>
            </a:extLst>
          </p:cNvPr>
          <p:cNvSpPr>
            <a:spLocks noGrp="1"/>
          </p:cNvSpPr>
          <p:nvPr>
            <p:ph type="body" idx="1"/>
          </p:nvPr>
        </p:nvSpPr>
        <p:spPr/>
        <p:txBody>
          <a:bodyPr/>
          <a:lstStyle/>
          <a:p>
            <a:r>
              <a:rPr lang="en-US" dirty="0"/>
              <a:t>closing</a:t>
            </a:r>
          </a:p>
        </p:txBody>
      </p:sp>
      <p:sp>
        <p:nvSpPr>
          <p:cNvPr id="4" name="Slide Number Placeholder 3">
            <a:extLst>
              <a:ext uri="{FF2B5EF4-FFF2-40B4-BE49-F238E27FC236}">
                <a16:creationId xmlns:a16="http://schemas.microsoft.com/office/drawing/2014/main" id="{ED2C8D27-A1B2-3333-0D00-7DD69C9CF1BB}"/>
              </a:ext>
            </a:extLst>
          </p:cNvPr>
          <p:cNvSpPr>
            <a:spLocks noGrp="1"/>
          </p:cNvSpPr>
          <p:nvPr>
            <p:ph type="sldNum" sz="quarter" idx="5"/>
          </p:nvPr>
        </p:nvSpPr>
        <p:spPr/>
        <p:txBody>
          <a:bodyPr/>
          <a:lstStyle/>
          <a:p>
            <a:fld id="{8EAE22D4-E9CE-4C17-A975-382C1BBAB692}" type="slidenum">
              <a:rPr lang="en-US" smtClean="0"/>
              <a:t>24</a:t>
            </a:fld>
            <a:endParaRPr lang="en-US"/>
          </a:p>
        </p:txBody>
      </p:sp>
    </p:spTree>
    <p:extLst>
      <p:ext uri="{BB962C8B-B14F-4D97-AF65-F5344CB8AC3E}">
        <p14:creationId xmlns:p14="http://schemas.microsoft.com/office/powerpoint/2010/main" val="1718013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ab4db4cfe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ab4db4cfe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ab4db4cfe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3ab4db4cfe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ab4db4cfeb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ab4db4cfeb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ab4db4cfeb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ab4db4cfe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Terrorist stole a time machine.</a:t>
            </a:r>
          </a:p>
          <a:p>
            <a:r>
              <a:rPr lang="en-US" dirty="0"/>
              <a:t>He’s messing up history.</a:t>
            </a:r>
          </a:p>
          <a:p>
            <a:r>
              <a:rPr lang="en-US" dirty="0"/>
              <a:t>We’re trying to learn what really happened to stop it.</a:t>
            </a:r>
          </a:p>
          <a:p>
            <a:endParaRPr lang="en-US" dirty="0"/>
          </a:p>
        </p:txBody>
      </p:sp>
      <p:sp>
        <p:nvSpPr>
          <p:cNvPr id="4" name="Slide Number Placeholder 3"/>
          <p:cNvSpPr>
            <a:spLocks noGrp="1"/>
          </p:cNvSpPr>
          <p:nvPr>
            <p:ph type="sldNum" sz="quarter" idx="5"/>
          </p:nvPr>
        </p:nvSpPr>
        <p:spPr/>
        <p:txBody>
          <a:bodyPr/>
          <a:lstStyle/>
          <a:p>
            <a:fld id="{8EAE22D4-E9CE-4C17-A975-382C1BBAB692}" type="slidenum">
              <a:rPr lang="en-US" smtClean="0"/>
              <a:t>7</a:t>
            </a:fld>
            <a:endParaRPr lang="en-US"/>
          </a:p>
        </p:txBody>
      </p:sp>
    </p:spTree>
    <p:extLst>
      <p:ext uri="{BB962C8B-B14F-4D97-AF65-F5344CB8AC3E}">
        <p14:creationId xmlns:p14="http://schemas.microsoft.com/office/powerpoint/2010/main" val="35610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AE22D4-E9CE-4C17-A975-382C1BBAB692}" type="slidenum">
              <a:rPr lang="en-US" smtClean="0"/>
              <a:t>11</a:t>
            </a:fld>
            <a:endParaRPr lang="en-US"/>
          </a:p>
        </p:txBody>
      </p:sp>
    </p:spTree>
    <p:extLst>
      <p:ext uri="{BB962C8B-B14F-4D97-AF65-F5344CB8AC3E}">
        <p14:creationId xmlns:p14="http://schemas.microsoft.com/office/powerpoint/2010/main" val="2483518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52F3E-3A13-7953-FD86-4F76389FD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44377D-5BA7-3DFE-38B3-4F5B1192B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D47AA5-7681-FFA1-A928-FDC61E9E5B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26E441-B8EA-8711-7C2F-84A541DD9374}"/>
              </a:ext>
            </a:extLst>
          </p:cNvPr>
          <p:cNvSpPr>
            <a:spLocks noGrp="1"/>
          </p:cNvSpPr>
          <p:nvPr>
            <p:ph type="sldNum" sz="quarter" idx="5"/>
          </p:nvPr>
        </p:nvSpPr>
        <p:spPr/>
        <p:txBody>
          <a:bodyPr/>
          <a:lstStyle/>
          <a:p>
            <a:fld id="{8EAE22D4-E9CE-4C17-A975-382C1BBAB692}" type="slidenum">
              <a:rPr lang="en-US" smtClean="0"/>
              <a:t>13</a:t>
            </a:fld>
            <a:endParaRPr lang="en-US"/>
          </a:p>
        </p:txBody>
      </p:sp>
    </p:spTree>
    <p:extLst>
      <p:ext uri="{BB962C8B-B14F-4D97-AF65-F5344CB8AC3E}">
        <p14:creationId xmlns:p14="http://schemas.microsoft.com/office/powerpoint/2010/main" val="2001456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D81FD-45AD-7018-0509-56F0C95D48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2B2BE-949D-D9F4-8EF9-0337B66D9B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DE064-4250-B1C9-ECC1-AE17BC03AC61}"/>
              </a:ext>
            </a:extLst>
          </p:cNvPr>
          <p:cNvSpPr>
            <a:spLocks noGrp="1"/>
          </p:cNvSpPr>
          <p:nvPr>
            <p:ph type="body" idx="1"/>
          </p:nvPr>
        </p:nvSpPr>
        <p:spPr/>
        <p:txBody>
          <a:bodyPr/>
          <a:lstStyle/>
          <a:p>
            <a:r>
              <a:rPr lang="en-US" dirty="0"/>
              <a:t>Follow directions/copy a thing.</a:t>
            </a:r>
          </a:p>
        </p:txBody>
      </p:sp>
      <p:sp>
        <p:nvSpPr>
          <p:cNvPr id="4" name="Slide Number Placeholder 3">
            <a:extLst>
              <a:ext uri="{FF2B5EF4-FFF2-40B4-BE49-F238E27FC236}">
                <a16:creationId xmlns:a16="http://schemas.microsoft.com/office/drawing/2014/main" id="{3B5287E0-9C64-6F3B-A9F1-437B535B367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E22D4-E9CE-4C17-A975-382C1BBAB6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027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028A41-747C-462D-A7C8-901374FCE2C1}" type="datetimeFigureOut">
              <a:rPr lang="en-US" smtClean="0"/>
              <a:t>5/23/2026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E32189-ECB7-4DA0-929D-F8DC2BCD4286}" type="slidenum">
              <a:rPr lang="en-US" smtClean="0"/>
              <a:t>‹#›</a:t>
            </a:fld>
            <a:endParaRPr lang="en-US"/>
          </a:p>
        </p:txBody>
      </p:sp>
    </p:spTree>
    <p:extLst>
      <p:ext uri="{BB962C8B-B14F-4D97-AF65-F5344CB8AC3E}">
        <p14:creationId xmlns:p14="http://schemas.microsoft.com/office/powerpoint/2010/main" val="1069450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028A41-747C-462D-A7C8-901374FCE2C1}" type="datetimeFigureOut">
              <a:rPr lang="en-US" smtClean="0"/>
              <a:t>5/23/2026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E32189-ECB7-4DA0-929D-F8DC2BCD4286}" type="slidenum">
              <a:rPr lang="en-US" smtClean="0"/>
              <a:t>‹#›</a:t>
            </a:fld>
            <a:endParaRPr lang="en-US"/>
          </a:p>
        </p:txBody>
      </p:sp>
    </p:spTree>
    <p:extLst>
      <p:ext uri="{BB962C8B-B14F-4D97-AF65-F5344CB8AC3E}">
        <p14:creationId xmlns:p14="http://schemas.microsoft.com/office/powerpoint/2010/main" val="364320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028A41-747C-462D-A7C8-901374FCE2C1}" type="datetimeFigureOut">
              <a:rPr lang="en-US" smtClean="0"/>
              <a:t>5/23/2026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E32189-ECB7-4DA0-929D-F8DC2BCD4286}" type="slidenum">
              <a:rPr lang="en-US" smtClean="0"/>
              <a:t>‹#›</a:t>
            </a:fld>
            <a:endParaRPr lang="en-US"/>
          </a:p>
        </p:txBody>
      </p:sp>
    </p:spTree>
    <p:extLst>
      <p:ext uri="{BB962C8B-B14F-4D97-AF65-F5344CB8AC3E}">
        <p14:creationId xmlns:p14="http://schemas.microsoft.com/office/powerpoint/2010/main" val="2888540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7021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3749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4635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6349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6806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8037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7197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4796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028A41-747C-462D-A7C8-901374FCE2C1}" type="datetimeFigureOut">
              <a:rPr lang="en-US" smtClean="0"/>
              <a:t>5/23/2026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E32189-ECB7-4DA0-929D-F8DC2BCD4286}" type="slidenum">
              <a:rPr lang="en-US" smtClean="0"/>
              <a:t>‹#›</a:t>
            </a:fld>
            <a:endParaRPr lang="en-US"/>
          </a:p>
        </p:txBody>
      </p:sp>
    </p:spTree>
    <p:extLst>
      <p:ext uri="{BB962C8B-B14F-4D97-AF65-F5344CB8AC3E}">
        <p14:creationId xmlns:p14="http://schemas.microsoft.com/office/powerpoint/2010/main" val="284259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81607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0899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028A41-747C-462D-A7C8-901374FCE2C1}" type="datetimeFigureOut">
              <a:rPr lang="en-US" smtClean="0"/>
              <a:t>5/23/2026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E32189-ECB7-4DA0-929D-F8DC2BCD4286}" type="slidenum">
              <a:rPr lang="en-US" smtClean="0"/>
              <a:t>‹#›</a:t>
            </a:fld>
            <a:endParaRPr lang="en-US"/>
          </a:p>
        </p:txBody>
      </p:sp>
    </p:spTree>
    <p:extLst>
      <p:ext uri="{BB962C8B-B14F-4D97-AF65-F5344CB8AC3E}">
        <p14:creationId xmlns:p14="http://schemas.microsoft.com/office/powerpoint/2010/main" val="1430887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028A41-747C-462D-A7C8-901374FCE2C1}" type="datetimeFigureOut">
              <a:rPr lang="en-US" smtClean="0"/>
              <a:t>5/23/2026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E32189-ECB7-4DA0-929D-F8DC2BCD4286}" type="slidenum">
              <a:rPr lang="en-US" smtClean="0"/>
              <a:t>‹#›</a:t>
            </a:fld>
            <a:endParaRPr lang="en-US"/>
          </a:p>
        </p:txBody>
      </p:sp>
    </p:spTree>
    <p:extLst>
      <p:ext uri="{BB962C8B-B14F-4D97-AF65-F5344CB8AC3E}">
        <p14:creationId xmlns:p14="http://schemas.microsoft.com/office/powerpoint/2010/main" val="4051047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028A41-747C-462D-A7C8-901374FCE2C1}" type="datetimeFigureOut">
              <a:rPr lang="en-US" smtClean="0"/>
              <a:t>5/23/2026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E32189-ECB7-4DA0-929D-F8DC2BCD4286}" type="slidenum">
              <a:rPr lang="en-US" smtClean="0"/>
              <a:t>‹#›</a:t>
            </a:fld>
            <a:endParaRPr lang="en-US"/>
          </a:p>
        </p:txBody>
      </p:sp>
    </p:spTree>
    <p:extLst>
      <p:ext uri="{BB962C8B-B14F-4D97-AF65-F5344CB8AC3E}">
        <p14:creationId xmlns:p14="http://schemas.microsoft.com/office/powerpoint/2010/main" val="1718641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028A41-747C-462D-A7C8-901374FCE2C1}" type="datetimeFigureOut">
              <a:rPr lang="en-US" smtClean="0"/>
              <a:t>5/23/2026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E32189-ECB7-4DA0-929D-F8DC2BCD4286}" type="slidenum">
              <a:rPr lang="en-US" smtClean="0"/>
              <a:t>‹#›</a:t>
            </a:fld>
            <a:endParaRPr lang="en-US"/>
          </a:p>
        </p:txBody>
      </p:sp>
    </p:spTree>
    <p:extLst>
      <p:ext uri="{BB962C8B-B14F-4D97-AF65-F5344CB8AC3E}">
        <p14:creationId xmlns:p14="http://schemas.microsoft.com/office/powerpoint/2010/main" val="132569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028A41-747C-462D-A7C8-901374FCE2C1}" type="datetimeFigureOut">
              <a:rPr lang="en-US" smtClean="0"/>
              <a:t>5/23/2026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E32189-ECB7-4DA0-929D-F8DC2BCD4286}" type="slidenum">
              <a:rPr lang="en-US" smtClean="0"/>
              <a:t>‹#›</a:t>
            </a:fld>
            <a:endParaRPr lang="en-US"/>
          </a:p>
        </p:txBody>
      </p:sp>
    </p:spTree>
    <p:extLst>
      <p:ext uri="{BB962C8B-B14F-4D97-AF65-F5344CB8AC3E}">
        <p14:creationId xmlns:p14="http://schemas.microsoft.com/office/powerpoint/2010/main" val="167535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028A41-747C-462D-A7C8-901374FCE2C1}" type="datetimeFigureOut">
              <a:rPr lang="en-US" smtClean="0"/>
              <a:t>5/23/2026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E32189-ECB7-4DA0-929D-F8DC2BCD4286}" type="slidenum">
              <a:rPr lang="en-US" smtClean="0"/>
              <a:t>‹#›</a:t>
            </a:fld>
            <a:endParaRPr lang="en-US"/>
          </a:p>
        </p:txBody>
      </p:sp>
    </p:spTree>
    <p:extLst>
      <p:ext uri="{BB962C8B-B14F-4D97-AF65-F5344CB8AC3E}">
        <p14:creationId xmlns:p14="http://schemas.microsoft.com/office/powerpoint/2010/main" val="4221215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028A41-747C-462D-A7C8-901374FCE2C1}" type="datetimeFigureOut">
              <a:rPr lang="en-US" smtClean="0"/>
              <a:t>5/23/2026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E32189-ECB7-4DA0-929D-F8DC2BCD4286}" type="slidenum">
              <a:rPr lang="en-US" smtClean="0"/>
              <a:t>‹#›</a:t>
            </a:fld>
            <a:endParaRPr lang="en-US"/>
          </a:p>
        </p:txBody>
      </p:sp>
    </p:spTree>
    <p:extLst>
      <p:ext uri="{BB962C8B-B14F-4D97-AF65-F5344CB8AC3E}">
        <p14:creationId xmlns:p14="http://schemas.microsoft.com/office/powerpoint/2010/main" val="3899549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5BB612-7E4B-4A5B-945C-397C9A5AC2BF}" type="datetimeFigureOut">
              <a:rPr lang="en-US" smtClean="0"/>
              <a:t>5/23/2026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3DEDB-6A16-4449-ABA8-3EDF05A6C31B}" type="slidenum">
              <a:rPr lang="en-US" smtClean="0"/>
              <a:t>‹#›</a:t>
            </a:fld>
            <a:endParaRPr lang="en-US"/>
          </a:p>
        </p:txBody>
      </p:sp>
    </p:spTree>
    <p:extLst>
      <p:ext uri="{BB962C8B-B14F-4D97-AF65-F5344CB8AC3E}">
        <p14:creationId xmlns:p14="http://schemas.microsoft.com/office/powerpoint/2010/main" val="250140118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29275105"/>
      </p:ext>
    </p:extLst>
  </p:cSld>
  <p:clrMap bg1="lt1" tx1="dk1" bg2="dk2" tx2="lt2" accent1="accent1" accent2="accent2" accent3="accent3" accent4="accent4" accent5="accent5" accent6="accent6" hlink="hlink" folHlink="folHlink"/>
  <p:sldLayoutIdLst>
    <p:sldLayoutId id="2147483722"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2.png"/><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dontchangethislink.peardeckmagic.zone/?eyJ0eXBlIjoiZ29vZ2xlLXNsaWRlcy1hZGRvbi1yZXNwb25zZS1mb290ZXIiLCJsYXN0RWRpdGVkQnkiOiIxMDUyMjY1ODU5OTY5MjkxMTIyMjMiLCJwcmVzZW50YXRpb25JZCI6IjE4RGl3T2t3c3F1c3NLeEdtT2Z4d01BMVh4cmdLekdoTzdMS2JUSUVHWUhnIiwiY29udGVudElkIjoiY3VzdG9tLXJlc3BvbnNlLWZyZWVSZXNwb25zZS10ZXh0Iiwic2xpZGVJZCI6ImczMjU3ZmI0MTAwYl8wXzkiLCJjb250ZW50SW5zdGFuY2VJZCI6IjE4RGl3T2t3c3F1c3NLeEdtT2Z4d01BMVh4cmdLekdoTzdMS2JUSUVHWUhnLzkzZGI4NzFhLTZhMjktNGM1OS05ZjkwLWVhZTRhMDQ1YzJmMiJ9pearId=magic-pear-metadata-identifier" TargetMode="Externa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hyperlink" Target="http://dontchangethislink.peardeckmagic.zone/?eyJ0eXBlIjoiZ29vZ2xlLXNsaWRlcy1hZGRvbi1yZXNwb25zZS1mb290ZXIiLCJsYXN0RWRpdGVkQnkiOiIxMDUyMjY1ODU5OTY5MjkxMTIyMjMiLCJwcmVzZW50YXRpb25JZCI6IjE4RGl3T2t3c3F1c3NLeEdtT2Z4d01BMVh4cmdLekdoTzdMS2JUSUVHWUhnIiwiY29udGVudElkIjoiY3VzdG9tLXJlc3BvbnNlLWZyZWVSZXNwb25zZS10ZXh0Iiwic2xpZGVJZCI6ImczMjU3ZmI0MTAwYl8wXzkiLCJjb250ZW50SW5zdGFuY2VJZCI6IjE4RGl3T2t3c3F1c3NLeEdtT2Z4d01BMVh4cmdLekdoTzdMS2JUSUVHWUhnLzkzZGI4NzFhLTZhMjktNGM1OS05ZjkwLWVhZTRhMDQ1YzJmMiJ9pearId=magic-pear-metadata-identifier"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dontchangethislink.peardeckmagic.zone/?eyJ0eXBlIjoiZ29vZ2xlLXNsaWRlcy1hZGRvbi1yZXNwb25zZS1mb290ZXIiLCJsYXN0RWRpdGVkQnkiOiIxMDUyMjY1ODU5OTY5MjkxMTIyMjMiLCJwcmVzZW50YXRpb25JZCI6IjE4RGl3T2t3c3F1c3NLeEdtT2Z4d01BMVh4cmdLekdoTzdMS2JUSUVHWUhnIiwiY29udGVudElkIjoiY3VzdG9tLXJlc3BvbnNlLWZyZWVSZXNwb25zZS10ZXh0Iiwic2xpZGVJZCI6ImczMjU3ZmI0MTAwYl8wXzkiLCJjb250ZW50SW5zdGFuY2VJZCI6IjE4RGl3T2t3c3F1c3NLeEdtT2Z4d01BMVh4cmdLekdoTzdMS2JUSUVHWUhnLzkzZGI4NzFhLTZhMjktNGM1OS05ZjkwLWVhZTRhMDQ1YzJmMiJ9pearId=magic-pear-metadata-identifier"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See the source image">
            <a:extLst>
              <a:ext uri="{FF2B5EF4-FFF2-40B4-BE49-F238E27FC236}">
                <a16:creationId xmlns:a16="http://schemas.microsoft.com/office/drawing/2014/main" id="{5E0D55BA-CC42-4B53-8886-ACED32D1F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252" y="-46693"/>
            <a:ext cx="9863847" cy="69046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Pink balloon by AJ">
            <a:extLst>
              <a:ext uri="{FF2B5EF4-FFF2-40B4-BE49-F238E27FC236}">
                <a16:creationId xmlns:a16="http://schemas.microsoft.com/office/drawing/2014/main" id="{76BB8963-7A5A-4C5D-AE9E-0ED1AB03C2FD}"/>
              </a:ext>
            </a:extLst>
          </p:cNvPr>
          <p:cNvPicPr>
            <a:picLocks noChangeAspect="1" noChangeArrowheads="1"/>
          </p:cNvPicPr>
          <p:nvPr/>
        </p:nvPicPr>
        <p:blipFill>
          <a:blip r:embed="rId4" cstate="hqprint">
            <a:duotone>
              <a:prstClr val="black"/>
              <a:schemeClr val="accent2">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715281" y="7547091"/>
            <a:ext cx="908163" cy="1665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Green balloon by AJ">
            <a:extLst>
              <a:ext uri="{FF2B5EF4-FFF2-40B4-BE49-F238E27FC236}">
                <a16:creationId xmlns:a16="http://schemas.microsoft.com/office/drawing/2014/main" id="{E8B25C1B-3CB9-4FF9-B50C-FC0755ACC88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046239" y="7154473"/>
            <a:ext cx="951843" cy="17451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reen balloon by AJ">
            <a:extLst>
              <a:ext uri="{FF2B5EF4-FFF2-40B4-BE49-F238E27FC236}">
                <a16:creationId xmlns:a16="http://schemas.microsoft.com/office/drawing/2014/main" id="{95A157A7-4A0F-4DE1-B1F9-9D51FAEE7914}"/>
              </a:ext>
            </a:extLst>
          </p:cNvPr>
          <p:cNvPicPr>
            <a:picLocks noChangeAspect="1" noChangeArrowheads="1"/>
          </p:cNvPicPr>
          <p:nvPr/>
        </p:nvPicPr>
        <p:blipFill>
          <a:blip r:embed="rId7" cstate="hq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254105" y="8027056"/>
            <a:ext cx="768369" cy="14087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ed balloon by AJ">
            <a:extLst>
              <a:ext uri="{FF2B5EF4-FFF2-40B4-BE49-F238E27FC236}">
                <a16:creationId xmlns:a16="http://schemas.microsoft.com/office/drawing/2014/main" id="{33CA5068-6945-4747-B9C0-090960EA1C7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108094" y="6972848"/>
            <a:ext cx="1177369" cy="21586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White balloon by AJ">
            <a:extLst>
              <a:ext uri="{FF2B5EF4-FFF2-40B4-BE49-F238E27FC236}">
                <a16:creationId xmlns:a16="http://schemas.microsoft.com/office/drawing/2014/main" id="{1FC05681-3159-4038-BEF4-103D606DFA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3942" y="6974730"/>
            <a:ext cx="3931462" cy="720818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E01EDBC-261F-436E-86C6-5DBA3DDD1587}"/>
              </a:ext>
            </a:extLst>
          </p:cNvPr>
          <p:cNvSpPr/>
          <p:nvPr/>
        </p:nvSpPr>
        <p:spPr>
          <a:xfrm>
            <a:off x="2152651" y="1922805"/>
            <a:ext cx="7985511" cy="227665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664D22C-601F-41B5-9D55-4D2D50BD75BC}"/>
              </a:ext>
            </a:extLst>
          </p:cNvPr>
          <p:cNvSpPr>
            <a:spLocks noGrp="1"/>
          </p:cNvSpPr>
          <p:nvPr>
            <p:ph idx="1"/>
          </p:nvPr>
        </p:nvSpPr>
        <p:spPr>
          <a:xfrm>
            <a:off x="2172604" y="1932751"/>
            <a:ext cx="7985511" cy="4351338"/>
          </a:xfrm>
        </p:spPr>
        <p:txBody>
          <a:bodyPr>
            <a:normAutofit/>
          </a:bodyPr>
          <a:lstStyle/>
          <a:p>
            <a:pPr marL="514350" indent="-514350">
              <a:buAutoNum type="arabicPeriod"/>
            </a:pPr>
            <a:r>
              <a:rPr lang="en-US" sz="3200" b="1" dirty="0">
                <a:latin typeface="Arial" panose="020B0604020202020204" pitchFamily="34" charset="0"/>
                <a:cs typeface="Arial" panose="020B0604020202020204" pitchFamily="34" charset="0"/>
              </a:rPr>
              <a:t>New Paper: Mission 1 Debrief</a:t>
            </a:r>
          </a:p>
          <a:p>
            <a:pPr marL="514350" indent="-514350">
              <a:buAutoNum type="arabicPeriod"/>
            </a:pPr>
            <a:r>
              <a:rPr lang="en-US" sz="3200" b="1" dirty="0">
                <a:latin typeface="Arial" panose="020B0604020202020204" pitchFamily="34" charset="0"/>
                <a:cs typeface="Arial" panose="020B0604020202020204" pitchFamily="34" charset="0"/>
              </a:rPr>
              <a:t>On your new paper write down 5 things you learned in social studies 1</a:t>
            </a:r>
            <a:r>
              <a:rPr lang="en-US" sz="3200" b="1" baseline="30000" dirty="0">
                <a:latin typeface="Arial" panose="020B0604020202020204" pitchFamily="34" charset="0"/>
                <a:cs typeface="Arial" panose="020B0604020202020204" pitchFamily="34" charset="0"/>
              </a:rPr>
              <a:t>st</a:t>
            </a:r>
            <a:r>
              <a:rPr lang="en-US" sz="3200" b="1" dirty="0">
                <a:latin typeface="Arial" panose="020B0604020202020204" pitchFamily="34" charset="0"/>
                <a:cs typeface="Arial" panose="020B0604020202020204" pitchFamily="34" charset="0"/>
              </a:rPr>
              <a:t> semester.</a:t>
            </a:r>
          </a:p>
        </p:txBody>
      </p:sp>
      <p:pic>
        <p:nvPicPr>
          <p:cNvPr id="11" name="Picture 6" descr="Red balloon by AJ">
            <a:extLst>
              <a:ext uri="{FF2B5EF4-FFF2-40B4-BE49-F238E27FC236}">
                <a16:creationId xmlns:a16="http://schemas.microsoft.com/office/drawing/2014/main" id="{A8EA84B4-306A-409B-9DA9-58A87295B5A7}"/>
              </a:ext>
            </a:extLst>
          </p:cNvPr>
          <p:cNvPicPr>
            <a:picLocks noChangeAspect="1" noChangeArrowheads="1"/>
          </p:cNvPicPr>
          <p:nvPr/>
        </p:nvPicPr>
        <p:blipFill>
          <a:blip r:embed="rId10" cstate="hq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12867" y="9646375"/>
            <a:ext cx="1306385" cy="23952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ink balloon by AJ">
            <a:extLst>
              <a:ext uri="{FF2B5EF4-FFF2-40B4-BE49-F238E27FC236}">
                <a16:creationId xmlns:a16="http://schemas.microsoft.com/office/drawing/2014/main" id="{41BE52E6-77C7-4E6F-AA57-33DF0E999CD6}"/>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672012" y="7677588"/>
            <a:ext cx="908163" cy="1665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62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38889E-6 -3.7037E-7 L -0.01024 -1.84838 " pathEditMode="relative" rAng="0" ptsTypes="AA">
                                      <p:cBhvr>
                                        <p:cTn id="6" dur="8000" fill="hold"/>
                                        <p:tgtEl>
                                          <p:spTgt spid="8"/>
                                        </p:tgtEl>
                                        <p:attrNameLst>
                                          <p:attrName>ppt_x</p:attrName>
                                          <p:attrName>ppt_y</p:attrName>
                                        </p:attrNameLst>
                                      </p:cBhvr>
                                      <p:rCtr x="-521" y="-92431"/>
                                    </p:animMotion>
                                  </p:childTnLst>
                                </p:cTn>
                              </p:par>
                              <p:par>
                                <p:cTn id="7" presetID="64" presetClass="path" presetSubtype="0" repeatCount="indefinite" accel="50000" decel="50000" fill="hold" nodeType="withEffect">
                                  <p:stCondLst>
                                    <p:cond delay="1000"/>
                                  </p:stCondLst>
                                  <p:childTnLst>
                                    <p:animMotion origin="layout" path="M 0 1.85185E-6 L -0.01024 -1.84838 " pathEditMode="relative" rAng="0" ptsTypes="AA">
                                      <p:cBhvr>
                                        <p:cTn id="8" dur="9000" fill="hold"/>
                                        <p:tgtEl>
                                          <p:spTgt spid="9"/>
                                        </p:tgtEl>
                                        <p:attrNameLst>
                                          <p:attrName>ppt_x</p:attrName>
                                          <p:attrName>ppt_y</p:attrName>
                                        </p:attrNameLst>
                                      </p:cBhvr>
                                      <p:rCtr x="-521" y="-92431"/>
                                    </p:animMotion>
                                  </p:childTnLst>
                                </p:cTn>
                              </p:par>
                              <p:par>
                                <p:cTn id="9" presetID="64" presetClass="path" presetSubtype="0" repeatCount="indefinite" accel="50000" decel="50000" fill="hold" nodeType="withEffect">
                                  <p:stCondLst>
                                    <p:cond delay="2500"/>
                                  </p:stCondLst>
                                  <p:childTnLst>
                                    <p:animMotion origin="layout" path="M 1.11022E-16 -4.07407E-6 L -0.01024 -1.84838 " pathEditMode="relative" rAng="0" ptsTypes="AA">
                                      <p:cBhvr>
                                        <p:cTn id="10" dur="7000" fill="hold"/>
                                        <p:tgtEl>
                                          <p:spTgt spid="10"/>
                                        </p:tgtEl>
                                        <p:attrNameLst>
                                          <p:attrName>ppt_x</p:attrName>
                                          <p:attrName>ppt_y</p:attrName>
                                        </p:attrNameLst>
                                      </p:cBhvr>
                                      <p:rCtr x="-521" y="-92431"/>
                                    </p:animMotion>
                                  </p:childTnLst>
                                </p:cTn>
                              </p:par>
                              <p:par>
                                <p:cTn id="11" presetID="64" presetClass="path" presetSubtype="0" repeatCount="indefinite" accel="50000" decel="50000" fill="hold" nodeType="withEffect">
                                  <p:stCondLst>
                                    <p:cond delay="3000"/>
                                  </p:stCondLst>
                                  <p:childTnLst>
                                    <p:animMotion origin="layout" path="M 2.22222E-6 1.48148E-6 L -0.01025 -1.84838 " pathEditMode="relative" rAng="0" ptsTypes="AA">
                                      <p:cBhvr>
                                        <p:cTn id="12" dur="8000" fill="hold"/>
                                        <p:tgtEl>
                                          <p:spTgt spid="11"/>
                                        </p:tgtEl>
                                        <p:attrNameLst>
                                          <p:attrName>ppt_x</p:attrName>
                                          <p:attrName>ppt_y</p:attrName>
                                        </p:attrNameLst>
                                      </p:cBhvr>
                                      <p:rCtr x="-521" y="-92431"/>
                                    </p:animMotion>
                                  </p:childTnLst>
                                </p:cTn>
                              </p:par>
                              <p:par>
                                <p:cTn id="13" presetID="64" presetClass="path" presetSubtype="0" repeatCount="indefinite" accel="50000" decel="50000" fill="hold" nodeType="withEffect">
                                  <p:stCondLst>
                                    <p:cond delay="5000"/>
                                  </p:stCondLst>
                                  <p:childTnLst>
                                    <p:animMotion origin="layout" path="M 0.0526 -7.40741E-7 L 0.04236 -1.84838 " pathEditMode="relative" rAng="0" ptsTypes="AA">
                                      <p:cBhvr>
                                        <p:cTn id="14" dur="11000" fill="hold"/>
                                        <p:tgtEl>
                                          <p:spTgt spid="7"/>
                                        </p:tgtEl>
                                        <p:attrNameLst>
                                          <p:attrName>ppt_x</p:attrName>
                                          <p:attrName>ppt_y</p:attrName>
                                        </p:attrNameLst>
                                      </p:cBhvr>
                                      <p:rCtr x="-521" y="-92431"/>
                                    </p:animMotion>
                                  </p:childTnLst>
                                </p:cTn>
                              </p:par>
                              <p:par>
                                <p:cTn id="15" presetID="64" presetClass="path" presetSubtype="0" repeatCount="indefinite" accel="50000" decel="50000" fill="hold" nodeType="withEffect">
                                  <p:stCondLst>
                                    <p:cond delay="6000"/>
                                  </p:stCondLst>
                                  <p:childTnLst>
                                    <p:animMotion origin="layout" path="M -1.11111E-6 7.40741E-7 L -0.01024 -1.84838 " pathEditMode="relative" rAng="0" ptsTypes="AA">
                                      <p:cBhvr>
                                        <p:cTn id="16" dur="6000" fill="hold"/>
                                        <p:tgtEl>
                                          <p:spTgt spid="6"/>
                                        </p:tgtEl>
                                        <p:attrNameLst>
                                          <p:attrName>ppt_x</p:attrName>
                                          <p:attrName>ppt_y</p:attrName>
                                        </p:attrNameLst>
                                      </p:cBhvr>
                                      <p:rCtr x="-521" y="-92431"/>
                                    </p:animMotion>
                                  </p:childTnLst>
                                </p:cTn>
                              </p:par>
                              <p:par>
                                <p:cTn id="17" presetID="64" presetClass="path" presetSubtype="0" repeatCount="indefinite" accel="50000" decel="50000" fill="hold" nodeType="withEffect">
                                  <p:stCondLst>
                                    <p:cond delay="29000"/>
                                  </p:stCondLst>
                                  <p:childTnLst>
                                    <p:animMotion origin="layout" path="M -2.77778E-6 -2.59259E-6 L -0.0118 -2.13541 " pathEditMode="relative" rAng="0" ptsTypes="AA">
                                      <p:cBhvr>
                                        <p:cTn id="18" dur="11000" fill="hold"/>
                                        <p:tgtEl>
                                          <p:spTgt spid="12"/>
                                        </p:tgtEl>
                                        <p:attrNameLst>
                                          <p:attrName>ppt_x</p:attrName>
                                          <p:attrName>ppt_y</p:attrName>
                                        </p:attrNameLst>
                                      </p:cBhvr>
                                      <p:rCtr x="-590" y="-10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9B973-33D6-FDAA-46EC-6F97DF4C3D8A}"/>
              </a:ext>
            </a:extLst>
          </p:cNvPr>
          <p:cNvSpPr>
            <a:spLocks noGrp="1"/>
          </p:cNvSpPr>
          <p:nvPr>
            <p:ph type="title"/>
          </p:nvPr>
        </p:nvSpPr>
        <p:spPr/>
        <p:txBody>
          <a:bodyPr/>
          <a:lstStyle/>
          <a:p>
            <a:endParaRPr lang="en-US"/>
          </a:p>
        </p:txBody>
      </p:sp>
      <p:pic>
        <p:nvPicPr>
          <p:cNvPr id="5" name="Content Placeholder 4" descr="A person holding a magnifying glass&#10;&#10;AI-generated content may be incorrect.">
            <a:extLst>
              <a:ext uri="{FF2B5EF4-FFF2-40B4-BE49-F238E27FC236}">
                <a16:creationId xmlns:a16="http://schemas.microsoft.com/office/drawing/2014/main" id="{179922AB-0756-C43C-BAE1-C220551EDB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9675"/>
          </a:xfrm>
        </p:spPr>
      </p:pic>
      <p:pic>
        <p:nvPicPr>
          <p:cNvPr id="4098" name="Picture 2" descr="Image by FlamingText.com">
            <a:extLst>
              <a:ext uri="{FF2B5EF4-FFF2-40B4-BE49-F238E27FC236}">
                <a16:creationId xmlns:a16="http://schemas.microsoft.com/office/drawing/2014/main" id="{1EC8AA45-2FD8-6C22-3217-268553B62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2705100"/>
            <a:ext cx="1160145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01426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2000" fill="hold"/>
                                        <p:tgtEl>
                                          <p:spTgt spid="4098"/>
                                        </p:tgtEl>
                                        <p:attrNameLst>
                                          <p:attrName>ppt_w</p:attrName>
                                        </p:attrNameLst>
                                      </p:cBhvr>
                                      <p:tavLst>
                                        <p:tav tm="0">
                                          <p:val>
                                            <p:fltVal val="0"/>
                                          </p:val>
                                        </p:tav>
                                        <p:tav tm="100000">
                                          <p:val>
                                            <p:strVal val="#ppt_w"/>
                                          </p:val>
                                        </p:tav>
                                      </p:tavLst>
                                    </p:anim>
                                    <p:anim calcmode="lin" valueType="num">
                                      <p:cBhvr>
                                        <p:cTn id="8" dur="2000" fill="hold"/>
                                        <p:tgtEl>
                                          <p:spTgt spid="4098"/>
                                        </p:tgtEl>
                                        <p:attrNameLst>
                                          <p:attrName>ppt_h</p:attrName>
                                        </p:attrNameLst>
                                      </p:cBhvr>
                                      <p:tavLst>
                                        <p:tav tm="0">
                                          <p:val>
                                            <p:fltVal val="0"/>
                                          </p:val>
                                        </p:tav>
                                        <p:tav tm="100000">
                                          <p:val>
                                            <p:strVal val="#ppt_h"/>
                                          </p:val>
                                        </p:tav>
                                      </p:tavLst>
                                    </p:anim>
                                    <p:animEffect transition="in" filter="fade">
                                      <p:cBhvr>
                                        <p:cTn id="9"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up of a stone&#10;&#10;AI-generated content may be incorrect.">
            <a:extLst>
              <a:ext uri="{FF2B5EF4-FFF2-40B4-BE49-F238E27FC236}">
                <a16:creationId xmlns:a16="http://schemas.microsoft.com/office/drawing/2014/main" id="{652BFD0E-9074-82CA-D06C-B3AB3F75514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3" name="Content Placeholder 2">
            <a:extLst>
              <a:ext uri="{FF2B5EF4-FFF2-40B4-BE49-F238E27FC236}">
                <a16:creationId xmlns:a16="http://schemas.microsoft.com/office/drawing/2014/main" id="{883F0E8E-69CB-DD1F-8C62-0717F27531C8}"/>
              </a:ext>
            </a:extLst>
          </p:cNvPr>
          <p:cNvSpPr>
            <a:spLocks noGrp="1"/>
          </p:cNvSpPr>
          <p:nvPr>
            <p:ph idx="1"/>
          </p:nvPr>
        </p:nvSpPr>
        <p:spPr>
          <a:xfrm>
            <a:off x="399393" y="291117"/>
            <a:ext cx="11512521" cy="1327476"/>
          </a:xfrm>
        </p:spPr>
        <p:txBody>
          <a:bodyPr>
            <a:noAutofit/>
          </a:bodyPr>
          <a:lstStyle/>
          <a:p>
            <a:pPr marL="0" indent="0">
              <a:buNone/>
            </a:pPr>
            <a:r>
              <a:rPr lang="en-US" sz="3200" b="1" dirty="0">
                <a:ln>
                  <a:solidFill>
                    <a:sysClr val="windowText" lastClr="000000"/>
                  </a:solidFill>
                </a:ln>
                <a:solidFill>
                  <a:schemeClr val="bg1"/>
                </a:solidFill>
              </a:rPr>
              <a:t>We began by learning about the foundations of history – how history is known, what it means, etc. If you don’t know the basics, how can you do anything else?</a:t>
            </a:r>
          </a:p>
        </p:txBody>
      </p:sp>
      <p:pic>
        <p:nvPicPr>
          <p:cNvPr id="6150" name="Picture 6" descr="Mario Kart 8 Deluxe: Nine tips to give you a head start - Polygon">
            <a:extLst>
              <a:ext uri="{FF2B5EF4-FFF2-40B4-BE49-F238E27FC236}">
                <a16:creationId xmlns:a16="http://schemas.microsoft.com/office/drawing/2014/main" id="{8501AB31-6ED1-78CC-87B9-F06E978437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01650" y="-342214"/>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mariostart">
            <a:hlinkClick r:id="" action="ppaction://media"/>
            <a:extLst>
              <a:ext uri="{FF2B5EF4-FFF2-40B4-BE49-F238E27FC236}">
                <a16:creationId xmlns:a16="http://schemas.microsoft.com/office/drawing/2014/main" id="{DC99A093-E094-C04C-F20D-A19DCF7035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00" y="-289311"/>
            <a:ext cx="609600" cy="609600"/>
          </a:xfrm>
          <a:prstGeom prst="rect">
            <a:avLst/>
          </a:prstGeom>
        </p:spPr>
      </p:pic>
      <p:sp>
        <p:nvSpPr>
          <p:cNvPr id="6" name="Oval 5">
            <a:extLst>
              <a:ext uri="{FF2B5EF4-FFF2-40B4-BE49-F238E27FC236}">
                <a16:creationId xmlns:a16="http://schemas.microsoft.com/office/drawing/2014/main" id="{09D83D10-4761-0797-1CBD-C735BFC251D7}"/>
              </a:ext>
            </a:extLst>
          </p:cNvPr>
          <p:cNvSpPr/>
          <p:nvPr/>
        </p:nvSpPr>
        <p:spPr>
          <a:xfrm>
            <a:off x="4953391" y="5120973"/>
            <a:ext cx="669192" cy="810138"/>
          </a:xfrm>
          <a:prstGeom prst="ellipse">
            <a:avLst/>
          </a:prstGeom>
          <a:solidFill>
            <a:srgbClr val="FF0000"/>
          </a:solidFill>
          <a:ln>
            <a:noFill/>
          </a:ln>
          <a:effectLst>
            <a:glow rad="101600">
              <a:srgbClr val="FF00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4AB4E95-CE75-FA58-43D8-72E33FE4C869}"/>
              </a:ext>
            </a:extLst>
          </p:cNvPr>
          <p:cNvSpPr/>
          <p:nvPr/>
        </p:nvSpPr>
        <p:spPr>
          <a:xfrm>
            <a:off x="5686671" y="5175679"/>
            <a:ext cx="669192" cy="810138"/>
          </a:xfrm>
          <a:prstGeom prst="ellipse">
            <a:avLst/>
          </a:prstGeom>
          <a:solidFill>
            <a:srgbClr val="FF0000"/>
          </a:solidFill>
          <a:ln>
            <a:noFill/>
          </a:ln>
          <a:effectLst>
            <a:glow rad="101600">
              <a:srgbClr val="FF00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6122023-205D-2740-AB2A-38AC886A1A21}"/>
              </a:ext>
            </a:extLst>
          </p:cNvPr>
          <p:cNvSpPr/>
          <p:nvPr/>
        </p:nvSpPr>
        <p:spPr>
          <a:xfrm>
            <a:off x="6426200" y="5220739"/>
            <a:ext cx="745783" cy="831240"/>
          </a:xfrm>
          <a:prstGeom prst="ellipse">
            <a:avLst/>
          </a:prstGeom>
          <a:solidFill>
            <a:srgbClr val="FF0000"/>
          </a:solidFill>
          <a:ln>
            <a:noFill/>
          </a:ln>
          <a:effectLst>
            <a:glow rad="101600">
              <a:srgbClr val="FF00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A95AFD7-FF70-7CC5-607E-F0EC3C5EEAC5}"/>
              </a:ext>
            </a:extLst>
          </p:cNvPr>
          <p:cNvSpPr/>
          <p:nvPr/>
        </p:nvSpPr>
        <p:spPr>
          <a:xfrm>
            <a:off x="4953391" y="5120973"/>
            <a:ext cx="669192" cy="810138"/>
          </a:xfrm>
          <a:prstGeom prst="ellipse">
            <a:avLst/>
          </a:prstGeom>
          <a:solidFill>
            <a:srgbClr val="00FF00"/>
          </a:solidFill>
          <a:ln>
            <a:noFill/>
          </a:ln>
          <a:effectLst>
            <a:glow rad="101600">
              <a:srgbClr val="00FF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1D213E5-019E-D155-337C-189423CE6937}"/>
              </a:ext>
            </a:extLst>
          </p:cNvPr>
          <p:cNvSpPr/>
          <p:nvPr/>
        </p:nvSpPr>
        <p:spPr>
          <a:xfrm>
            <a:off x="5686671" y="5175679"/>
            <a:ext cx="669192" cy="810138"/>
          </a:xfrm>
          <a:prstGeom prst="ellipse">
            <a:avLst/>
          </a:prstGeom>
          <a:solidFill>
            <a:srgbClr val="00FF00"/>
          </a:solidFill>
          <a:ln>
            <a:noFill/>
          </a:ln>
          <a:effectLst>
            <a:glow rad="101600">
              <a:srgbClr val="00FF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43E154A-3BD4-EF82-D022-A98807FF71B4}"/>
              </a:ext>
            </a:extLst>
          </p:cNvPr>
          <p:cNvSpPr/>
          <p:nvPr/>
        </p:nvSpPr>
        <p:spPr>
          <a:xfrm>
            <a:off x="6426200" y="5220739"/>
            <a:ext cx="745783" cy="831240"/>
          </a:xfrm>
          <a:prstGeom prst="ellipse">
            <a:avLst/>
          </a:prstGeom>
          <a:solidFill>
            <a:srgbClr val="00FF00"/>
          </a:solidFill>
          <a:ln>
            <a:noFill/>
          </a:ln>
          <a:effectLst>
            <a:glow rad="101600">
              <a:srgbClr val="00FF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CD4DF75-3D97-2810-5828-4E55CBB49890}"/>
              </a:ext>
            </a:extLst>
          </p:cNvPr>
          <p:cNvSpPr txBox="1"/>
          <p:nvPr/>
        </p:nvSpPr>
        <p:spPr>
          <a:xfrm>
            <a:off x="5041900" y="5175679"/>
            <a:ext cx="323850" cy="707886"/>
          </a:xfrm>
          <a:prstGeom prst="rect">
            <a:avLst/>
          </a:prstGeom>
          <a:noFill/>
        </p:spPr>
        <p:txBody>
          <a:bodyPr wrap="square" rtlCol="0">
            <a:spAutoFit/>
          </a:bodyPr>
          <a:lstStyle/>
          <a:p>
            <a:r>
              <a:rPr lang="en-US" sz="4000" b="1" dirty="0">
                <a:ln>
                  <a:solidFill>
                    <a:sysClr val="windowText" lastClr="000000"/>
                  </a:solidFill>
                </a:ln>
                <a:solidFill>
                  <a:schemeClr val="bg1"/>
                </a:solidFill>
              </a:rPr>
              <a:t>G</a:t>
            </a:r>
          </a:p>
        </p:txBody>
      </p:sp>
      <p:sp>
        <p:nvSpPr>
          <p:cNvPr id="13" name="TextBox 12">
            <a:extLst>
              <a:ext uri="{FF2B5EF4-FFF2-40B4-BE49-F238E27FC236}">
                <a16:creationId xmlns:a16="http://schemas.microsoft.com/office/drawing/2014/main" id="{3954EFB7-F322-990F-BEF4-A601952A8A7A}"/>
              </a:ext>
            </a:extLst>
          </p:cNvPr>
          <p:cNvSpPr txBox="1"/>
          <p:nvPr/>
        </p:nvSpPr>
        <p:spPr>
          <a:xfrm>
            <a:off x="5765800" y="5251879"/>
            <a:ext cx="323850" cy="707886"/>
          </a:xfrm>
          <a:prstGeom prst="rect">
            <a:avLst/>
          </a:prstGeom>
          <a:noFill/>
        </p:spPr>
        <p:txBody>
          <a:bodyPr wrap="square" rtlCol="0">
            <a:spAutoFit/>
          </a:bodyPr>
          <a:lstStyle/>
          <a:p>
            <a:r>
              <a:rPr lang="en-US" sz="4000" b="1" dirty="0">
                <a:ln>
                  <a:solidFill>
                    <a:sysClr val="windowText" lastClr="000000"/>
                  </a:solidFill>
                </a:ln>
                <a:solidFill>
                  <a:schemeClr val="bg1"/>
                </a:solidFill>
              </a:rPr>
              <a:t>O</a:t>
            </a:r>
          </a:p>
        </p:txBody>
      </p:sp>
      <p:sp>
        <p:nvSpPr>
          <p:cNvPr id="14" name="TextBox 13">
            <a:extLst>
              <a:ext uri="{FF2B5EF4-FFF2-40B4-BE49-F238E27FC236}">
                <a16:creationId xmlns:a16="http://schemas.microsoft.com/office/drawing/2014/main" id="{DFCBE0E5-5752-E633-C6C1-405440307998}"/>
              </a:ext>
            </a:extLst>
          </p:cNvPr>
          <p:cNvSpPr txBox="1"/>
          <p:nvPr/>
        </p:nvSpPr>
        <p:spPr>
          <a:xfrm>
            <a:off x="6578600" y="5328079"/>
            <a:ext cx="323850" cy="707886"/>
          </a:xfrm>
          <a:prstGeom prst="rect">
            <a:avLst/>
          </a:prstGeom>
          <a:noFill/>
        </p:spPr>
        <p:txBody>
          <a:bodyPr wrap="square" rtlCol="0">
            <a:spAutoFit/>
          </a:bodyPr>
          <a:lstStyle/>
          <a:p>
            <a:r>
              <a:rPr lang="en-US" sz="4000" b="1" dirty="0">
                <a:ln>
                  <a:solidFill>
                    <a:sysClr val="windowText" lastClr="000000"/>
                  </a:solidFill>
                </a:ln>
                <a:solidFill>
                  <a:schemeClr val="bg1"/>
                </a:solidFill>
              </a:rPr>
              <a:t>!</a:t>
            </a:r>
          </a:p>
        </p:txBody>
      </p:sp>
      <p:sp>
        <p:nvSpPr>
          <p:cNvPr id="17" name="Content Placeholder 2">
            <a:extLst>
              <a:ext uri="{FF2B5EF4-FFF2-40B4-BE49-F238E27FC236}">
                <a16:creationId xmlns:a16="http://schemas.microsoft.com/office/drawing/2014/main" id="{CB875241-BA0C-AC1F-D14A-D101F899C510}"/>
              </a:ext>
            </a:extLst>
          </p:cNvPr>
          <p:cNvSpPr txBox="1">
            <a:spLocks/>
          </p:cNvSpPr>
          <p:nvPr/>
        </p:nvSpPr>
        <p:spPr>
          <a:xfrm>
            <a:off x="399392" y="2247082"/>
            <a:ext cx="11512521" cy="13274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ln>
                  <a:solidFill>
                    <a:sysClr val="windowText" lastClr="000000"/>
                  </a:solidFill>
                </a:ln>
                <a:solidFill>
                  <a:schemeClr val="bg1"/>
                </a:solidFill>
              </a:rPr>
              <a:t>Challenge 1: Set up your paper properly.</a:t>
            </a:r>
          </a:p>
          <a:p>
            <a:pPr marL="0" indent="0">
              <a:buFont typeface="Arial" panose="020B0604020202020204" pitchFamily="34" charset="0"/>
              <a:buNone/>
            </a:pPr>
            <a:r>
              <a:rPr lang="en-US" sz="3200" b="1" dirty="0">
                <a:ln>
                  <a:solidFill>
                    <a:sysClr val="windowText" lastClr="000000"/>
                  </a:solidFill>
                </a:ln>
                <a:solidFill>
                  <a:schemeClr val="bg1"/>
                </a:solidFill>
              </a:rPr>
              <a:t>	-Heading in the top-right corner.</a:t>
            </a:r>
          </a:p>
          <a:p>
            <a:pPr marL="0" indent="0">
              <a:buFont typeface="Arial" panose="020B0604020202020204" pitchFamily="34" charset="0"/>
              <a:buNone/>
            </a:pPr>
            <a:r>
              <a:rPr lang="en-US" sz="3200" b="1" dirty="0">
                <a:ln>
                  <a:solidFill>
                    <a:sysClr val="windowText" lastClr="000000"/>
                  </a:solidFill>
                </a:ln>
                <a:solidFill>
                  <a:schemeClr val="bg1"/>
                </a:solidFill>
              </a:rPr>
              <a:t>	-Title at the top (Mission 1 Debrief)</a:t>
            </a:r>
          </a:p>
          <a:p>
            <a:pPr marL="0" indent="0">
              <a:buFont typeface="Arial" panose="020B0604020202020204" pitchFamily="34" charset="0"/>
              <a:buNone/>
            </a:pPr>
            <a:r>
              <a:rPr lang="en-US" sz="3200" b="1" dirty="0">
                <a:ln>
                  <a:solidFill>
                    <a:sysClr val="windowText" lastClr="000000"/>
                  </a:solidFill>
                </a:ln>
                <a:solidFill>
                  <a:schemeClr val="bg1"/>
                </a:solidFill>
              </a:rPr>
              <a:t>	-Welcome question answer</a:t>
            </a:r>
          </a:p>
          <a:p>
            <a:pPr marL="0" indent="0">
              <a:buFont typeface="Arial" panose="020B0604020202020204" pitchFamily="34" charset="0"/>
              <a:buNone/>
            </a:pPr>
            <a:r>
              <a:rPr lang="en-US" sz="3200" b="1" dirty="0">
                <a:ln>
                  <a:solidFill>
                    <a:sysClr val="windowText" lastClr="000000"/>
                  </a:solidFill>
                </a:ln>
                <a:solidFill>
                  <a:schemeClr val="bg1"/>
                </a:solidFill>
              </a:rPr>
              <a:t>Hold your paper up in the air when you finish. First group with all members done wins!</a:t>
            </a:r>
          </a:p>
        </p:txBody>
      </p:sp>
    </p:spTree>
    <p:extLst>
      <p:ext uri="{BB962C8B-B14F-4D97-AF65-F5344CB8AC3E}">
        <p14:creationId xmlns:p14="http://schemas.microsoft.com/office/powerpoint/2010/main" val="112212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7">
                                            <p:txEl>
                                              <p:pRg st="1" end="1"/>
                                            </p:txEl>
                                          </p:spTgt>
                                        </p:tgtEl>
                                        <p:attrNameLst>
                                          <p:attrName>style.visibility</p:attrName>
                                        </p:attrNameLst>
                                      </p:cBhvr>
                                      <p:to>
                                        <p:strVal val="visible"/>
                                      </p:to>
                                    </p:set>
                                    <p:animEffect transition="in" filter="fade">
                                      <p:cBhvr>
                                        <p:cTn id="16" dur="500"/>
                                        <p:tgtEl>
                                          <p:spTgt spid="17">
                                            <p:txEl>
                                              <p:pRg st="1" end="1"/>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fade">
                                      <p:cBhvr>
                                        <p:cTn id="20" dur="500"/>
                                        <p:tgtEl>
                                          <p:spTgt spid="17">
                                            <p:txEl>
                                              <p:pRg st="2" end="2"/>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7">
                                            <p:txEl>
                                              <p:pRg st="3" end="3"/>
                                            </p:txEl>
                                          </p:spTgt>
                                        </p:tgtEl>
                                        <p:attrNameLst>
                                          <p:attrName>style.visibility</p:attrName>
                                        </p:attrNameLst>
                                      </p:cBhvr>
                                      <p:to>
                                        <p:strVal val="visible"/>
                                      </p:to>
                                    </p:set>
                                    <p:animEffect transition="in" filter="fade">
                                      <p:cBhvr>
                                        <p:cTn id="24" dur="500"/>
                                        <p:tgtEl>
                                          <p:spTgt spid="17">
                                            <p:txEl>
                                              <p:pRg st="3" end="3"/>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7">
                                            <p:txEl>
                                              <p:pRg st="4" end="4"/>
                                            </p:txEl>
                                          </p:spTgt>
                                        </p:tgtEl>
                                        <p:attrNameLst>
                                          <p:attrName>style.visibility</p:attrName>
                                        </p:attrNameLst>
                                      </p:cBhvr>
                                      <p:to>
                                        <p:strVal val="visible"/>
                                      </p:to>
                                    </p:set>
                                    <p:animEffect transition="in" filter="fade">
                                      <p:cBhvr>
                                        <p:cTn id="28" dur="500"/>
                                        <p:tgtEl>
                                          <p:spTgt spid="1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17657 0.00556 L 0.17657 0.00579 C 0.17084 0.01019 0.16511 0.01481 0.15938 0.01944 C 0.15782 0.02037 0.15625 0.02222 0.15469 0.02222 C 0.14362 0.02222 0.13282 0.02037 0.12188 0.01944 C 0.11068 0.0206 0.0944 0.02222 0.08282 0.025 C 0.08008 0.02546 0.07761 0.02685 0.075 0.02778 C 0.07344 0.02963 0.07188 0.03171 0.07032 0.03333 C 0.06797 0.03519 0.06133 0.03796 0.05938 0.03889 C 0.05417 0.03796 0.04896 0.03681 0.04375 0.03611 C 0.03594 0.03495 0.028 0.03449 0.02032 0.03333 C 0.01706 0.03264 0.01407 0.03102 0.01094 0.03056 C 0.00313 0.02917 -0.00468 0.0287 -0.0125 0.02778 C -0.01771 0.02407 -0.02422 0.02361 -0.02812 0.01667 C -0.02968 0.01389 -0.03125 0.01088 -0.03281 0.00833 C -0.0401 -0.00278 -0.03802 0.00347 -0.04375 -0.00833 C -0.04596 -0.01296 -0.04778 -0.01806 -0.05 -0.02222 C -0.06849 -0.05764 -0.05807 -0.03657 -0.07343 -0.06111 C -0.07565 -0.06481 -0.07734 -0.06944 -0.07968 -0.07222 C -0.09687 -0.09329 -0.09505 -0.08889 -0.11093 -0.1 C -0.11471 -0.10278 -0.1181 -0.10648 -0.12187 -0.10833 C -0.12552 -0.11019 -0.12929 -0.10995 -0.13281 -0.11111 C -0.13502 -0.11181 -0.13711 -0.11296 -0.13906 -0.11389 C -0.147 -0.11852 -0.15468 -0.12338 -0.1625 -0.12778 C -0.16771 -0.13079 -0.17278 -0.13495 -0.17812 -0.13611 L -0.20325 -0.14167 C -0.21393 -0.14444 -0.20833 -0.14398 -0.21875 -0.15 C -0.22239 -0.15231 -0.22604 -0.15417 -0.22968 -0.15556 C -0.23281 -0.15694 -0.23607 -0.15741 -0.23906 -0.15833 C -0.25599 -0.16435 -0.22982 -0.1581 -0.25937 -0.16389 C -0.27448 -0.16296 -0.28971 -0.16296 -0.30468 -0.16111 C -0.3069 -0.16111 -0.30911 -0.16019 -0.31093 -0.15833 C -0.32552 -0.1456 -0.32083 -0.14745 -0.33125 -0.13056 C -0.33385 -0.12662 -0.33672 -0.12384 -0.33906 -0.11944 C -0.34101 -0.1162 -0.34192 -0.11181 -0.34375 -0.10833 C -0.34518 -0.10602 -0.34713 -0.10532 -0.34843 -0.10278 C -0.35039 -0.09954 -0.35117 -0.09491 -0.35312 -0.09167 C -0.35859 -0.08356 -0.36445 -0.07639 -0.37031 -0.06944 C -0.37552 -0.06366 -0.38541 -0.05741 -0.39062 -0.05278 C -0.41054 -0.03634 -0.39974 -0.0419 -0.4125 -0.03611 C -0.4151 -0.03333 -0.41771 -0.03032 -0.42031 -0.02778 C -0.43776 -0.0125 -0.41953 -0.03148 -0.43437 -0.01667 C -0.44479 -0.00648 -0.43932 -0.00995 -0.45 -0.00278 C -0.47135 0.01088 -0.44518 -0.0081 -0.475 0.01389 C -0.47877 0.01644 -0.48294 0.01782 -0.48593 0.02222 C -0.49323 0.03241 -0.49909 0.04745 -0.50781 0.05278 C -0.52291 0.06157 -0.49505 0.04491 -0.52343 0.06389 C -0.52812 0.0669 -0.53281 0.06968 -0.5375 0.07222 C -0.55195 0.07917 -0.55573 0.07847 -0.57187 0.08056 C -0.62018 0.08611 -0.57877 0.08032 -0.61718 0.08611 L -0.64843 0.08056 C -0.65117 0.07986 -0.65377 0.0794 -0.65625 0.07778 C -0.68411 0.05856 -0.65664 0.07431 -0.67656 0.05833 C -0.67968 0.05579 -0.68281 0.05463 -0.68593 0.05278 C -0.69245 0.04398 -0.69896 0.03426 -0.70625 0.02778 C -0.7151 0.01991 -0.71484 0.02315 -0.725 0.01667 C -0.72721 0.01505 -0.72929 0.01296 -0.73125 0.01111 C -0.73724 0.00486 -0.73385 0.00556 -0.7375 0.00556 L -0.7375 0.01111 " pathEditMode="relative" rAng="0" ptsTypes="AAAAAAAAAAAAAAAAAAAAAAAAAAAAAAAAAAAAAAAAAAAAAAAAAAAAAAAAAAA">
                                      <p:cBhvr>
                                        <p:cTn id="32" dur="2000" fill="hold"/>
                                        <p:tgtEl>
                                          <p:spTgt spid="6150"/>
                                        </p:tgtEl>
                                        <p:attrNameLst>
                                          <p:attrName>ppt_x</p:attrName>
                                          <p:attrName>ppt_y</p:attrName>
                                        </p:attrNameLst>
                                      </p:cBhvr>
                                      <p:rCtr x="-45703" y="-4444"/>
                                    </p:animMotion>
                                  </p:childTnLst>
                                </p:cTn>
                              </p:par>
                            </p:childTnLst>
                          </p:cTn>
                        </p:par>
                        <p:par>
                          <p:cTn id="33" fill="hold">
                            <p:stCondLst>
                              <p:cond delay="2000"/>
                            </p:stCondLst>
                            <p:childTnLst>
                              <p:par>
                                <p:cTn id="34" presetID="1" presetClass="mediacall" presetSubtype="0" fill="hold" nodeType="afterEffect">
                                  <p:stCondLst>
                                    <p:cond delay="0"/>
                                  </p:stCondLst>
                                  <p:childTnLst>
                                    <p:cmd type="call" cmd="playFrom(0.0)">
                                      <p:cBhvr>
                                        <p:cTn id="35" dur="4969" fill="hold"/>
                                        <p:tgtEl>
                                          <p:spTgt spid="5"/>
                                        </p:tgtEl>
                                      </p:cBhvr>
                                    </p:cmd>
                                  </p:childTnLst>
                                </p:cTn>
                              </p:par>
                              <p:par>
                                <p:cTn id="36" presetID="10" presetClass="entr" presetSubtype="0" fill="hold" grpId="0" nodeType="withEffect">
                                  <p:stCondLst>
                                    <p:cond delay="40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00"/>
                                        <p:tgtEl>
                                          <p:spTgt spid="6"/>
                                        </p:tgtEl>
                                      </p:cBhvr>
                                    </p:animEffect>
                                  </p:childTnLst>
                                </p:cTn>
                              </p:par>
                              <p:par>
                                <p:cTn id="39" presetID="10" presetClass="entr" presetSubtype="0" fill="hold" grpId="0" nodeType="withEffect">
                                  <p:stCondLst>
                                    <p:cond delay="14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200"/>
                                        <p:tgtEl>
                                          <p:spTgt spid="7"/>
                                        </p:tgtEl>
                                      </p:cBhvr>
                                    </p:animEffect>
                                  </p:childTnLst>
                                </p:cTn>
                              </p:par>
                              <p:par>
                                <p:cTn id="42" presetID="10" presetClass="entr" presetSubtype="0" fill="hold" grpId="0" nodeType="withEffect">
                                  <p:stCondLst>
                                    <p:cond delay="240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200"/>
                                        <p:tgtEl>
                                          <p:spTgt spid="8"/>
                                        </p:tgtEl>
                                      </p:cBhvr>
                                    </p:animEffect>
                                  </p:childTnLst>
                                </p:cTn>
                              </p:par>
                              <p:par>
                                <p:cTn id="45" presetID="10" presetClass="entr" presetSubtype="0" fill="hold" grpId="0" nodeType="withEffect">
                                  <p:stCondLst>
                                    <p:cond delay="34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00"/>
                                        <p:tgtEl>
                                          <p:spTgt spid="9"/>
                                        </p:tgtEl>
                                      </p:cBhvr>
                                    </p:animEffect>
                                  </p:childTnLst>
                                </p:cTn>
                              </p:par>
                              <p:par>
                                <p:cTn id="48" presetID="10" presetClass="entr" presetSubtype="0" fill="hold" grpId="0" nodeType="withEffect">
                                  <p:stCondLst>
                                    <p:cond delay="340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200"/>
                                        <p:tgtEl>
                                          <p:spTgt spid="10"/>
                                        </p:tgtEl>
                                      </p:cBhvr>
                                    </p:animEffect>
                                  </p:childTnLst>
                                </p:cTn>
                              </p:par>
                              <p:par>
                                <p:cTn id="51" presetID="10" presetClass="entr" presetSubtype="0" fill="hold" grpId="0" nodeType="withEffect">
                                  <p:stCondLst>
                                    <p:cond delay="340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00"/>
                                        <p:tgtEl>
                                          <p:spTgt spid="11"/>
                                        </p:tgtEl>
                                      </p:cBhvr>
                                    </p:animEffect>
                                  </p:childTnLst>
                                </p:cTn>
                              </p:par>
                              <p:par>
                                <p:cTn id="54" presetID="1" presetClass="entr" presetSubtype="0" fill="hold" grpId="0" nodeType="withEffect">
                                  <p:stCondLst>
                                    <p:cond delay="3600"/>
                                  </p:stCondLst>
                                  <p:childTnLst>
                                    <p:set>
                                      <p:cBhvr>
                                        <p:cTn id="55" dur="1" fill="hold">
                                          <p:stCondLst>
                                            <p:cond delay="0"/>
                                          </p:stCondLst>
                                        </p:cTn>
                                        <p:tgtEl>
                                          <p:spTgt spid="4"/>
                                        </p:tgtEl>
                                        <p:attrNameLst>
                                          <p:attrName>style.visibility</p:attrName>
                                        </p:attrNameLst>
                                      </p:cBhvr>
                                      <p:to>
                                        <p:strVal val="visible"/>
                                      </p:to>
                                    </p:set>
                                  </p:childTnLst>
                                </p:cTn>
                              </p:par>
                              <p:par>
                                <p:cTn id="56" presetID="1" presetClass="entr" presetSubtype="0" fill="hold" grpId="0" nodeType="withEffect">
                                  <p:stCondLst>
                                    <p:cond delay="3600"/>
                                  </p:stCondLst>
                                  <p:childTnLst>
                                    <p:set>
                                      <p:cBhvr>
                                        <p:cTn id="57" dur="1" fill="hold">
                                          <p:stCondLst>
                                            <p:cond delay="0"/>
                                          </p:stCondLst>
                                        </p:cTn>
                                        <p:tgtEl>
                                          <p:spTgt spid="13"/>
                                        </p:tgtEl>
                                        <p:attrNameLst>
                                          <p:attrName>style.visibility</p:attrName>
                                        </p:attrNameLst>
                                      </p:cBhvr>
                                      <p:to>
                                        <p:strVal val="visible"/>
                                      </p:to>
                                    </p:set>
                                  </p:childTnLst>
                                </p:cTn>
                              </p:par>
                              <p:par>
                                <p:cTn id="58" presetID="1" presetClass="entr" presetSubtype="0" fill="hold" grpId="0" nodeType="withEffect">
                                  <p:stCondLst>
                                    <p:cond delay="360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5"/>
                </p:tgtEl>
              </p:cMediaNode>
            </p:audio>
          </p:childTnLst>
        </p:cTn>
      </p:par>
    </p:tnLst>
    <p:bldLst>
      <p:bldP spid="3" grpId="0" build="p"/>
      <p:bldP spid="6" grpId="0" animBg="1"/>
      <p:bldP spid="7" grpId="0" animBg="1"/>
      <p:bldP spid="8" grpId="0" animBg="1"/>
      <p:bldP spid="9" grpId="0" animBg="1"/>
      <p:bldP spid="10" grpId="0" animBg="1"/>
      <p:bldP spid="11" grpId="0" animBg="1"/>
      <p:bldP spid="4" grpId="0"/>
      <p:bldP spid="13" grpId="0"/>
      <p:bldP spid="14" grpId="0"/>
      <p:bldP spid="1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8F43-64CB-44C2-EC26-383F1DD98D89}"/>
              </a:ext>
            </a:extLst>
          </p:cNvPr>
          <p:cNvSpPr>
            <a:spLocks noGrp="1"/>
          </p:cNvSpPr>
          <p:nvPr>
            <p:ph type="title"/>
          </p:nvPr>
        </p:nvSpPr>
        <p:spPr/>
        <p:txBody>
          <a:bodyPr/>
          <a:lstStyle/>
          <a:p>
            <a:endParaRPr lang="en-US"/>
          </a:p>
        </p:txBody>
      </p:sp>
      <p:pic>
        <p:nvPicPr>
          <p:cNvPr id="7" name="Content Placeholder 6" descr="A collage of a collage of historical images&#10;&#10;AI-generated content may be incorrect.">
            <a:extLst>
              <a:ext uri="{FF2B5EF4-FFF2-40B4-BE49-F238E27FC236}">
                <a16:creationId xmlns:a16="http://schemas.microsoft.com/office/drawing/2014/main" id="{72A387E7-7789-295E-91CC-90056651E3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1030" name="Picture 6" descr="Image by FlamingText.com">
            <a:extLst>
              <a:ext uri="{FF2B5EF4-FFF2-40B4-BE49-F238E27FC236}">
                <a16:creationId xmlns:a16="http://schemas.microsoft.com/office/drawing/2014/main" id="{A15E82BB-74F7-A43C-5E1F-5E142D96A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650" y="2328863"/>
            <a:ext cx="4838700" cy="22002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58909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2000" fill="hold"/>
                                        <p:tgtEl>
                                          <p:spTgt spid="1030"/>
                                        </p:tgtEl>
                                        <p:attrNameLst>
                                          <p:attrName>ppt_w</p:attrName>
                                        </p:attrNameLst>
                                      </p:cBhvr>
                                      <p:tavLst>
                                        <p:tav tm="0">
                                          <p:val>
                                            <p:fltVal val="0"/>
                                          </p:val>
                                        </p:tav>
                                        <p:tav tm="100000">
                                          <p:val>
                                            <p:strVal val="#ppt_w"/>
                                          </p:val>
                                        </p:tav>
                                      </p:tavLst>
                                    </p:anim>
                                    <p:anim calcmode="lin" valueType="num">
                                      <p:cBhvr>
                                        <p:cTn id="8" dur="2000" fill="hold"/>
                                        <p:tgtEl>
                                          <p:spTgt spid="1030"/>
                                        </p:tgtEl>
                                        <p:attrNameLst>
                                          <p:attrName>ppt_h</p:attrName>
                                        </p:attrNameLst>
                                      </p:cBhvr>
                                      <p:tavLst>
                                        <p:tav tm="0">
                                          <p:val>
                                            <p:fltVal val="0"/>
                                          </p:val>
                                        </p:tav>
                                        <p:tav tm="100000">
                                          <p:val>
                                            <p:strVal val="#ppt_h"/>
                                          </p:val>
                                        </p:tav>
                                      </p:tavLst>
                                    </p:anim>
                                    <p:animEffect transition="in" filter="fade">
                                      <p:cBhvr>
                                        <p:cTn id="9"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0D824-6208-EF1B-6C60-6DEF27BD6ABB}"/>
            </a:ext>
          </a:extLst>
        </p:cNvPr>
        <p:cNvGrpSpPr/>
        <p:nvPr/>
      </p:nvGrpSpPr>
      <p:grpSpPr>
        <a:xfrm>
          <a:off x="0" y="0"/>
          <a:ext cx="0" cy="0"/>
          <a:chOff x="0" y="0"/>
          <a:chExt cx="0" cy="0"/>
        </a:xfrm>
      </p:grpSpPr>
      <p:pic>
        <p:nvPicPr>
          <p:cNvPr id="16" name="Picture 15" descr="A close-up of a stone&#10;&#10;AI-generated content may be incorrect.">
            <a:extLst>
              <a:ext uri="{FF2B5EF4-FFF2-40B4-BE49-F238E27FC236}">
                <a16:creationId xmlns:a16="http://schemas.microsoft.com/office/drawing/2014/main" id="{184EA924-8A52-F491-CF4B-1E07F948B97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3" name="Content Placeholder 2">
            <a:extLst>
              <a:ext uri="{FF2B5EF4-FFF2-40B4-BE49-F238E27FC236}">
                <a16:creationId xmlns:a16="http://schemas.microsoft.com/office/drawing/2014/main" id="{83689DD0-3B41-34A1-836E-F1F44419E496}"/>
              </a:ext>
            </a:extLst>
          </p:cNvPr>
          <p:cNvSpPr>
            <a:spLocks noGrp="1"/>
          </p:cNvSpPr>
          <p:nvPr>
            <p:ph idx="1"/>
          </p:nvPr>
        </p:nvSpPr>
        <p:spPr>
          <a:xfrm>
            <a:off x="399393" y="291117"/>
            <a:ext cx="11512521" cy="1327476"/>
          </a:xfrm>
        </p:spPr>
        <p:txBody>
          <a:bodyPr>
            <a:noAutofit/>
          </a:bodyPr>
          <a:lstStyle/>
          <a:p>
            <a:pPr marL="0" indent="0">
              <a:buNone/>
            </a:pPr>
            <a:r>
              <a:rPr lang="en-US" sz="3200" b="1" dirty="0">
                <a:ln>
                  <a:solidFill>
                    <a:sysClr val="windowText" lastClr="000000"/>
                  </a:solidFill>
                </a:ln>
                <a:solidFill>
                  <a:schemeClr val="bg1"/>
                </a:solidFill>
              </a:rPr>
              <a:t>The first civilization we studied was Rome. We learned that Rome create a huge empire by building massive structures with incredible attention to detail. Whether it was the Colosseum, the aqueducts, or the roads the Romans completed each task to the highest standards.</a:t>
            </a:r>
          </a:p>
        </p:txBody>
      </p:sp>
      <p:pic>
        <p:nvPicPr>
          <p:cNvPr id="6150" name="Picture 6" descr="Mario Kart 8 Deluxe: Nine tips to give you a head start - Polygon">
            <a:extLst>
              <a:ext uri="{FF2B5EF4-FFF2-40B4-BE49-F238E27FC236}">
                <a16:creationId xmlns:a16="http://schemas.microsoft.com/office/drawing/2014/main" id="{D2406EBD-1F5D-B344-A9FD-55679A9E63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01650" y="-342214"/>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mariostart">
            <a:hlinkClick r:id="" action="ppaction://media"/>
            <a:extLst>
              <a:ext uri="{FF2B5EF4-FFF2-40B4-BE49-F238E27FC236}">
                <a16:creationId xmlns:a16="http://schemas.microsoft.com/office/drawing/2014/main" id="{463DC765-A9E4-6ABD-3063-B4FC49E21F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00" y="-289311"/>
            <a:ext cx="609600" cy="609600"/>
          </a:xfrm>
          <a:prstGeom prst="rect">
            <a:avLst/>
          </a:prstGeom>
        </p:spPr>
      </p:pic>
      <p:sp>
        <p:nvSpPr>
          <p:cNvPr id="6" name="Oval 5">
            <a:extLst>
              <a:ext uri="{FF2B5EF4-FFF2-40B4-BE49-F238E27FC236}">
                <a16:creationId xmlns:a16="http://schemas.microsoft.com/office/drawing/2014/main" id="{43B27FBA-7CD4-EE05-D639-9F8ABB96BDB7}"/>
              </a:ext>
            </a:extLst>
          </p:cNvPr>
          <p:cNvSpPr/>
          <p:nvPr/>
        </p:nvSpPr>
        <p:spPr>
          <a:xfrm>
            <a:off x="4953391" y="5120973"/>
            <a:ext cx="669192" cy="810138"/>
          </a:xfrm>
          <a:prstGeom prst="ellipse">
            <a:avLst/>
          </a:prstGeom>
          <a:solidFill>
            <a:srgbClr val="FF0000"/>
          </a:solidFill>
          <a:ln>
            <a:noFill/>
          </a:ln>
          <a:effectLst>
            <a:glow rad="101600">
              <a:srgbClr val="FF00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1CBB490-5C78-B608-11EF-AA55F0A0EA8E}"/>
              </a:ext>
            </a:extLst>
          </p:cNvPr>
          <p:cNvSpPr/>
          <p:nvPr/>
        </p:nvSpPr>
        <p:spPr>
          <a:xfrm>
            <a:off x="5686671" y="5175679"/>
            <a:ext cx="669192" cy="810138"/>
          </a:xfrm>
          <a:prstGeom prst="ellipse">
            <a:avLst/>
          </a:prstGeom>
          <a:solidFill>
            <a:srgbClr val="FF0000"/>
          </a:solidFill>
          <a:ln>
            <a:noFill/>
          </a:ln>
          <a:effectLst>
            <a:glow rad="101600">
              <a:srgbClr val="FF00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A8E6095-5D0A-402E-DCF9-B909DF0D39F9}"/>
              </a:ext>
            </a:extLst>
          </p:cNvPr>
          <p:cNvSpPr/>
          <p:nvPr/>
        </p:nvSpPr>
        <p:spPr>
          <a:xfrm>
            <a:off x="6426200" y="5220739"/>
            <a:ext cx="745783" cy="831240"/>
          </a:xfrm>
          <a:prstGeom prst="ellipse">
            <a:avLst/>
          </a:prstGeom>
          <a:solidFill>
            <a:srgbClr val="FF0000"/>
          </a:solidFill>
          <a:ln>
            <a:noFill/>
          </a:ln>
          <a:effectLst>
            <a:glow rad="101600">
              <a:srgbClr val="FF00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D942A32-E9BB-4ABD-ABF0-9E3B4354C277}"/>
              </a:ext>
            </a:extLst>
          </p:cNvPr>
          <p:cNvSpPr/>
          <p:nvPr/>
        </p:nvSpPr>
        <p:spPr>
          <a:xfrm>
            <a:off x="4953391" y="5120973"/>
            <a:ext cx="669192" cy="810138"/>
          </a:xfrm>
          <a:prstGeom prst="ellipse">
            <a:avLst/>
          </a:prstGeom>
          <a:solidFill>
            <a:srgbClr val="00FF00"/>
          </a:solidFill>
          <a:ln>
            <a:noFill/>
          </a:ln>
          <a:effectLst>
            <a:glow rad="101600">
              <a:srgbClr val="00FF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C598304-3238-F3D3-C197-DB4521935EE3}"/>
              </a:ext>
            </a:extLst>
          </p:cNvPr>
          <p:cNvSpPr/>
          <p:nvPr/>
        </p:nvSpPr>
        <p:spPr>
          <a:xfrm>
            <a:off x="5686671" y="5175679"/>
            <a:ext cx="669192" cy="810138"/>
          </a:xfrm>
          <a:prstGeom prst="ellipse">
            <a:avLst/>
          </a:prstGeom>
          <a:solidFill>
            <a:srgbClr val="00FF00"/>
          </a:solidFill>
          <a:ln>
            <a:noFill/>
          </a:ln>
          <a:effectLst>
            <a:glow rad="101600">
              <a:srgbClr val="00FF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2BFA6B0-75B6-1B0C-0385-EFEB65A74F05}"/>
              </a:ext>
            </a:extLst>
          </p:cNvPr>
          <p:cNvSpPr/>
          <p:nvPr/>
        </p:nvSpPr>
        <p:spPr>
          <a:xfrm>
            <a:off x="6426200" y="5220739"/>
            <a:ext cx="745783" cy="831240"/>
          </a:xfrm>
          <a:prstGeom prst="ellipse">
            <a:avLst/>
          </a:prstGeom>
          <a:solidFill>
            <a:srgbClr val="00FF00"/>
          </a:solidFill>
          <a:ln>
            <a:noFill/>
          </a:ln>
          <a:effectLst>
            <a:glow rad="101600">
              <a:srgbClr val="00FF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FD53C6-4902-B596-327D-0A674431F7B7}"/>
              </a:ext>
            </a:extLst>
          </p:cNvPr>
          <p:cNvSpPr txBox="1"/>
          <p:nvPr/>
        </p:nvSpPr>
        <p:spPr>
          <a:xfrm>
            <a:off x="5041900" y="5175679"/>
            <a:ext cx="323850" cy="707886"/>
          </a:xfrm>
          <a:prstGeom prst="rect">
            <a:avLst/>
          </a:prstGeom>
          <a:noFill/>
        </p:spPr>
        <p:txBody>
          <a:bodyPr wrap="square" rtlCol="0">
            <a:spAutoFit/>
          </a:bodyPr>
          <a:lstStyle/>
          <a:p>
            <a:r>
              <a:rPr lang="en-US" sz="4000" b="1" dirty="0">
                <a:ln>
                  <a:solidFill>
                    <a:sysClr val="windowText" lastClr="000000"/>
                  </a:solidFill>
                </a:ln>
                <a:solidFill>
                  <a:schemeClr val="bg1"/>
                </a:solidFill>
              </a:rPr>
              <a:t>G</a:t>
            </a:r>
          </a:p>
        </p:txBody>
      </p:sp>
      <p:sp>
        <p:nvSpPr>
          <p:cNvPr id="13" name="TextBox 12">
            <a:extLst>
              <a:ext uri="{FF2B5EF4-FFF2-40B4-BE49-F238E27FC236}">
                <a16:creationId xmlns:a16="http://schemas.microsoft.com/office/drawing/2014/main" id="{3AC8428C-FC07-A0EC-D77F-6A815245A295}"/>
              </a:ext>
            </a:extLst>
          </p:cNvPr>
          <p:cNvSpPr txBox="1"/>
          <p:nvPr/>
        </p:nvSpPr>
        <p:spPr>
          <a:xfrm>
            <a:off x="5765800" y="5251879"/>
            <a:ext cx="323850" cy="707886"/>
          </a:xfrm>
          <a:prstGeom prst="rect">
            <a:avLst/>
          </a:prstGeom>
          <a:noFill/>
        </p:spPr>
        <p:txBody>
          <a:bodyPr wrap="square" rtlCol="0">
            <a:spAutoFit/>
          </a:bodyPr>
          <a:lstStyle/>
          <a:p>
            <a:r>
              <a:rPr lang="en-US" sz="4000" b="1" dirty="0">
                <a:ln>
                  <a:solidFill>
                    <a:sysClr val="windowText" lastClr="000000"/>
                  </a:solidFill>
                </a:ln>
                <a:solidFill>
                  <a:schemeClr val="bg1"/>
                </a:solidFill>
              </a:rPr>
              <a:t>O</a:t>
            </a:r>
          </a:p>
        </p:txBody>
      </p:sp>
      <p:sp>
        <p:nvSpPr>
          <p:cNvPr id="14" name="TextBox 13">
            <a:extLst>
              <a:ext uri="{FF2B5EF4-FFF2-40B4-BE49-F238E27FC236}">
                <a16:creationId xmlns:a16="http://schemas.microsoft.com/office/drawing/2014/main" id="{8D7B671B-9CFE-3DBE-5ECB-B0C5B0F5E51D}"/>
              </a:ext>
            </a:extLst>
          </p:cNvPr>
          <p:cNvSpPr txBox="1"/>
          <p:nvPr/>
        </p:nvSpPr>
        <p:spPr>
          <a:xfrm>
            <a:off x="6578600" y="5328079"/>
            <a:ext cx="323850" cy="707886"/>
          </a:xfrm>
          <a:prstGeom prst="rect">
            <a:avLst/>
          </a:prstGeom>
          <a:noFill/>
        </p:spPr>
        <p:txBody>
          <a:bodyPr wrap="square" rtlCol="0">
            <a:spAutoFit/>
          </a:bodyPr>
          <a:lstStyle/>
          <a:p>
            <a:r>
              <a:rPr lang="en-US" sz="4000" b="1" dirty="0">
                <a:ln>
                  <a:solidFill>
                    <a:sysClr val="windowText" lastClr="000000"/>
                  </a:solidFill>
                </a:ln>
                <a:solidFill>
                  <a:schemeClr val="bg1"/>
                </a:solidFill>
              </a:rPr>
              <a:t>!</a:t>
            </a:r>
          </a:p>
        </p:txBody>
      </p:sp>
      <p:sp>
        <p:nvSpPr>
          <p:cNvPr id="17" name="Content Placeholder 2">
            <a:extLst>
              <a:ext uri="{FF2B5EF4-FFF2-40B4-BE49-F238E27FC236}">
                <a16:creationId xmlns:a16="http://schemas.microsoft.com/office/drawing/2014/main" id="{A3CD0A9F-E119-748F-394B-2D7D8B51F91A}"/>
              </a:ext>
            </a:extLst>
          </p:cNvPr>
          <p:cNvSpPr txBox="1">
            <a:spLocks/>
          </p:cNvSpPr>
          <p:nvPr/>
        </p:nvSpPr>
        <p:spPr>
          <a:xfrm>
            <a:off x="350405" y="3275781"/>
            <a:ext cx="11512521" cy="13274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ln>
                  <a:solidFill>
                    <a:sysClr val="windowText" lastClr="000000"/>
                  </a:solidFill>
                </a:ln>
                <a:solidFill>
                  <a:schemeClr val="bg1"/>
                </a:solidFill>
              </a:rPr>
              <a:t>Challenge 2: Each member of your group must write a different complete sentence. They should all be about something great, so how about Mr. Roughton? </a:t>
            </a:r>
          </a:p>
          <a:p>
            <a:pPr marL="0" indent="0">
              <a:buFont typeface="Arial" panose="020B0604020202020204" pitchFamily="34" charset="0"/>
              <a:buNone/>
            </a:pPr>
            <a:endParaRPr lang="en-US" sz="3200" b="1" dirty="0">
              <a:ln>
                <a:solidFill>
                  <a:sysClr val="windowText" lastClr="000000"/>
                </a:solidFill>
              </a:ln>
              <a:solidFill>
                <a:schemeClr val="bg1"/>
              </a:solidFill>
            </a:endParaRPr>
          </a:p>
        </p:txBody>
      </p:sp>
    </p:spTree>
    <p:extLst>
      <p:ext uri="{BB962C8B-B14F-4D97-AF65-F5344CB8AC3E}">
        <p14:creationId xmlns:p14="http://schemas.microsoft.com/office/powerpoint/2010/main" val="354587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17657 0.00556 L 0.17657 0.00579 C 0.17084 0.01019 0.16511 0.01481 0.15938 0.01944 C 0.15782 0.02037 0.15625 0.02222 0.15469 0.02222 C 0.14362 0.02222 0.13282 0.02037 0.12188 0.01944 C 0.11068 0.0206 0.0944 0.02222 0.08282 0.025 C 0.08008 0.02546 0.07761 0.02685 0.075 0.02778 C 0.07344 0.02963 0.07188 0.03171 0.07032 0.03333 C 0.06797 0.03519 0.06133 0.03796 0.05938 0.03889 C 0.05417 0.03796 0.04896 0.03681 0.04375 0.03611 C 0.03594 0.03495 0.028 0.03449 0.02032 0.03333 C 0.01706 0.03264 0.01407 0.03102 0.01094 0.03056 C 0.00313 0.02917 -0.00468 0.0287 -0.0125 0.02778 C -0.01771 0.02407 -0.02422 0.02361 -0.02812 0.01667 C -0.02968 0.01389 -0.03125 0.01088 -0.03281 0.00833 C -0.0401 -0.00278 -0.03802 0.00347 -0.04375 -0.00833 C -0.04596 -0.01296 -0.04778 -0.01806 -0.05 -0.02222 C -0.06849 -0.05764 -0.05807 -0.03657 -0.07343 -0.06111 C -0.07565 -0.06481 -0.07734 -0.06944 -0.07968 -0.07222 C -0.09687 -0.09329 -0.09505 -0.08889 -0.11093 -0.1 C -0.11471 -0.10278 -0.1181 -0.10648 -0.12187 -0.10833 C -0.12552 -0.11019 -0.12929 -0.10995 -0.13281 -0.11111 C -0.13502 -0.11181 -0.13711 -0.11296 -0.13906 -0.11389 C -0.147 -0.11852 -0.15468 -0.12338 -0.1625 -0.12778 C -0.16771 -0.13079 -0.17278 -0.13495 -0.17812 -0.13611 L -0.20325 -0.14167 C -0.21393 -0.14444 -0.20833 -0.14398 -0.21875 -0.15 C -0.22239 -0.15231 -0.22604 -0.15417 -0.22968 -0.15556 C -0.23281 -0.15694 -0.23607 -0.15741 -0.23906 -0.15833 C -0.25599 -0.16435 -0.22982 -0.1581 -0.25937 -0.16389 C -0.27448 -0.16296 -0.28971 -0.16296 -0.30468 -0.16111 C -0.3069 -0.16111 -0.30911 -0.16019 -0.31093 -0.15833 C -0.32552 -0.1456 -0.32083 -0.14745 -0.33125 -0.13056 C -0.33385 -0.12662 -0.33672 -0.12384 -0.33906 -0.11944 C -0.34101 -0.1162 -0.34192 -0.11181 -0.34375 -0.10833 C -0.34518 -0.10602 -0.34713 -0.10532 -0.34843 -0.10278 C -0.35039 -0.09954 -0.35117 -0.09491 -0.35312 -0.09167 C -0.35859 -0.08356 -0.36445 -0.07639 -0.37031 -0.06944 C -0.37552 -0.06366 -0.38541 -0.05741 -0.39062 -0.05278 C -0.41054 -0.03634 -0.39974 -0.0419 -0.4125 -0.03611 C -0.4151 -0.03333 -0.41771 -0.03032 -0.42031 -0.02778 C -0.43776 -0.0125 -0.41953 -0.03148 -0.43437 -0.01667 C -0.44479 -0.00648 -0.43932 -0.00995 -0.45 -0.00278 C -0.47135 0.01088 -0.44518 -0.0081 -0.475 0.01389 C -0.47877 0.01644 -0.48294 0.01782 -0.48593 0.02222 C -0.49323 0.03241 -0.49909 0.04745 -0.50781 0.05278 C -0.52291 0.06157 -0.49505 0.04491 -0.52343 0.06389 C -0.52812 0.0669 -0.53281 0.06968 -0.5375 0.07222 C -0.55195 0.07917 -0.55573 0.07847 -0.57187 0.08056 C -0.62018 0.08611 -0.57877 0.08032 -0.61718 0.08611 L -0.64843 0.08056 C -0.65117 0.07986 -0.65377 0.0794 -0.65625 0.07778 C -0.68411 0.05856 -0.65664 0.07431 -0.67656 0.05833 C -0.67968 0.05579 -0.68281 0.05463 -0.68593 0.05278 C -0.69245 0.04398 -0.69896 0.03426 -0.70625 0.02778 C -0.7151 0.01991 -0.71484 0.02315 -0.725 0.01667 C -0.72721 0.01505 -0.72929 0.01296 -0.73125 0.01111 C -0.73724 0.00486 -0.73385 0.00556 -0.7375 0.00556 L -0.7375 0.01111 " pathEditMode="relative" rAng="0" ptsTypes="AAAAAAAAAAAAAAAAAAAAAAAAAAAAAAAAAAAAAAAAAAAAAAAAAAAAAAAAAAA">
                                      <p:cBhvr>
                                        <p:cTn id="16" dur="2000" fill="hold"/>
                                        <p:tgtEl>
                                          <p:spTgt spid="6150"/>
                                        </p:tgtEl>
                                        <p:attrNameLst>
                                          <p:attrName>ppt_x</p:attrName>
                                          <p:attrName>ppt_y</p:attrName>
                                        </p:attrNameLst>
                                      </p:cBhvr>
                                      <p:rCtr x="-45703" y="-4444"/>
                                    </p:animMotion>
                                  </p:childTnLst>
                                </p:cTn>
                              </p:par>
                            </p:childTnLst>
                          </p:cTn>
                        </p:par>
                        <p:par>
                          <p:cTn id="17" fill="hold">
                            <p:stCondLst>
                              <p:cond delay="2000"/>
                            </p:stCondLst>
                            <p:childTnLst>
                              <p:par>
                                <p:cTn id="18" presetID="1" presetClass="mediacall" presetSubtype="0" fill="hold" nodeType="afterEffect">
                                  <p:stCondLst>
                                    <p:cond delay="0"/>
                                  </p:stCondLst>
                                  <p:childTnLst>
                                    <p:cmd type="call" cmd="playFrom(0.0)">
                                      <p:cBhvr>
                                        <p:cTn id="19" dur="4969" fill="hold"/>
                                        <p:tgtEl>
                                          <p:spTgt spid="5"/>
                                        </p:tgtEl>
                                      </p:cBhvr>
                                    </p:cmd>
                                  </p:childTnLst>
                                </p:cTn>
                              </p:par>
                              <p:par>
                                <p:cTn id="20" presetID="10" presetClass="entr" presetSubtype="0" fill="hold" grpId="0" nodeType="withEffect">
                                  <p:stCondLst>
                                    <p:cond delay="4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
                                        <p:tgtEl>
                                          <p:spTgt spid="6"/>
                                        </p:tgtEl>
                                      </p:cBhvr>
                                    </p:animEffect>
                                  </p:childTnLst>
                                </p:cTn>
                              </p:par>
                              <p:par>
                                <p:cTn id="23" presetID="10" presetClass="entr" presetSubtype="0" fill="hold" grpId="0" nodeType="withEffect">
                                  <p:stCondLst>
                                    <p:cond delay="14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
                                        <p:tgtEl>
                                          <p:spTgt spid="7"/>
                                        </p:tgtEl>
                                      </p:cBhvr>
                                    </p:animEffect>
                                  </p:childTnLst>
                                </p:cTn>
                              </p:par>
                              <p:par>
                                <p:cTn id="26" presetID="10" presetClass="entr" presetSubtype="0" fill="hold" grpId="0" nodeType="withEffect">
                                  <p:stCondLst>
                                    <p:cond delay="24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
                                        <p:tgtEl>
                                          <p:spTgt spid="8"/>
                                        </p:tgtEl>
                                      </p:cBhvr>
                                    </p:animEffect>
                                  </p:childTnLst>
                                </p:cTn>
                              </p:par>
                              <p:par>
                                <p:cTn id="29" presetID="10" presetClass="entr" presetSubtype="0" fill="hold" grpId="0" nodeType="withEffect">
                                  <p:stCondLst>
                                    <p:cond delay="34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
                                        <p:tgtEl>
                                          <p:spTgt spid="9"/>
                                        </p:tgtEl>
                                      </p:cBhvr>
                                    </p:animEffect>
                                  </p:childTnLst>
                                </p:cTn>
                              </p:par>
                              <p:par>
                                <p:cTn id="32" presetID="10" presetClass="entr" presetSubtype="0" fill="hold" grpId="0" nodeType="withEffect">
                                  <p:stCondLst>
                                    <p:cond delay="34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00"/>
                                        <p:tgtEl>
                                          <p:spTgt spid="10"/>
                                        </p:tgtEl>
                                      </p:cBhvr>
                                    </p:animEffect>
                                  </p:childTnLst>
                                </p:cTn>
                              </p:par>
                              <p:par>
                                <p:cTn id="35" presetID="10" presetClass="entr" presetSubtype="0" fill="hold" grpId="0" nodeType="withEffect">
                                  <p:stCondLst>
                                    <p:cond delay="34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
                                        <p:tgtEl>
                                          <p:spTgt spid="11"/>
                                        </p:tgtEl>
                                      </p:cBhvr>
                                    </p:animEffect>
                                  </p:childTnLst>
                                </p:cTn>
                              </p:par>
                              <p:par>
                                <p:cTn id="38" presetID="1" presetClass="entr" presetSubtype="0" fill="hold" grpId="0" nodeType="withEffect">
                                  <p:stCondLst>
                                    <p:cond delay="3600"/>
                                  </p:stCondLst>
                                  <p:childTnLst>
                                    <p:set>
                                      <p:cBhvr>
                                        <p:cTn id="39" dur="1" fill="hold">
                                          <p:stCondLst>
                                            <p:cond delay="0"/>
                                          </p:stCondLst>
                                        </p:cTn>
                                        <p:tgtEl>
                                          <p:spTgt spid="4"/>
                                        </p:tgtEl>
                                        <p:attrNameLst>
                                          <p:attrName>style.visibility</p:attrName>
                                        </p:attrNameLst>
                                      </p:cBhvr>
                                      <p:to>
                                        <p:strVal val="visible"/>
                                      </p:to>
                                    </p:set>
                                  </p:childTnLst>
                                </p:cTn>
                              </p:par>
                              <p:par>
                                <p:cTn id="40" presetID="1" presetClass="entr" presetSubtype="0" fill="hold" grpId="0" nodeType="withEffect">
                                  <p:stCondLst>
                                    <p:cond delay="360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grpId="0" nodeType="withEffect">
                                  <p:stCondLst>
                                    <p:cond delay="360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5"/>
                </p:tgtEl>
              </p:cMediaNode>
            </p:audio>
          </p:childTnLst>
        </p:cTn>
      </p:par>
    </p:tnLst>
    <p:bldLst>
      <p:bldP spid="3" grpId="0" build="p"/>
      <p:bldP spid="6" grpId="0" animBg="1"/>
      <p:bldP spid="7" grpId="0" animBg="1"/>
      <p:bldP spid="8" grpId="0" animBg="1"/>
      <p:bldP spid="9" grpId="0" animBg="1"/>
      <p:bldP spid="10" grpId="0" animBg="1"/>
      <p:bldP spid="11" grpId="0" animBg="1"/>
      <p:bldP spid="4" grpId="0"/>
      <p:bldP spid="13" grpId="0"/>
      <p:bldP spid="14" grpId="0"/>
      <p:bldP spid="1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B709B-61D8-1C34-04D5-26CF21A54BB7}"/>
              </a:ext>
            </a:extLst>
          </p:cNvPr>
          <p:cNvSpPr>
            <a:spLocks noGrp="1"/>
          </p:cNvSpPr>
          <p:nvPr>
            <p:ph type="title"/>
          </p:nvPr>
        </p:nvSpPr>
        <p:spPr/>
        <p:txBody>
          <a:bodyPr/>
          <a:lstStyle/>
          <a:p>
            <a:endParaRPr lang="en-US"/>
          </a:p>
        </p:txBody>
      </p:sp>
      <p:pic>
        <p:nvPicPr>
          <p:cNvPr id="6" name="Content Placeholder 5" descr="A painting of a castle&#10;&#10;AI-generated content may be incorrect.">
            <a:extLst>
              <a:ext uri="{FF2B5EF4-FFF2-40B4-BE49-F238E27FC236}">
                <a16:creationId xmlns:a16="http://schemas.microsoft.com/office/drawing/2014/main" id="{D64D68E7-9B85-8414-EFAC-235397B5F4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89023" cy="6858000"/>
          </a:xfrm>
        </p:spPr>
      </p:pic>
      <p:pic>
        <p:nvPicPr>
          <p:cNvPr id="2052" name="Picture 4" descr="Image by FlamingText.com">
            <a:extLst>
              <a:ext uri="{FF2B5EF4-FFF2-40B4-BE49-F238E27FC236}">
                <a16:creationId xmlns:a16="http://schemas.microsoft.com/office/drawing/2014/main" id="{68E7285F-B046-50E7-D4D1-117B09C80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305" y="2232024"/>
            <a:ext cx="10950411" cy="27336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01118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2000" fill="hold"/>
                                        <p:tgtEl>
                                          <p:spTgt spid="2052"/>
                                        </p:tgtEl>
                                        <p:attrNameLst>
                                          <p:attrName>ppt_w</p:attrName>
                                        </p:attrNameLst>
                                      </p:cBhvr>
                                      <p:tavLst>
                                        <p:tav tm="0">
                                          <p:val>
                                            <p:fltVal val="0"/>
                                          </p:val>
                                        </p:tav>
                                        <p:tav tm="100000">
                                          <p:val>
                                            <p:strVal val="#ppt_w"/>
                                          </p:val>
                                        </p:tav>
                                      </p:tavLst>
                                    </p:anim>
                                    <p:anim calcmode="lin" valueType="num">
                                      <p:cBhvr>
                                        <p:cTn id="8" dur="2000" fill="hold"/>
                                        <p:tgtEl>
                                          <p:spTgt spid="2052"/>
                                        </p:tgtEl>
                                        <p:attrNameLst>
                                          <p:attrName>ppt_h</p:attrName>
                                        </p:attrNameLst>
                                      </p:cBhvr>
                                      <p:tavLst>
                                        <p:tav tm="0">
                                          <p:val>
                                            <p:fltVal val="0"/>
                                          </p:val>
                                        </p:tav>
                                        <p:tav tm="100000">
                                          <p:val>
                                            <p:strVal val="#ppt_h"/>
                                          </p:val>
                                        </p:tav>
                                      </p:tavLst>
                                    </p:anim>
                                    <p:animEffect transition="in" filter="fade">
                                      <p:cBhvr>
                                        <p:cTn id="9"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DDEEB-CAE0-5BF4-AA9E-1A62E4C65910}"/>
            </a:ext>
          </a:extLst>
        </p:cNvPr>
        <p:cNvGrpSpPr/>
        <p:nvPr/>
      </p:nvGrpSpPr>
      <p:grpSpPr>
        <a:xfrm>
          <a:off x="0" y="0"/>
          <a:ext cx="0" cy="0"/>
          <a:chOff x="0" y="0"/>
          <a:chExt cx="0" cy="0"/>
        </a:xfrm>
      </p:grpSpPr>
      <p:pic>
        <p:nvPicPr>
          <p:cNvPr id="16" name="Picture 15" descr="A close-up of a stone&#10;&#10;AI-generated content may be incorrect.">
            <a:extLst>
              <a:ext uri="{FF2B5EF4-FFF2-40B4-BE49-F238E27FC236}">
                <a16:creationId xmlns:a16="http://schemas.microsoft.com/office/drawing/2014/main" id="{F6CA1DF2-D492-98DE-8B84-B0E1FED0DB5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3" name="Content Placeholder 2">
            <a:extLst>
              <a:ext uri="{FF2B5EF4-FFF2-40B4-BE49-F238E27FC236}">
                <a16:creationId xmlns:a16="http://schemas.microsoft.com/office/drawing/2014/main" id="{2798A2A4-8AB5-EDFC-A301-DE98AD0017FE}"/>
              </a:ext>
            </a:extLst>
          </p:cNvPr>
          <p:cNvSpPr>
            <a:spLocks noGrp="1"/>
          </p:cNvSpPr>
          <p:nvPr>
            <p:ph idx="1"/>
          </p:nvPr>
        </p:nvSpPr>
        <p:spPr>
          <a:xfrm>
            <a:off x="399393" y="291117"/>
            <a:ext cx="11512521" cy="1327476"/>
          </a:xfrm>
        </p:spPr>
        <p:txBody>
          <a:bodyPr>
            <a:noAutofit/>
          </a:bodyPr>
          <a:lstStyle/>
          <a:p>
            <a:pPr marL="0" indent="0">
              <a:buNone/>
            </a:pPr>
            <a:r>
              <a:rPr lang="en-US" sz="3200" b="1" dirty="0">
                <a:ln>
                  <a:solidFill>
                    <a:sysClr val="windowText" lastClr="000000"/>
                  </a:solidFill>
                </a:ln>
                <a:solidFill>
                  <a:schemeClr val="bg1"/>
                </a:solidFill>
              </a:rPr>
              <a:t>The Fall of Rome led to the chaos of the Dark Ages. Survival required strictly following the orders of society. Everyone had to do their jobs exactly as prescribed. Peasants had to grow crops, knight had to protect them and monks had to meticulously copy Bibles to ensure the preservation of culture and faith.</a:t>
            </a:r>
          </a:p>
        </p:txBody>
      </p:sp>
      <p:pic>
        <p:nvPicPr>
          <p:cNvPr id="6150" name="Picture 6" descr="Mario Kart 8 Deluxe: Nine tips to give you a head start - Polygon">
            <a:extLst>
              <a:ext uri="{FF2B5EF4-FFF2-40B4-BE49-F238E27FC236}">
                <a16:creationId xmlns:a16="http://schemas.microsoft.com/office/drawing/2014/main" id="{C3E46AE7-AB61-895E-BD8D-E8D81A149E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01650" y="-342214"/>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mariostart">
            <a:hlinkClick r:id="" action="ppaction://media"/>
            <a:extLst>
              <a:ext uri="{FF2B5EF4-FFF2-40B4-BE49-F238E27FC236}">
                <a16:creationId xmlns:a16="http://schemas.microsoft.com/office/drawing/2014/main" id="{5FDF01D0-9B11-EDB4-6C2E-07BB787DD7F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00" y="-289311"/>
            <a:ext cx="609600" cy="609600"/>
          </a:xfrm>
          <a:prstGeom prst="rect">
            <a:avLst/>
          </a:prstGeom>
        </p:spPr>
      </p:pic>
      <p:sp>
        <p:nvSpPr>
          <p:cNvPr id="6" name="Oval 5">
            <a:extLst>
              <a:ext uri="{FF2B5EF4-FFF2-40B4-BE49-F238E27FC236}">
                <a16:creationId xmlns:a16="http://schemas.microsoft.com/office/drawing/2014/main" id="{C6A7C75B-8491-2AFB-76B1-93C9D1976C0B}"/>
              </a:ext>
            </a:extLst>
          </p:cNvPr>
          <p:cNvSpPr/>
          <p:nvPr/>
        </p:nvSpPr>
        <p:spPr>
          <a:xfrm>
            <a:off x="4953391" y="5120973"/>
            <a:ext cx="669192" cy="810138"/>
          </a:xfrm>
          <a:prstGeom prst="ellipse">
            <a:avLst/>
          </a:prstGeom>
          <a:solidFill>
            <a:srgbClr val="FF0000"/>
          </a:solidFill>
          <a:ln>
            <a:noFill/>
          </a:ln>
          <a:effectLst>
            <a:glow rad="101600">
              <a:srgbClr val="FF00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F622F7F-12B1-7081-2DDC-A21475604AA1}"/>
              </a:ext>
            </a:extLst>
          </p:cNvPr>
          <p:cNvSpPr/>
          <p:nvPr/>
        </p:nvSpPr>
        <p:spPr>
          <a:xfrm>
            <a:off x="5686671" y="5175679"/>
            <a:ext cx="669192" cy="810138"/>
          </a:xfrm>
          <a:prstGeom prst="ellipse">
            <a:avLst/>
          </a:prstGeom>
          <a:solidFill>
            <a:srgbClr val="FF0000"/>
          </a:solidFill>
          <a:ln>
            <a:noFill/>
          </a:ln>
          <a:effectLst>
            <a:glow rad="101600">
              <a:srgbClr val="FF00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E2FAA9C-A918-56AA-B46B-A382740281BF}"/>
              </a:ext>
            </a:extLst>
          </p:cNvPr>
          <p:cNvSpPr/>
          <p:nvPr/>
        </p:nvSpPr>
        <p:spPr>
          <a:xfrm>
            <a:off x="6426200" y="5220739"/>
            <a:ext cx="745783" cy="831240"/>
          </a:xfrm>
          <a:prstGeom prst="ellipse">
            <a:avLst/>
          </a:prstGeom>
          <a:solidFill>
            <a:srgbClr val="FF0000"/>
          </a:solidFill>
          <a:ln>
            <a:noFill/>
          </a:ln>
          <a:effectLst>
            <a:glow rad="101600">
              <a:srgbClr val="FF00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419DE426-FBC3-44B8-650B-99147182D089}"/>
              </a:ext>
            </a:extLst>
          </p:cNvPr>
          <p:cNvSpPr/>
          <p:nvPr/>
        </p:nvSpPr>
        <p:spPr>
          <a:xfrm>
            <a:off x="4953391" y="5120973"/>
            <a:ext cx="669192" cy="810138"/>
          </a:xfrm>
          <a:prstGeom prst="ellipse">
            <a:avLst/>
          </a:prstGeom>
          <a:solidFill>
            <a:srgbClr val="00FF00"/>
          </a:solidFill>
          <a:ln>
            <a:noFill/>
          </a:ln>
          <a:effectLst>
            <a:glow rad="101600">
              <a:srgbClr val="00FF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7BC6E71-35D3-A0E5-81EF-D6DE5BF20A6A}"/>
              </a:ext>
            </a:extLst>
          </p:cNvPr>
          <p:cNvSpPr/>
          <p:nvPr/>
        </p:nvSpPr>
        <p:spPr>
          <a:xfrm>
            <a:off x="5686671" y="5175679"/>
            <a:ext cx="669192" cy="810138"/>
          </a:xfrm>
          <a:prstGeom prst="ellipse">
            <a:avLst/>
          </a:prstGeom>
          <a:solidFill>
            <a:srgbClr val="00FF00"/>
          </a:solidFill>
          <a:ln>
            <a:noFill/>
          </a:ln>
          <a:effectLst>
            <a:glow rad="101600">
              <a:srgbClr val="00FF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AD7AB012-E216-CB90-687C-F609D06CC7AE}"/>
              </a:ext>
            </a:extLst>
          </p:cNvPr>
          <p:cNvSpPr/>
          <p:nvPr/>
        </p:nvSpPr>
        <p:spPr>
          <a:xfrm>
            <a:off x="6426200" y="5220739"/>
            <a:ext cx="745783" cy="831240"/>
          </a:xfrm>
          <a:prstGeom prst="ellipse">
            <a:avLst/>
          </a:prstGeom>
          <a:solidFill>
            <a:srgbClr val="00FF00"/>
          </a:solidFill>
          <a:ln>
            <a:noFill/>
          </a:ln>
          <a:effectLst>
            <a:glow rad="101600">
              <a:srgbClr val="00FF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8F7CC5D-5E7D-AC3B-E98A-D7F5F7AE8F66}"/>
              </a:ext>
            </a:extLst>
          </p:cNvPr>
          <p:cNvSpPr txBox="1"/>
          <p:nvPr/>
        </p:nvSpPr>
        <p:spPr>
          <a:xfrm>
            <a:off x="5041900" y="5175679"/>
            <a:ext cx="32385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ysClr val="windowText" lastClr="000000"/>
                  </a:solidFill>
                </a:ln>
                <a:solidFill>
                  <a:prstClr val="white"/>
                </a:solidFill>
                <a:effectLst/>
                <a:uLnTx/>
                <a:uFillTx/>
                <a:latin typeface="Calibri" panose="020F0502020204030204"/>
                <a:ea typeface="+mn-ea"/>
                <a:cs typeface="+mn-cs"/>
              </a:rPr>
              <a:t>G</a:t>
            </a:r>
          </a:p>
        </p:txBody>
      </p:sp>
      <p:sp>
        <p:nvSpPr>
          <p:cNvPr id="13" name="TextBox 12">
            <a:extLst>
              <a:ext uri="{FF2B5EF4-FFF2-40B4-BE49-F238E27FC236}">
                <a16:creationId xmlns:a16="http://schemas.microsoft.com/office/drawing/2014/main" id="{90094706-9CB8-4BDA-63AC-56EB28ACFAB7}"/>
              </a:ext>
            </a:extLst>
          </p:cNvPr>
          <p:cNvSpPr txBox="1"/>
          <p:nvPr/>
        </p:nvSpPr>
        <p:spPr>
          <a:xfrm>
            <a:off x="5765800" y="5251879"/>
            <a:ext cx="32385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ysClr val="windowText" lastClr="000000"/>
                  </a:solidFill>
                </a:ln>
                <a:solidFill>
                  <a:prstClr val="white"/>
                </a:solidFill>
                <a:effectLst/>
                <a:uLnTx/>
                <a:uFillTx/>
                <a:latin typeface="Calibri" panose="020F0502020204030204"/>
                <a:ea typeface="+mn-ea"/>
                <a:cs typeface="+mn-cs"/>
              </a:rPr>
              <a:t>O</a:t>
            </a:r>
          </a:p>
        </p:txBody>
      </p:sp>
      <p:sp>
        <p:nvSpPr>
          <p:cNvPr id="14" name="TextBox 13">
            <a:extLst>
              <a:ext uri="{FF2B5EF4-FFF2-40B4-BE49-F238E27FC236}">
                <a16:creationId xmlns:a16="http://schemas.microsoft.com/office/drawing/2014/main" id="{6C7D58CC-D2E5-F738-8B5E-DC949BBF7823}"/>
              </a:ext>
            </a:extLst>
          </p:cNvPr>
          <p:cNvSpPr txBox="1"/>
          <p:nvPr/>
        </p:nvSpPr>
        <p:spPr>
          <a:xfrm>
            <a:off x="6578600" y="5328079"/>
            <a:ext cx="32385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ysClr val="windowText" lastClr="000000"/>
                  </a:solidFill>
                </a:ln>
                <a:solidFill>
                  <a:prstClr val="white"/>
                </a:solidFill>
                <a:effectLst/>
                <a:uLnTx/>
                <a:uFillTx/>
                <a:latin typeface="Calibri" panose="020F0502020204030204"/>
                <a:ea typeface="+mn-ea"/>
                <a:cs typeface="+mn-cs"/>
              </a:rPr>
              <a:t>!</a:t>
            </a:r>
          </a:p>
        </p:txBody>
      </p:sp>
      <p:sp>
        <p:nvSpPr>
          <p:cNvPr id="17" name="Content Placeholder 2">
            <a:extLst>
              <a:ext uri="{FF2B5EF4-FFF2-40B4-BE49-F238E27FC236}">
                <a16:creationId xmlns:a16="http://schemas.microsoft.com/office/drawing/2014/main" id="{045D28B2-EE4E-3E93-B161-C96AE7E4B651}"/>
              </a:ext>
            </a:extLst>
          </p:cNvPr>
          <p:cNvSpPr txBox="1">
            <a:spLocks/>
          </p:cNvSpPr>
          <p:nvPr/>
        </p:nvSpPr>
        <p:spPr>
          <a:xfrm>
            <a:off x="399392" y="3058612"/>
            <a:ext cx="11512521" cy="13274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solidFill>
                    <a:sysClr val="windowText" lastClr="000000"/>
                  </a:solidFill>
                </a:ln>
                <a:solidFill>
                  <a:prstClr val="white"/>
                </a:solidFill>
                <a:effectLst/>
                <a:uLnTx/>
                <a:uFillTx/>
                <a:latin typeface="Calibri" panose="020F0502020204030204"/>
                <a:ea typeface="+mn-ea"/>
                <a:cs typeface="+mn-cs"/>
              </a:rPr>
              <a:t>Challenge 3: </a:t>
            </a:r>
            <a:r>
              <a:rPr lang="en-US" sz="3200" b="1" dirty="0">
                <a:ln>
                  <a:solidFill>
                    <a:sysClr val="windowText" lastClr="000000"/>
                  </a:solidFill>
                </a:ln>
                <a:solidFill>
                  <a:prstClr val="white"/>
                </a:solidFill>
                <a:latin typeface="Calibri" panose="020F0502020204030204"/>
              </a:rPr>
              <a:t>Follow the directions on the next slide. The team who follows them the closest wins!</a:t>
            </a:r>
            <a:endParaRPr kumimoji="0" lang="en-US" sz="3200" b="1" i="0" u="none" strike="noStrike" kern="1200" cap="none" spc="0" normalizeH="0" baseline="0" noProof="0" dirty="0">
              <a:ln>
                <a:solidFill>
                  <a:sysClr val="windowText" lastClr="000000"/>
                </a:solid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44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17657 0.00556 L 0.17657 0.00579 C 0.17084 0.01019 0.16511 0.01481 0.15938 0.01944 C 0.15782 0.02037 0.15625 0.02222 0.15469 0.02222 C 0.14362 0.02222 0.13282 0.02037 0.12188 0.01944 C 0.11068 0.0206 0.0944 0.02222 0.08282 0.025 C 0.08008 0.02546 0.07761 0.02685 0.075 0.02778 C 0.07344 0.02963 0.07188 0.03171 0.07032 0.03333 C 0.06797 0.03519 0.06133 0.03796 0.05938 0.03889 C 0.05417 0.03796 0.04896 0.03681 0.04375 0.03611 C 0.03594 0.03495 0.028 0.03449 0.02032 0.03333 C 0.01706 0.03264 0.01407 0.03102 0.01094 0.03056 C 0.00313 0.02917 -0.00468 0.0287 -0.0125 0.02778 C -0.01771 0.02407 -0.02422 0.02361 -0.02812 0.01667 C -0.02968 0.01389 -0.03125 0.01088 -0.03281 0.00833 C -0.0401 -0.00278 -0.03802 0.00347 -0.04375 -0.00833 C -0.04596 -0.01296 -0.04778 -0.01806 -0.05 -0.02222 C -0.06849 -0.05764 -0.05807 -0.03657 -0.07343 -0.06111 C -0.07565 -0.06481 -0.07734 -0.06944 -0.07968 -0.07222 C -0.09687 -0.09329 -0.09505 -0.08889 -0.11093 -0.1 C -0.11471 -0.10278 -0.1181 -0.10648 -0.12187 -0.10833 C -0.12552 -0.11019 -0.12929 -0.10995 -0.13281 -0.11111 C -0.13502 -0.11181 -0.13711 -0.11296 -0.13906 -0.11389 C -0.147 -0.11852 -0.15468 -0.12338 -0.1625 -0.12778 C -0.16771 -0.13079 -0.17278 -0.13495 -0.17812 -0.13611 L -0.20325 -0.14167 C -0.21393 -0.14444 -0.20833 -0.14398 -0.21875 -0.15 C -0.22239 -0.15231 -0.22604 -0.15417 -0.22968 -0.15556 C -0.23281 -0.15694 -0.23607 -0.15741 -0.23906 -0.15833 C -0.25599 -0.16435 -0.22982 -0.1581 -0.25937 -0.16389 C -0.27448 -0.16296 -0.28971 -0.16296 -0.30468 -0.16111 C -0.3069 -0.16111 -0.30911 -0.16019 -0.31093 -0.15833 C -0.32552 -0.1456 -0.32083 -0.14745 -0.33125 -0.13056 C -0.33385 -0.12662 -0.33672 -0.12384 -0.33906 -0.11944 C -0.34101 -0.1162 -0.34192 -0.11181 -0.34375 -0.10833 C -0.34518 -0.10602 -0.34713 -0.10532 -0.34843 -0.10278 C -0.35039 -0.09954 -0.35117 -0.09491 -0.35312 -0.09167 C -0.35859 -0.08356 -0.36445 -0.07639 -0.37031 -0.06944 C -0.37552 -0.06366 -0.38541 -0.05741 -0.39062 -0.05278 C -0.41054 -0.03634 -0.39974 -0.0419 -0.4125 -0.03611 C -0.4151 -0.03333 -0.41771 -0.03032 -0.42031 -0.02778 C -0.43776 -0.0125 -0.41953 -0.03148 -0.43437 -0.01667 C -0.44479 -0.00648 -0.43932 -0.00995 -0.45 -0.00278 C -0.47135 0.01088 -0.44518 -0.0081 -0.475 0.01389 C -0.47877 0.01644 -0.48294 0.01782 -0.48593 0.02222 C -0.49323 0.03241 -0.49909 0.04745 -0.50781 0.05278 C -0.52291 0.06157 -0.49505 0.04491 -0.52343 0.06389 C -0.52812 0.0669 -0.53281 0.06968 -0.5375 0.07222 C -0.55195 0.07917 -0.55573 0.07847 -0.57187 0.08056 C -0.62018 0.08611 -0.57877 0.08032 -0.61718 0.08611 L -0.64843 0.08056 C -0.65117 0.07986 -0.65377 0.0794 -0.65625 0.07778 C -0.68411 0.05856 -0.65664 0.07431 -0.67656 0.05833 C -0.67968 0.05579 -0.68281 0.05463 -0.68593 0.05278 C -0.69245 0.04398 -0.69896 0.03426 -0.70625 0.02778 C -0.7151 0.01991 -0.71484 0.02315 -0.725 0.01667 C -0.72721 0.01505 -0.72929 0.01296 -0.73125 0.01111 C -0.73724 0.00486 -0.73385 0.00556 -0.7375 0.00556 L -0.7375 0.01111 " pathEditMode="relative" rAng="0" ptsTypes="AAAAAAAAAAAAAAAAAAAAAAAAAAAAAAAAAAAAAAAAAAAAAAAAAAAAAAAAAAA">
                                      <p:cBhvr>
                                        <p:cTn id="16" dur="2000" fill="hold"/>
                                        <p:tgtEl>
                                          <p:spTgt spid="6150"/>
                                        </p:tgtEl>
                                        <p:attrNameLst>
                                          <p:attrName>ppt_x</p:attrName>
                                          <p:attrName>ppt_y</p:attrName>
                                        </p:attrNameLst>
                                      </p:cBhvr>
                                      <p:rCtr x="-45703" y="-4444"/>
                                    </p:animMotion>
                                  </p:childTnLst>
                                </p:cTn>
                              </p:par>
                            </p:childTnLst>
                          </p:cTn>
                        </p:par>
                        <p:par>
                          <p:cTn id="17" fill="hold">
                            <p:stCondLst>
                              <p:cond delay="2000"/>
                            </p:stCondLst>
                            <p:childTnLst>
                              <p:par>
                                <p:cTn id="18" presetID="1" presetClass="mediacall" presetSubtype="0" fill="hold" nodeType="afterEffect">
                                  <p:stCondLst>
                                    <p:cond delay="0"/>
                                  </p:stCondLst>
                                  <p:childTnLst>
                                    <p:cmd type="call" cmd="playFrom(0.0)">
                                      <p:cBhvr>
                                        <p:cTn id="19" dur="4969" fill="hold"/>
                                        <p:tgtEl>
                                          <p:spTgt spid="5"/>
                                        </p:tgtEl>
                                      </p:cBhvr>
                                    </p:cmd>
                                  </p:childTnLst>
                                </p:cTn>
                              </p:par>
                              <p:par>
                                <p:cTn id="20" presetID="10" presetClass="entr" presetSubtype="0" fill="hold" grpId="0" nodeType="withEffect">
                                  <p:stCondLst>
                                    <p:cond delay="4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
                                        <p:tgtEl>
                                          <p:spTgt spid="6"/>
                                        </p:tgtEl>
                                      </p:cBhvr>
                                    </p:animEffect>
                                  </p:childTnLst>
                                </p:cTn>
                              </p:par>
                              <p:par>
                                <p:cTn id="23" presetID="10" presetClass="entr" presetSubtype="0" fill="hold" grpId="0" nodeType="withEffect">
                                  <p:stCondLst>
                                    <p:cond delay="14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
                                        <p:tgtEl>
                                          <p:spTgt spid="7"/>
                                        </p:tgtEl>
                                      </p:cBhvr>
                                    </p:animEffect>
                                  </p:childTnLst>
                                </p:cTn>
                              </p:par>
                              <p:par>
                                <p:cTn id="26" presetID="10" presetClass="entr" presetSubtype="0" fill="hold" grpId="0" nodeType="withEffect">
                                  <p:stCondLst>
                                    <p:cond delay="24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
                                        <p:tgtEl>
                                          <p:spTgt spid="8"/>
                                        </p:tgtEl>
                                      </p:cBhvr>
                                    </p:animEffect>
                                  </p:childTnLst>
                                </p:cTn>
                              </p:par>
                              <p:par>
                                <p:cTn id="29" presetID="10" presetClass="entr" presetSubtype="0" fill="hold" grpId="0" nodeType="withEffect">
                                  <p:stCondLst>
                                    <p:cond delay="34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
                                        <p:tgtEl>
                                          <p:spTgt spid="9"/>
                                        </p:tgtEl>
                                      </p:cBhvr>
                                    </p:animEffect>
                                  </p:childTnLst>
                                </p:cTn>
                              </p:par>
                              <p:par>
                                <p:cTn id="32" presetID="10" presetClass="entr" presetSubtype="0" fill="hold" grpId="0" nodeType="withEffect">
                                  <p:stCondLst>
                                    <p:cond delay="34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00"/>
                                        <p:tgtEl>
                                          <p:spTgt spid="10"/>
                                        </p:tgtEl>
                                      </p:cBhvr>
                                    </p:animEffect>
                                  </p:childTnLst>
                                </p:cTn>
                              </p:par>
                              <p:par>
                                <p:cTn id="35" presetID="10" presetClass="entr" presetSubtype="0" fill="hold" grpId="0" nodeType="withEffect">
                                  <p:stCondLst>
                                    <p:cond delay="34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
                                        <p:tgtEl>
                                          <p:spTgt spid="11"/>
                                        </p:tgtEl>
                                      </p:cBhvr>
                                    </p:animEffect>
                                  </p:childTnLst>
                                </p:cTn>
                              </p:par>
                              <p:par>
                                <p:cTn id="38" presetID="1" presetClass="entr" presetSubtype="0" fill="hold" grpId="0" nodeType="withEffect">
                                  <p:stCondLst>
                                    <p:cond delay="3600"/>
                                  </p:stCondLst>
                                  <p:childTnLst>
                                    <p:set>
                                      <p:cBhvr>
                                        <p:cTn id="39" dur="1" fill="hold">
                                          <p:stCondLst>
                                            <p:cond delay="0"/>
                                          </p:stCondLst>
                                        </p:cTn>
                                        <p:tgtEl>
                                          <p:spTgt spid="4"/>
                                        </p:tgtEl>
                                        <p:attrNameLst>
                                          <p:attrName>style.visibility</p:attrName>
                                        </p:attrNameLst>
                                      </p:cBhvr>
                                      <p:to>
                                        <p:strVal val="visible"/>
                                      </p:to>
                                    </p:set>
                                  </p:childTnLst>
                                </p:cTn>
                              </p:par>
                              <p:par>
                                <p:cTn id="40" presetID="1" presetClass="entr" presetSubtype="0" fill="hold" grpId="0" nodeType="withEffect">
                                  <p:stCondLst>
                                    <p:cond delay="360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grpId="0" nodeType="withEffect">
                                  <p:stCondLst>
                                    <p:cond delay="360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5"/>
                </p:tgtEl>
              </p:cMediaNode>
            </p:audio>
          </p:childTnLst>
        </p:cTn>
      </p:par>
    </p:tnLst>
    <p:bldLst>
      <p:bldP spid="3" grpId="0" build="p"/>
      <p:bldP spid="6" grpId="0" animBg="1"/>
      <p:bldP spid="7" grpId="0" animBg="1"/>
      <p:bldP spid="8" grpId="0" animBg="1"/>
      <p:bldP spid="9" grpId="0" animBg="1"/>
      <p:bldP spid="10" grpId="0" animBg="1"/>
      <p:bldP spid="11" grpId="0" animBg="1"/>
      <p:bldP spid="4" grpId="0"/>
      <p:bldP spid="13" grpId="0"/>
      <p:bldP spid="14" grpId="0"/>
      <p:bldP spid="1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6 Blank Blueprint Templates - A4 - Etsy">
            <a:extLst>
              <a:ext uri="{FF2B5EF4-FFF2-40B4-BE49-F238E27FC236}">
                <a16:creationId xmlns:a16="http://schemas.microsoft.com/office/drawing/2014/main" id="{D624CE45-0BA7-BA2A-6AC5-07B3587BF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137" y="0"/>
            <a:ext cx="9694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2AD9D3-4E03-055A-6B56-C054BBB9FF35}"/>
              </a:ext>
            </a:extLst>
          </p:cNvPr>
          <p:cNvSpPr txBox="1"/>
          <p:nvPr/>
        </p:nvSpPr>
        <p:spPr>
          <a:xfrm>
            <a:off x="32211" y="383458"/>
            <a:ext cx="2460265" cy="5632311"/>
          </a:xfrm>
          <a:prstGeom prst="rect">
            <a:avLst/>
          </a:prstGeom>
          <a:noFill/>
        </p:spPr>
        <p:txBody>
          <a:bodyPr wrap="square" rtlCol="0">
            <a:spAutoFit/>
          </a:bodyPr>
          <a:lstStyle/>
          <a:p>
            <a:pPr marL="342900" indent="-342900">
              <a:buAutoNum type="arabicPeriod"/>
            </a:pPr>
            <a:r>
              <a:rPr lang="en-US" dirty="0">
                <a:solidFill>
                  <a:schemeClr val="bg1"/>
                </a:solidFill>
              </a:rPr>
              <a:t>Turn your paper over and turn it sideways.</a:t>
            </a:r>
          </a:p>
          <a:p>
            <a:pPr marL="342900" indent="-342900">
              <a:buAutoNum type="arabicPeriod"/>
            </a:pPr>
            <a:r>
              <a:rPr lang="en-US" dirty="0">
                <a:solidFill>
                  <a:schemeClr val="bg1"/>
                </a:solidFill>
              </a:rPr>
              <a:t>Draw a square exactly 3 inches on each side, in the bottom-center of your page.</a:t>
            </a:r>
          </a:p>
          <a:p>
            <a:pPr marL="342900" indent="-342900">
              <a:buAutoNum type="arabicPeriod"/>
            </a:pPr>
            <a:r>
              <a:rPr lang="en-US" dirty="0">
                <a:solidFill>
                  <a:schemeClr val="bg1"/>
                </a:solidFill>
              </a:rPr>
              <a:t>Draw a tall rectangle inside the square, at the bottom near the middle.</a:t>
            </a:r>
          </a:p>
          <a:p>
            <a:pPr marL="342900" indent="-342900">
              <a:buAutoNum type="arabicPeriod"/>
            </a:pPr>
            <a:r>
              <a:rPr lang="en-US" dirty="0">
                <a:solidFill>
                  <a:schemeClr val="bg1"/>
                </a:solidFill>
              </a:rPr>
              <a:t>Draw a line down the middle of the rectangle.</a:t>
            </a:r>
          </a:p>
          <a:p>
            <a:pPr marL="342900" indent="-342900">
              <a:buAutoNum type="arabicPeriod"/>
            </a:pPr>
            <a:r>
              <a:rPr lang="en-US" dirty="0">
                <a:solidFill>
                  <a:schemeClr val="bg1"/>
                </a:solidFill>
              </a:rPr>
              <a:t>Draw a triangle on top of the square.</a:t>
            </a:r>
          </a:p>
          <a:p>
            <a:pPr marL="342900" indent="-342900">
              <a:buAutoNum type="arabicPeriod"/>
            </a:pPr>
            <a:r>
              <a:rPr lang="en-US" dirty="0">
                <a:solidFill>
                  <a:schemeClr val="bg1"/>
                </a:solidFill>
              </a:rPr>
              <a:t>Draw a small circle on top of the triangle.</a:t>
            </a:r>
          </a:p>
        </p:txBody>
      </p:sp>
      <p:sp>
        <p:nvSpPr>
          <p:cNvPr id="5" name="Rectangle 4">
            <a:extLst>
              <a:ext uri="{FF2B5EF4-FFF2-40B4-BE49-F238E27FC236}">
                <a16:creationId xmlns:a16="http://schemas.microsoft.com/office/drawing/2014/main" id="{ABD6575E-EDF5-F10B-35D9-DD603FA93655}"/>
              </a:ext>
            </a:extLst>
          </p:cNvPr>
          <p:cNvSpPr/>
          <p:nvPr/>
        </p:nvSpPr>
        <p:spPr>
          <a:xfrm>
            <a:off x="6096000" y="2595717"/>
            <a:ext cx="2979174" cy="2979174"/>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D9AB118-68A3-5E1E-631B-4522BB9035A2}"/>
              </a:ext>
            </a:extLst>
          </p:cNvPr>
          <p:cNvSpPr/>
          <p:nvPr/>
        </p:nvSpPr>
        <p:spPr>
          <a:xfrm>
            <a:off x="6941574" y="3559277"/>
            <a:ext cx="1307691" cy="2015613"/>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B71DF2FF-5F87-52CF-D005-D7C5B672E4ED}"/>
              </a:ext>
            </a:extLst>
          </p:cNvPr>
          <p:cNvSpPr/>
          <p:nvPr/>
        </p:nvSpPr>
        <p:spPr>
          <a:xfrm>
            <a:off x="6096000" y="1170039"/>
            <a:ext cx="2979174" cy="1425678"/>
          </a:xfrm>
          <a:prstGeom prst="triangl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3EDED1E-4E35-E829-133A-D15AA34EB397}"/>
              </a:ext>
            </a:extLst>
          </p:cNvPr>
          <p:cNvSpPr/>
          <p:nvPr/>
        </p:nvSpPr>
        <p:spPr>
          <a:xfrm>
            <a:off x="7428271" y="855406"/>
            <a:ext cx="314632" cy="314632"/>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00E75A9-E17F-FDC2-ADB1-90EA281548A6}"/>
              </a:ext>
            </a:extLst>
          </p:cNvPr>
          <p:cNvCxnSpPr>
            <a:stCxn id="6" idx="0"/>
          </p:cNvCxnSpPr>
          <p:nvPr/>
        </p:nvCxnSpPr>
        <p:spPr>
          <a:xfrm flipH="1">
            <a:off x="7595419" y="3559277"/>
            <a:ext cx="1" cy="20156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73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heel(1)">
                                      <p:cBhvr>
                                        <p:cTn id="47" dur="20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fade">
                                      <p:cBhvr>
                                        <p:cTn id="52" dur="500"/>
                                        <p:tgtEl>
                                          <p:spTgt spid="4">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heel(1)">
                                      <p:cBhvr>
                                        <p:cTn id="5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10E7-ADB9-34DB-F19A-F2B3CDA9542E}"/>
              </a:ext>
            </a:extLst>
          </p:cNvPr>
          <p:cNvSpPr>
            <a:spLocks noGrp="1"/>
          </p:cNvSpPr>
          <p:nvPr>
            <p:ph type="title"/>
          </p:nvPr>
        </p:nvSpPr>
        <p:spPr/>
        <p:txBody>
          <a:bodyPr/>
          <a:lstStyle/>
          <a:p>
            <a:endParaRPr lang="en-US"/>
          </a:p>
        </p:txBody>
      </p:sp>
      <p:pic>
        <p:nvPicPr>
          <p:cNvPr id="6" name="Content Placeholder 5" descr="A typewriter and a book&#10;&#10;AI-generated content may be incorrect.">
            <a:extLst>
              <a:ext uri="{FF2B5EF4-FFF2-40B4-BE49-F238E27FC236}">
                <a16:creationId xmlns:a16="http://schemas.microsoft.com/office/drawing/2014/main" id="{A6C01E40-5E05-707E-DE61-2D8213EA6B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Content Placeholder 5" descr="A typewriter and a book&#10;&#10;AI-generated content may be incorrect.">
            <a:extLst>
              <a:ext uri="{FF2B5EF4-FFF2-40B4-BE49-F238E27FC236}">
                <a16:creationId xmlns:a16="http://schemas.microsoft.com/office/drawing/2014/main" id="{1832CEB1-98FF-0A16-71EA-5E8B9A14A73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76979" t="39445" r="18750" b="55184"/>
          <a:stretch>
            <a:fillRect/>
          </a:stretch>
        </p:blipFill>
        <p:spPr>
          <a:xfrm>
            <a:off x="9385300" y="2705100"/>
            <a:ext cx="520700" cy="368300"/>
          </a:xfrm>
          <a:prstGeom prst="ellipse">
            <a:avLst/>
          </a:prstGeom>
          <a:effectLst>
            <a:softEdge rad="63500"/>
          </a:effectLst>
        </p:spPr>
      </p:pic>
      <p:pic>
        <p:nvPicPr>
          <p:cNvPr id="3076" name="Picture 4" descr="Image by FlamingText.com">
            <a:extLst>
              <a:ext uri="{FF2B5EF4-FFF2-40B4-BE49-F238E27FC236}">
                <a16:creationId xmlns:a16="http://schemas.microsoft.com/office/drawing/2014/main" id="{DF49FAD8-2EF6-1301-54F7-898B2D5DD0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9358" y="2415874"/>
            <a:ext cx="7237095" cy="185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50121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2000" fill="hold"/>
                                        <p:tgtEl>
                                          <p:spTgt spid="3076"/>
                                        </p:tgtEl>
                                        <p:attrNameLst>
                                          <p:attrName>ppt_w</p:attrName>
                                        </p:attrNameLst>
                                      </p:cBhvr>
                                      <p:tavLst>
                                        <p:tav tm="0">
                                          <p:val>
                                            <p:fltVal val="0"/>
                                          </p:val>
                                        </p:tav>
                                        <p:tav tm="100000">
                                          <p:val>
                                            <p:strVal val="#ppt_w"/>
                                          </p:val>
                                        </p:tav>
                                      </p:tavLst>
                                    </p:anim>
                                    <p:anim calcmode="lin" valueType="num">
                                      <p:cBhvr>
                                        <p:cTn id="8" dur="2000" fill="hold"/>
                                        <p:tgtEl>
                                          <p:spTgt spid="3076"/>
                                        </p:tgtEl>
                                        <p:attrNameLst>
                                          <p:attrName>ppt_h</p:attrName>
                                        </p:attrNameLst>
                                      </p:cBhvr>
                                      <p:tavLst>
                                        <p:tav tm="0">
                                          <p:val>
                                            <p:fltVal val="0"/>
                                          </p:val>
                                        </p:tav>
                                        <p:tav tm="100000">
                                          <p:val>
                                            <p:strVal val="#ppt_h"/>
                                          </p:val>
                                        </p:tav>
                                      </p:tavLst>
                                    </p:anim>
                                    <p:animEffect transition="in" filter="fade">
                                      <p:cBhvr>
                                        <p:cTn id="9"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B0214-67F8-FA0D-5364-FD179F7E1005}"/>
            </a:ext>
          </a:extLst>
        </p:cNvPr>
        <p:cNvGrpSpPr/>
        <p:nvPr/>
      </p:nvGrpSpPr>
      <p:grpSpPr>
        <a:xfrm>
          <a:off x="0" y="0"/>
          <a:ext cx="0" cy="0"/>
          <a:chOff x="0" y="0"/>
          <a:chExt cx="0" cy="0"/>
        </a:xfrm>
      </p:grpSpPr>
      <p:pic>
        <p:nvPicPr>
          <p:cNvPr id="16" name="Picture 15" descr="A close-up of a stone&#10;&#10;AI-generated content may be incorrect.">
            <a:extLst>
              <a:ext uri="{FF2B5EF4-FFF2-40B4-BE49-F238E27FC236}">
                <a16:creationId xmlns:a16="http://schemas.microsoft.com/office/drawing/2014/main" id="{0C6514CC-982B-FD15-CA79-9553508B9C6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3" name="Content Placeholder 2">
            <a:extLst>
              <a:ext uri="{FF2B5EF4-FFF2-40B4-BE49-F238E27FC236}">
                <a16:creationId xmlns:a16="http://schemas.microsoft.com/office/drawing/2014/main" id="{E9360EC5-D6EC-0653-FC1E-C427B2907420}"/>
              </a:ext>
            </a:extLst>
          </p:cNvPr>
          <p:cNvSpPr>
            <a:spLocks noGrp="1"/>
          </p:cNvSpPr>
          <p:nvPr>
            <p:ph idx="1"/>
          </p:nvPr>
        </p:nvSpPr>
        <p:spPr>
          <a:xfrm>
            <a:off x="399393" y="291117"/>
            <a:ext cx="11512521" cy="1327476"/>
          </a:xfrm>
        </p:spPr>
        <p:txBody>
          <a:bodyPr>
            <a:noAutofit/>
          </a:bodyPr>
          <a:lstStyle/>
          <a:p>
            <a:pPr marL="0" indent="0">
              <a:buNone/>
            </a:pPr>
            <a:r>
              <a:rPr lang="en-US" sz="3200" b="1" dirty="0">
                <a:ln>
                  <a:solidFill>
                    <a:sysClr val="windowText" lastClr="000000"/>
                  </a:solidFill>
                </a:ln>
                <a:solidFill>
                  <a:schemeClr val="bg1"/>
                </a:solidFill>
              </a:rPr>
              <a:t>The despair of the Black Death drove a desire for rebirth among the people of Europe. They began to focus on humanism, the idea that humans can make the world a better place. They studied old books and worked to make their art more realistically represent life.</a:t>
            </a:r>
          </a:p>
        </p:txBody>
      </p:sp>
      <p:pic>
        <p:nvPicPr>
          <p:cNvPr id="6150" name="Picture 6" descr="Mario Kart 8 Deluxe: Nine tips to give you a head start - Polygon">
            <a:extLst>
              <a:ext uri="{FF2B5EF4-FFF2-40B4-BE49-F238E27FC236}">
                <a16:creationId xmlns:a16="http://schemas.microsoft.com/office/drawing/2014/main" id="{E7949F50-7988-6F98-E695-C583AAB81C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01650" y="-342214"/>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mariostart">
            <a:hlinkClick r:id="" action="ppaction://media"/>
            <a:extLst>
              <a:ext uri="{FF2B5EF4-FFF2-40B4-BE49-F238E27FC236}">
                <a16:creationId xmlns:a16="http://schemas.microsoft.com/office/drawing/2014/main" id="{08C8D950-6AB6-106C-2DCD-384F8842D6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00" y="-289311"/>
            <a:ext cx="609600" cy="609600"/>
          </a:xfrm>
          <a:prstGeom prst="rect">
            <a:avLst/>
          </a:prstGeom>
        </p:spPr>
      </p:pic>
      <p:sp>
        <p:nvSpPr>
          <p:cNvPr id="6" name="Oval 5">
            <a:extLst>
              <a:ext uri="{FF2B5EF4-FFF2-40B4-BE49-F238E27FC236}">
                <a16:creationId xmlns:a16="http://schemas.microsoft.com/office/drawing/2014/main" id="{976D58BE-7BF3-C8C9-A18E-DDB39048C078}"/>
              </a:ext>
            </a:extLst>
          </p:cNvPr>
          <p:cNvSpPr/>
          <p:nvPr/>
        </p:nvSpPr>
        <p:spPr>
          <a:xfrm>
            <a:off x="4953391" y="5120973"/>
            <a:ext cx="669192" cy="810138"/>
          </a:xfrm>
          <a:prstGeom prst="ellipse">
            <a:avLst/>
          </a:prstGeom>
          <a:solidFill>
            <a:srgbClr val="FF0000"/>
          </a:solidFill>
          <a:ln>
            <a:noFill/>
          </a:ln>
          <a:effectLst>
            <a:glow rad="101600">
              <a:srgbClr val="FF00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C600005-F80A-1D69-A3B9-EDDB6A09396E}"/>
              </a:ext>
            </a:extLst>
          </p:cNvPr>
          <p:cNvSpPr/>
          <p:nvPr/>
        </p:nvSpPr>
        <p:spPr>
          <a:xfrm>
            <a:off x="5686671" y="5175679"/>
            <a:ext cx="669192" cy="810138"/>
          </a:xfrm>
          <a:prstGeom prst="ellipse">
            <a:avLst/>
          </a:prstGeom>
          <a:solidFill>
            <a:srgbClr val="FF0000"/>
          </a:solidFill>
          <a:ln>
            <a:noFill/>
          </a:ln>
          <a:effectLst>
            <a:glow rad="101600">
              <a:srgbClr val="FF00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3D569BE-5ABC-693B-63D3-8C1C2EDD1DF8}"/>
              </a:ext>
            </a:extLst>
          </p:cNvPr>
          <p:cNvSpPr/>
          <p:nvPr/>
        </p:nvSpPr>
        <p:spPr>
          <a:xfrm>
            <a:off x="6426200" y="5220739"/>
            <a:ext cx="745783" cy="831240"/>
          </a:xfrm>
          <a:prstGeom prst="ellipse">
            <a:avLst/>
          </a:prstGeom>
          <a:solidFill>
            <a:srgbClr val="FF0000"/>
          </a:solidFill>
          <a:ln>
            <a:noFill/>
          </a:ln>
          <a:effectLst>
            <a:glow rad="101600">
              <a:srgbClr val="FF00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B7A6B84-EC20-73C6-9D7D-B10207B47981}"/>
              </a:ext>
            </a:extLst>
          </p:cNvPr>
          <p:cNvSpPr/>
          <p:nvPr/>
        </p:nvSpPr>
        <p:spPr>
          <a:xfrm>
            <a:off x="4953391" y="5120973"/>
            <a:ext cx="669192" cy="810138"/>
          </a:xfrm>
          <a:prstGeom prst="ellipse">
            <a:avLst/>
          </a:prstGeom>
          <a:solidFill>
            <a:srgbClr val="00FF00"/>
          </a:solidFill>
          <a:ln>
            <a:noFill/>
          </a:ln>
          <a:effectLst>
            <a:glow rad="101600">
              <a:srgbClr val="00FF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FACE065-2844-0F24-FB51-394B85482EC8}"/>
              </a:ext>
            </a:extLst>
          </p:cNvPr>
          <p:cNvSpPr/>
          <p:nvPr/>
        </p:nvSpPr>
        <p:spPr>
          <a:xfrm>
            <a:off x="5686671" y="5175679"/>
            <a:ext cx="669192" cy="810138"/>
          </a:xfrm>
          <a:prstGeom prst="ellipse">
            <a:avLst/>
          </a:prstGeom>
          <a:solidFill>
            <a:srgbClr val="00FF00"/>
          </a:solidFill>
          <a:ln>
            <a:noFill/>
          </a:ln>
          <a:effectLst>
            <a:glow rad="101600">
              <a:srgbClr val="00FF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D99FAD9-BC01-FFAD-5291-980F96F2D27A}"/>
              </a:ext>
            </a:extLst>
          </p:cNvPr>
          <p:cNvSpPr/>
          <p:nvPr/>
        </p:nvSpPr>
        <p:spPr>
          <a:xfrm>
            <a:off x="6426200" y="5220739"/>
            <a:ext cx="745783" cy="831240"/>
          </a:xfrm>
          <a:prstGeom prst="ellipse">
            <a:avLst/>
          </a:prstGeom>
          <a:solidFill>
            <a:srgbClr val="00FF00"/>
          </a:solidFill>
          <a:ln>
            <a:noFill/>
          </a:ln>
          <a:effectLst>
            <a:glow rad="101600">
              <a:srgbClr val="00FF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5CA568-7652-4818-305B-DC3BFB5A4301}"/>
              </a:ext>
            </a:extLst>
          </p:cNvPr>
          <p:cNvSpPr txBox="1"/>
          <p:nvPr/>
        </p:nvSpPr>
        <p:spPr>
          <a:xfrm>
            <a:off x="5041900" y="5175679"/>
            <a:ext cx="323850" cy="707886"/>
          </a:xfrm>
          <a:prstGeom prst="rect">
            <a:avLst/>
          </a:prstGeom>
          <a:noFill/>
        </p:spPr>
        <p:txBody>
          <a:bodyPr wrap="square" rtlCol="0">
            <a:spAutoFit/>
          </a:bodyPr>
          <a:lstStyle/>
          <a:p>
            <a:r>
              <a:rPr lang="en-US" sz="4000" b="1" dirty="0">
                <a:ln>
                  <a:solidFill>
                    <a:sysClr val="windowText" lastClr="000000"/>
                  </a:solidFill>
                </a:ln>
                <a:solidFill>
                  <a:schemeClr val="bg1"/>
                </a:solidFill>
              </a:rPr>
              <a:t>G</a:t>
            </a:r>
          </a:p>
        </p:txBody>
      </p:sp>
      <p:sp>
        <p:nvSpPr>
          <p:cNvPr id="13" name="TextBox 12">
            <a:extLst>
              <a:ext uri="{FF2B5EF4-FFF2-40B4-BE49-F238E27FC236}">
                <a16:creationId xmlns:a16="http://schemas.microsoft.com/office/drawing/2014/main" id="{FA768A06-2430-B079-FA2A-E07D2864CA4F}"/>
              </a:ext>
            </a:extLst>
          </p:cNvPr>
          <p:cNvSpPr txBox="1"/>
          <p:nvPr/>
        </p:nvSpPr>
        <p:spPr>
          <a:xfrm>
            <a:off x="5765800" y="5251879"/>
            <a:ext cx="323850" cy="707886"/>
          </a:xfrm>
          <a:prstGeom prst="rect">
            <a:avLst/>
          </a:prstGeom>
          <a:noFill/>
        </p:spPr>
        <p:txBody>
          <a:bodyPr wrap="square" rtlCol="0">
            <a:spAutoFit/>
          </a:bodyPr>
          <a:lstStyle/>
          <a:p>
            <a:r>
              <a:rPr lang="en-US" sz="4000" b="1" dirty="0">
                <a:ln>
                  <a:solidFill>
                    <a:sysClr val="windowText" lastClr="000000"/>
                  </a:solidFill>
                </a:ln>
                <a:solidFill>
                  <a:schemeClr val="bg1"/>
                </a:solidFill>
              </a:rPr>
              <a:t>O</a:t>
            </a:r>
          </a:p>
        </p:txBody>
      </p:sp>
      <p:sp>
        <p:nvSpPr>
          <p:cNvPr id="14" name="TextBox 13">
            <a:extLst>
              <a:ext uri="{FF2B5EF4-FFF2-40B4-BE49-F238E27FC236}">
                <a16:creationId xmlns:a16="http://schemas.microsoft.com/office/drawing/2014/main" id="{8404038E-61D1-D4BF-4370-49F615652B0C}"/>
              </a:ext>
            </a:extLst>
          </p:cNvPr>
          <p:cNvSpPr txBox="1"/>
          <p:nvPr/>
        </p:nvSpPr>
        <p:spPr>
          <a:xfrm>
            <a:off x="6578600" y="5328079"/>
            <a:ext cx="323850" cy="707886"/>
          </a:xfrm>
          <a:prstGeom prst="rect">
            <a:avLst/>
          </a:prstGeom>
          <a:noFill/>
        </p:spPr>
        <p:txBody>
          <a:bodyPr wrap="square" rtlCol="0">
            <a:spAutoFit/>
          </a:bodyPr>
          <a:lstStyle/>
          <a:p>
            <a:r>
              <a:rPr lang="en-US" sz="4000" b="1" dirty="0">
                <a:ln>
                  <a:solidFill>
                    <a:sysClr val="windowText" lastClr="000000"/>
                  </a:solidFill>
                </a:ln>
                <a:solidFill>
                  <a:schemeClr val="bg1"/>
                </a:solidFill>
              </a:rPr>
              <a:t>!</a:t>
            </a:r>
          </a:p>
        </p:txBody>
      </p:sp>
      <p:sp>
        <p:nvSpPr>
          <p:cNvPr id="17" name="Content Placeholder 2">
            <a:extLst>
              <a:ext uri="{FF2B5EF4-FFF2-40B4-BE49-F238E27FC236}">
                <a16:creationId xmlns:a16="http://schemas.microsoft.com/office/drawing/2014/main" id="{E07BE391-4113-924C-6AC7-BA7A1410C834}"/>
              </a:ext>
            </a:extLst>
          </p:cNvPr>
          <p:cNvSpPr txBox="1">
            <a:spLocks/>
          </p:cNvSpPr>
          <p:nvPr/>
        </p:nvSpPr>
        <p:spPr>
          <a:xfrm>
            <a:off x="399392" y="2601412"/>
            <a:ext cx="11512521" cy="13274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ln>
                  <a:solidFill>
                    <a:sysClr val="windowText" lastClr="000000"/>
                  </a:solidFill>
                </a:ln>
                <a:solidFill>
                  <a:schemeClr val="bg1"/>
                </a:solidFill>
              </a:rPr>
              <a:t>Challenge 4: Add details to make your drawing from the last challenge look realistic. Include a background, shading and perspective!</a:t>
            </a:r>
          </a:p>
        </p:txBody>
      </p:sp>
    </p:spTree>
    <p:extLst>
      <p:ext uri="{BB962C8B-B14F-4D97-AF65-F5344CB8AC3E}">
        <p14:creationId xmlns:p14="http://schemas.microsoft.com/office/powerpoint/2010/main" val="8425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17657 0.00556 L 0.17657 0.00579 C 0.17084 0.01019 0.16511 0.01481 0.15938 0.01944 C 0.15782 0.02037 0.15625 0.02222 0.15469 0.02222 C 0.14362 0.02222 0.13282 0.02037 0.12188 0.01944 C 0.11068 0.0206 0.0944 0.02222 0.08282 0.025 C 0.08008 0.02546 0.07761 0.02685 0.075 0.02778 C 0.07344 0.02963 0.07188 0.03171 0.07032 0.03333 C 0.06797 0.03519 0.06133 0.03796 0.05938 0.03889 C 0.05417 0.03796 0.04896 0.03681 0.04375 0.03611 C 0.03594 0.03495 0.028 0.03449 0.02032 0.03333 C 0.01706 0.03264 0.01407 0.03102 0.01094 0.03056 C 0.00313 0.02917 -0.00468 0.0287 -0.0125 0.02778 C -0.01771 0.02407 -0.02422 0.02361 -0.02812 0.01667 C -0.02968 0.01389 -0.03125 0.01088 -0.03281 0.00833 C -0.0401 -0.00278 -0.03802 0.00347 -0.04375 -0.00833 C -0.04596 -0.01296 -0.04778 -0.01806 -0.05 -0.02222 C -0.06849 -0.05764 -0.05807 -0.03657 -0.07343 -0.06111 C -0.07565 -0.06481 -0.07734 -0.06944 -0.07968 -0.07222 C -0.09687 -0.09329 -0.09505 -0.08889 -0.11093 -0.1 C -0.11471 -0.10278 -0.1181 -0.10648 -0.12187 -0.10833 C -0.12552 -0.11019 -0.12929 -0.10995 -0.13281 -0.11111 C -0.13502 -0.11181 -0.13711 -0.11296 -0.13906 -0.11389 C -0.147 -0.11852 -0.15468 -0.12338 -0.1625 -0.12778 C -0.16771 -0.13079 -0.17278 -0.13495 -0.17812 -0.13611 L -0.20325 -0.14167 C -0.21393 -0.14444 -0.20833 -0.14398 -0.21875 -0.15 C -0.22239 -0.15231 -0.22604 -0.15417 -0.22968 -0.15556 C -0.23281 -0.15694 -0.23607 -0.15741 -0.23906 -0.15833 C -0.25599 -0.16435 -0.22982 -0.1581 -0.25937 -0.16389 C -0.27448 -0.16296 -0.28971 -0.16296 -0.30468 -0.16111 C -0.3069 -0.16111 -0.30911 -0.16019 -0.31093 -0.15833 C -0.32552 -0.1456 -0.32083 -0.14745 -0.33125 -0.13056 C -0.33385 -0.12662 -0.33672 -0.12384 -0.33906 -0.11944 C -0.34101 -0.1162 -0.34192 -0.11181 -0.34375 -0.10833 C -0.34518 -0.10602 -0.34713 -0.10532 -0.34843 -0.10278 C -0.35039 -0.09954 -0.35117 -0.09491 -0.35312 -0.09167 C -0.35859 -0.08356 -0.36445 -0.07639 -0.37031 -0.06944 C -0.37552 -0.06366 -0.38541 -0.05741 -0.39062 -0.05278 C -0.41054 -0.03634 -0.39974 -0.0419 -0.4125 -0.03611 C -0.4151 -0.03333 -0.41771 -0.03032 -0.42031 -0.02778 C -0.43776 -0.0125 -0.41953 -0.03148 -0.43437 -0.01667 C -0.44479 -0.00648 -0.43932 -0.00995 -0.45 -0.00278 C -0.47135 0.01088 -0.44518 -0.0081 -0.475 0.01389 C -0.47877 0.01644 -0.48294 0.01782 -0.48593 0.02222 C -0.49323 0.03241 -0.49909 0.04745 -0.50781 0.05278 C -0.52291 0.06157 -0.49505 0.04491 -0.52343 0.06389 C -0.52812 0.0669 -0.53281 0.06968 -0.5375 0.07222 C -0.55195 0.07917 -0.55573 0.07847 -0.57187 0.08056 C -0.62018 0.08611 -0.57877 0.08032 -0.61718 0.08611 L -0.64843 0.08056 C -0.65117 0.07986 -0.65377 0.0794 -0.65625 0.07778 C -0.68411 0.05856 -0.65664 0.07431 -0.67656 0.05833 C -0.67968 0.05579 -0.68281 0.05463 -0.68593 0.05278 C -0.69245 0.04398 -0.69896 0.03426 -0.70625 0.02778 C -0.7151 0.01991 -0.71484 0.02315 -0.725 0.01667 C -0.72721 0.01505 -0.72929 0.01296 -0.73125 0.01111 C -0.73724 0.00486 -0.73385 0.00556 -0.7375 0.00556 L -0.7375 0.01111 " pathEditMode="relative" rAng="0" ptsTypes="AAAAAAAAAAAAAAAAAAAAAAAAAAAAAAAAAAAAAAAAAAAAAAAAAAAAAAAAAAA">
                                      <p:cBhvr>
                                        <p:cTn id="16" dur="2000" fill="hold"/>
                                        <p:tgtEl>
                                          <p:spTgt spid="6150"/>
                                        </p:tgtEl>
                                        <p:attrNameLst>
                                          <p:attrName>ppt_x</p:attrName>
                                          <p:attrName>ppt_y</p:attrName>
                                        </p:attrNameLst>
                                      </p:cBhvr>
                                      <p:rCtr x="-45703" y="-4444"/>
                                    </p:animMotion>
                                  </p:childTnLst>
                                </p:cTn>
                              </p:par>
                            </p:childTnLst>
                          </p:cTn>
                        </p:par>
                        <p:par>
                          <p:cTn id="17" fill="hold">
                            <p:stCondLst>
                              <p:cond delay="2000"/>
                            </p:stCondLst>
                            <p:childTnLst>
                              <p:par>
                                <p:cTn id="18" presetID="1" presetClass="mediacall" presetSubtype="0" fill="hold" nodeType="afterEffect">
                                  <p:stCondLst>
                                    <p:cond delay="0"/>
                                  </p:stCondLst>
                                  <p:childTnLst>
                                    <p:cmd type="call" cmd="playFrom(0.0)">
                                      <p:cBhvr>
                                        <p:cTn id="19" dur="4969" fill="hold"/>
                                        <p:tgtEl>
                                          <p:spTgt spid="5"/>
                                        </p:tgtEl>
                                      </p:cBhvr>
                                    </p:cmd>
                                  </p:childTnLst>
                                </p:cTn>
                              </p:par>
                              <p:par>
                                <p:cTn id="20" presetID="10" presetClass="entr" presetSubtype="0" fill="hold" grpId="0" nodeType="withEffect">
                                  <p:stCondLst>
                                    <p:cond delay="4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
                                        <p:tgtEl>
                                          <p:spTgt spid="6"/>
                                        </p:tgtEl>
                                      </p:cBhvr>
                                    </p:animEffect>
                                  </p:childTnLst>
                                </p:cTn>
                              </p:par>
                              <p:par>
                                <p:cTn id="23" presetID="10" presetClass="entr" presetSubtype="0" fill="hold" grpId="0" nodeType="withEffect">
                                  <p:stCondLst>
                                    <p:cond delay="14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
                                        <p:tgtEl>
                                          <p:spTgt spid="7"/>
                                        </p:tgtEl>
                                      </p:cBhvr>
                                    </p:animEffect>
                                  </p:childTnLst>
                                </p:cTn>
                              </p:par>
                              <p:par>
                                <p:cTn id="26" presetID="10" presetClass="entr" presetSubtype="0" fill="hold" grpId="0" nodeType="withEffect">
                                  <p:stCondLst>
                                    <p:cond delay="24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
                                        <p:tgtEl>
                                          <p:spTgt spid="8"/>
                                        </p:tgtEl>
                                      </p:cBhvr>
                                    </p:animEffect>
                                  </p:childTnLst>
                                </p:cTn>
                              </p:par>
                              <p:par>
                                <p:cTn id="29" presetID="10" presetClass="entr" presetSubtype="0" fill="hold" grpId="0" nodeType="withEffect">
                                  <p:stCondLst>
                                    <p:cond delay="34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
                                        <p:tgtEl>
                                          <p:spTgt spid="9"/>
                                        </p:tgtEl>
                                      </p:cBhvr>
                                    </p:animEffect>
                                  </p:childTnLst>
                                </p:cTn>
                              </p:par>
                              <p:par>
                                <p:cTn id="32" presetID="10" presetClass="entr" presetSubtype="0" fill="hold" grpId="0" nodeType="withEffect">
                                  <p:stCondLst>
                                    <p:cond delay="34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00"/>
                                        <p:tgtEl>
                                          <p:spTgt spid="10"/>
                                        </p:tgtEl>
                                      </p:cBhvr>
                                    </p:animEffect>
                                  </p:childTnLst>
                                </p:cTn>
                              </p:par>
                              <p:par>
                                <p:cTn id="35" presetID="10" presetClass="entr" presetSubtype="0" fill="hold" grpId="0" nodeType="withEffect">
                                  <p:stCondLst>
                                    <p:cond delay="34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
                                        <p:tgtEl>
                                          <p:spTgt spid="11"/>
                                        </p:tgtEl>
                                      </p:cBhvr>
                                    </p:animEffect>
                                  </p:childTnLst>
                                </p:cTn>
                              </p:par>
                              <p:par>
                                <p:cTn id="38" presetID="1" presetClass="entr" presetSubtype="0" fill="hold" grpId="0" nodeType="withEffect">
                                  <p:stCondLst>
                                    <p:cond delay="3600"/>
                                  </p:stCondLst>
                                  <p:childTnLst>
                                    <p:set>
                                      <p:cBhvr>
                                        <p:cTn id="39" dur="1" fill="hold">
                                          <p:stCondLst>
                                            <p:cond delay="0"/>
                                          </p:stCondLst>
                                        </p:cTn>
                                        <p:tgtEl>
                                          <p:spTgt spid="4"/>
                                        </p:tgtEl>
                                        <p:attrNameLst>
                                          <p:attrName>style.visibility</p:attrName>
                                        </p:attrNameLst>
                                      </p:cBhvr>
                                      <p:to>
                                        <p:strVal val="visible"/>
                                      </p:to>
                                    </p:set>
                                  </p:childTnLst>
                                </p:cTn>
                              </p:par>
                              <p:par>
                                <p:cTn id="40" presetID="1" presetClass="entr" presetSubtype="0" fill="hold" grpId="0" nodeType="withEffect">
                                  <p:stCondLst>
                                    <p:cond delay="360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grpId="0" nodeType="withEffect">
                                  <p:stCondLst>
                                    <p:cond delay="360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5"/>
                </p:tgtEl>
              </p:cMediaNode>
            </p:audio>
          </p:childTnLst>
        </p:cTn>
      </p:par>
    </p:tnLst>
    <p:bldLst>
      <p:bldP spid="3" grpId="0" build="p"/>
      <p:bldP spid="6" grpId="0" animBg="1"/>
      <p:bldP spid="7" grpId="0" animBg="1"/>
      <p:bldP spid="8" grpId="0" animBg="1"/>
      <p:bldP spid="9" grpId="0" animBg="1"/>
      <p:bldP spid="10" grpId="0" animBg="1"/>
      <p:bldP spid="11" grpId="0" animBg="1"/>
      <p:bldP spid="4" grpId="0"/>
      <p:bldP spid="13" grpId="0"/>
      <p:bldP spid="14" grpId="0"/>
      <p:bldP spid="1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7A87-4F68-C5AE-E911-FF063691895A}"/>
              </a:ext>
            </a:extLst>
          </p:cNvPr>
          <p:cNvSpPr>
            <a:spLocks noGrp="1"/>
          </p:cNvSpPr>
          <p:nvPr>
            <p:ph type="title"/>
          </p:nvPr>
        </p:nvSpPr>
        <p:spPr/>
        <p:txBody>
          <a:bodyPr/>
          <a:lstStyle/>
          <a:p>
            <a:endParaRPr lang="en-US"/>
          </a:p>
        </p:txBody>
      </p:sp>
      <p:pic>
        <p:nvPicPr>
          <p:cNvPr id="5" name="Content Placeholder 4" descr="A person writing on a book&#10;&#10;AI-generated content may be incorrect.">
            <a:extLst>
              <a:ext uri="{FF2B5EF4-FFF2-40B4-BE49-F238E27FC236}">
                <a16:creationId xmlns:a16="http://schemas.microsoft.com/office/drawing/2014/main" id="{57BE6DB7-92E8-543C-8D0E-8A97A1D1A0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122" name="Picture 2" descr="Image by FlamingText.com">
            <a:extLst>
              <a:ext uri="{FF2B5EF4-FFF2-40B4-BE49-F238E27FC236}">
                <a16:creationId xmlns:a16="http://schemas.microsoft.com/office/drawing/2014/main" id="{00E7EEED-4706-7366-3506-8DD355F35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2490788"/>
            <a:ext cx="11982450" cy="18764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75678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2000" fill="hold"/>
                                        <p:tgtEl>
                                          <p:spTgt spid="5122"/>
                                        </p:tgtEl>
                                        <p:attrNameLst>
                                          <p:attrName>ppt_w</p:attrName>
                                        </p:attrNameLst>
                                      </p:cBhvr>
                                      <p:tavLst>
                                        <p:tav tm="0">
                                          <p:val>
                                            <p:fltVal val="0"/>
                                          </p:val>
                                        </p:tav>
                                        <p:tav tm="100000">
                                          <p:val>
                                            <p:strVal val="#ppt_w"/>
                                          </p:val>
                                        </p:tav>
                                      </p:tavLst>
                                    </p:anim>
                                    <p:anim calcmode="lin" valueType="num">
                                      <p:cBhvr>
                                        <p:cTn id="8" dur="2000" fill="hold"/>
                                        <p:tgtEl>
                                          <p:spTgt spid="5122"/>
                                        </p:tgtEl>
                                        <p:attrNameLst>
                                          <p:attrName>ppt_h</p:attrName>
                                        </p:attrNameLst>
                                      </p:cBhvr>
                                      <p:tavLst>
                                        <p:tav tm="0">
                                          <p:val>
                                            <p:fltVal val="0"/>
                                          </p:val>
                                        </p:tav>
                                        <p:tav tm="100000">
                                          <p:val>
                                            <p:strVal val="#ppt_h"/>
                                          </p:val>
                                        </p:tav>
                                      </p:tavLst>
                                    </p:anim>
                                    <p:animEffect transition="in" filter="fade">
                                      <p:cBhvr>
                                        <p:cTn id="9"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5"/>
        <p:cNvGrpSpPr/>
        <p:nvPr/>
      </p:nvGrpSpPr>
      <p:grpSpPr>
        <a:xfrm>
          <a:off x="0" y="0"/>
          <a:ext cx="0" cy="0"/>
          <a:chOff x="0" y="0"/>
          <a:chExt cx="0" cy="0"/>
        </a:xfrm>
      </p:grpSpPr>
      <p:pic>
        <p:nvPicPr>
          <p:cNvPr id="66" name="Google Shape;66;p14"/>
          <p:cNvPicPr preferRelativeResize="0"/>
          <p:nvPr/>
        </p:nvPicPr>
        <p:blipFill>
          <a:blip r:embed="rId3">
            <a:alphaModFix amt="60000"/>
          </a:blip>
          <a:stretch>
            <a:fillRect/>
          </a:stretch>
        </p:blipFill>
        <p:spPr>
          <a:xfrm>
            <a:off x="0" y="16933"/>
            <a:ext cx="12192000" cy="6858000"/>
          </a:xfrm>
          <a:prstGeom prst="rect">
            <a:avLst/>
          </a:prstGeom>
          <a:noFill/>
          <a:ln>
            <a:noFill/>
          </a:ln>
        </p:spPr>
      </p:pic>
      <p:pic>
        <p:nvPicPr>
          <p:cNvPr id="67" name="Google Shape;67;p14"/>
          <p:cNvPicPr preferRelativeResize="0"/>
          <p:nvPr/>
        </p:nvPicPr>
        <p:blipFill>
          <a:blip r:embed="rId4">
            <a:alphaModFix/>
          </a:blip>
          <a:stretch>
            <a:fillRect/>
          </a:stretch>
        </p:blipFill>
        <p:spPr>
          <a:xfrm>
            <a:off x="3429000" y="178767"/>
            <a:ext cx="5334000" cy="1282700"/>
          </a:xfrm>
          <a:prstGeom prst="rect">
            <a:avLst/>
          </a:prstGeom>
          <a:noFill/>
          <a:ln>
            <a:noFill/>
          </a:ln>
        </p:spPr>
      </p:pic>
      <p:sp>
        <p:nvSpPr>
          <p:cNvPr id="68" name="Google Shape;68;p14"/>
          <p:cNvSpPr txBox="1"/>
          <p:nvPr/>
        </p:nvSpPr>
        <p:spPr>
          <a:xfrm>
            <a:off x="467000" y="1775733"/>
            <a:ext cx="11258000" cy="1282800"/>
          </a:xfrm>
          <a:prstGeom prst="rect">
            <a:avLst/>
          </a:prstGeom>
          <a:noFill/>
          <a:ln>
            <a:noFill/>
          </a:ln>
        </p:spPr>
        <p:txBody>
          <a:bodyPr spcFirstLastPara="1" wrap="square" lIns="121900" tIns="121900" rIns="121900" bIns="121900" anchor="t" anchorCtr="0">
            <a:noAutofit/>
          </a:bodyPr>
          <a:lstStyle/>
          <a:p>
            <a:pPr marL="609585" indent="-533387" defTabSz="1219170">
              <a:buClr>
                <a:srgbClr val="FFFFFF"/>
              </a:buClr>
              <a:buSzPts val="2700"/>
              <a:buFont typeface="Bebas Neue"/>
              <a:buAutoNum type="arabicPeriod"/>
            </a:pPr>
            <a:r>
              <a:rPr lang="en" sz="3600" kern="0">
                <a:solidFill>
                  <a:srgbClr val="FFFFFF"/>
                </a:solidFill>
                <a:latin typeface="Bebas Neue"/>
                <a:ea typeface="Bebas Neue"/>
                <a:cs typeface="Bebas Neue"/>
                <a:sym typeface="Bebas Neue"/>
              </a:rPr>
              <a:t>Be a student</a:t>
            </a:r>
            <a:endParaRPr sz="3600" kern="0">
              <a:solidFill>
                <a:srgbClr val="FFFFFF"/>
              </a:solidFill>
              <a:latin typeface="Bebas Neue"/>
              <a:ea typeface="Bebas Neue"/>
              <a:cs typeface="Bebas Neue"/>
              <a:sym typeface="Bebas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3D4BF-33A8-08CB-6FB4-C48C83B481CC}"/>
            </a:ext>
          </a:extLst>
        </p:cNvPr>
        <p:cNvGrpSpPr/>
        <p:nvPr/>
      </p:nvGrpSpPr>
      <p:grpSpPr>
        <a:xfrm>
          <a:off x="0" y="0"/>
          <a:ext cx="0" cy="0"/>
          <a:chOff x="0" y="0"/>
          <a:chExt cx="0" cy="0"/>
        </a:xfrm>
      </p:grpSpPr>
      <p:pic>
        <p:nvPicPr>
          <p:cNvPr id="16" name="Picture 15" descr="A close-up of a stone&#10;&#10;AI-generated content may be incorrect.">
            <a:extLst>
              <a:ext uri="{FF2B5EF4-FFF2-40B4-BE49-F238E27FC236}">
                <a16:creationId xmlns:a16="http://schemas.microsoft.com/office/drawing/2014/main" id="{460B5C0E-010B-96A2-3A9D-5FFA198B270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3" name="Content Placeholder 2">
            <a:extLst>
              <a:ext uri="{FF2B5EF4-FFF2-40B4-BE49-F238E27FC236}">
                <a16:creationId xmlns:a16="http://schemas.microsoft.com/office/drawing/2014/main" id="{B2780D5F-7FF2-173E-785F-0DEBFBD1925E}"/>
              </a:ext>
            </a:extLst>
          </p:cNvPr>
          <p:cNvSpPr>
            <a:spLocks noGrp="1"/>
          </p:cNvSpPr>
          <p:nvPr>
            <p:ph idx="1"/>
          </p:nvPr>
        </p:nvSpPr>
        <p:spPr>
          <a:xfrm>
            <a:off x="399393" y="291117"/>
            <a:ext cx="11512521" cy="1327476"/>
          </a:xfrm>
        </p:spPr>
        <p:txBody>
          <a:bodyPr>
            <a:noAutofit/>
          </a:bodyPr>
          <a:lstStyle/>
          <a:p>
            <a:pPr marL="0" indent="0">
              <a:buNone/>
            </a:pPr>
            <a:r>
              <a:rPr lang="en-US" sz="3200" b="1" dirty="0">
                <a:ln>
                  <a:solidFill>
                    <a:sysClr val="windowText" lastClr="000000"/>
                  </a:solidFill>
                </a:ln>
                <a:solidFill>
                  <a:schemeClr val="bg1"/>
                </a:solidFill>
              </a:rPr>
              <a:t>One of the most powerful changes in the Reformation was encouraging people to read the Bible for themselves. It’s one thing to hear information from someone else. It’s an entirely different thing to read it and learn it for yourself.</a:t>
            </a:r>
          </a:p>
        </p:txBody>
      </p:sp>
      <p:pic>
        <p:nvPicPr>
          <p:cNvPr id="6150" name="Picture 6" descr="Mario Kart 8 Deluxe: Nine tips to give you a head start - Polygon">
            <a:extLst>
              <a:ext uri="{FF2B5EF4-FFF2-40B4-BE49-F238E27FC236}">
                <a16:creationId xmlns:a16="http://schemas.microsoft.com/office/drawing/2014/main" id="{A1720741-D1AD-F800-4C1C-A5ABBEA724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01650" y="-342214"/>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mariostart">
            <a:hlinkClick r:id="" action="ppaction://media"/>
            <a:extLst>
              <a:ext uri="{FF2B5EF4-FFF2-40B4-BE49-F238E27FC236}">
                <a16:creationId xmlns:a16="http://schemas.microsoft.com/office/drawing/2014/main" id="{C69142E3-ADEB-E7E5-160A-BB834272F7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00" y="-289311"/>
            <a:ext cx="609600" cy="609600"/>
          </a:xfrm>
          <a:prstGeom prst="rect">
            <a:avLst/>
          </a:prstGeom>
        </p:spPr>
      </p:pic>
      <p:sp>
        <p:nvSpPr>
          <p:cNvPr id="6" name="Oval 5">
            <a:extLst>
              <a:ext uri="{FF2B5EF4-FFF2-40B4-BE49-F238E27FC236}">
                <a16:creationId xmlns:a16="http://schemas.microsoft.com/office/drawing/2014/main" id="{FE16362A-87D4-282C-C1BF-9B93AE61877A}"/>
              </a:ext>
            </a:extLst>
          </p:cNvPr>
          <p:cNvSpPr/>
          <p:nvPr/>
        </p:nvSpPr>
        <p:spPr>
          <a:xfrm>
            <a:off x="4953391" y="5120973"/>
            <a:ext cx="669192" cy="810138"/>
          </a:xfrm>
          <a:prstGeom prst="ellipse">
            <a:avLst/>
          </a:prstGeom>
          <a:solidFill>
            <a:srgbClr val="FF0000"/>
          </a:solidFill>
          <a:ln>
            <a:noFill/>
          </a:ln>
          <a:effectLst>
            <a:glow rad="101600">
              <a:srgbClr val="FF00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E5DBCFE-4243-3F92-57A3-4B8EC1BDED1E}"/>
              </a:ext>
            </a:extLst>
          </p:cNvPr>
          <p:cNvSpPr/>
          <p:nvPr/>
        </p:nvSpPr>
        <p:spPr>
          <a:xfrm>
            <a:off x="5686671" y="5175679"/>
            <a:ext cx="669192" cy="810138"/>
          </a:xfrm>
          <a:prstGeom prst="ellipse">
            <a:avLst/>
          </a:prstGeom>
          <a:solidFill>
            <a:srgbClr val="FF0000"/>
          </a:solidFill>
          <a:ln>
            <a:noFill/>
          </a:ln>
          <a:effectLst>
            <a:glow rad="101600">
              <a:srgbClr val="FF00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07C68FE-ADC8-44F5-18BD-D4382CDE9508}"/>
              </a:ext>
            </a:extLst>
          </p:cNvPr>
          <p:cNvSpPr/>
          <p:nvPr/>
        </p:nvSpPr>
        <p:spPr>
          <a:xfrm>
            <a:off x="6426200" y="5220739"/>
            <a:ext cx="745783" cy="831240"/>
          </a:xfrm>
          <a:prstGeom prst="ellipse">
            <a:avLst/>
          </a:prstGeom>
          <a:solidFill>
            <a:srgbClr val="FF0000"/>
          </a:solidFill>
          <a:ln>
            <a:noFill/>
          </a:ln>
          <a:effectLst>
            <a:glow rad="101600">
              <a:srgbClr val="FF00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152EAFE-8845-73B3-C9BB-ACE82A70782E}"/>
              </a:ext>
            </a:extLst>
          </p:cNvPr>
          <p:cNvSpPr/>
          <p:nvPr/>
        </p:nvSpPr>
        <p:spPr>
          <a:xfrm>
            <a:off x="4953391" y="5120973"/>
            <a:ext cx="669192" cy="810138"/>
          </a:xfrm>
          <a:prstGeom prst="ellipse">
            <a:avLst/>
          </a:prstGeom>
          <a:solidFill>
            <a:srgbClr val="00FF00"/>
          </a:solidFill>
          <a:ln>
            <a:noFill/>
          </a:ln>
          <a:effectLst>
            <a:glow rad="101600">
              <a:srgbClr val="00FF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6043BE2-C2C5-7A1A-87DC-01E61B31288D}"/>
              </a:ext>
            </a:extLst>
          </p:cNvPr>
          <p:cNvSpPr/>
          <p:nvPr/>
        </p:nvSpPr>
        <p:spPr>
          <a:xfrm>
            <a:off x="5686671" y="5175679"/>
            <a:ext cx="669192" cy="810138"/>
          </a:xfrm>
          <a:prstGeom prst="ellipse">
            <a:avLst/>
          </a:prstGeom>
          <a:solidFill>
            <a:srgbClr val="00FF00"/>
          </a:solidFill>
          <a:ln>
            <a:noFill/>
          </a:ln>
          <a:effectLst>
            <a:glow rad="101600">
              <a:srgbClr val="00FF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B1074E0-A91E-3FAC-F522-7E4B0A0FFADC}"/>
              </a:ext>
            </a:extLst>
          </p:cNvPr>
          <p:cNvSpPr/>
          <p:nvPr/>
        </p:nvSpPr>
        <p:spPr>
          <a:xfrm>
            <a:off x="6426200" y="5220739"/>
            <a:ext cx="745783" cy="831240"/>
          </a:xfrm>
          <a:prstGeom prst="ellipse">
            <a:avLst/>
          </a:prstGeom>
          <a:solidFill>
            <a:srgbClr val="00FF00"/>
          </a:solidFill>
          <a:ln>
            <a:noFill/>
          </a:ln>
          <a:effectLst>
            <a:glow rad="101600">
              <a:srgbClr val="00FF00">
                <a:alpha val="60000"/>
              </a:srgb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CF3B07B-3A21-3E29-DC80-17894FD4D4A7}"/>
              </a:ext>
            </a:extLst>
          </p:cNvPr>
          <p:cNvSpPr txBox="1"/>
          <p:nvPr/>
        </p:nvSpPr>
        <p:spPr>
          <a:xfrm>
            <a:off x="5041900" y="5175679"/>
            <a:ext cx="323850" cy="707886"/>
          </a:xfrm>
          <a:prstGeom prst="rect">
            <a:avLst/>
          </a:prstGeom>
          <a:noFill/>
        </p:spPr>
        <p:txBody>
          <a:bodyPr wrap="square" rtlCol="0">
            <a:spAutoFit/>
          </a:bodyPr>
          <a:lstStyle/>
          <a:p>
            <a:r>
              <a:rPr lang="en-US" sz="4000" b="1" dirty="0">
                <a:ln>
                  <a:solidFill>
                    <a:sysClr val="windowText" lastClr="000000"/>
                  </a:solidFill>
                </a:ln>
                <a:solidFill>
                  <a:schemeClr val="bg1"/>
                </a:solidFill>
              </a:rPr>
              <a:t>G</a:t>
            </a:r>
          </a:p>
        </p:txBody>
      </p:sp>
      <p:sp>
        <p:nvSpPr>
          <p:cNvPr id="13" name="TextBox 12">
            <a:extLst>
              <a:ext uri="{FF2B5EF4-FFF2-40B4-BE49-F238E27FC236}">
                <a16:creationId xmlns:a16="http://schemas.microsoft.com/office/drawing/2014/main" id="{47E8B13C-21C0-D196-3CB9-230E5F0147E6}"/>
              </a:ext>
            </a:extLst>
          </p:cNvPr>
          <p:cNvSpPr txBox="1"/>
          <p:nvPr/>
        </p:nvSpPr>
        <p:spPr>
          <a:xfrm>
            <a:off x="5765800" y="5251879"/>
            <a:ext cx="323850" cy="707886"/>
          </a:xfrm>
          <a:prstGeom prst="rect">
            <a:avLst/>
          </a:prstGeom>
          <a:noFill/>
        </p:spPr>
        <p:txBody>
          <a:bodyPr wrap="square" rtlCol="0">
            <a:spAutoFit/>
          </a:bodyPr>
          <a:lstStyle/>
          <a:p>
            <a:r>
              <a:rPr lang="en-US" sz="4000" b="1" dirty="0">
                <a:ln>
                  <a:solidFill>
                    <a:sysClr val="windowText" lastClr="000000"/>
                  </a:solidFill>
                </a:ln>
                <a:solidFill>
                  <a:schemeClr val="bg1"/>
                </a:solidFill>
              </a:rPr>
              <a:t>O</a:t>
            </a:r>
          </a:p>
        </p:txBody>
      </p:sp>
      <p:sp>
        <p:nvSpPr>
          <p:cNvPr id="14" name="TextBox 13">
            <a:extLst>
              <a:ext uri="{FF2B5EF4-FFF2-40B4-BE49-F238E27FC236}">
                <a16:creationId xmlns:a16="http://schemas.microsoft.com/office/drawing/2014/main" id="{139BE565-8E48-E670-0919-39568DF930A6}"/>
              </a:ext>
            </a:extLst>
          </p:cNvPr>
          <p:cNvSpPr txBox="1"/>
          <p:nvPr/>
        </p:nvSpPr>
        <p:spPr>
          <a:xfrm>
            <a:off x="6578600" y="5328079"/>
            <a:ext cx="323850" cy="707886"/>
          </a:xfrm>
          <a:prstGeom prst="rect">
            <a:avLst/>
          </a:prstGeom>
          <a:noFill/>
        </p:spPr>
        <p:txBody>
          <a:bodyPr wrap="square" rtlCol="0">
            <a:spAutoFit/>
          </a:bodyPr>
          <a:lstStyle/>
          <a:p>
            <a:r>
              <a:rPr lang="en-US" sz="4000" b="1" dirty="0">
                <a:ln>
                  <a:solidFill>
                    <a:sysClr val="windowText" lastClr="000000"/>
                  </a:solidFill>
                </a:ln>
                <a:solidFill>
                  <a:schemeClr val="bg1"/>
                </a:solidFill>
              </a:rPr>
              <a:t>!</a:t>
            </a:r>
          </a:p>
        </p:txBody>
      </p:sp>
      <p:sp>
        <p:nvSpPr>
          <p:cNvPr id="17" name="Content Placeholder 2">
            <a:extLst>
              <a:ext uri="{FF2B5EF4-FFF2-40B4-BE49-F238E27FC236}">
                <a16:creationId xmlns:a16="http://schemas.microsoft.com/office/drawing/2014/main" id="{2954E847-7098-AD3E-9611-BE28434B73D4}"/>
              </a:ext>
            </a:extLst>
          </p:cNvPr>
          <p:cNvSpPr txBox="1">
            <a:spLocks/>
          </p:cNvSpPr>
          <p:nvPr/>
        </p:nvSpPr>
        <p:spPr>
          <a:xfrm>
            <a:off x="389344" y="2669112"/>
            <a:ext cx="11512521" cy="13274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ln>
                  <a:solidFill>
                    <a:sysClr val="windowText" lastClr="000000"/>
                  </a:solidFill>
                </a:ln>
                <a:solidFill>
                  <a:schemeClr val="bg1"/>
                </a:solidFill>
              </a:rPr>
              <a:t>Challenge 5: Read the passage on the following slide silently. Be prepared to answer basic questions about it. Do whatever you need to do to ensure you focus carefully and remember the information. It is written at a 6</a:t>
            </a:r>
            <a:r>
              <a:rPr lang="en-US" sz="3200" b="1" baseline="30000" dirty="0">
                <a:ln>
                  <a:solidFill>
                    <a:sysClr val="windowText" lastClr="000000"/>
                  </a:solidFill>
                </a:ln>
                <a:solidFill>
                  <a:schemeClr val="bg1"/>
                </a:solidFill>
              </a:rPr>
              <a:t>th</a:t>
            </a:r>
            <a:r>
              <a:rPr lang="en-US" sz="3200" b="1" dirty="0">
                <a:ln>
                  <a:solidFill>
                    <a:sysClr val="windowText" lastClr="000000"/>
                  </a:solidFill>
                </a:ln>
                <a:solidFill>
                  <a:schemeClr val="bg1"/>
                </a:solidFill>
              </a:rPr>
              <a:t> grade level.</a:t>
            </a:r>
          </a:p>
        </p:txBody>
      </p:sp>
    </p:spTree>
    <p:extLst>
      <p:ext uri="{BB962C8B-B14F-4D97-AF65-F5344CB8AC3E}">
        <p14:creationId xmlns:p14="http://schemas.microsoft.com/office/powerpoint/2010/main" val="144709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17657 0.00556 L 0.17657 0.00579 C 0.17084 0.01019 0.16511 0.01481 0.15938 0.01944 C 0.15782 0.02037 0.15625 0.02222 0.15469 0.02222 C 0.14362 0.02222 0.13282 0.02037 0.12188 0.01944 C 0.11068 0.0206 0.0944 0.02222 0.08282 0.025 C 0.08008 0.02546 0.07761 0.02685 0.075 0.02778 C 0.07344 0.02963 0.07188 0.03171 0.07032 0.03333 C 0.06797 0.03519 0.06133 0.03796 0.05938 0.03889 C 0.05417 0.03796 0.04896 0.03681 0.04375 0.03611 C 0.03594 0.03495 0.028 0.03449 0.02032 0.03333 C 0.01706 0.03264 0.01407 0.03102 0.01094 0.03056 C 0.00313 0.02917 -0.00468 0.0287 -0.0125 0.02778 C -0.01771 0.02407 -0.02422 0.02361 -0.02812 0.01667 C -0.02968 0.01389 -0.03125 0.01088 -0.03281 0.00833 C -0.0401 -0.00278 -0.03802 0.00347 -0.04375 -0.00833 C -0.04596 -0.01296 -0.04778 -0.01806 -0.05 -0.02222 C -0.06849 -0.05764 -0.05807 -0.03657 -0.07343 -0.06111 C -0.07565 -0.06481 -0.07734 -0.06944 -0.07968 -0.07222 C -0.09687 -0.09329 -0.09505 -0.08889 -0.11093 -0.1 C -0.11471 -0.10278 -0.1181 -0.10648 -0.12187 -0.10833 C -0.12552 -0.11019 -0.12929 -0.10995 -0.13281 -0.11111 C -0.13502 -0.11181 -0.13711 -0.11296 -0.13906 -0.11389 C -0.147 -0.11852 -0.15468 -0.12338 -0.1625 -0.12778 C -0.16771 -0.13079 -0.17278 -0.13495 -0.17812 -0.13611 L -0.20325 -0.14167 C -0.21393 -0.14444 -0.20833 -0.14398 -0.21875 -0.15 C -0.22239 -0.15231 -0.22604 -0.15417 -0.22968 -0.15556 C -0.23281 -0.15694 -0.23607 -0.15741 -0.23906 -0.15833 C -0.25599 -0.16435 -0.22982 -0.1581 -0.25937 -0.16389 C -0.27448 -0.16296 -0.28971 -0.16296 -0.30468 -0.16111 C -0.3069 -0.16111 -0.30911 -0.16019 -0.31093 -0.15833 C -0.32552 -0.1456 -0.32083 -0.14745 -0.33125 -0.13056 C -0.33385 -0.12662 -0.33672 -0.12384 -0.33906 -0.11944 C -0.34101 -0.1162 -0.34192 -0.11181 -0.34375 -0.10833 C -0.34518 -0.10602 -0.34713 -0.10532 -0.34843 -0.10278 C -0.35039 -0.09954 -0.35117 -0.09491 -0.35312 -0.09167 C -0.35859 -0.08356 -0.36445 -0.07639 -0.37031 -0.06944 C -0.37552 -0.06366 -0.38541 -0.05741 -0.39062 -0.05278 C -0.41054 -0.03634 -0.39974 -0.0419 -0.4125 -0.03611 C -0.4151 -0.03333 -0.41771 -0.03032 -0.42031 -0.02778 C -0.43776 -0.0125 -0.41953 -0.03148 -0.43437 -0.01667 C -0.44479 -0.00648 -0.43932 -0.00995 -0.45 -0.00278 C -0.47135 0.01088 -0.44518 -0.0081 -0.475 0.01389 C -0.47877 0.01644 -0.48294 0.01782 -0.48593 0.02222 C -0.49323 0.03241 -0.49909 0.04745 -0.50781 0.05278 C -0.52291 0.06157 -0.49505 0.04491 -0.52343 0.06389 C -0.52812 0.0669 -0.53281 0.06968 -0.5375 0.07222 C -0.55195 0.07917 -0.55573 0.07847 -0.57187 0.08056 C -0.62018 0.08611 -0.57877 0.08032 -0.61718 0.08611 L -0.64843 0.08056 C -0.65117 0.07986 -0.65377 0.0794 -0.65625 0.07778 C -0.68411 0.05856 -0.65664 0.07431 -0.67656 0.05833 C -0.67968 0.05579 -0.68281 0.05463 -0.68593 0.05278 C -0.69245 0.04398 -0.69896 0.03426 -0.70625 0.02778 C -0.7151 0.01991 -0.71484 0.02315 -0.725 0.01667 C -0.72721 0.01505 -0.72929 0.01296 -0.73125 0.01111 C -0.73724 0.00486 -0.73385 0.00556 -0.7375 0.00556 L -0.7375 0.01111 " pathEditMode="relative" rAng="0" ptsTypes="AAAAAAAAAAAAAAAAAAAAAAAAAAAAAAAAAAAAAAAAAAAAAAAAAAAAAAAAAAA">
                                      <p:cBhvr>
                                        <p:cTn id="16" dur="2000" fill="hold"/>
                                        <p:tgtEl>
                                          <p:spTgt spid="6150"/>
                                        </p:tgtEl>
                                        <p:attrNameLst>
                                          <p:attrName>ppt_x</p:attrName>
                                          <p:attrName>ppt_y</p:attrName>
                                        </p:attrNameLst>
                                      </p:cBhvr>
                                      <p:rCtr x="-45703" y="-4444"/>
                                    </p:animMotion>
                                  </p:childTnLst>
                                </p:cTn>
                              </p:par>
                            </p:childTnLst>
                          </p:cTn>
                        </p:par>
                        <p:par>
                          <p:cTn id="17" fill="hold">
                            <p:stCondLst>
                              <p:cond delay="2000"/>
                            </p:stCondLst>
                            <p:childTnLst>
                              <p:par>
                                <p:cTn id="18" presetID="1" presetClass="mediacall" presetSubtype="0" fill="hold" nodeType="afterEffect">
                                  <p:stCondLst>
                                    <p:cond delay="0"/>
                                  </p:stCondLst>
                                  <p:childTnLst>
                                    <p:cmd type="call" cmd="playFrom(0.0)">
                                      <p:cBhvr>
                                        <p:cTn id="19" dur="4969" fill="hold"/>
                                        <p:tgtEl>
                                          <p:spTgt spid="5"/>
                                        </p:tgtEl>
                                      </p:cBhvr>
                                    </p:cmd>
                                  </p:childTnLst>
                                </p:cTn>
                              </p:par>
                              <p:par>
                                <p:cTn id="20" presetID="10" presetClass="entr" presetSubtype="0" fill="hold" grpId="0" nodeType="withEffect">
                                  <p:stCondLst>
                                    <p:cond delay="4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
                                        <p:tgtEl>
                                          <p:spTgt spid="6"/>
                                        </p:tgtEl>
                                      </p:cBhvr>
                                    </p:animEffect>
                                  </p:childTnLst>
                                </p:cTn>
                              </p:par>
                              <p:par>
                                <p:cTn id="23" presetID="10" presetClass="entr" presetSubtype="0" fill="hold" grpId="0" nodeType="withEffect">
                                  <p:stCondLst>
                                    <p:cond delay="14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
                                        <p:tgtEl>
                                          <p:spTgt spid="7"/>
                                        </p:tgtEl>
                                      </p:cBhvr>
                                    </p:animEffect>
                                  </p:childTnLst>
                                </p:cTn>
                              </p:par>
                              <p:par>
                                <p:cTn id="26" presetID="10" presetClass="entr" presetSubtype="0" fill="hold" grpId="0" nodeType="withEffect">
                                  <p:stCondLst>
                                    <p:cond delay="24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
                                        <p:tgtEl>
                                          <p:spTgt spid="8"/>
                                        </p:tgtEl>
                                      </p:cBhvr>
                                    </p:animEffect>
                                  </p:childTnLst>
                                </p:cTn>
                              </p:par>
                              <p:par>
                                <p:cTn id="29" presetID="10" presetClass="entr" presetSubtype="0" fill="hold" grpId="0" nodeType="withEffect">
                                  <p:stCondLst>
                                    <p:cond delay="34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
                                        <p:tgtEl>
                                          <p:spTgt spid="9"/>
                                        </p:tgtEl>
                                      </p:cBhvr>
                                    </p:animEffect>
                                  </p:childTnLst>
                                </p:cTn>
                              </p:par>
                              <p:par>
                                <p:cTn id="32" presetID="10" presetClass="entr" presetSubtype="0" fill="hold" grpId="0" nodeType="withEffect">
                                  <p:stCondLst>
                                    <p:cond delay="34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00"/>
                                        <p:tgtEl>
                                          <p:spTgt spid="10"/>
                                        </p:tgtEl>
                                      </p:cBhvr>
                                    </p:animEffect>
                                  </p:childTnLst>
                                </p:cTn>
                              </p:par>
                              <p:par>
                                <p:cTn id="35" presetID="10" presetClass="entr" presetSubtype="0" fill="hold" grpId="0" nodeType="withEffect">
                                  <p:stCondLst>
                                    <p:cond delay="34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
                                        <p:tgtEl>
                                          <p:spTgt spid="11"/>
                                        </p:tgtEl>
                                      </p:cBhvr>
                                    </p:animEffect>
                                  </p:childTnLst>
                                </p:cTn>
                              </p:par>
                              <p:par>
                                <p:cTn id="38" presetID="1" presetClass="entr" presetSubtype="0" fill="hold" grpId="0" nodeType="withEffect">
                                  <p:stCondLst>
                                    <p:cond delay="3600"/>
                                  </p:stCondLst>
                                  <p:childTnLst>
                                    <p:set>
                                      <p:cBhvr>
                                        <p:cTn id="39" dur="1" fill="hold">
                                          <p:stCondLst>
                                            <p:cond delay="0"/>
                                          </p:stCondLst>
                                        </p:cTn>
                                        <p:tgtEl>
                                          <p:spTgt spid="4"/>
                                        </p:tgtEl>
                                        <p:attrNameLst>
                                          <p:attrName>style.visibility</p:attrName>
                                        </p:attrNameLst>
                                      </p:cBhvr>
                                      <p:to>
                                        <p:strVal val="visible"/>
                                      </p:to>
                                    </p:set>
                                  </p:childTnLst>
                                </p:cTn>
                              </p:par>
                              <p:par>
                                <p:cTn id="40" presetID="1" presetClass="entr" presetSubtype="0" fill="hold" grpId="0" nodeType="withEffect">
                                  <p:stCondLst>
                                    <p:cond delay="360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grpId="0" nodeType="withEffect">
                                  <p:stCondLst>
                                    <p:cond delay="360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5"/>
                </p:tgtEl>
              </p:cMediaNode>
            </p:audio>
          </p:childTnLst>
        </p:cTn>
      </p:par>
    </p:tnLst>
    <p:bldLst>
      <p:bldP spid="3" grpId="0" build="p"/>
      <p:bldP spid="6" grpId="0" animBg="1"/>
      <p:bldP spid="7" grpId="0" animBg="1"/>
      <p:bldP spid="8" grpId="0" animBg="1"/>
      <p:bldP spid="9" grpId="0" animBg="1"/>
      <p:bldP spid="10" grpId="0" animBg="1"/>
      <p:bldP spid="11" grpId="0" animBg="1"/>
      <p:bldP spid="4" grpId="0"/>
      <p:bldP spid="13" grpId="0"/>
      <p:bldP spid="14" grpId="0"/>
      <p:bldP spid="1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tone&#10;&#10;AI-generated content may be incorrect.">
            <a:extLst>
              <a:ext uri="{FF2B5EF4-FFF2-40B4-BE49-F238E27FC236}">
                <a16:creationId xmlns:a16="http://schemas.microsoft.com/office/drawing/2014/main" id="{175E646E-6FA0-15CD-F6C5-2503A0CAE70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8" name="TextBox 7">
            <a:extLst>
              <a:ext uri="{FF2B5EF4-FFF2-40B4-BE49-F238E27FC236}">
                <a16:creationId xmlns:a16="http://schemas.microsoft.com/office/drawing/2014/main" id="{D845EA20-464A-B6E7-44EE-9146E43A62FF}"/>
              </a:ext>
            </a:extLst>
          </p:cNvPr>
          <p:cNvSpPr txBox="1"/>
          <p:nvPr/>
        </p:nvSpPr>
        <p:spPr>
          <a:xfrm>
            <a:off x="398586" y="428178"/>
            <a:ext cx="11394830" cy="6001643"/>
          </a:xfrm>
          <a:prstGeom prst="rect">
            <a:avLst/>
          </a:prstGeom>
          <a:solidFill>
            <a:schemeClr val="bg1"/>
          </a:solidFill>
        </p:spPr>
        <p:txBody>
          <a:bodyPr wrap="square">
            <a:spAutoFit/>
          </a:bodyPr>
          <a:lstStyle/>
          <a:p>
            <a:r>
              <a:rPr lang="en-US" sz="2400" dirty="0"/>
              <a:t>An invention that allowed people to make many copies of written materials changed the Renaissance in big ways. Books and pamphlets became cheaper and easier to get, which meant that ideas from science, art, and ancient texts spread quickly across Europe. Artists, scientists, and thinkers could now share their work with more people, leading to new ideas and discoveries. This sharing of knowledge helped to spark a wave of creativity and learning. It also encouraged people to think for themselves and question old beliefs, which helped shape the future of European society.</a:t>
            </a:r>
          </a:p>
          <a:p>
            <a:endParaRPr lang="en-US" sz="2400" dirty="0"/>
          </a:p>
          <a:p>
            <a:r>
              <a:rPr lang="en-US" sz="2400" dirty="0"/>
              <a:t>This new machine also played a massive role in changing religion across Europe. Before it existed, most people could not own a holy book because they were too expensive and written in a language they didn't understand. Once this invention arrived, thousands of copies of the Bible were made in the everyday languages of the people. This meant that ordinary families could read and talk about faith for themselves instead of just listening to what they were told. When famous reformers wrote down their disagreements with the church, their ideas traveled to distant cities in just a few days. This made it impossible for leaders to hide new ideas, and it eventually led to the start of many new churches.</a:t>
            </a:r>
          </a:p>
        </p:txBody>
      </p:sp>
    </p:spTree>
    <p:extLst>
      <p:ext uri="{BB962C8B-B14F-4D97-AF65-F5344CB8AC3E}">
        <p14:creationId xmlns:p14="http://schemas.microsoft.com/office/powerpoint/2010/main" val="251818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B8FCD8-C569-0A85-7D89-9081ED5B2F25}"/>
            </a:ext>
          </a:extLst>
        </p:cNvPr>
        <p:cNvGrpSpPr/>
        <p:nvPr/>
      </p:nvGrpSpPr>
      <p:grpSpPr>
        <a:xfrm>
          <a:off x="0" y="0"/>
          <a:ext cx="0" cy="0"/>
          <a:chOff x="0" y="0"/>
          <a:chExt cx="0" cy="0"/>
        </a:xfrm>
      </p:grpSpPr>
      <p:pic>
        <p:nvPicPr>
          <p:cNvPr id="6" name="Picture 5" descr="A close-up of a stone&#10;&#10;AI-generated content may be incorrect.">
            <a:extLst>
              <a:ext uri="{FF2B5EF4-FFF2-40B4-BE49-F238E27FC236}">
                <a16:creationId xmlns:a16="http://schemas.microsoft.com/office/drawing/2014/main" id="{90AD7D5C-2205-6E8F-3CD0-9F11F0B4BE8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8" name="TextBox 7">
            <a:extLst>
              <a:ext uri="{FF2B5EF4-FFF2-40B4-BE49-F238E27FC236}">
                <a16:creationId xmlns:a16="http://schemas.microsoft.com/office/drawing/2014/main" id="{944FD0E4-A968-830F-7788-E28696800EE3}"/>
              </a:ext>
            </a:extLst>
          </p:cNvPr>
          <p:cNvSpPr txBox="1"/>
          <p:nvPr/>
        </p:nvSpPr>
        <p:spPr>
          <a:xfrm>
            <a:off x="375140" y="744699"/>
            <a:ext cx="11394830" cy="3970318"/>
          </a:xfrm>
          <a:prstGeom prst="rect">
            <a:avLst/>
          </a:prstGeom>
          <a:solidFill>
            <a:schemeClr val="bg1"/>
          </a:solidFill>
        </p:spPr>
        <p:txBody>
          <a:bodyPr wrap="square">
            <a:spAutoFit/>
          </a:bodyPr>
          <a:lstStyle/>
          <a:p>
            <a:r>
              <a:rPr lang="en-US" sz="2800" b="1" dirty="0"/>
              <a:t>Answer the following your paper in complete sentences. You do not have to write the question. When you finish each question, hold your paper up in the air.</a:t>
            </a:r>
          </a:p>
          <a:p>
            <a:endParaRPr lang="en-US" sz="2800" dirty="0"/>
          </a:p>
          <a:p>
            <a:pPr marL="457200" indent="-457200">
              <a:buAutoNum type="arabicPeriod"/>
            </a:pPr>
            <a:r>
              <a:rPr lang="en-US" sz="2800" b="1" dirty="0"/>
              <a:t>What invention is this passage about?</a:t>
            </a:r>
          </a:p>
          <a:p>
            <a:pPr marL="457200" indent="-457200">
              <a:buAutoNum type="arabicPeriod"/>
            </a:pPr>
            <a:endParaRPr lang="en-US" sz="2800" b="1" dirty="0"/>
          </a:p>
          <a:p>
            <a:pPr marL="457200" indent="-457200">
              <a:buAutoNum type="arabicPeriod"/>
            </a:pPr>
            <a:r>
              <a:rPr lang="en-US" sz="2800" b="1" dirty="0"/>
              <a:t>What are two ways this invention impacted Europe?</a:t>
            </a:r>
          </a:p>
          <a:p>
            <a:pPr marL="457200" indent="-457200">
              <a:buAutoNum type="arabicPeriod"/>
            </a:pPr>
            <a:endParaRPr lang="en-US" sz="2800" b="1" dirty="0"/>
          </a:p>
          <a:p>
            <a:pPr marL="457200" indent="-457200">
              <a:buAutoNum type="arabicPeriod"/>
            </a:pPr>
            <a:r>
              <a:rPr lang="en-US" sz="2800" b="1" dirty="0"/>
              <a:t>What time period was paragraph 1 about? What about paragraph 2?</a:t>
            </a:r>
          </a:p>
        </p:txBody>
      </p:sp>
    </p:spTree>
    <p:extLst>
      <p:ext uri="{BB962C8B-B14F-4D97-AF65-F5344CB8AC3E}">
        <p14:creationId xmlns:p14="http://schemas.microsoft.com/office/powerpoint/2010/main" val="359009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Video 6" title="Glitter On Water">
            <a:hlinkClick r:id="" action="ppaction://media"/>
            <a:extLst>
              <a:ext uri="{FF2B5EF4-FFF2-40B4-BE49-F238E27FC236}">
                <a16:creationId xmlns:a16="http://schemas.microsoft.com/office/drawing/2014/main" id="{F3220301-5B31-6E37-2486-96E84218774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pic>
        <p:nvPicPr>
          <p:cNvPr id="5" name="Picture 4" descr="A black background with white text&#10;&#10;AI-generated content may be incorrect.">
            <a:extLst>
              <a:ext uri="{FF2B5EF4-FFF2-40B4-BE49-F238E27FC236}">
                <a16:creationId xmlns:a16="http://schemas.microsoft.com/office/drawing/2014/main" id="{7A977DE1-73A1-CD66-8BCF-BB0EA8477182}"/>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254691532"/>
      </p:ext>
    </p:extLst>
  </p:cSld>
  <p:clrMapOvr>
    <a:masterClrMapping/>
  </p:clrMapOvr>
  <mc:AlternateContent xmlns:mc="http://schemas.openxmlformats.org/markup-compatibility/2006" xmlns:p14="http://schemas.microsoft.com/office/powerpoint/2010/main">
    <mc:Choice Requires="p14">
      <p:transition spd="slow" p14:dur="900">
        <p14:flythrough hasBounce="1"/>
        <p:sndAc>
          <p:stSnd>
            <p:snd r:embed="rId5" name="level complete.wav"/>
          </p:stSnd>
        </p:sndAc>
      </p:transition>
    </mc:Choice>
    <mc:Fallback xmlns="">
      <p:transition spd="slow">
        <p:fade/>
        <p:sndAc>
          <p:stSnd>
            <p:snd r:embed="rId8" name="level complet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E82FA-BFFC-D78B-9775-72BEACB19D49}"/>
            </a:ext>
          </a:extLst>
        </p:cNvPr>
        <p:cNvGrpSpPr/>
        <p:nvPr/>
      </p:nvGrpSpPr>
      <p:grpSpPr>
        <a:xfrm>
          <a:off x="0" y="0"/>
          <a:ext cx="0" cy="0"/>
          <a:chOff x="0" y="0"/>
          <a:chExt cx="0" cy="0"/>
        </a:xfrm>
      </p:grpSpPr>
      <p:pic>
        <p:nvPicPr>
          <p:cNvPr id="20" name="Video 19" title="Blue aurora borealis">
            <a:hlinkClick r:id="" action="ppaction://media"/>
            <a:extLst>
              <a:ext uri="{FF2B5EF4-FFF2-40B4-BE49-F238E27FC236}">
                <a16:creationId xmlns:a16="http://schemas.microsoft.com/office/drawing/2014/main" id="{28C5EB3D-E30B-DF47-D1D5-81F0873344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8D9CAAF-21B5-A74C-B8FE-42C76B3FEF47}"/>
              </a:ext>
            </a:extLst>
          </p:cNvPr>
          <p:cNvPicPr>
            <a:picLocks noChangeAspect="1"/>
          </p:cNvPicPr>
          <p:nvPr/>
        </p:nvPicPr>
        <p:blipFill>
          <a:blip r:embed="rId6" cstate="print">
            <a:extLst>
              <a:ext uri="{28A0092B-C50C-407E-A947-70E740481C1C}">
                <a14:useLocalDpi xmlns:a14="http://schemas.microsoft.com/office/drawing/2010/main" val="0"/>
              </a:ext>
            </a:extLst>
          </a:blip>
          <a:srcRect l="2806" t="59760" r="67732" b="10813"/>
          <a:stretch>
            <a:fillRect/>
          </a:stretch>
        </p:blipFill>
        <p:spPr>
          <a:xfrm>
            <a:off x="370120" y="651360"/>
            <a:ext cx="3733669" cy="2484240"/>
          </a:xfrm>
          <a:prstGeom prst="rect">
            <a:avLst/>
          </a:prstGeom>
          <a:ln>
            <a:solidFill>
              <a:schemeClr val="tx1"/>
            </a:solidFill>
          </a:ln>
        </p:spPr>
      </p:pic>
      <p:pic>
        <p:nvPicPr>
          <p:cNvPr id="13" name="Picture 12">
            <a:extLst>
              <a:ext uri="{FF2B5EF4-FFF2-40B4-BE49-F238E27FC236}">
                <a16:creationId xmlns:a16="http://schemas.microsoft.com/office/drawing/2014/main" id="{D1896D19-330C-5145-9793-1CC6E4AF49D4}"/>
              </a:ext>
            </a:extLst>
          </p:cNvPr>
          <p:cNvPicPr>
            <a:picLocks noChangeAspect="1"/>
          </p:cNvPicPr>
          <p:nvPr/>
        </p:nvPicPr>
        <p:blipFill>
          <a:blip r:embed="rId6" cstate="print">
            <a:extLst>
              <a:ext uri="{28A0092B-C50C-407E-A947-70E740481C1C}">
                <a14:useLocalDpi xmlns:a14="http://schemas.microsoft.com/office/drawing/2010/main" val="0"/>
              </a:ext>
            </a:extLst>
          </a:blip>
          <a:srcRect l="35318" t="59760" r="35220" b="10813"/>
          <a:stretch>
            <a:fillRect/>
          </a:stretch>
        </p:blipFill>
        <p:spPr>
          <a:xfrm>
            <a:off x="4241141" y="651361"/>
            <a:ext cx="3733668" cy="2484240"/>
          </a:xfrm>
          <a:prstGeom prst="rect">
            <a:avLst/>
          </a:prstGeom>
          <a:ln>
            <a:solidFill>
              <a:schemeClr val="tx1"/>
            </a:solidFill>
          </a:ln>
        </p:spPr>
      </p:pic>
      <p:pic>
        <p:nvPicPr>
          <p:cNvPr id="14" name="Picture 13">
            <a:extLst>
              <a:ext uri="{FF2B5EF4-FFF2-40B4-BE49-F238E27FC236}">
                <a16:creationId xmlns:a16="http://schemas.microsoft.com/office/drawing/2014/main" id="{2208679A-042E-3C27-9951-5AD180C663DB}"/>
              </a:ext>
            </a:extLst>
          </p:cNvPr>
          <p:cNvPicPr>
            <a:picLocks noChangeAspect="1"/>
          </p:cNvPicPr>
          <p:nvPr/>
        </p:nvPicPr>
        <p:blipFill>
          <a:blip r:embed="rId6" cstate="print">
            <a:extLst>
              <a:ext uri="{28A0092B-C50C-407E-A947-70E740481C1C}">
                <a14:useLocalDpi xmlns:a14="http://schemas.microsoft.com/office/drawing/2010/main" val="0"/>
              </a:ext>
            </a:extLst>
          </a:blip>
          <a:srcRect l="68004" t="59760" r="2742" b="10813"/>
          <a:stretch>
            <a:fillRect/>
          </a:stretch>
        </p:blipFill>
        <p:spPr>
          <a:xfrm>
            <a:off x="8114631" y="651360"/>
            <a:ext cx="3707248" cy="2484241"/>
          </a:xfrm>
          <a:prstGeom prst="rect">
            <a:avLst/>
          </a:prstGeom>
          <a:ln>
            <a:solidFill>
              <a:schemeClr val="tx1"/>
            </a:solidFill>
          </a:ln>
        </p:spPr>
      </p:pic>
      <p:sp>
        <p:nvSpPr>
          <p:cNvPr id="15" name="Content Placeholder 2">
            <a:extLst>
              <a:ext uri="{FF2B5EF4-FFF2-40B4-BE49-F238E27FC236}">
                <a16:creationId xmlns:a16="http://schemas.microsoft.com/office/drawing/2014/main" id="{F64AC293-CED1-C191-D2F9-DC7FE86D3C3E}"/>
              </a:ext>
            </a:extLst>
          </p:cNvPr>
          <p:cNvSpPr>
            <a:spLocks noGrp="1"/>
          </p:cNvSpPr>
          <p:nvPr>
            <p:ph idx="1"/>
          </p:nvPr>
        </p:nvSpPr>
        <p:spPr>
          <a:xfrm>
            <a:off x="838200" y="4767943"/>
            <a:ext cx="10515600" cy="3446828"/>
          </a:xfrm>
        </p:spPr>
        <p:txBody>
          <a:bodyPr>
            <a:normAutofit/>
          </a:bodyPr>
          <a:lstStyle/>
          <a:p>
            <a:pPr marL="0" indent="0" algn="ctr">
              <a:buNone/>
            </a:pPr>
            <a:r>
              <a:rPr lang="en-US" sz="4800" b="1" dirty="0">
                <a:ln>
                  <a:solidFill>
                    <a:sysClr val="windowText" lastClr="000000"/>
                  </a:solidFill>
                </a:ln>
                <a:solidFill>
                  <a:schemeClr val="bg1"/>
                </a:solidFill>
              </a:rPr>
              <a:t>Which upcoming unit are you most interested to learn about? Why?</a:t>
            </a:r>
          </a:p>
        </p:txBody>
      </p:sp>
      <p:sp>
        <p:nvSpPr>
          <p:cNvPr id="21" name="TextBox 20">
            <a:extLst>
              <a:ext uri="{FF2B5EF4-FFF2-40B4-BE49-F238E27FC236}">
                <a16:creationId xmlns:a16="http://schemas.microsoft.com/office/drawing/2014/main" id="{F43924EF-6816-7DE3-D4FD-2AC862615D17}"/>
              </a:ext>
            </a:extLst>
          </p:cNvPr>
          <p:cNvSpPr txBox="1"/>
          <p:nvPr/>
        </p:nvSpPr>
        <p:spPr>
          <a:xfrm>
            <a:off x="370120" y="3200915"/>
            <a:ext cx="3731199" cy="954107"/>
          </a:xfrm>
          <a:prstGeom prst="rect">
            <a:avLst/>
          </a:prstGeom>
          <a:noFill/>
        </p:spPr>
        <p:txBody>
          <a:bodyPr wrap="square" rtlCol="0">
            <a:spAutoFit/>
          </a:bodyPr>
          <a:lstStyle/>
          <a:p>
            <a:pPr algn="ctr"/>
            <a:r>
              <a:rPr lang="en-US" sz="2800" b="1" i="1" dirty="0">
                <a:solidFill>
                  <a:schemeClr val="bg1"/>
                </a:solidFill>
              </a:rPr>
              <a:t>Mexico: Explorers, Aztecs, Mayans, Inca</a:t>
            </a:r>
          </a:p>
        </p:txBody>
      </p:sp>
      <p:sp>
        <p:nvSpPr>
          <p:cNvPr id="22" name="TextBox 21">
            <a:extLst>
              <a:ext uri="{FF2B5EF4-FFF2-40B4-BE49-F238E27FC236}">
                <a16:creationId xmlns:a16="http://schemas.microsoft.com/office/drawing/2014/main" id="{F346D8B5-814D-A4E2-ACD0-BB1A399E1462}"/>
              </a:ext>
            </a:extLst>
          </p:cNvPr>
          <p:cNvSpPr txBox="1"/>
          <p:nvPr/>
        </p:nvSpPr>
        <p:spPr>
          <a:xfrm>
            <a:off x="4223669" y="3200915"/>
            <a:ext cx="3731199" cy="954107"/>
          </a:xfrm>
          <a:prstGeom prst="rect">
            <a:avLst/>
          </a:prstGeom>
          <a:noFill/>
        </p:spPr>
        <p:txBody>
          <a:bodyPr wrap="square" rtlCol="0">
            <a:spAutoFit/>
          </a:bodyPr>
          <a:lstStyle/>
          <a:p>
            <a:pPr algn="ctr"/>
            <a:r>
              <a:rPr lang="en-US" sz="2800" b="1" i="1" dirty="0">
                <a:solidFill>
                  <a:schemeClr val="bg1"/>
                </a:solidFill>
              </a:rPr>
              <a:t>Asia: China, Japan and Mongolia</a:t>
            </a:r>
          </a:p>
        </p:txBody>
      </p:sp>
      <p:sp>
        <p:nvSpPr>
          <p:cNvPr id="23" name="TextBox 22">
            <a:extLst>
              <a:ext uri="{FF2B5EF4-FFF2-40B4-BE49-F238E27FC236}">
                <a16:creationId xmlns:a16="http://schemas.microsoft.com/office/drawing/2014/main" id="{A12D974B-6051-B7A7-2584-AE8E474BE532}"/>
              </a:ext>
            </a:extLst>
          </p:cNvPr>
          <p:cNvSpPr txBox="1"/>
          <p:nvPr/>
        </p:nvSpPr>
        <p:spPr>
          <a:xfrm>
            <a:off x="8077218" y="3200915"/>
            <a:ext cx="3731199" cy="954107"/>
          </a:xfrm>
          <a:prstGeom prst="rect">
            <a:avLst/>
          </a:prstGeom>
          <a:noFill/>
        </p:spPr>
        <p:txBody>
          <a:bodyPr wrap="square" rtlCol="0">
            <a:spAutoFit/>
          </a:bodyPr>
          <a:lstStyle/>
          <a:p>
            <a:pPr algn="ctr"/>
            <a:r>
              <a:rPr lang="en-US" sz="2800" b="1" i="1" dirty="0">
                <a:solidFill>
                  <a:schemeClr val="bg1"/>
                </a:solidFill>
              </a:rPr>
              <a:t>Middle East: Arabia, Persia, Muslims, Africa</a:t>
            </a:r>
          </a:p>
        </p:txBody>
      </p:sp>
    </p:spTree>
    <p:extLst>
      <p:ext uri="{BB962C8B-B14F-4D97-AF65-F5344CB8AC3E}">
        <p14:creationId xmlns:p14="http://schemas.microsoft.com/office/powerpoint/2010/main" val="51399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6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
        <p:cNvGrpSpPr/>
        <p:nvPr/>
      </p:nvGrpSpPr>
      <p:grpSpPr>
        <a:xfrm>
          <a:off x="0" y="0"/>
          <a:ext cx="0" cy="0"/>
          <a:chOff x="0" y="0"/>
          <a:chExt cx="0" cy="0"/>
        </a:xfrm>
      </p:grpSpPr>
      <p:pic>
        <p:nvPicPr>
          <p:cNvPr id="73" name="Google Shape;73;p15"/>
          <p:cNvPicPr preferRelativeResize="0"/>
          <p:nvPr/>
        </p:nvPicPr>
        <p:blipFill>
          <a:blip r:embed="rId3">
            <a:alphaModFix amt="60000"/>
          </a:blip>
          <a:stretch>
            <a:fillRect/>
          </a:stretch>
        </p:blipFill>
        <p:spPr>
          <a:xfrm>
            <a:off x="0" y="16933"/>
            <a:ext cx="12192000" cy="6858000"/>
          </a:xfrm>
          <a:prstGeom prst="rect">
            <a:avLst/>
          </a:prstGeom>
          <a:noFill/>
          <a:ln>
            <a:noFill/>
          </a:ln>
        </p:spPr>
      </p:pic>
      <p:pic>
        <p:nvPicPr>
          <p:cNvPr id="74" name="Google Shape;74;p15"/>
          <p:cNvPicPr preferRelativeResize="0"/>
          <p:nvPr/>
        </p:nvPicPr>
        <p:blipFill>
          <a:blip r:embed="rId4">
            <a:alphaModFix/>
          </a:blip>
          <a:stretch>
            <a:fillRect/>
          </a:stretch>
        </p:blipFill>
        <p:spPr>
          <a:xfrm>
            <a:off x="3429000" y="178767"/>
            <a:ext cx="5334000" cy="1282700"/>
          </a:xfrm>
          <a:prstGeom prst="rect">
            <a:avLst/>
          </a:prstGeom>
          <a:noFill/>
          <a:ln>
            <a:noFill/>
          </a:ln>
        </p:spPr>
      </p:pic>
      <p:sp>
        <p:nvSpPr>
          <p:cNvPr id="75" name="Google Shape;75;p15"/>
          <p:cNvSpPr txBox="1"/>
          <p:nvPr/>
        </p:nvSpPr>
        <p:spPr>
          <a:xfrm>
            <a:off x="467000" y="1775733"/>
            <a:ext cx="11258000" cy="1282800"/>
          </a:xfrm>
          <a:prstGeom prst="rect">
            <a:avLst/>
          </a:prstGeom>
          <a:noFill/>
          <a:ln>
            <a:noFill/>
          </a:ln>
        </p:spPr>
        <p:txBody>
          <a:bodyPr spcFirstLastPara="1" wrap="square" lIns="121900" tIns="121900" rIns="121900" bIns="121900" anchor="t" anchorCtr="0">
            <a:noAutofit/>
          </a:bodyPr>
          <a:lstStyle/>
          <a:p>
            <a:pPr marL="609585" indent="-533387" defTabSz="1219170">
              <a:buClr>
                <a:srgbClr val="FFFFFF"/>
              </a:buClr>
              <a:buSzPts val="2700"/>
              <a:buFont typeface="Bebas Neue"/>
              <a:buAutoNum type="arabicPeriod"/>
            </a:pPr>
            <a:r>
              <a:rPr lang="en" sz="3600" kern="0">
                <a:solidFill>
                  <a:srgbClr val="FFFFFF"/>
                </a:solidFill>
                <a:latin typeface="Bebas Neue"/>
                <a:ea typeface="Bebas Neue"/>
                <a:cs typeface="Bebas Neue"/>
                <a:sym typeface="Bebas Neue"/>
              </a:rPr>
              <a:t>Be a student</a:t>
            </a:r>
            <a:endParaRPr sz="3600" kern="0">
              <a:solidFill>
                <a:srgbClr val="FFFFFF"/>
              </a:solidFill>
              <a:latin typeface="Bebas Neue"/>
              <a:ea typeface="Bebas Neue"/>
              <a:cs typeface="Bebas Neue"/>
              <a:sym typeface="Bebas Neue"/>
            </a:endParaRPr>
          </a:p>
        </p:txBody>
      </p:sp>
      <p:sp>
        <p:nvSpPr>
          <p:cNvPr id="76" name="Google Shape;76;p15"/>
          <p:cNvSpPr txBox="1"/>
          <p:nvPr/>
        </p:nvSpPr>
        <p:spPr>
          <a:xfrm>
            <a:off x="719400" y="2886967"/>
            <a:ext cx="11005600" cy="542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t" anchorCtr="0">
            <a:noAutofit/>
          </a:bodyPr>
          <a:lstStyle/>
          <a:p>
            <a:pPr algn="ctr" defTabSz="1219170">
              <a:buClr>
                <a:srgbClr val="000000"/>
              </a:buClr>
            </a:pPr>
            <a:r>
              <a:rPr lang="en" sz="2400" kern="0">
                <a:solidFill>
                  <a:srgbClr val="000000"/>
                </a:solidFill>
                <a:latin typeface="Bebas Neue"/>
                <a:ea typeface="Bebas Neue"/>
                <a:cs typeface="Bebas Neue"/>
                <a:sym typeface="Bebas Neue"/>
              </a:rPr>
              <a:t>What does it take to be a football player in the NFL?</a:t>
            </a:r>
            <a:endParaRPr sz="2400" kern="0">
              <a:solidFill>
                <a:srgbClr val="000000"/>
              </a:solidFill>
              <a:latin typeface="Bebas Neue"/>
              <a:ea typeface="Bebas Neue"/>
              <a:cs typeface="Bebas Neue"/>
              <a:sym typeface="Bebas Neue"/>
            </a:endParaRPr>
          </a:p>
          <a:p>
            <a:pPr marL="609585" defTabSz="1219170">
              <a:buClr>
                <a:srgbClr val="000000"/>
              </a:buClr>
            </a:pPr>
            <a:endParaRPr sz="2400" kern="0">
              <a:solidFill>
                <a:srgbClr val="000000"/>
              </a:solidFill>
              <a:latin typeface="Bebas Neue"/>
              <a:ea typeface="Bebas Neue"/>
              <a:cs typeface="Bebas Neue"/>
              <a:sym typeface="Bebas Neue"/>
            </a:endParaRPr>
          </a:p>
        </p:txBody>
      </p:sp>
      <p:sp>
        <p:nvSpPr>
          <p:cNvPr id="77" name="Google Shape;77;p15">
            <a:hlinkClick r:id="rId5"/>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graphicFrame>
        <p:nvGraphicFramePr>
          <p:cNvPr id="78" name="Google Shape;78;p15"/>
          <p:cNvGraphicFramePr/>
          <p:nvPr/>
        </p:nvGraphicFramePr>
        <p:xfrm>
          <a:off x="646533" y="3638967"/>
          <a:ext cx="11078467" cy="1108200"/>
        </p:xfrm>
        <a:graphic>
          <a:graphicData uri="http://schemas.openxmlformats.org/drawingml/2006/table">
            <a:tbl>
              <a:tblPr>
                <a:noFill/>
              </a:tblPr>
              <a:tblGrid>
                <a:gridCol w="11078467">
                  <a:extLst>
                    <a:ext uri="{9D8B030D-6E8A-4147-A177-3AD203B41FA5}">
                      <a16:colId xmlns:a16="http://schemas.microsoft.com/office/drawing/2014/main" val="20000"/>
                    </a:ext>
                  </a:extLst>
                </a:gridCol>
              </a:tblGrid>
              <a:tr h="1108200">
                <a:tc>
                  <a:txBody>
                    <a:bodyPr/>
                    <a:lstStyle/>
                    <a:p>
                      <a:pPr marL="0" lvl="0" indent="0" algn="l" rtl="0">
                        <a:spcBef>
                          <a:spcPts val="0"/>
                        </a:spcBef>
                        <a:spcAft>
                          <a:spcPts val="0"/>
                        </a:spcAft>
                        <a:buNone/>
                      </a:pPr>
                      <a:endParaRPr sz="25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2"/>
        <p:cNvGrpSpPr/>
        <p:nvPr/>
      </p:nvGrpSpPr>
      <p:grpSpPr>
        <a:xfrm>
          <a:off x="0" y="0"/>
          <a:ext cx="0" cy="0"/>
          <a:chOff x="0" y="0"/>
          <a:chExt cx="0" cy="0"/>
        </a:xfrm>
      </p:grpSpPr>
      <p:pic>
        <p:nvPicPr>
          <p:cNvPr id="83" name="Google Shape;83;p16"/>
          <p:cNvPicPr preferRelativeResize="0"/>
          <p:nvPr/>
        </p:nvPicPr>
        <p:blipFill>
          <a:blip r:embed="rId3">
            <a:alphaModFix amt="60000"/>
          </a:blip>
          <a:stretch>
            <a:fillRect/>
          </a:stretch>
        </p:blipFill>
        <p:spPr>
          <a:xfrm>
            <a:off x="0" y="16933"/>
            <a:ext cx="12192000" cy="6858000"/>
          </a:xfrm>
          <a:prstGeom prst="rect">
            <a:avLst/>
          </a:prstGeom>
          <a:noFill/>
          <a:ln>
            <a:noFill/>
          </a:ln>
        </p:spPr>
      </p:pic>
      <p:pic>
        <p:nvPicPr>
          <p:cNvPr id="84" name="Google Shape;84;p16"/>
          <p:cNvPicPr preferRelativeResize="0"/>
          <p:nvPr/>
        </p:nvPicPr>
        <p:blipFill>
          <a:blip r:embed="rId4">
            <a:alphaModFix/>
          </a:blip>
          <a:stretch>
            <a:fillRect/>
          </a:stretch>
        </p:blipFill>
        <p:spPr>
          <a:xfrm>
            <a:off x="3429000" y="178767"/>
            <a:ext cx="5334000" cy="1282700"/>
          </a:xfrm>
          <a:prstGeom prst="rect">
            <a:avLst/>
          </a:prstGeom>
          <a:noFill/>
          <a:ln>
            <a:noFill/>
          </a:ln>
        </p:spPr>
      </p:pic>
      <p:sp>
        <p:nvSpPr>
          <p:cNvPr id="85" name="Google Shape;85;p16"/>
          <p:cNvSpPr txBox="1"/>
          <p:nvPr/>
        </p:nvSpPr>
        <p:spPr>
          <a:xfrm>
            <a:off x="467000" y="1775733"/>
            <a:ext cx="11258000" cy="1282800"/>
          </a:xfrm>
          <a:prstGeom prst="rect">
            <a:avLst/>
          </a:prstGeom>
          <a:noFill/>
          <a:ln>
            <a:noFill/>
          </a:ln>
        </p:spPr>
        <p:txBody>
          <a:bodyPr spcFirstLastPara="1" wrap="square" lIns="121900" tIns="121900" rIns="121900" bIns="121900" anchor="t" anchorCtr="0">
            <a:noAutofit/>
          </a:bodyPr>
          <a:lstStyle/>
          <a:p>
            <a:pPr marL="609585" indent="-533387" defTabSz="1219170">
              <a:buClr>
                <a:srgbClr val="FFFFFF"/>
              </a:buClr>
              <a:buSzPts val="2700"/>
              <a:buFont typeface="Bebas Neue"/>
              <a:buAutoNum type="arabicPeriod"/>
            </a:pPr>
            <a:r>
              <a:rPr lang="en" sz="3600" kern="0">
                <a:solidFill>
                  <a:srgbClr val="FFFFFF"/>
                </a:solidFill>
                <a:latin typeface="Bebas Neue"/>
                <a:ea typeface="Bebas Neue"/>
                <a:cs typeface="Bebas Neue"/>
                <a:sym typeface="Bebas Neue"/>
              </a:rPr>
              <a:t>Be a student</a:t>
            </a:r>
            <a:endParaRPr sz="3600" kern="0">
              <a:solidFill>
                <a:srgbClr val="FFFFFF"/>
              </a:solidFill>
              <a:latin typeface="Bebas Neue"/>
              <a:ea typeface="Bebas Neue"/>
              <a:cs typeface="Bebas Neue"/>
              <a:sym typeface="Bebas Neue"/>
            </a:endParaRPr>
          </a:p>
        </p:txBody>
      </p:sp>
      <p:sp>
        <p:nvSpPr>
          <p:cNvPr id="86" name="Google Shape;86;p16"/>
          <p:cNvSpPr txBox="1"/>
          <p:nvPr/>
        </p:nvSpPr>
        <p:spPr>
          <a:xfrm>
            <a:off x="719400" y="2886967"/>
            <a:ext cx="11005600" cy="542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t" anchorCtr="0">
            <a:noAutofit/>
          </a:bodyPr>
          <a:lstStyle/>
          <a:p>
            <a:pPr algn="ctr" defTabSz="1219170">
              <a:buClr>
                <a:srgbClr val="000000"/>
              </a:buClr>
            </a:pPr>
            <a:r>
              <a:rPr lang="en" sz="2400" kern="0">
                <a:solidFill>
                  <a:srgbClr val="000000"/>
                </a:solidFill>
                <a:latin typeface="Bebas Neue"/>
                <a:ea typeface="Bebas Neue"/>
                <a:cs typeface="Bebas Neue"/>
                <a:sym typeface="Bebas Neue"/>
              </a:rPr>
              <a:t>What does it take to be a soldier in the army?</a:t>
            </a:r>
            <a:endParaRPr sz="2400" kern="0">
              <a:solidFill>
                <a:srgbClr val="000000"/>
              </a:solidFill>
              <a:latin typeface="Bebas Neue"/>
              <a:ea typeface="Bebas Neue"/>
              <a:cs typeface="Bebas Neue"/>
              <a:sym typeface="Bebas Neue"/>
            </a:endParaRPr>
          </a:p>
        </p:txBody>
      </p:sp>
      <p:sp>
        <p:nvSpPr>
          <p:cNvPr id="87" name="Google Shape;87;p16">
            <a:hlinkClick r:id="rId5"/>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graphicFrame>
        <p:nvGraphicFramePr>
          <p:cNvPr id="88" name="Google Shape;88;p16"/>
          <p:cNvGraphicFramePr/>
          <p:nvPr/>
        </p:nvGraphicFramePr>
        <p:xfrm>
          <a:off x="646533" y="3638967"/>
          <a:ext cx="11078467" cy="1108200"/>
        </p:xfrm>
        <a:graphic>
          <a:graphicData uri="http://schemas.openxmlformats.org/drawingml/2006/table">
            <a:tbl>
              <a:tblPr>
                <a:noFill/>
              </a:tblPr>
              <a:tblGrid>
                <a:gridCol w="11078467">
                  <a:extLst>
                    <a:ext uri="{9D8B030D-6E8A-4147-A177-3AD203B41FA5}">
                      <a16:colId xmlns:a16="http://schemas.microsoft.com/office/drawing/2014/main" val="20000"/>
                    </a:ext>
                  </a:extLst>
                </a:gridCol>
              </a:tblGrid>
              <a:tr h="1108200">
                <a:tc>
                  <a:txBody>
                    <a:bodyPr/>
                    <a:lstStyle/>
                    <a:p>
                      <a:pPr marL="0" lvl="0" indent="0" algn="l" rtl="0">
                        <a:spcBef>
                          <a:spcPts val="0"/>
                        </a:spcBef>
                        <a:spcAft>
                          <a:spcPts val="0"/>
                        </a:spcAft>
                        <a:buNone/>
                      </a:pPr>
                      <a:endParaRPr sz="25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2"/>
        <p:cNvGrpSpPr/>
        <p:nvPr/>
      </p:nvGrpSpPr>
      <p:grpSpPr>
        <a:xfrm>
          <a:off x="0" y="0"/>
          <a:ext cx="0" cy="0"/>
          <a:chOff x="0" y="0"/>
          <a:chExt cx="0" cy="0"/>
        </a:xfrm>
      </p:grpSpPr>
      <p:pic>
        <p:nvPicPr>
          <p:cNvPr id="93" name="Google Shape;93;p17"/>
          <p:cNvPicPr preferRelativeResize="0"/>
          <p:nvPr/>
        </p:nvPicPr>
        <p:blipFill>
          <a:blip r:embed="rId3">
            <a:alphaModFix amt="60000"/>
          </a:blip>
          <a:stretch>
            <a:fillRect/>
          </a:stretch>
        </p:blipFill>
        <p:spPr>
          <a:xfrm>
            <a:off x="0" y="16933"/>
            <a:ext cx="12192000" cy="6858000"/>
          </a:xfrm>
          <a:prstGeom prst="rect">
            <a:avLst/>
          </a:prstGeom>
          <a:noFill/>
          <a:ln>
            <a:noFill/>
          </a:ln>
        </p:spPr>
      </p:pic>
      <p:pic>
        <p:nvPicPr>
          <p:cNvPr id="94" name="Google Shape;94;p17"/>
          <p:cNvPicPr preferRelativeResize="0"/>
          <p:nvPr/>
        </p:nvPicPr>
        <p:blipFill>
          <a:blip r:embed="rId4">
            <a:alphaModFix/>
          </a:blip>
          <a:stretch>
            <a:fillRect/>
          </a:stretch>
        </p:blipFill>
        <p:spPr>
          <a:xfrm>
            <a:off x="3429000" y="178767"/>
            <a:ext cx="5334000" cy="1282700"/>
          </a:xfrm>
          <a:prstGeom prst="rect">
            <a:avLst/>
          </a:prstGeom>
          <a:noFill/>
          <a:ln>
            <a:noFill/>
          </a:ln>
        </p:spPr>
      </p:pic>
      <p:sp>
        <p:nvSpPr>
          <p:cNvPr id="95" name="Google Shape;95;p17"/>
          <p:cNvSpPr txBox="1"/>
          <p:nvPr/>
        </p:nvSpPr>
        <p:spPr>
          <a:xfrm>
            <a:off x="467000" y="1775733"/>
            <a:ext cx="11258000" cy="1282800"/>
          </a:xfrm>
          <a:prstGeom prst="rect">
            <a:avLst/>
          </a:prstGeom>
          <a:noFill/>
          <a:ln>
            <a:noFill/>
          </a:ln>
        </p:spPr>
        <p:txBody>
          <a:bodyPr spcFirstLastPara="1" wrap="square" lIns="121900" tIns="121900" rIns="121900" bIns="121900" anchor="t" anchorCtr="0">
            <a:noAutofit/>
          </a:bodyPr>
          <a:lstStyle/>
          <a:p>
            <a:pPr marL="609585" indent="-533387" defTabSz="1219170">
              <a:buClr>
                <a:srgbClr val="FFFFFF"/>
              </a:buClr>
              <a:buSzPts val="2700"/>
              <a:buFont typeface="Bebas Neue"/>
              <a:buAutoNum type="arabicPeriod"/>
            </a:pPr>
            <a:r>
              <a:rPr lang="en" sz="3600" kern="0">
                <a:solidFill>
                  <a:srgbClr val="FFFFFF"/>
                </a:solidFill>
                <a:latin typeface="Bebas Neue"/>
                <a:ea typeface="Bebas Neue"/>
                <a:cs typeface="Bebas Neue"/>
                <a:sym typeface="Bebas Neue"/>
              </a:rPr>
              <a:t>Be a student</a:t>
            </a:r>
            <a:endParaRPr sz="3600" kern="0">
              <a:solidFill>
                <a:srgbClr val="FFFFFF"/>
              </a:solidFill>
              <a:latin typeface="Bebas Neue"/>
              <a:ea typeface="Bebas Neue"/>
              <a:cs typeface="Bebas Neue"/>
              <a:sym typeface="Bebas Neue"/>
            </a:endParaRPr>
          </a:p>
        </p:txBody>
      </p:sp>
      <p:sp>
        <p:nvSpPr>
          <p:cNvPr id="96" name="Google Shape;96;p17"/>
          <p:cNvSpPr txBox="1"/>
          <p:nvPr/>
        </p:nvSpPr>
        <p:spPr>
          <a:xfrm>
            <a:off x="719400" y="2886967"/>
            <a:ext cx="11005600" cy="542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t" anchorCtr="0">
            <a:noAutofit/>
          </a:bodyPr>
          <a:lstStyle/>
          <a:p>
            <a:pPr algn="ctr" defTabSz="1219170">
              <a:buClr>
                <a:srgbClr val="000000"/>
              </a:buClr>
            </a:pPr>
            <a:r>
              <a:rPr lang="en" sz="2400" kern="0">
                <a:solidFill>
                  <a:srgbClr val="000000"/>
                </a:solidFill>
                <a:latin typeface="Bebas Neue"/>
                <a:ea typeface="Bebas Neue"/>
                <a:cs typeface="Bebas Neue"/>
                <a:sym typeface="Bebas Neue"/>
              </a:rPr>
              <a:t>What does it take to be a student?</a:t>
            </a:r>
            <a:endParaRPr sz="2400" kern="0">
              <a:solidFill>
                <a:srgbClr val="000000"/>
              </a:solidFill>
              <a:latin typeface="Bebas Neue"/>
              <a:ea typeface="Bebas Neue"/>
              <a:cs typeface="Bebas Neue"/>
              <a:sym typeface="Bebas Neue"/>
            </a:endParaRPr>
          </a:p>
        </p:txBody>
      </p:sp>
      <p:sp>
        <p:nvSpPr>
          <p:cNvPr id="97" name="Google Shape;97;p17">
            <a:hlinkClick r:id="rId5"/>
          </p:cNvPr>
          <p:cNvSpPr/>
          <p:nvPr/>
        </p:nvSpPr>
        <p:spPr>
          <a:xfrm>
            <a:off x="0" y="6942667"/>
            <a:ext cx="16800" cy="16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graphicFrame>
        <p:nvGraphicFramePr>
          <p:cNvPr id="98" name="Google Shape;98;p17"/>
          <p:cNvGraphicFramePr/>
          <p:nvPr/>
        </p:nvGraphicFramePr>
        <p:xfrm>
          <a:off x="646533" y="3638967"/>
          <a:ext cx="11078467" cy="1108200"/>
        </p:xfrm>
        <a:graphic>
          <a:graphicData uri="http://schemas.openxmlformats.org/drawingml/2006/table">
            <a:tbl>
              <a:tblPr>
                <a:noFill/>
              </a:tblPr>
              <a:tblGrid>
                <a:gridCol w="11078467">
                  <a:extLst>
                    <a:ext uri="{9D8B030D-6E8A-4147-A177-3AD203B41FA5}">
                      <a16:colId xmlns:a16="http://schemas.microsoft.com/office/drawing/2014/main" val="20000"/>
                    </a:ext>
                  </a:extLst>
                </a:gridCol>
              </a:tblGrid>
              <a:tr h="1108200">
                <a:tc>
                  <a:txBody>
                    <a:bodyPr/>
                    <a:lstStyle/>
                    <a:p>
                      <a:pPr marL="0" lvl="0" indent="0" algn="l" rtl="0">
                        <a:spcBef>
                          <a:spcPts val="0"/>
                        </a:spcBef>
                        <a:spcAft>
                          <a:spcPts val="0"/>
                        </a:spcAft>
                        <a:buNone/>
                      </a:pPr>
                      <a:endParaRPr sz="2500"/>
                    </a:p>
                  </a:txBody>
                  <a:tcPr marL="121900" marR="121900" marT="121900" marB="1219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Image result for mission debrief">
            <a:extLst>
              <a:ext uri="{FF2B5EF4-FFF2-40B4-BE49-F238E27FC236}">
                <a16:creationId xmlns:a16="http://schemas.microsoft.com/office/drawing/2014/main" id="{43E063F2-F41C-4588-9584-FC0FED03B3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87" b="7787"/>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691B0D-AE4B-487B-A20C-3EB89EC955CF}"/>
              </a:ext>
            </a:extLst>
          </p:cNvPr>
          <p:cNvSpPr>
            <a:spLocks noGrp="1"/>
          </p:cNvSpPr>
          <p:nvPr>
            <p:ph type="ctrTitle"/>
          </p:nvPr>
        </p:nvSpPr>
        <p:spPr/>
        <p:txBody>
          <a:bodyPr>
            <a:normAutofit/>
          </a:bodyPr>
          <a:lstStyle/>
          <a:p>
            <a:r>
              <a:rPr lang="en-US" sz="6600" dirty="0">
                <a:solidFill>
                  <a:srgbClr val="FF0000"/>
                </a:solidFill>
                <a:effectLst>
                  <a:outerShdw blurRad="50800" dist="38100" dir="2700000" algn="tl" rotWithShape="0">
                    <a:prstClr val="black">
                      <a:alpha val="40000"/>
                    </a:prstClr>
                  </a:outerShdw>
                </a:effectLst>
                <a:latin typeface="Top Secret Stamp" panose="02000500000000000000" pitchFamily="2" charset="0"/>
              </a:rPr>
              <a:t>Mission Debrief</a:t>
            </a:r>
          </a:p>
        </p:txBody>
      </p:sp>
    </p:spTree>
    <p:extLst>
      <p:ext uri="{BB962C8B-B14F-4D97-AF65-F5344CB8AC3E}">
        <p14:creationId xmlns:p14="http://schemas.microsoft.com/office/powerpoint/2010/main" val="2086300877"/>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EDB93A-83B1-457F-AD4E-6581508B53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00" y="-187869"/>
            <a:ext cx="10883900" cy="7250563"/>
          </a:xfrm>
          <a:prstGeom prst="rect">
            <a:avLst/>
          </a:prstGeom>
        </p:spPr>
      </p:pic>
      <p:sp>
        <p:nvSpPr>
          <p:cNvPr id="2" name="Rectangle 1">
            <a:extLst>
              <a:ext uri="{FF2B5EF4-FFF2-40B4-BE49-F238E27FC236}">
                <a16:creationId xmlns:a16="http://schemas.microsoft.com/office/drawing/2014/main" id="{B87D4B75-FD6F-4697-B029-13701B0421C3}"/>
              </a:ext>
            </a:extLst>
          </p:cNvPr>
          <p:cNvSpPr/>
          <p:nvPr/>
        </p:nvSpPr>
        <p:spPr>
          <a:xfrm>
            <a:off x="986012" y="2482736"/>
            <a:ext cx="3172248" cy="1587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353F9BF-F560-4B7C-8FBD-4A5086A56B43}"/>
              </a:ext>
            </a:extLst>
          </p:cNvPr>
          <p:cNvSpPr txBox="1"/>
          <p:nvPr/>
        </p:nvSpPr>
        <p:spPr>
          <a:xfrm>
            <a:off x="6166078" y="2299244"/>
            <a:ext cx="916730" cy="246221"/>
          </a:xfrm>
          <a:prstGeom prst="rect">
            <a:avLst/>
          </a:prstGeom>
          <a:noFill/>
        </p:spPr>
        <p:txBody>
          <a:bodyPr wrap="square" rtlCol="0">
            <a:spAutoFit/>
          </a:bodyPr>
          <a:lstStyle/>
          <a:p>
            <a:r>
              <a:rPr lang="en-US" sz="1000" dirty="0">
                <a:latin typeface="AR BLANCA" panose="02000000000000000000" pitchFamily="2" charset="0"/>
              </a:rPr>
              <a:t>192,000</a:t>
            </a:r>
          </a:p>
        </p:txBody>
      </p:sp>
      <p:sp>
        <p:nvSpPr>
          <p:cNvPr id="6" name="TextBox 5">
            <a:extLst>
              <a:ext uri="{FF2B5EF4-FFF2-40B4-BE49-F238E27FC236}">
                <a16:creationId xmlns:a16="http://schemas.microsoft.com/office/drawing/2014/main" id="{BB17546A-977F-4524-B89B-632D0AF25D04}"/>
              </a:ext>
            </a:extLst>
          </p:cNvPr>
          <p:cNvSpPr txBox="1"/>
          <p:nvPr/>
        </p:nvSpPr>
        <p:spPr>
          <a:xfrm>
            <a:off x="2759529" y="3557743"/>
            <a:ext cx="6854059" cy="369332"/>
          </a:xfrm>
          <a:prstGeom prst="rect">
            <a:avLst/>
          </a:prstGeom>
          <a:solidFill>
            <a:schemeClr val="bg1"/>
          </a:solidFill>
          <a:ln>
            <a:solidFill>
              <a:schemeClr val="tx1"/>
            </a:solidFill>
          </a:ln>
        </p:spPr>
        <p:txBody>
          <a:bodyPr wrap="square" rtlCol="0">
            <a:spAutoFit/>
          </a:bodyPr>
          <a:lstStyle/>
          <a:p>
            <a:pPr algn="ctr"/>
            <a:r>
              <a:rPr lang="en-US" dirty="0">
                <a:latin typeface="Adventure" panose="02000500000000000000" pitchFamily="2" charset="0"/>
              </a:rPr>
              <a:t>The Story So Far…</a:t>
            </a:r>
          </a:p>
        </p:txBody>
      </p:sp>
      <p:sp>
        <p:nvSpPr>
          <p:cNvPr id="3" name="TextBox 2">
            <a:extLst>
              <a:ext uri="{FF2B5EF4-FFF2-40B4-BE49-F238E27FC236}">
                <a16:creationId xmlns:a16="http://schemas.microsoft.com/office/drawing/2014/main" id="{EC1F9288-B690-C996-93B1-5255F71A10AC}"/>
              </a:ext>
            </a:extLst>
          </p:cNvPr>
          <p:cNvSpPr txBox="1"/>
          <p:nvPr/>
        </p:nvSpPr>
        <p:spPr>
          <a:xfrm rot="19881669">
            <a:off x="2316480" y="1371083"/>
            <a:ext cx="1534160" cy="400110"/>
          </a:xfrm>
          <a:prstGeom prst="rect">
            <a:avLst/>
          </a:prstGeom>
          <a:noFill/>
          <a:ln>
            <a:solidFill>
              <a:srgbClr val="FF0000"/>
            </a:solidFill>
          </a:ln>
        </p:spPr>
        <p:txBody>
          <a:bodyPr wrap="square" rtlCol="0">
            <a:spAutoFit/>
          </a:bodyPr>
          <a:lstStyle/>
          <a:p>
            <a:pPr algn="ctr" defTabSz="914400">
              <a:defRPr/>
            </a:pPr>
            <a:r>
              <a:rPr lang="en-US" sz="2000" dirty="0">
                <a:solidFill>
                  <a:srgbClr val="FF0000"/>
                </a:solidFill>
                <a:latin typeface="TOSCA ZERO" panose="02000400000000000000" pitchFamily="50" charset="0"/>
                <a:ea typeface="TOSCA ZERO" panose="02000400000000000000" pitchFamily="50" charset="0"/>
              </a:rPr>
              <a:t>COMPLETED</a:t>
            </a:r>
          </a:p>
        </p:txBody>
      </p:sp>
      <p:sp>
        <p:nvSpPr>
          <p:cNvPr id="4" name="TextBox 3">
            <a:extLst>
              <a:ext uri="{FF2B5EF4-FFF2-40B4-BE49-F238E27FC236}">
                <a16:creationId xmlns:a16="http://schemas.microsoft.com/office/drawing/2014/main" id="{A0316510-DBFC-5DDD-E4D3-EEE11F7937C5}"/>
              </a:ext>
            </a:extLst>
          </p:cNvPr>
          <p:cNvSpPr txBox="1"/>
          <p:nvPr/>
        </p:nvSpPr>
        <p:spPr>
          <a:xfrm rot="237502">
            <a:off x="5171441" y="1307981"/>
            <a:ext cx="1534160" cy="400110"/>
          </a:xfrm>
          <a:prstGeom prst="rect">
            <a:avLst/>
          </a:prstGeom>
          <a:noFill/>
          <a:ln>
            <a:solidFill>
              <a:srgbClr val="FF0000"/>
            </a:solidFill>
          </a:ln>
        </p:spPr>
        <p:txBody>
          <a:bodyPr wrap="square" rtlCol="0">
            <a:spAutoFit/>
          </a:bodyPr>
          <a:lstStyle/>
          <a:p>
            <a:pPr algn="ctr" defTabSz="914400">
              <a:defRPr/>
            </a:pPr>
            <a:r>
              <a:rPr lang="en-US" sz="2000" dirty="0">
                <a:solidFill>
                  <a:srgbClr val="FF0000"/>
                </a:solidFill>
                <a:latin typeface="TOSCA ZERO" panose="02000400000000000000" pitchFamily="50" charset="0"/>
                <a:ea typeface="TOSCA ZERO" panose="02000400000000000000" pitchFamily="50" charset="0"/>
              </a:rPr>
              <a:t>COMPLETED</a:t>
            </a:r>
          </a:p>
        </p:txBody>
      </p:sp>
      <p:sp>
        <p:nvSpPr>
          <p:cNvPr id="5" name="TextBox 4">
            <a:extLst>
              <a:ext uri="{FF2B5EF4-FFF2-40B4-BE49-F238E27FC236}">
                <a16:creationId xmlns:a16="http://schemas.microsoft.com/office/drawing/2014/main" id="{86E3DBB6-60D5-D090-6AD6-D78F61675C37}"/>
              </a:ext>
            </a:extLst>
          </p:cNvPr>
          <p:cNvSpPr txBox="1"/>
          <p:nvPr/>
        </p:nvSpPr>
        <p:spPr>
          <a:xfrm rot="21329284">
            <a:off x="8272279" y="1470541"/>
            <a:ext cx="1534160" cy="400110"/>
          </a:xfrm>
          <a:prstGeom prst="rect">
            <a:avLst/>
          </a:prstGeom>
          <a:noFill/>
          <a:ln>
            <a:solidFill>
              <a:srgbClr val="FF0000"/>
            </a:solidFill>
          </a:ln>
        </p:spPr>
        <p:txBody>
          <a:bodyPr wrap="square" rtlCol="0">
            <a:spAutoFit/>
          </a:bodyPr>
          <a:lstStyle/>
          <a:p>
            <a:pPr algn="ctr" defTabSz="914400">
              <a:defRPr/>
            </a:pPr>
            <a:r>
              <a:rPr lang="en-US" sz="2000" dirty="0">
                <a:solidFill>
                  <a:srgbClr val="FF0000"/>
                </a:solidFill>
                <a:latin typeface="TOSCA ZERO" panose="02000400000000000000" pitchFamily="50" charset="0"/>
                <a:ea typeface="TOSCA ZERO" panose="02000400000000000000" pitchFamily="50" charset="0"/>
              </a:rPr>
              <a:t>COMPLETED</a:t>
            </a:r>
          </a:p>
        </p:txBody>
      </p:sp>
      <p:sp>
        <p:nvSpPr>
          <p:cNvPr id="10" name="Rectangle 9">
            <a:extLst>
              <a:ext uri="{FF2B5EF4-FFF2-40B4-BE49-F238E27FC236}">
                <a16:creationId xmlns:a16="http://schemas.microsoft.com/office/drawing/2014/main" id="{C7F4A113-E23B-BAD3-D3DB-CFB30545C7B1}"/>
              </a:ext>
            </a:extLst>
          </p:cNvPr>
          <p:cNvSpPr/>
          <p:nvPr/>
        </p:nvSpPr>
        <p:spPr>
          <a:xfrm>
            <a:off x="4511582" y="2482736"/>
            <a:ext cx="3172248" cy="1587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2CB39DD-E2B8-2FF0-7385-E746D64BFB25}"/>
              </a:ext>
            </a:extLst>
          </p:cNvPr>
          <p:cNvSpPr/>
          <p:nvPr/>
        </p:nvSpPr>
        <p:spPr>
          <a:xfrm>
            <a:off x="8027464" y="2491933"/>
            <a:ext cx="3172248" cy="1587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F37463-7BB4-871F-F61E-0FDFAA7A5B25}"/>
              </a:ext>
            </a:extLst>
          </p:cNvPr>
          <p:cNvSpPr/>
          <p:nvPr/>
        </p:nvSpPr>
        <p:spPr>
          <a:xfrm>
            <a:off x="986012" y="6424634"/>
            <a:ext cx="3172248" cy="1442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C840207-0E24-48B4-2930-9D9477E702CD}"/>
              </a:ext>
            </a:extLst>
          </p:cNvPr>
          <p:cNvSpPr/>
          <p:nvPr/>
        </p:nvSpPr>
        <p:spPr>
          <a:xfrm>
            <a:off x="4511582" y="6424634"/>
            <a:ext cx="3172248" cy="1442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BF2C5CC-CF96-DE55-21E5-16BA931BF6E6}"/>
              </a:ext>
            </a:extLst>
          </p:cNvPr>
          <p:cNvSpPr/>
          <p:nvPr/>
        </p:nvSpPr>
        <p:spPr>
          <a:xfrm>
            <a:off x="8060122" y="6433831"/>
            <a:ext cx="3172248" cy="1442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1189B91-6E1C-B961-61A1-8D4F4699C2B7}"/>
              </a:ext>
            </a:extLst>
          </p:cNvPr>
          <p:cNvSpPr txBox="1"/>
          <p:nvPr/>
        </p:nvSpPr>
        <p:spPr>
          <a:xfrm>
            <a:off x="2625195" y="2299243"/>
            <a:ext cx="916730" cy="246221"/>
          </a:xfrm>
          <a:prstGeom prst="rect">
            <a:avLst/>
          </a:prstGeom>
          <a:noFill/>
        </p:spPr>
        <p:txBody>
          <a:bodyPr wrap="square" rtlCol="0">
            <a:spAutoFit/>
          </a:bodyPr>
          <a:lstStyle/>
          <a:p>
            <a:r>
              <a:rPr lang="en-US" sz="1000" dirty="0">
                <a:latin typeface="AR BLANCA" panose="02000000000000000000" pitchFamily="2" charset="0"/>
              </a:rPr>
              <a:t>166,400</a:t>
            </a:r>
          </a:p>
        </p:txBody>
      </p:sp>
      <p:sp>
        <p:nvSpPr>
          <p:cNvPr id="9" name="TextBox 8">
            <a:extLst>
              <a:ext uri="{FF2B5EF4-FFF2-40B4-BE49-F238E27FC236}">
                <a16:creationId xmlns:a16="http://schemas.microsoft.com/office/drawing/2014/main" id="{246DF48B-1A51-F170-6D35-DE2E8FC65751}"/>
              </a:ext>
            </a:extLst>
          </p:cNvPr>
          <p:cNvSpPr txBox="1"/>
          <p:nvPr/>
        </p:nvSpPr>
        <p:spPr>
          <a:xfrm>
            <a:off x="9687325" y="2305966"/>
            <a:ext cx="916730" cy="246221"/>
          </a:xfrm>
          <a:prstGeom prst="rect">
            <a:avLst/>
          </a:prstGeom>
          <a:noFill/>
        </p:spPr>
        <p:txBody>
          <a:bodyPr wrap="square" rtlCol="0">
            <a:spAutoFit/>
          </a:bodyPr>
          <a:lstStyle/>
          <a:p>
            <a:r>
              <a:rPr lang="en-US" sz="1000" dirty="0">
                <a:latin typeface="AR BLANCA" panose="02000000000000000000" pitchFamily="2" charset="0"/>
              </a:rPr>
              <a:t>256,000</a:t>
            </a:r>
          </a:p>
        </p:txBody>
      </p:sp>
    </p:spTree>
    <p:extLst>
      <p:ext uri="{BB962C8B-B14F-4D97-AF65-F5344CB8AC3E}">
        <p14:creationId xmlns:p14="http://schemas.microsoft.com/office/powerpoint/2010/main" val="229820111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strVal val="4*#ppt_w"/>
                                          </p:val>
                                        </p:tav>
                                        <p:tav tm="100000">
                                          <p:val>
                                            <p:strVal val="#ppt_w"/>
                                          </p:val>
                                        </p:tav>
                                      </p:tavLst>
                                    </p:anim>
                                    <p:anim calcmode="lin" valueType="num">
                                      <p:cBhvr>
                                        <p:cTn id="14"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strVal val="4*#ppt_w"/>
                                          </p:val>
                                        </p:tav>
                                        <p:tav tm="100000">
                                          <p:val>
                                            <p:strVal val="#ppt_w"/>
                                          </p:val>
                                        </p:tav>
                                      </p:tavLst>
                                    </p:anim>
                                    <p:anim calcmode="lin" valueType="num">
                                      <p:cBhvr>
                                        <p:cTn id="20"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ocwall.com/images/wallpapers/11707-1280x10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403"/>
            <a:ext cx="12192000" cy="73301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8640" y="218170"/>
            <a:ext cx="11109960" cy="6986528"/>
          </a:xfrm>
          <a:prstGeom prst="rect">
            <a:avLst/>
          </a:prstGeom>
        </p:spPr>
        <p:txBody>
          <a:bodyPr wrap="square">
            <a:spAutoFit/>
          </a:bodyPr>
          <a:lstStyle/>
          <a:p>
            <a:pPr defTabSz="914400">
              <a:defRPr/>
            </a:pPr>
            <a:r>
              <a:rPr lang="en-US" sz="3200" b="1" dirty="0">
                <a:ln>
                  <a:solidFill>
                    <a:sysClr val="windowText" lastClr="000000"/>
                  </a:solidFill>
                </a:ln>
                <a:solidFill>
                  <a:prstClr val="white"/>
                </a:solidFill>
                <a:latin typeface="Calibri" panose="020F0502020204030204"/>
              </a:rPr>
              <a:t>Some crazy things went down while you were on vacation. We thought we had the Fracture Crisis under control but apparently you didn't do as much as we'd hoped. The DTS prediction AI has started spitting out warnings about something coming in the future called "The Cataclysm." Unfortunately, we are already experiencing many negative effects. All of our records of your achievements so far have been wiped out. </a:t>
            </a:r>
          </a:p>
          <a:p>
            <a:pPr defTabSz="914400">
              <a:defRPr/>
            </a:pPr>
            <a:endParaRPr lang="en-US" sz="3200" b="1" dirty="0">
              <a:ln>
                <a:solidFill>
                  <a:sysClr val="windowText" lastClr="000000"/>
                </a:solidFill>
              </a:ln>
              <a:solidFill>
                <a:prstClr val="white"/>
              </a:solidFill>
              <a:latin typeface="Calibri" panose="020F0502020204030204"/>
            </a:endParaRPr>
          </a:p>
          <a:p>
            <a:pPr defTabSz="914400">
              <a:defRPr/>
            </a:pPr>
            <a:r>
              <a:rPr lang="en-US" sz="3200" b="1" dirty="0">
                <a:ln>
                  <a:solidFill>
                    <a:sysClr val="windowText" lastClr="000000"/>
                  </a:solidFill>
                </a:ln>
                <a:solidFill>
                  <a:prstClr val="white"/>
                </a:solidFill>
                <a:latin typeface="Calibri" panose="020F0502020204030204"/>
              </a:rPr>
              <a:t>Whoever is changing history is doing so faster than you are fixing it. Please remember the importance of your work. </a:t>
            </a:r>
          </a:p>
          <a:p>
            <a:pPr defTabSz="914400">
              <a:defRPr/>
            </a:pPr>
            <a:endParaRPr lang="en-US" sz="3200" b="1" dirty="0">
              <a:ln>
                <a:solidFill>
                  <a:sysClr val="windowText" lastClr="000000"/>
                </a:solidFill>
              </a:ln>
              <a:solidFill>
                <a:prstClr val="white"/>
              </a:solidFill>
              <a:latin typeface="Calibri" panose="020F0502020204030204"/>
            </a:endParaRPr>
          </a:p>
          <a:p>
            <a:pPr defTabSz="914400">
              <a:defRPr/>
            </a:pPr>
            <a:r>
              <a:rPr lang="en-US" sz="3200" b="1" dirty="0">
                <a:ln>
                  <a:solidFill>
                    <a:sysClr val="windowText" lastClr="000000"/>
                  </a:solidFill>
                </a:ln>
                <a:solidFill>
                  <a:prstClr val="white"/>
                </a:solidFill>
                <a:latin typeface="Calibri" panose="020F0502020204030204"/>
              </a:rPr>
              <a:t>If you do not keep the timeline historically accurate our world is doomed. </a:t>
            </a:r>
            <a:br>
              <a:rPr lang="en-US" sz="3200" b="1" dirty="0">
                <a:ln>
                  <a:solidFill>
                    <a:sysClr val="windowText" lastClr="000000"/>
                  </a:solidFill>
                </a:ln>
                <a:solidFill>
                  <a:prstClr val="white"/>
                </a:solidFill>
                <a:latin typeface="Calibri" panose="020F0502020204030204"/>
              </a:rPr>
            </a:br>
            <a:endParaRPr lang="en-US" sz="3200" b="1" dirty="0">
              <a:ln>
                <a:solidFill>
                  <a:sysClr val="windowText" lastClr="000000"/>
                </a:solidFill>
              </a:ln>
              <a:solidFill>
                <a:prstClr val="white"/>
              </a:solidFill>
              <a:latin typeface="Calibri" panose="020F0502020204030204"/>
            </a:endParaRPr>
          </a:p>
        </p:txBody>
      </p:sp>
      <p:pic>
        <p:nvPicPr>
          <p:cNvPr id="3" name="Story so Far narration">
            <a:hlinkClick r:id="" action="ppaction://media"/>
            <a:extLst>
              <a:ext uri="{FF2B5EF4-FFF2-40B4-BE49-F238E27FC236}">
                <a16:creationId xmlns:a16="http://schemas.microsoft.com/office/drawing/2014/main" id="{C6DD005A-2054-700D-7C20-30B8CBC737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7419" y="2622755"/>
            <a:ext cx="609600" cy="609600"/>
          </a:xfrm>
          <a:prstGeom prst="rect">
            <a:avLst/>
          </a:prstGeom>
        </p:spPr>
      </p:pic>
    </p:spTree>
    <p:extLst>
      <p:ext uri="{BB962C8B-B14F-4D97-AF65-F5344CB8AC3E}">
        <p14:creationId xmlns:p14="http://schemas.microsoft.com/office/powerpoint/2010/main" val="3401977391"/>
      </p:ext>
    </p:extLst>
  </p:cSld>
  <p:clrMapOvr>
    <a:masterClrMapping/>
  </p:clrMapOvr>
  <mc:AlternateContent xmlns:mc="http://schemas.openxmlformats.org/markup-compatibility/2006" xmlns:p14="http://schemas.microsoft.com/office/powerpoint/2010/main">
    <mc:Choice Requires="p14">
      <p:transition spd="med" p14:dur="700" advTm="45000">
        <p:fade/>
      </p:transition>
    </mc:Choice>
    <mc:Fallback xmlns="">
      <p:transition spd="med" advTm="4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10" presetClass="entr" presetSubtype="0" fill="hold" nodeType="withEffect">
                                  <p:stCondLst>
                                    <p:cond delay="2000"/>
                                  </p:stCondLst>
                                  <p:iterate type="lt">
                                    <p:tmPct val="15000"/>
                                  </p:iterate>
                                  <p:childTnLst>
                                    <p:set>
                                      <p:cBhvr>
                                        <p:cTn id="8" dur="1" fill="hold">
                                          <p:stCondLst>
                                            <p:cond delay="0"/>
                                          </p:stCondLst>
                                        </p:cTn>
                                        <p:tgtEl>
                                          <p:spTgt spid="2">
                                            <p:txEl>
                                              <p:pRg st="0" end="0"/>
                                            </p:txEl>
                                          </p:spTgt>
                                        </p:tgtEl>
                                        <p:attrNameLst>
                                          <p:attrName>style.visibility</p:attrName>
                                        </p:attrNameLst>
                                      </p:cBhvr>
                                      <p:to>
                                        <p:strVal val="visible"/>
                                      </p:to>
                                    </p:set>
                                    <p:animEffect transition="in" filter="fade">
                                      <p:cBhvr>
                                        <p:cTn id="9" dur="500"/>
                                        <p:tgtEl>
                                          <p:spTgt spid="2">
                                            <p:txEl>
                                              <p:pRg st="0" end="0"/>
                                            </p:txEl>
                                          </p:spTgt>
                                        </p:tgtEl>
                                      </p:cBhvr>
                                    </p:animEffect>
                                  </p:childTnLst>
                                </p:cTn>
                              </p:par>
                              <p:par>
                                <p:cTn id="10" presetID="10" presetClass="entr" presetSubtype="0" fill="hold" nodeType="withEffect">
                                  <p:stCondLst>
                                    <p:cond delay="30000"/>
                                  </p:stCondLst>
                                  <p:iterate type="lt">
                                    <p:tmPct val="10000"/>
                                  </p:iterate>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39000"/>
                                  </p:stCondLst>
                                  <p:iterate type="lt">
                                    <p:tmPct val="10000"/>
                                  </p:iterate>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6"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socwall.com/images/wallpapers/11707-1280x1024.jpg">
            <a:extLst>
              <a:ext uri="{FF2B5EF4-FFF2-40B4-BE49-F238E27FC236}">
                <a16:creationId xmlns:a16="http://schemas.microsoft.com/office/drawing/2014/main" id="{C25F3625-E978-A81A-53A8-384FEF68F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03"/>
            <a:ext cx="12192000" cy="73301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F061C11-BED9-EBE7-490B-8B5B329240B1}"/>
              </a:ext>
            </a:extLst>
          </p:cNvPr>
          <p:cNvSpPr>
            <a:spLocks noGrp="1"/>
          </p:cNvSpPr>
          <p:nvPr>
            <p:ph idx="1"/>
          </p:nvPr>
        </p:nvSpPr>
        <p:spPr>
          <a:xfrm>
            <a:off x="277585" y="683847"/>
            <a:ext cx="11462657" cy="5228322"/>
          </a:xfrm>
        </p:spPr>
        <p:txBody>
          <a:bodyPr>
            <a:normAutofit lnSpcReduction="10000"/>
          </a:bodyPr>
          <a:lstStyle/>
          <a:p>
            <a:pPr marL="0" indent="0">
              <a:buNone/>
            </a:pPr>
            <a:r>
              <a:rPr lang="en-US" b="1" dirty="0">
                <a:ln>
                  <a:solidFill>
                    <a:sysClr val="windowText" lastClr="000000"/>
                  </a:solidFill>
                </a:ln>
                <a:solidFill>
                  <a:schemeClr val="bg1"/>
                </a:solidFill>
              </a:rPr>
              <a:t>We cannot afford another failure. So, we’re starting you off with some training. We will not accept less than your best this time. Incomplete work? Not interested. Stick figure drawings? No way. Not numbering your answers? Forget it. We need your very best. </a:t>
            </a:r>
          </a:p>
          <a:p>
            <a:pPr marL="0" indent="0">
              <a:buNone/>
            </a:pPr>
            <a:endParaRPr lang="en-US" b="1" dirty="0">
              <a:ln>
                <a:solidFill>
                  <a:sysClr val="windowText" lastClr="000000"/>
                </a:solidFill>
              </a:ln>
              <a:solidFill>
                <a:schemeClr val="bg1"/>
              </a:solidFill>
            </a:endParaRPr>
          </a:p>
          <a:p>
            <a:pPr marL="0" indent="0">
              <a:buNone/>
            </a:pPr>
            <a:r>
              <a:rPr lang="en-US" b="1" dirty="0">
                <a:ln>
                  <a:solidFill>
                    <a:sysClr val="windowText" lastClr="000000"/>
                  </a:solidFill>
                </a:ln>
                <a:solidFill>
                  <a:schemeClr val="bg1"/>
                </a:solidFill>
              </a:rPr>
              <a:t>We’ve put together some challenges themed around each topic you learned about first semester to see what you can do!</a:t>
            </a:r>
          </a:p>
          <a:p>
            <a:pPr marL="0" indent="0">
              <a:buNone/>
            </a:pPr>
            <a:endParaRPr lang="en-US" b="1" dirty="0">
              <a:ln>
                <a:solidFill>
                  <a:sysClr val="windowText" lastClr="000000"/>
                </a:solidFill>
              </a:ln>
              <a:solidFill>
                <a:schemeClr val="bg1"/>
              </a:solidFill>
            </a:endParaRPr>
          </a:p>
          <a:p>
            <a:pPr marL="0" indent="0">
              <a:buNone/>
            </a:pPr>
            <a:r>
              <a:rPr lang="en-US" b="1" dirty="0">
                <a:ln>
                  <a:solidFill>
                    <a:sysClr val="windowText" lastClr="000000"/>
                  </a:solidFill>
                </a:ln>
                <a:solidFill>
                  <a:schemeClr val="bg1"/>
                </a:solidFill>
              </a:rPr>
              <a:t>Complete each challenge. Your entire group must complete it. Even one mistake disqualifies you from the round. Make sure everything is perfect! </a:t>
            </a:r>
          </a:p>
          <a:p>
            <a:pPr marL="0" indent="0">
              <a:buNone/>
            </a:pPr>
            <a:br>
              <a:rPr lang="en-US" b="1" dirty="0">
                <a:ln>
                  <a:solidFill>
                    <a:sysClr val="windowText" lastClr="000000"/>
                  </a:solidFill>
                </a:ln>
                <a:solidFill>
                  <a:schemeClr val="bg1"/>
                </a:solidFill>
              </a:rPr>
            </a:br>
            <a:r>
              <a:rPr lang="en-US" b="1" dirty="0">
                <a:ln>
                  <a:solidFill>
                    <a:sysClr val="windowText" lastClr="000000"/>
                  </a:solidFill>
                </a:ln>
                <a:solidFill>
                  <a:schemeClr val="bg1"/>
                </a:solidFill>
              </a:rPr>
              <a:t>Show us what you’ve got agents. Good luck!</a:t>
            </a:r>
          </a:p>
        </p:txBody>
      </p:sp>
    </p:spTree>
    <p:extLst>
      <p:ext uri="{BB962C8B-B14F-4D97-AF65-F5344CB8AC3E}">
        <p14:creationId xmlns:p14="http://schemas.microsoft.com/office/powerpoint/2010/main" val="202068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iterate type="lt">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22000"/>
                                  </p:stCondLst>
                                  <p:iterate type="lt">
                                    <p:tmPct val="15000"/>
                                  </p:iterate>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32000"/>
                                  </p:stCondLst>
                                  <p:iterate type="lt">
                                    <p:tmPct val="15000"/>
                                  </p:iterate>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43500"/>
                                  </p:stCondLst>
                                  <p:iterate type="lt">
                                    <p:tmPct val="15000"/>
                                  </p:iterate>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3784</TotalTime>
  <Words>1204</Words>
  <Application>Microsoft Office PowerPoint</Application>
  <PresentationFormat>Widescreen</PresentationFormat>
  <Paragraphs>98</Paragraphs>
  <Slides>24</Slides>
  <Notes>16</Notes>
  <HiddenSlides>0</HiddenSlides>
  <MMClips>8</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Adventure</vt:lpstr>
      <vt:lpstr>AR BLANCA</vt:lpstr>
      <vt:lpstr>Arial</vt:lpstr>
      <vt:lpstr>Bebas Neue</vt:lpstr>
      <vt:lpstr>Calibri</vt:lpstr>
      <vt:lpstr>Calibri Light</vt:lpstr>
      <vt:lpstr>Top Secret Stamp</vt:lpstr>
      <vt:lpstr>TOSCA ZERO</vt:lpstr>
      <vt:lpstr>Office 2013 - 2022 Theme</vt:lpstr>
      <vt:lpstr>Simple Light</vt:lpstr>
      <vt:lpstr>PowerPoint Presentation</vt:lpstr>
      <vt:lpstr>PowerPoint Presentation</vt:lpstr>
      <vt:lpstr>PowerPoint Presentation</vt:lpstr>
      <vt:lpstr>PowerPoint Presentation</vt:lpstr>
      <vt:lpstr>PowerPoint Presentation</vt:lpstr>
      <vt:lpstr>Mission Debrief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Debrief</dc:title>
  <dc:creator>Kevin B. Roughton</dc:creator>
  <cp:lastModifiedBy>Kevin B. Roughton</cp:lastModifiedBy>
  <cp:revision>85</cp:revision>
  <dcterms:created xsi:type="dcterms:W3CDTF">2019-12-20T19:22:40Z</dcterms:created>
  <dcterms:modified xsi:type="dcterms:W3CDTF">2026-05-23T22:09:37Z</dcterms:modified>
</cp:coreProperties>
</file>