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9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7EA5E-0152-36FB-C394-4F9AD1ACB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AADFE8F-5350-B082-51CB-671D235062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ADFE8F-5350-B082-51CB-671D235062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CD60FEB-B0BE-6131-8027-DCB7F6574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A4D7036-E43B-29B9-A1CA-A07351D3072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97816E-F332-3195-6FFD-0E8ABCBF6E54}"/>
              </a:ext>
            </a:extLst>
          </p:cNvPr>
          <p:cNvGrpSpPr/>
          <p:nvPr/>
        </p:nvGrpSpPr>
        <p:grpSpPr>
          <a:xfrm>
            <a:off x="3651370" y="2807185"/>
            <a:ext cx="4935539" cy="3191248"/>
            <a:chOff x="4279109" y="3824718"/>
            <a:chExt cx="4047308" cy="1992971"/>
          </a:xfrm>
        </p:grpSpPr>
        <p:cxnSp>
          <p:nvCxnSpPr>
            <p:cNvPr id="66" name="Line">
              <a:extLst>
                <a:ext uri="{FF2B5EF4-FFF2-40B4-BE49-F238E27FC236}">
                  <a16:creationId xmlns:a16="http://schemas.microsoft.com/office/drawing/2014/main" id="{00CB9C26-4C4F-0678-B304-2D6F5F92EE21}"/>
                </a:ext>
              </a:extLst>
            </p:cNvPr>
            <p:cNvCxnSpPr/>
            <p:nvPr/>
          </p:nvCxnSpPr>
          <p:spPr>
            <a:xfrm flipH="1">
              <a:off x="4279109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Line">
              <a:extLst>
                <a:ext uri="{FF2B5EF4-FFF2-40B4-BE49-F238E27FC236}">
                  <a16:creationId xmlns:a16="http://schemas.microsoft.com/office/drawing/2014/main" id="{7E4AA802-AD7B-FC0B-A634-01D077E390A7}"/>
                </a:ext>
              </a:extLst>
            </p:cNvPr>
            <p:cNvCxnSpPr/>
            <p:nvPr/>
          </p:nvCxnSpPr>
          <p:spPr>
            <a:xfrm flipH="1">
              <a:off x="6290163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Line">
              <a:extLst>
                <a:ext uri="{FF2B5EF4-FFF2-40B4-BE49-F238E27FC236}">
                  <a16:creationId xmlns:a16="http://schemas.microsoft.com/office/drawing/2014/main" id="{2603099F-1301-2F13-896F-255581BFC33C}"/>
                </a:ext>
              </a:extLst>
            </p:cNvPr>
            <p:cNvCxnSpPr/>
            <p:nvPr/>
          </p:nvCxnSpPr>
          <p:spPr>
            <a:xfrm flipH="1">
              <a:off x="8306280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D7637EE-4662-85EF-8392-66DAB4D9F20B}"/>
              </a:ext>
            </a:extLst>
          </p:cNvPr>
          <p:cNvGrpSpPr/>
          <p:nvPr/>
        </p:nvGrpSpPr>
        <p:grpSpPr>
          <a:xfrm>
            <a:off x="1237744" y="1229957"/>
            <a:ext cx="9258512" cy="2894606"/>
            <a:chOff x="1869722" y="1127877"/>
            <a:chExt cx="5775466" cy="3323082"/>
          </a:xfrm>
        </p:grpSpPr>
        <p:sp>
          <p:nvSpPr>
            <p:cNvPr id="59" name="Freeform: Shape 4">
              <a:extLst>
                <a:ext uri="{FF2B5EF4-FFF2-40B4-BE49-F238E27FC236}">
                  <a16:creationId xmlns:a16="http://schemas.microsoft.com/office/drawing/2014/main" id="{8FCCAADC-7D8F-5F44-D405-6871E0DD128F}"/>
                </a:ext>
              </a:extLst>
            </p:cNvPr>
            <p:cNvSpPr/>
            <p:nvPr/>
          </p:nvSpPr>
          <p:spPr>
            <a:xfrm rot="16200000">
              <a:off x="2891375" y="2022586"/>
              <a:ext cx="2557706" cy="1533661"/>
            </a:xfrm>
            <a:custGeom>
              <a:avLst/>
              <a:gdLst>
                <a:gd name="connsiteX0" fmla="*/ 0 w 3404699"/>
                <a:gd name="connsiteY0" fmla="*/ 0 h 677588"/>
                <a:gd name="connsiteX1" fmla="*/ 3404699 w 3404699"/>
                <a:gd name="connsiteY1" fmla="*/ 0 h 677588"/>
                <a:gd name="connsiteX2" fmla="*/ 2885871 w 3404699"/>
                <a:gd name="connsiteY2" fmla="*/ 677588 h 677588"/>
                <a:gd name="connsiteX3" fmla="*/ 518827 w 3404699"/>
                <a:gd name="connsiteY3" fmla="*/ 677588 h 677588"/>
                <a:gd name="connsiteX4" fmla="*/ 0 w 3404699"/>
                <a:gd name="connsiteY4" fmla="*/ 0 h 67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4699" h="677588">
                  <a:moveTo>
                    <a:pt x="0" y="0"/>
                  </a:moveTo>
                  <a:lnTo>
                    <a:pt x="3404699" y="0"/>
                  </a:lnTo>
                  <a:lnTo>
                    <a:pt x="2885871" y="677588"/>
                  </a:lnTo>
                  <a:lnTo>
                    <a:pt x="518827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0" name="Freeform: Shape 5">
              <a:extLst>
                <a:ext uri="{FF2B5EF4-FFF2-40B4-BE49-F238E27FC236}">
                  <a16:creationId xmlns:a16="http://schemas.microsoft.com/office/drawing/2014/main" id="{7C1D8A90-0388-6B95-3F7E-EA43FE9DA269}"/>
                </a:ext>
              </a:extLst>
            </p:cNvPr>
            <p:cNvSpPr/>
            <p:nvPr/>
          </p:nvSpPr>
          <p:spPr>
            <a:xfrm rot="16200000">
              <a:off x="4801016" y="2022586"/>
              <a:ext cx="1772578" cy="1533663"/>
            </a:xfrm>
            <a:custGeom>
              <a:avLst/>
              <a:gdLst>
                <a:gd name="connsiteX0" fmla="*/ 0 w 2250352"/>
                <a:gd name="connsiteY0" fmla="*/ 0 h 677589"/>
                <a:gd name="connsiteX1" fmla="*/ 2250352 w 2250352"/>
                <a:gd name="connsiteY1" fmla="*/ 0 h 677589"/>
                <a:gd name="connsiteX2" fmla="*/ 1731524 w 2250352"/>
                <a:gd name="connsiteY2" fmla="*/ 677589 h 677589"/>
                <a:gd name="connsiteX3" fmla="*/ 518829 w 2250352"/>
                <a:gd name="connsiteY3" fmla="*/ 677589 h 677589"/>
                <a:gd name="connsiteX4" fmla="*/ 0 w 2250352"/>
                <a:gd name="connsiteY4" fmla="*/ 0 h 67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0352" h="677589">
                  <a:moveTo>
                    <a:pt x="0" y="0"/>
                  </a:moveTo>
                  <a:lnTo>
                    <a:pt x="2250352" y="0"/>
                  </a:lnTo>
                  <a:lnTo>
                    <a:pt x="1731524" y="677589"/>
                  </a:lnTo>
                  <a:lnTo>
                    <a:pt x="518829" y="67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1" name="Freeform: Shape 3">
              <a:extLst>
                <a:ext uri="{FF2B5EF4-FFF2-40B4-BE49-F238E27FC236}">
                  <a16:creationId xmlns:a16="http://schemas.microsoft.com/office/drawing/2014/main" id="{270F5EB6-98F6-E4B8-8F1C-336D738942F5}"/>
                </a:ext>
              </a:extLst>
            </p:cNvPr>
            <p:cNvSpPr/>
            <p:nvPr/>
          </p:nvSpPr>
          <p:spPr>
            <a:xfrm rot="16200000">
              <a:off x="975012" y="2022587"/>
              <a:ext cx="3323082" cy="1533661"/>
            </a:xfrm>
            <a:custGeom>
              <a:avLst/>
              <a:gdLst>
                <a:gd name="connsiteX0" fmla="*/ 0 w 4559046"/>
                <a:gd name="connsiteY0" fmla="*/ 0 h 677588"/>
                <a:gd name="connsiteX1" fmla="*/ 4559046 w 4559046"/>
                <a:gd name="connsiteY1" fmla="*/ 0 h 677588"/>
                <a:gd name="connsiteX2" fmla="*/ 4040219 w 4559046"/>
                <a:gd name="connsiteY2" fmla="*/ 677588 h 677588"/>
                <a:gd name="connsiteX3" fmla="*/ 518828 w 4559046"/>
                <a:gd name="connsiteY3" fmla="*/ 677588 h 677588"/>
                <a:gd name="connsiteX4" fmla="*/ 0 w 4559046"/>
                <a:gd name="connsiteY4" fmla="*/ 0 h 67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9046" h="677588">
                  <a:moveTo>
                    <a:pt x="0" y="0"/>
                  </a:moveTo>
                  <a:lnTo>
                    <a:pt x="4559046" y="0"/>
                  </a:lnTo>
                  <a:lnTo>
                    <a:pt x="4040219" y="677588"/>
                  </a:lnTo>
                  <a:lnTo>
                    <a:pt x="518828" y="67758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16">
              <a:extLst>
                <a:ext uri="{FF2B5EF4-FFF2-40B4-BE49-F238E27FC236}">
                  <a16:creationId xmlns:a16="http://schemas.microsoft.com/office/drawing/2014/main" id="{3EA1140F-9A3C-CFC6-55B6-234BC3D56451}"/>
                </a:ext>
              </a:extLst>
            </p:cNvPr>
            <p:cNvSpPr/>
            <p:nvPr/>
          </p:nvSpPr>
          <p:spPr>
            <a:xfrm rot="16200000">
              <a:off x="6577400" y="2200012"/>
              <a:ext cx="944530" cy="1191047"/>
            </a:xfrm>
            <a:custGeom>
              <a:avLst/>
              <a:gdLst>
                <a:gd name="connsiteX0" fmla="*/ 984780 w 984780"/>
                <a:gd name="connsiteY0" fmla="*/ 0 h 1215382"/>
                <a:gd name="connsiteX1" fmla="*/ 622746 w 984780"/>
                <a:gd name="connsiteY1" fmla="*/ 1215382 h 1215382"/>
                <a:gd name="connsiteX2" fmla="*/ 362034 w 984780"/>
                <a:gd name="connsiteY2" fmla="*/ 1215382 h 1215382"/>
                <a:gd name="connsiteX3" fmla="*/ 0 w 984780"/>
                <a:gd name="connsiteY3" fmla="*/ 0 h 1215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80" h="1215382">
                  <a:moveTo>
                    <a:pt x="984780" y="0"/>
                  </a:moveTo>
                  <a:lnTo>
                    <a:pt x="622746" y="1215382"/>
                  </a:lnTo>
                  <a:lnTo>
                    <a:pt x="362034" y="1215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3" name="Isosceles Triangle 12">
              <a:extLst>
                <a:ext uri="{FF2B5EF4-FFF2-40B4-BE49-F238E27FC236}">
                  <a16:creationId xmlns:a16="http://schemas.microsoft.com/office/drawing/2014/main" id="{C35B3157-C1D7-3C5A-F1F6-A296F08C6739}"/>
                </a:ext>
              </a:extLst>
            </p:cNvPr>
            <p:cNvSpPr/>
            <p:nvPr/>
          </p:nvSpPr>
          <p:spPr>
            <a:xfrm rot="5400000">
              <a:off x="3275531" y="2716835"/>
              <a:ext cx="360954" cy="145162"/>
            </a:xfrm>
            <a:prstGeom prst="triangle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4" name="Isosceles Triangle 13">
              <a:extLst>
                <a:ext uri="{FF2B5EF4-FFF2-40B4-BE49-F238E27FC236}">
                  <a16:creationId xmlns:a16="http://schemas.microsoft.com/office/drawing/2014/main" id="{C7447287-7304-CED4-8203-02A3CC5E304B}"/>
                </a:ext>
              </a:extLst>
            </p:cNvPr>
            <p:cNvSpPr/>
            <p:nvPr/>
          </p:nvSpPr>
          <p:spPr>
            <a:xfrm rot="5400000">
              <a:off x="4818875" y="2716835"/>
              <a:ext cx="360954" cy="145162"/>
            </a:xfrm>
            <a:prstGeom prst="triangl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5" name="Isosceles Triangle 14">
              <a:extLst>
                <a:ext uri="{FF2B5EF4-FFF2-40B4-BE49-F238E27FC236}">
                  <a16:creationId xmlns:a16="http://schemas.microsoft.com/office/drawing/2014/main" id="{C178026E-8810-45D6-9C15-7ED9140338D5}"/>
                </a:ext>
              </a:extLst>
            </p:cNvPr>
            <p:cNvSpPr/>
            <p:nvPr/>
          </p:nvSpPr>
          <p:spPr>
            <a:xfrm rot="5400000">
              <a:off x="6340868" y="2716835"/>
              <a:ext cx="360954" cy="145162"/>
            </a:xfrm>
            <a:prstGeom prst="triangle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1B925E-76D7-7461-0F89-8402A3607510}"/>
              </a:ext>
            </a:extLst>
          </p:cNvPr>
          <p:cNvGrpSpPr>
            <a:grpSpLocks noChangeAspect="1"/>
          </p:cNvGrpSpPr>
          <p:nvPr/>
        </p:nvGrpSpPr>
        <p:grpSpPr>
          <a:xfrm>
            <a:off x="4508376" y="2381049"/>
            <a:ext cx="622390" cy="592422"/>
            <a:chOff x="6719888" y="887413"/>
            <a:chExt cx="492125" cy="468312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04329E19-D358-3D8A-815E-3501528A81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976F5DE7-6C9E-2F00-103B-79E2E36D9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F58136DE-97A9-EB4C-0D0D-423A5EB0F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CEAC9B67-A152-F07A-FAFA-4302295D6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7" name="Freeform 25">
              <a:extLst>
                <a:ext uri="{FF2B5EF4-FFF2-40B4-BE49-F238E27FC236}">
                  <a16:creationId xmlns:a16="http://schemas.microsoft.com/office/drawing/2014/main" id="{0A873436-30EA-F6A0-73B0-5EDF1CED1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5BF097E9-6A10-1FB5-BF2C-5F8501B9D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0C058F7D-967B-BA0D-C012-6D547AF333D1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2464010" y="2296351"/>
            <a:ext cx="413768" cy="761818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tx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60A14BB-4782-B05E-1103-EBA994F78289}"/>
              </a:ext>
            </a:extLst>
          </p:cNvPr>
          <p:cNvGrpSpPr>
            <a:grpSpLocks noChangeAspect="1"/>
          </p:cNvGrpSpPr>
          <p:nvPr/>
        </p:nvGrpSpPr>
        <p:grpSpPr>
          <a:xfrm>
            <a:off x="9095178" y="2521138"/>
            <a:ext cx="195648" cy="312244"/>
            <a:chOff x="6513513" y="557213"/>
            <a:chExt cx="471488" cy="752475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B11D0201-94C6-0AB5-87B8-C4E4D05192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821F1D4E-893D-C2AC-07E4-B20DB46A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1A0853C-D27F-8CFE-A46E-2239D137468B}"/>
              </a:ext>
            </a:extLst>
          </p:cNvPr>
          <p:cNvGrpSpPr/>
          <p:nvPr/>
        </p:nvGrpSpPr>
        <p:grpSpPr>
          <a:xfrm>
            <a:off x="7025229" y="2445138"/>
            <a:ext cx="534936" cy="464244"/>
            <a:chOff x="8783638" y="1235076"/>
            <a:chExt cx="360363" cy="312738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8" name="Freeform 51">
              <a:extLst>
                <a:ext uri="{FF2B5EF4-FFF2-40B4-BE49-F238E27FC236}">
                  <a16:creationId xmlns:a16="http://schemas.microsoft.com/office/drawing/2014/main" id="{90A87A86-B7DE-0178-BE3C-2EA37EB7BA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10247175-0300-141E-4E29-1246152B5F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Inhaltsplatzhalter 4">
            <a:extLst>
              <a:ext uri="{FF2B5EF4-FFF2-40B4-BE49-F238E27FC236}">
                <a16:creationId xmlns:a16="http://schemas.microsoft.com/office/drawing/2014/main" id="{81F0BA67-9BEA-46FC-BD55-8B785F23D38B}"/>
              </a:ext>
            </a:extLst>
          </p:cNvPr>
          <p:cNvSpPr txBox="1">
            <a:spLocks/>
          </p:cNvSpPr>
          <p:nvPr/>
        </p:nvSpPr>
        <p:spPr>
          <a:xfrm>
            <a:off x="3869837" y="4632762"/>
            <a:ext cx="2111584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2" name="Inhaltsplatzhalter 4">
            <a:extLst>
              <a:ext uri="{FF2B5EF4-FFF2-40B4-BE49-F238E27FC236}">
                <a16:creationId xmlns:a16="http://schemas.microsoft.com/office/drawing/2014/main" id="{3C478AAC-C0F8-074E-3274-12973D24F459}"/>
              </a:ext>
            </a:extLst>
          </p:cNvPr>
          <p:cNvSpPr txBox="1">
            <a:spLocks/>
          </p:cNvSpPr>
          <p:nvPr/>
        </p:nvSpPr>
        <p:spPr>
          <a:xfrm flipH="1">
            <a:off x="8655639" y="4632762"/>
            <a:ext cx="2134281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3" name="Inhaltsplatzhalter 4">
            <a:extLst>
              <a:ext uri="{FF2B5EF4-FFF2-40B4-BE49-F238E27FC236}">
                <a16:creationId xmlns:a16="http://schemas.microsoft.com/office/drawing/2014/main" id="{C2D79F27-CF00-8F25-1981-3ED6F7893846}"/>
              </a:ext>
            </a:extLst>
          </p:cNvPr>
          <p:cNvSpPr txBox="1">
            <a:spLocks/>
          </p:cNvSpPr>
          <p:nvPr/>
        </p:nvSpPr>
        <p:spPr>
          <a:xfrm flipH="1">
            <a:off x="1393423" y="4632762"/>
            <a:ext cx="2147217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1B037B20-2F56-23B8-3E9A-3EB6FED05225}"/>
              </a:ext>
            </a:extLst>
          </p:cNvPr>
          <p:cNvSpPr txBox="1">
            <a:spLocks/>
          </p:cNvSpPr>
          <p:nvPr/>
        </p:nvSpPr>
        <p:spPr>
          <a:xfrm>
            <a:off x="6289550" y="4632762"/>
            <a:ext cx="2111584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34992824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8586</TotalTime>
  <Words>106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470</cp:revision>
  <dcterms:created xsi:type="dcterms:W3CDTF">2021-03-31T02:49:57Z</dcterms:created>
  <dcterms:modified xsi:type="dcterms:W3CDTF">2025-10-15T08:30:06Z</dcterms:modified>
  <cp:category/>
</cp:coreProperties>
</file>