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9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E731B-7D3A-44C3-A629-5767F846A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hink-cell data - do not delete" hidden="1">
            <a:extLst>
              <a:ext uri="{FF2B5EF4-FFF2-40B4-BE49-F238E27FC236}">
                <a16:creationId xmlns:a16="http://schemas.microsoft.com/office/drawing/2014/main" id="{DC7EF6B5-6345-F368-E2C0-32FDCAB5441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C7EF6B5-6345-F368-E2C0-32FDCAB544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14FE9E0-9FD9-6AB1-2E5F-7E1A324B0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F4926-C79C-021C-604C-8477B75EA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337F4E3-CF52-8897-8137-532C76A3C233}"/>
              </a:ext>
            </a:extLst>
          </p:cNvPr>
          <p:cNvGrpSpPr/>
          <p:nvPr/>
        </p:nvGrpSpPr>
        <p:grpSpPr>
          <a:xfrm>
            <a:off x="550862" y="1219200"/>
            <a:ext cx="11053761" cy="531024"/>
            <a:chOff x="550862" y="1219200"/>
            <a:chExt cx="11053761" cy="531024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1B8064F-5CF0-C6C1-BAAE-75208940451A}"/>
                </a:ext>
              </a:extLst>
            </p:cNvPr>
            <p:cNvSpPr/>
            <p:nvPr/>
          </p:nvSpPr>
          <p:spPr>
            <a:xfrm>
              <a:off x="550862" y="1219200"/>
              <a:ext cx="10272648" cy="531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N" sz="2000" b="1" dirty="0">
                  <a:cs typeface="Arial" panose="020B0604020202020204" pitchFamily="34" charset="0"/>
                </a:rPr>
                <a:t>Title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9CEE5F4-389A-722B-1CFB-CA3527117465}"/>
                </a:ext>
              </a:extLst>
            </p:cNvPr>
            <p:cNvSpPr/>
            <p:nvPr/>
          </p:nvSpPr>
          <p:spPr>
            <a:xfrm>
              <a:off x="10870163" y="1219200"/>
              <a:ext cx="734460" cy="53102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 dirty="0"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022D480-1B79-2290-46EA-2A587DDF5BF7}"/>
              </a:ext>
            </a:extLst>
          </p:cNvPr>
          <p:cNvGrpSpPr/>
          <p:nvPr/>
        </p:nvGrpSpPr>
        <p:grpSpPr>
          <a:xfrm>
            <a:off x="550862" y="1891978"/>
            <a:ext cx="10199938" cy="450617"/>
            <a:chOff x="550862" y="1929933"/>
            <a:chExt cx="10199938" cy="450617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2E490D-738A-709A-71AC-EEFA9BD664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45" name="Text Placeholder 3">
              <a:extLst>
                <a:ext uri="{FF2B5EF4-FFF2-40B4-BE49-F238E27FC236}">
                  <a16:creationId xmlns:a16="http://schemas.microsoft.com/office/drawing/2014/main" id="{B7892536-8969-66CA-2AA4-DBCAD7EF34C6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23B1088-188F-037E-B286-AEAFCC3BAD60}"/>
              </a:ext>
            </a:extLst>
          </p:cNvPr>
          <p:cNvCxnSpPr>
            <a:cxnSpLocks/>
          </p:cNvCxnSpPr>
          <p:nvPr/>
        </p:nvCxnSpPr>
        <p:spPr>
          <a:xfrm>
            <a:off x="550862" y="2484349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C9E91AA-97A3-2A64-E3B0-A7874E938E83}"/>
              </a:ext>
            </a:extLst>
          </p:cNvPr>
          <p:cNvGrpSpPr/>
          <p:nvPr/>
        </p:nvGrpSpPr>
        <p:grpSpPr>
          <a:xfrm>
            <a:off x="550862" y="2626103"/>
            <a:ext cx="10199938" cy="450617"/>
            <a:chOff x="550862" y="1929933"/>
            <a:chExt cx="10199938" cy="450617"/>
          </a:xfrm>
        </p:grpSpPr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3D2CC4B-3955-4563-C3D4-2FFD2CE579E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49" name="Text Placeholder 3">
              <a:extLst>
                <a:ext uri="{FF2B5EF4-FFF2-40B4-BE49-F238E27FC236}">
                  <a16:creationId xmlns:a16="http://schemas.microsoft.com/office/drawing/2014/main" id="{1369E216-2167-C277-2AFD-5D9DD600C171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3333A1A-1201-D4E0-F8E5-CF02CADD748E}"/>
              </a:ext>
            </a:extLst>
          </p:cNvPr>
          <p:cNvCxnSpPr>
            <a:cxnSpLocks/>
          </p:cNvCxnSpPr>
          <p:nvPr/>
        </p:nvCxnSpPr>
        <p:spPr>
          <a:xfrm>
            <a:off x="550862" y="3218474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82A3B55-690D-105E-366A-501044AD1320}"/>
              </a:ext>
            </a:extLst>
          </p:cNvPr>
          <p:cNvGrpSpPr/>
          <p:nvPr/>
        </p:nvGrpSpPr>
        <p:grpSpPr>
          <a:xfrm>
            <a:off x="550862" y="3360228"/>
            <a:ext cx="10199938" cy="450617"/>
            <a:chOff x="550862" y="1929933"/>
            <a:chExt cx="10199938" cy="450617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32BC9E2-F38F-3D1B-D592-33B8C214991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53" name="Text Placeholder 3">
              <a:extLst>
                <a:ext uri="{FF2B5EF4-FFF2-40B4-BE49-F238E27FC236}">
                  <a16:creationId xmlns:a16="http://schemas.microsoft.com/office/drawing/2014/main" id="{913F45A0-1BA2-4BA6-29B9-A1C8CD96533C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1A2E06B-31D0-E986-7680-65E52E36E161}"/>
              </a:ext>
            </a:extLst>
          </p:cNvPr>
          <p:cNvCxnSpPr>
            <a:cxnSpLocks/>
          </p:cNvCxnSpPr>
          <p:nvPr/>
        </p:nvCxnSpPr>
        <p:spPr>
          <a:xfrm>
            <a:off x="550862" y="3952599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995EB30-DCE1-9E34-FB4E-67438FF8810F}"/>
              </a:ext>
            </a:extLst>
          </p:cNvPr>
          <p:cNvGrpSpPr/>
          <p:nvPr/>
        </p:nvGrpSpPr>
        <p:grpSpPr>
          <a:xfrm>
            <a:off x="550862" y="4094353"/>
            <a:ext cx="10199938" cy="450617"/>
            <a:chOff x="550862" y="1929933"/>
            <a:chExt cx="10199938" cy="450617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5F8ED366-52B8-442F-0216-53B2E09791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57" name="Text Placeholder 3">
              <a:extLst>
                <a:ext uri="{FF2B5EF4-FFF2-40B4-BE49-F238E27FC236}">
                  <a16:creationId xmlns:a16="http://schemas.microsoft.com/office/drawing/2014/main" id="{468A2D02-5884-AE9C-2AF7-A86ADBBCBD0C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9C68364-D156-888D-8689-F7060EFBD1BD}"/>
              </a:ext>
            </a:extLst>
          </p:cNvPr>
          <p:cNvCxnSpPr>
            <a:cxnSpLocks/>
          </p:cNvCxnSpPr>
          <p:nvPr/>
        </p:nvCxnSpPr>
        <p:spPr>
          <a:xfrm>
            <a:off x="550862" y="4686724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4DC8034-2682-44FA-954F-3D1038BB2C53}"/>
              </a:ext>
            </a:extLst>
          </p:cNvPr>
          <p:cNvGrpSpPr/>
          <p:nvPr/>
        </p:nvGrpSpPr>
        <p:grpSpPr>
          <a:xfrm>
            <a:off x="550862" y="4828478"/>
            <a:ext cx="10199938" cy="450617"/>
            <a:chOff x="550862" y="1929933"/>
            <a:chExt cx="10199938" cy="450617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8F9C6DE0-4C14-801B-F471-63B6079609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61" name="Text Placeholder 3">
              <a:extLst>
                <a:ext uri="{FF2B5EF4-FFF2-40B4-BE49-F238E27FC236}">
                  <a16:creationId xmlns:a16="http://schemas.microsoft.com/office/drawing/2014/main" id="{A2E2F47A-619C-86E7-27CC-91023E2B6309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90ECD9A-D63A-EDC9-38B7-712CA3E00894}"/>
              </a:ext>
            </a:extLst>
          </p:cNvPr>
          <p:cNvCxnSpPr>
            <a:cxnSpLocks/>
          </p:cNvCxnSpPr>
          <p:nvPr/>
        </p:nvCxnSpPr>
        <p:spPr>
          <a:xfrm>
            <a:off x="550862" y="5420849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545E365-EF19-A239-176C-245BED036165}"/>
              </a:ext>
            </a:extLst>
          </p:cNvPr>
          <p:cNvGrpSpPr/>
          <p:nvPr/>
        </p:nvGrpSpPr>
        <p:grpSpPr>
          <a:xfrm>
            <a:off x="550862" y="5562600"/>
            <a:ext cx="10199938" cy="450617"/>
            <a:chOff x="550862" y="1929933"/>
            <a:chExt cx="10199938" cy="450617"/>
          </a:xfrm>
        </p:grpSpPr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CC85037F-31EE-3655-2F2E-8087F6FA89B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65" name="Text Placeholder 3">
              <a:extLst>
                <a:ext uri="{FF2B5EF4-FFF2-40B4-BE49-F238E27FC236}">
                  <a16:creationId xmlns:a16="http://schemas.microsoft.com/office/drawing/2014/main" id="{5A6B29EC-8FD3-141F-F81B-D5F2D6127B23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33179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7985</TotalTime>
  <Words>21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424</cp:revision>
  <dcterms:created xsi:type="dcterms:W3CDTF">2021-03-31T02:49:57Z</dcterms:created>
  <dcterms:modified xsi:type="dcterms:W3CDTF">2025-10-16T10:46:54Z</dcterms:modified>
  <cp:category/>
</cp:coreProperties>
</file>