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82" r:id="rId2"/>
  </p:sldMasterIdLst>
  <p:notesMasterIdLst>
    <p:notesMasterId r:id="rId5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j+0/JhbTot4GUzGqe4cKFw/kpX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E9370D-A665-4024-BA74-2BDB5CF0494F}">
  <a:tblStyle styleId="{1EE9370D-A665-4024-BA74-2BDB5CF0494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4"/>
            </a:solidFill>
            <a:effectLst/>
          </c:spPr>
          <c:invertIfNegative val="0"/>
          <c:dPt>
            <c:idx val="0"/>
            <c:invertIfNegative val="0"/>
            <c:bubble3D val="0"/>
            <c:extLst>
              <c:ext xmlns:c16="http://schemas.microsoft.com/office/drawing/2014/chart" uri="{C3380CC4-5D6E-409C-BE32-E72D297353CC}">
                <c16:uniqueId val="{00000000-45D9-464A-A2D6-3A170FD4F21A}"/>
              </c:ext>
            </c:extLst>
          </c:dPt>
          <c:dPt>
            <c:idx val="1"/>
            <c:invertIfNegative val="0"/>
            <c:bubble3D val="0"/>
            <c:extLst>
              <c:ext xmlns:c16="http://schemas.microsoft.com/office/drawing/2014/chart" uri="{C3380CC4-5D6E-409C-BE32-E72D297353CC}">
                <c16:uniqueId val="{00000001-45D9-464A-A2D6-3A170FD4F21A}"/>
              </c:ext>
            </c:extLst>
          </c:dPt>
          <c:dPt>
            <c:idx val="2"/>
            <c:invertIfNegative val="0"/>
            <c:bubble3D val="0"/>
            <c:extLst>
              <c:ext xmlns:c16="http://schemas.microsoft.com/office/drawing/2014/chart" uri="{C3380CC4-5D6E-409C-BE32-E72D297353CC}">
                <c16:uniqueId val="{00000002-45D9-464A-A2D6-3A170FD4F21A}"/>
              </c:ext>
            </c:extLst>
          </c:dPt>
          <c:cat>
            <c:strRef>
              <c:f>Sheet1!$A$2:$A$4</c:f>
              <c:strCache>
                <c:ptCount val="3"/>
                <c:pt idx="0">
                  <c:v>Category 1</c:v>
                </c:pt>
                <c:pt idx="1">
                  <c:v>Category 2</c:v>
                </c:pt>
                <c:pt idx="2">
                  <c:v>Category 3</c:v>
                </c:pt>
              </c:strCache>
            </c:strRef>
          </c:cat>
          <c:val>
            <c:numRef>
              <c:f>Sheet1!$B$2:$B$4</c:f>
              <c:numCache>
                <c:formatCode>General</c:formatCode>
                <c:ptCount val="3"/>
                <c:pt idx="0">
                  <c:v>65</c:v>
                </c:pt>
                <c:pt idx="1">
                  <c:v>50</c:v>
                </c:pt>
                <c:pt idx="2">
                  <c:v>85</c:v>
                </c:pt>
              </c:numCache>
            </c:numRef>
          </c:val>
          <c:extLst>
            <c:ext xmlns:c16="http://schemas.microsoft.com/office/drawing/2014/chart" uri="{C3380CC4-5D6E-409C-BE32-E72D297353CC}">
              <c16:uniqueId val="{00000003-45D9-464A-A2D6-3A170FD4F21A}"/>
            </c:ext>
          </c:extLst>
        </c:ser>
        <c:dLbls>
          <c:showLegendKey val="0"/>
          <c:showVal val="0"/>
          <c:showCatName val="0"/>
          <c:showSerName val="0"/>
          <c:showPercent val="0"/>
          <c:showBubbleSize val="0"/>
        </c:dLbls>
        <c:gapWidth val="88"/>
        <c:overlap val="100"/>
        <c:axId val="415225760"/>
        <c:axId val="415224192"/>
      </c:barChart>
      <c:catAx>
        <c:axId val="415225760"/>
        <c:scaling>
          <c:orientation val="minMax"/>
        </c:scaling>
        <c:delete val="1"/>
        <c:axPos val="l"/>
        <c:numFmt formatCode="General" sourceLinked="0"/>
        <c:majorTickMark val="out"/>
        <c:minorTickMark val="none"/>
        <c:tickLblPos val="nextTo"/>
        <c:crossAx val="415224192"/>
        <c:crosses val="autoZero"/>
        <c:auto val="1"/>
        <c:lblAlgn val="ctr"/>
        <c:lblOffset val="100"/>
        <c:noMultiLvlLbl val="0"/>
      </c:catAx>
      <c:valAx>
        <c:axId val="415224192"/>
        <c:scaling>
          <c:orientation val="minMax"/>
        </c:scaling>
        <c:delete val="1"/>
        <c:axPos val="b"/>
        <c:majorGridlines>
          <c:spPr>
            <a:ln>
              <a:noFill/>
            </a:ln>
          </c:spPr>
        </c:majorGridlines>
        <c:numFmt formatCode="General" sourceLinked="1"/>
        <c:majorTickMark val="out"/>
        <c:minorTickMark val="none"/>
        <c:tickLblPos val="nextTo"/>
        <c:crossAx val="415225760"/>
        <c:crosses val="autoZero"/>
        <c:crossBetween val="between"/>
      </c:valAx>
      <c:spPr>
        <a:noFill/>
        <a:ln>
          <a:noFill/>
        </a:ln>
      </c:spPr>
    </c:plotArea>
    <c:plotVisOnly val="1"/>
    <c:dispBlanksAs val="gap"/>
    <c:showDLblsOverMax val="0"/>
  </c:chart>
  <c:spPr>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Sheet1!$B$1</c:f>
              <c:strCache>
                <c:ptCount val="1"/>
                <c:pt idx="0">
                  <c:v>Series 1</c:v>
                </c:pt>
              </c:strCache>
            </c:strRef>
          </c:tx>
          <c:spPr>
            <a:solidFill>
              <a:srgbClr val="47346C"/>
            </a:solidFill>
            <a:effectLst/>
          </c:spPr>
          <c:invertIfNegative val="0"/>
          <c:dPt>
            <c:idx val="0"/>
            <c:invertIfNegative val="0"/>
            <c:bubble3D val="0"/>
            <c:extLst>
              <c:ext xmlns:c16="http://schemas.microsoft.com/office/drawing/2014/chart" uri="{C3380CC4-5D6E-409C-BE32-E72D297353CC}">
                <c16:uniqueId val="{00000000-DD11-49EA-9267-D8E90ADEBC60}"/>
              </c:ext>
            </c:extLst>
          </c:dPt>
          <c:dPt>
            <c:idx val="1"/>
            <c:invertIfNegative val="0"/>
            <c:bubble3D val="0"/>
            <c:extLst>
              <c:ext xmlns:c16="http://schemas.microsoft.com/office/drawing/2014/chart" uri="{C3380CC4-5D6E-409C-BE32-E72D297353CC}">
                <c16:uniqueId val="{00000001-DD11-49EA-9267-D8E90ADEBC60}"/>
              </c:ext>
            </c:extLst>
          </c:dPt>
          <c:dPt>
            <c:idx val="2"/>
            <c:invertIfNegative val="0"/>
            <c:bubble3D val="0"/>
            <c:extLst>
              <c:ext xmlns:c16="http://schemas.microsoft.com/office/drawing/2014/chart" uri="{C3380CC4-5D6E-409C-BE32-E72D297353CC}">
                <c16:uniqueId val="{00000002-DD11-49EA-9267-D8E90ADEBC60}"/>
              </c:ext>
            </c:extLst>
          </c:dPt>
          <c:cat>
            <c:strRef>
              <c:f>Sheet1!$A$2:$A$4</c:f>
              <c:strCache>
                <c:ptCount val="3"/>
                <c:pt idx="0">
                  <c:v>Category 1</c:v>
                </c:pt>
                <c:pt idx="1">
                  <c:v>Category 2</c:v>
                </c:pt>
                <c:pt idx="2">
                  <c:v>Category 3</c:v>
                </c:pt>
              </c:strCache>
            </c:strRef>
          </c:cat>
          <c:val>
            <c:numRef>
              <c:f>Sheet1!$B$2:$B$4</c:f>
              <c:numCache>
                <c:formatCode>General</c:formatCode>
                <c:ptCount val="3"/>
                <c:pt idx="0">
                  <c:v>75</c:v>
                </c:pt>
                <c:pt idx="1">
                  <c:v>35</c:v>
                </c:pt>
                <c:pt idx="2">
                  <c:v>65</c:v>
                </c:pt>
              </c:numCache>
            </c:numRef>
          </c:val>
          <c:extLst>
            <c:ext xmlns:c16="http://schemas.microsoft.com/office/drawing/2014/chart" uri="{C3380CC4-5D6E-409C-BE32-E72D297353CC}">
              <c16:uniqueId val="{00000003-DD11-49EA-9267-D8E90ADEBC60}"/>
            </c:ext>
          </c:extLst>
        </c:ser>
        <c:dLbls>
          <c:showLegendKey val="0"/>
          <c:showVal val="0"/>
          <c:showCatName val="0"/>
          <c:showSerName val="0"/>
          <c:showPercent val="0"/>
          <c:showBubbleSize val="0"/>
        </c:dLbls>
        <c:gapWidth val="88"/>
        <c:overlap val="100"/>
        <c:axId val="190557752"/>
        <c:axId val="13365792"/>
      </c:barChart>
      <c:catAx>
        <c:axId val="190557752"/>
        <c:scaling>
          <c:orientation val="minMax"/>
        </c:scaling>
        <c:delete val="1"/>
        <c:axPos val="l"/>
        <c:numFmt formatCode="General" sourceLinked="0"/>
        <c:majorTickMark val="out"/>
        <c:minorTickMark val="none"/>
        <c:tickLblPos val="nextTo"/>
        <c:crossAx val="13365792"/>
        <c:crosses val="autoZero"/>
        <c:auto val="1"/>
        <c:lblAlgn val="ctr"/>
        <c:lblOffset val="100"/>
        <c:noMultiLvlLbl val="0"/>
      </c:catAx>
      <c:valAx>
        <c:axId val="13365792"/>
        <c:scaling>
          <c:orientation val="minMax"/>
        </c:scaling>
        <c:delete val="1"/>
        <c:axPos val="b"/>
        <c:majorGridlines>
          <c:spPr>
            <a:ln>
              <a:noFill/>
            </a:ln>
          </c:spPr>
        </c:majorGridlines>
        <c:numFmt formatCode="General" sourceLinked="1"/>
        <c:majorTickMark val="out"/>
        <c:minorTickMark val="none"/>
        <c:tickLblPos val="nextTo"/>
        <c:crossAx val="190557752"/>
        <c:crosses val="autoZero"/>
        <c:crossBetween val="between"/>
      </c:valAx>
      <c:spPr>
        <a:noFill/>
        <a:ln>
          <a:noFill/>
        </a:ln>
      </c:spPr>
    </c:plotArea>
    <c:plotVisOnly val="1"/>
    <c:dispBlanksAs val="gap"/>
    <c:showDLblsOverMax val="0"/>
  </c:chart>
  <c:spPr>
    <a:effectLst/>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819506162865578E-2"/>
          <c:y val="1.8750171414054075E-2"/>
          <c:w val="0.9236006184498019"/>
          <c:h val="0.96562499999999996"/>
        </c:manualLayout>
      </c:layout>
      <c:doughnutChart>
        <c:varyColors val="1"/>
        <c:ser>
          <c:idx val="0"/>
          <c:order val="0"/>
          <c:tx>
            <c:strRef>
              <c:f>Sheet1!$B$1</c:f>
              <c:strCache>
                <c:ptCount val="1"/>
                <c:pt idx="0">
                  <c:v>Sales</c:v>
                </c:pt>
              </c:strCache>
            </c:strRef>
          </c:tx>
          <c:dPt>
            <c:idx val="0"/>
            <c:bubble3D val="0"/>
            <c:spPr>
              <a:solidFill>
                <a:srgbClr val="E9495D"/>
              </a:solidFill>
            </c:spPr>
            <c:extLst>
              <c:ext xmlns:c16="http://schemas.microsoft.com/office/drawing/2014/chart" uri="{C3380CC4-5D6E-409C-BE32-E72D297353CC}">
                <c16:uniqueId val="{00000001-B6A1-46D0-A419-0709ADDF8B64}"/>
              </c:ext>
            </c:extLst>
          </c:dPt>
          <c:dPt>
            <c:idx val="1"/>
            <c:bubble3D val="0"/>
            <c:spPr>
              <a:solidFill>
                <a:schemeClr val="bg1">
                  <a:lumMod val="85000"/>
                </a:schemeClr>
              </a:solidFill>
            </c:spPr>
            <c:extLst>
              <c:ext xmlns:c16="http://schemas.microsoft.com/office/drawing/2014/chart" uri="{C3380CC4-5D6E-409C-BE32-E72D297353CC}">
                <c16:uniqueId val="{00000003-B6A1-46D0-A419-0709ADDF8B64}"/>
              </c:ext>
            </c:extLst>
          </c:dPt>
          <c:cat>
            <c:strRef>
              <c:f>Sheet1!$A$2:$A$3</c:f>
              <c:strCache>
                <c:ptCount val="2"/>
                <c:pt idx="0">
                  <c:v>1st Qtr</c:v>
                </c:pt>
                <c:pt idx="1">
                  <c:v>2nd Qtr</c:v>
                </c:pt>
              </c:strCache>
            </c:strRef>
          </c:cat>
          <c:val>
            <c:numRef>
              <c:f>Sheet1!$B$2:$B$3</c:f>
              <c:numCache>
                <c:formatCode>General</c:formatCode>
                <c:ptCount val="2"/>
                <c:pt idx="0">
                  <c:v>43</c:v>
                </c:pt>
                <c:pt idx="1">
                  <c:v>57</c:v>
                </c:pt>
              </c:numCache>
            </c:numRef>
          </c:val>
          <c:extLst>
            <c:ext xmlns:c16="http://schemas.microsoft.com/office/drawing/2014/chart" uri="{C3380CC4-5D6E-409C-BE32-E72D297353CC}">
              <c16:uniqueId val="{00000004-B6A1-46D0-A419-0709ADDF8B64}"/>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819506162865578E-2"/>
          <c:y val="1.8750171414054075E-2"/>
          <c:w val="0.9236006184498019"/>
          <c:h val="0.96562499999999996"/>
        </c:manualLayout>
      </c:layout>
      <c:doughnutChart>
        <c:varyColors val="1"/>
        <c:ser>
          <c:idx val="0"/>
          <c:order val="0"/>
          <c:tx>
            <c:strRef>
              <c:f>Sheet1!$B$1</c:f>
              <c:strCache>
                <c:ptCount val="1"/>
                <c:pt idx="0">
                  <c:v>Sales</c:v>
                </c:pt>
              </c:strCache>
            </c:strRef>
          </c:tx>
          <c:dPt>
            <c:idx val="0"/>
            <c:bubble3D val="0"/>
            <c:spPr>
              <a:solidFill>
                <a:schemeClr val="accent4"/>
              </a:solidFill>
            </c:spPr>
            <c:extLst>
              <c:ext xmlns:c16="http://schemas.microsoft.com/office/drawing/2014/chart" uri="{C3380CC4-5D6E-409C-BE32-E72D297353CC}">
                <c16:uniqueId val="{00000001-1A28-49A2-BF85-3798E7D62124}"/>
              </c:ext>
            </c:extLst>
          </c:dPt>
          <c:dPt>
            <c:idx val="1"/>
            <c:bubble3D val="0"/>
            <c:spPr>
              <a:solidFill>
                <a:schemeClr val="bg1">
                  <a:lumMod val="85000"/>
                </a:schemeClr>
              </a:solidFill>
            </c:spPr>
            <c:extLst>
              <c:ext xmlns:c16="http://schemas.microsoft.com/office/drawing/2014/chart" uri="{C3380CC4-5D6E-409C-BE32-E72D297353CC}">
                <c16:uniqueId val="{00000003-1A28-49A2-BF85-3798E7D62124}"/>
              </c:ext>
            </c:extLst>
          </c:dPt>
          <c:cat>
            <c:strRef>
              <c:f>Sheet1!$A$2:$A$3</c:f>
              <c:strCache>
                <c:ptCount val="2"/>
                <c:pt idx="0">
                  <c:v>1st Qtr</c:v>
                </c:pt>
                <c:pt idx="1">
                  <c:v>2nd Qtr</c:v>
                </c:pt>
              </c:strCache>
            </c:strRef>
          </c:cat>
          <c:val>
            <c:numRef>
              <c:f>Sheet1!$B$2:$B$3</c:f>
              <c:numCache>
                <c:formatCode>General</c:formatCode>
                <c:ptCount val="2"/>
                <c:pt idx="0">
                  <c:v>92</c:v>
                </c:pt>
                <c:pt idx="1">
                  <c:v>8</c:v>
                </c:pt>
              </c:numCache>
            </c:numRef>
          </c:val>
          <c:extLst>
            <c:ext xmlns:c16="http://schemas.microsoft.com/office/drawing/2014/chart" uri="{C3380CC4-5D6E-409C-BE32-E72D297353CC}">
              <c16:uniqueId val="{00000004-1A28-49A2-BF85-3798E7D62124}"/>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819506162865578E-2"/>
          <c:y val="1.8750171414054075E-2"/>
          <c:w val="0.9236006184498019"/>
          <c:h val="0.96562499999999996"/>
        </c:manualLayout>
      </c:layout>
      <c:doughnutChart>
        <c:varyColors val="1"/>
        <c:ser>
          <c:idx val="0"/>
          <c:order val="0"/>
          <c:tx>
            <c:strRef>
              <c:f>Sheet1!$B$1</c:f>
              <c:strCache>
                <c:ptCount val="1"/>
                <c:pt idx="0">
                  <c:v>Sales</c:v>
                </c:pt>
              </c:strCache>
            </c:strRef>
          </c:tx>
          <c:dPt>
            <c:idx val="0"/>
            <c:bubble3D val="0"/>
            <c:spPr>
              <a:solidFill>
                <a:schemeClr val="accent2"/>
              </a:solidFill>
            </c:spPr>
            <c:extLst>
              <c:ext xmlns:c16="http://schemas.microsoft.com/office/drawing/2014/chart" uri="{C3380CC4-5D6E-409C-BE32-E72D297353CC}">
                <c16:uniqueId val="{00000001-8982-472E-8806-87783D71E129}"/>
              </c:ext>
            </c:extLst>
          </c:dPt>
          <c:dPt>
            <c:idx val="1"/>
            <c:bubble3D val="0"/>
            <c:spPr>
              <a:solidFill>
                <a:schemeClr val="bg1">
                  <a:lumMod val="85000"/>
                </a:schemeClr>
              </a:solidFill>
            </c:spPr>
            <c:extLst>
              <c:ext xmlns:c16="http://schemas.microsoft.com/office/drawing/2014/chart" uri="{C3380CC4-5D6E-409C-BE32-E72D297353CC}">
                <c16:uniqueId val="{00000003-8982-472E-8806-87783D71E129}"/>
              </c:ext>
            </c:extLst>
          </c:dPt>
          <c:cat>
            <c:strRef>
              <c:f>Sheet1!$A$2:$A$3</c:f>
              <c:strCache>
                <c:ptCount val="2"/>
                <c:pt idx="0">
                  <c:v>1st Qtr</c:v>
                </c:pt>
                <c:pt idx="1">
                  <c:v>2nd Qtr</c:v>
                </c:pt>
              </c:strCache>
            </c:strRef>
          </c:cat>
          <c:val>
            <c:numRef>
              <c:f>Sheet1!$B$2:$B$3</c:f>
              <c:numCache>
                <c:formatCode>General</c:formatCode>
                <c:ptCount val="2"/>
                <c:pt idx="0">
                  <c:v>65</c:v>
                </c:pt>
                <c:pt idx="1">
                  <c:v>35</c:v>
                </c:pt>
              </c:numCache>
            </c:numRef>
          </c:val>
          <c:extLst>
            <c:ext xmlns:c16="http://schemas.microsoft.com/office/drawing/2014/chart" uri="{C3380CC4-5D6E-409C-BE32-E72D297353CC}">
              <c16:uniqueId val="{00000004-8982-472E-8806-87783D71E129}"/>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819506162865578E-2"/>
          <c:y val="1.8750171414054075E-2"/>
          <c:w val="0.9236006184498019"/>
          <c:h val="0.96562499999999996"/>
        </c:manualLayout>
      </c:layout>
      <c:doughnutChart>
        <c:varyColors val="1"/>
        <c:ser>
          <c:idx val="0"/>
          <c:order val="0"/>
          <c:tx>
            <c:strRef>
              <c:f>Sheet1!$B$1</c:f>
              <c:strCache>
                <c:ptCount val="1"/>
                <c:pt idx="0">
                  <c:v>Sales</c:v>
                </c:pt>
              </c:strCache>
            </c:strRef>
          </c:tx>
          <c:dPt>
            <c:idx val="0"/>
            <c:bubble3D val="0"/>
            <c:spPr>
              <a:solidFill>
                <a:srgbClr val="E9495D"/>
              </a:solidFill>
            </c:spPr>
            <c:extLst>
              <c:ext xmlns:c16="http://schemas.microsoft.com/office/drawing/2014/chart" uri="{C3380CC4-5D6E-409C-BE32-E72D297353CC}">
                <c16:uniqueId val="{00000001-946F-4B7B-85BB-257DD9F119AA}"/>
              </c:ext>
            </c:extLst>
          </c:dPt>
          <c:dPt>
            <c:idx val="1"/>
            <c:bubble3D val="0"/>
            <c:spPr>
              <a:solidFill>
                <a:schemeClr val="bg1">
                  <a:lumMod val="85000"/>
                </a:schemeClr>
              </a:solidFill>
            </c:spPr>
            <c:extLst>
              <c:ext xmlns:c16="http://schemas.microsoft.com/office/drawing/2014/chart" uri="{C3380CC4-5D6E-409C-BE32-E72D297353CC}">
                <c16:uniqueId val="{00000003-946F-4B7B-85BB-257DD9F119AA}"/>
              </c:ext>
            </c:extLst>
          </c:dPt>
          <c:cat>
            <c:strRef>
              <c:f>Sheet1!$A$2:$A$3</c:f>
              <c:strCache>
                <c:ptCount val="2"/>
                <c:pt idx="0">
                  <c:v>1st Qtr</c:v>
                </c:pt>
                <c:pt idx="1">
                  <c:v>2nd Qtr</c:v>
                </c:pt>
              </c:strCache>
            </c:strRef>
          </c:cat>
          <c:val>
            <c:numRef>
              <c:f>Sheet1!$B$2:$B$3</c:f>
              <c:numCache>
                <c:formatCode>General</c:formatCode>
                <c:ptCount val="2"/>
                <c:pt idx="0">
                  <c:v>76</c:v>
                </c:pt>
                <c:pt idx="1">
                  <c:v>24</c:v>
                </c:pt>
              </c:numCache>
            </c:numRef>
          </c:val>
          <c:extLst>
            <c:ext xmlns:c16="http://schemas.microsoft.com/office/drawing/2014/chart" uri="{C3380CC4-5D6E-409C-BE32-E72D297353CC}">
              <c16:uniqueId val="{00000004-946F-4B7B-85BB-257DD9F119AA}"/>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8" name="Google Shape;55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0" name="Google Shape;74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9" name="Google Shape;74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7" name="Google Shape;75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1" name="Google Shape;78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8" name="Google Shape;80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7" name="Google Shape;81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8" name="Google Shape;83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5" name="Google Shape;87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3" name="Google Shape;88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8" name="Google Shape;90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0" name="Google Shape;95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2" name="Google Shape;96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3" name="Google Shape;97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8" name="Google Shape;101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6" name="Google Shape;1026;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2" name="Google Shape;107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8" name="Google Shape;109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2" name="Google Shape;111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2" name="Google Shape;114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6" name="Google Shape;117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0" name="Google Shape;119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3" name="Google Shape;1213;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1" name="Google Shape;122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3" name="Google Shape;123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5" name="Google Shape;124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2" name="Google Shape;132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4" name="Google Shape;154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4" name="Google Shape;1594;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8"/>
        <p:cNvGrpSpPr/>
        <p:nvPr/>
      </p:nvGrpSpPr>
      <p:grpSpPr>
        <a:xfrm>
          <a:off x="0" y="0"/>
          <a:ext cx="0" cy="0"/>
          <a:chOff x="0" y="0"/>
          <a:chExt cx="0" cy="0"/>
        </a:xfrm>
      </p:grpSpPr>
      <p:sp>
        <p:nvSpPr>
          <p:cNvPr id="1649" name="Google Shape;1649;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0" name="Google Shape;1650;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Contents slide layout">
  <p:cSld name="3_Contents slide layout">
    <p:spTree>
      <p:nvGrpSpPr>
        <p:cNvPr id="1" name="Shape 10"/>
        <p:cNvGrpSpPr/>
        <p:nvPr/>
      </p:nvGrpSpPr>
      <p:grpSpPr>
        <a:xfrm>
          <a:off x="0" y="0"/>
          <a:ext cx="0" cy="0"/>
          <a:chOff x="0" y="0"/>
          <a:chExt cx="0" cy="0"/>
        </a:xfrm>
      </p:grpSpPr>
      <p:sp>
        <p:nvSpPr>
          <p:cNvPr id="11" name="Google Shape;11;p52"/>
          <p:cNvSpPr/>
          <p:nvPr/>
        </p:nvSpPr>
        <p:spPr>
          <a:xfrm>
            <a:off x="-3175" y="0"/>
            <a:ext cx="12192000" cy="6858000"/>
          </a:xfrm>
          <a:custGeom>
            <a:avLst/>
            <a:gdLst/>
            <a:ahLst/>
            <a:cxnLst/>
            <a:rect l="l" t="t" r="r" b="b"/>
            <a:pathLst>
              <a:path w="3840" h="2160" extrusionOk="0">
                <a:moveTo>
                  <a:pt x="775" y="2160"/>
                </a:moveTo>
                <a:cubicBezTo>
                  <a:pt x="3065" y="2160"/>
                  <a:pt x="3065" y="2160"/>
                  <a:pt x="3065" y="2160"/>
                </a:cubicBezTo>
                <a:cubicBezTo>
                  <a:pt x="3144" y="2002"/>
                  <a:pt x="3461" y="1884"/>
                  <a:pt x="3840" y="1884"/>
                </a:cubicBezTo>
                <a:cubicBezTo>
                  <a:pt x="3840" y="0"/>
                  <a:pt x="3840" y="0"/>
                  <a:pt x="3840" y="0"/>
                </a:cubicBezTo>
                <a:cubicBezTo>
                  <a:pt x="0" y="0"/>
                  <a:pt x="0" y="0"/>
                  <a:pt x="0" y="0"/>
                </a:cubicBezTo>
                <a:cubicBezTo>
                  <a:pt x="0" y="1884"/>
                  <a:pt x="0" y="1884"/>
                  <a:pt x="0" y="1884"/>
                </a:cubicBezTo>
                <a:cubicBezTo>
                  <a:pt x="379" y="1884"/>
                  <a:pt x="696" y="2002"/>
                  <a:pt x="775" y="2160"/>
                </a:cubicBezTo>
                <a:close/>
              </a:path>
            </a:pathLst>
          </a:custGeom>
          <a:solidFill>
            <a:srgbClr val="47346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12;p52"/>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1_Contents slide layout">
  <p:cSld name="11_Contents slide layout">
    <p:spTree>
      <p:nvGrpSpPr>
        <p:cNvPr id="1" name="Shape 51"/>
        <p:cNvGrpSpPr/>
        <p:nvPr/>
      </p:nvGrpSpPr>
      <p:grpSpPr>
        <a:xfrm>
          <a:off x="0" y="0"/>
          <a:ext cx="0" cy="0"/>
          <a:chOff x="0" y="0"/>
          <a:chExt cx="0" cy="0"/>
        </a:xfrm>
      </p:grpSpPr>
      <p:grpSp>
        <p:nvGrpSpPr>
          <p:cNvPr id="52" name="Google Shape;52;p61"/>
          <p:cNvGrpSpPr/>
          <p:nvPr/>
        </p:nvGrpSpPr>
        <p:grpSpPr>
          <a:xfrm>
            <a:off x="0" y="0"/>
            <a:ext cx="12191999" cy="6858000"/>
            <a:chOff x="1687513" y="1455738"/>
            <a:chExt cx="8850312" cy="4975226"/>
          </a:xfrm>
        </p:grpSpPr>
        <p:sp>
          <p:nvSpPr>
            <p:cNvPr id="53" name="Google Shape;53;p61"/>
            <p:cNvSpPr/>
            <p:nvPr/>
          </p:nvSpPr>
          <p:spPr>
            <a:xfrm>
              <a:off x="1687513" y="1455738"/>
              <a:ext cx="1874838" cy="871538"/>
            </a:xfrm>
            <a:custGeom>
              <a:avLst/>
              <a:gdLst/>
              <a:ahLst/>
              <a:cxnLst/>
              <a:rect l="l" t="t" r="r" b="b"/>
              <a:pathLst>
                <a:path w="814" h="378" extrusionOk="0">
                  <a:moveTo>
                    <a:pt x="814" y="25"/>
                  </a:moveTo>
                  <a:cubicBezTo>
                    <a:pt x="814" y="17"/>
                    <a:pt x="813" y="8"/>
                    <a:pt x="811" y="0"/>
                  </a:cubicBezTo>
                  <a:cubicBezTo>
                    <a:pt x="0" y="0"/>
                    <a:pt x="0" y="0"/>
                    <a:pt x="0" y="0"/>
                  </a:cubicBezTo>
                  <a:cubicBezTo>
                    <a:pt x="0" y="378"/>
                    <a:pt x="0" y="378"/>
                    <a:pt x="0" y="378"/>
                  </a:cubicBezTo>
                  <a:cubicBezTo>
                    <a:pt x="7" y="378"/>
                    <a:pt x="13" y="378"/>
                    <a:pt x="20" y="378"/>
                  </a:cubicBezTo>
                  <a:cubicBezTo>
                    <a:pt x="458" y="378"/>
                    <a:pt x="814" y="220"/>
                    <a:pt x="814" y="25"/>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 name="Google Shape;54;p61"/>
            <p:cNvSpPr/>
            <p:nvPr/>
          </p:nvSpPr>
          <p:spPr>
            <a:xfrm>
              <a:off x="8702675" y="1455738"/>
              <a:ext cx="1835150" cy="812800"/>
            </a:xfrm>
            <a:custGeom>
              <a:avLst/>
              <a:gdLst/>
              <a:ahLst/>
              <a:cxnLst/>
              <a:rect l="l" t="t" r="r" b="b"/>
              <a:pathLst>
                <a:path w="797" h="353" extrusionOk="0">
                  <a:moveTo>
                    <a:pt x="794" y="353"/>
                  </a:moveTo>
                  <a:cubicBezTo>
                    <a:pt x="795" y="353"/>
                    <a:pt x="796" y="353"/>
                    <a:pt x="797" y="353"/>
                  </a:cubicBezTo>
                  <a:cubicBezTo>
                    <a:pt x="797" y="0"/>
                    <a:pt x="797" y="0"/>
                    <a:pt x="797" y="0"/>
                  </a:cubicBezTo>
                  <a:cubicBezTo>
                    <a:pt x="0" y="0"/>
                    <a:pt x="0" y="0"/>
                    <a:pt x="0" y="0"/>
                  </a:cubicBezTo>
                  <a:cubicBezTo>
                    <a:pt x="0" y="195"/>
                    <a:pt x="356" y="353"/>
                    <a:pt x="794" y="353"/>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 name="Google Shape;55;p61"/>
            <p:cNvSpPr/>
            <p:nvPr/>
          </p:nvSpPr>
          <p:spPr>
            <a:xfrm>
              <a:off x="8702675" y="5619751"/>
              <a:ext cx="1835150" cy="811213"/>
            </a:xfrm>
            <a:custGeom>
              <a:avLst/>
              <a:gdLst/>
              <a:ahLst/>
              <a:cxnLst/>
              <a:rect l="l" t="t" r="r" b="b"/>
              <a:pathLst>
                <a:path w="797" h="352" extrusionOk="0">
                  <a:moveTo>
                    <a:pt x="797" y="0"/>
                  </a:moveTo>
                  <a:cubicBezTo>
                    <a:pt x="796" y="0"/>
                    <a:pt x="795" y="0"/>
                    <a:pt x="794" y="0"/>
                  </a:cubicBezTo>
                  <a:cubicBezTo>
                    <a:pt x="356" y="0"/>
                    <a:pt x="0" y="157"/>
                    <a:pt x="0" y="352"/>
                  </a:cubicBezTo>
                  <a:cubicBezTo>
                    <a:pt x="797" y="352"/>
                    <a:pt x="797" y="352"/>
                    <a:pt x="797" y="352"/>
                  </a:cubicBezTo>
                  <a:lnTo>
                    <a:pt x="797" y="0"/>
                  </a:ln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 name="Google Shape;56;p61"/>
            <p:cNvSpPr/>
            <p:nvPr/>
          </p:nvSpPr>
          <p:spPr>
            <a:xfrm>
              <a:off x="1687513" y="5619751"/>
              <a:ext cx="1828800" cy="811213"/>
            </a:xfrm>
            <a:custGeom>
              <a:avLst/>
              <a:gdLst/>
              <a:ahLst/>
              <a:cxnLst/>
              <a:rect l="l" t="t" r="r" b="b"/>
              <a:pathLst>
                <a:path w="794" h="352" extrusionOk="0">
                  <a:moveTo>
                    <a:pt x="0" y="0"/>
                  </a:moveTo>
                  <a:cubicBezTo>
                    <a:pt x="0" y="352"/>
                    <a:pt x="0" y="352"/>
                    <a:pt x="0" y="352"/>
                  </a:cubicBezTo>
                  <a:cubicBezTo>
                    <a:pt x="794" y="352"/>
                    <a:pt x="794" y="352"/>
                    <a:pt x="794" y="352"/>
                  </a:cubicBezTo>
                  <a:cubicBezTo>
                    <a:pt x="794" y="157"/>
                    <a:pt x="439" y="0"/>
                    <a:pt x="0"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57" name="Google Shape;57;p61"/>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47346C"/>
              </a:buClr>
              <a:buSzPts val="5400"/>
              <a:buFont typeface="Arial"/>
              <a:buNone/>
              <a:defRPr sz="5400" b="0" i="0" u="none" strike="noStrike" cap="none">
                <a:solidFill>
                  <a:srgbClr val="47346C"/>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5_Contents slide layout">
  <p:cSld name="15_Contents slide layout">
    <p:bg>
      <p:bgPr>
        <a:solidFill>
          <a:schemeClr val="lt1"/>
        </a:solidFill>
        <a:effectLst/>
      </p:bgPr>
    </p:bg>
    <p:spTree>
      <p:nvGrpSpPr>
        <p:cNvPr id="1" name="Shape 58"/>
        <p:cNvGrpSpPr/>
        <p:nvPr/>
      </p:nvGrpSpPr>
      <p:grpSpPr>
        <a:xfrm>
          <a:off x="0" y="0"/>
          <a:ext cx="0" cy="0"/>
          <a:chOff x="0" y="0"/>
          <a:chExt cx="0" cy="0"/>
        </a:xfrm>
      </p:grpSpPr>
      <p:sp>
        <p:nvSpPr>
          <p:cNvPr id="59" name="Google Shape;59;p62"/>
          <p:cNvSpPr>
            <a:spLocks noGrp="1"/>
          </p:cNvSpPr>
          <p:nvPr>
            <p:ph type="pic" idx="2"/>
          </p:nvPr>
        </p:nvSpPr>
        <p:spPr>
          <a:xfrm>
            <a:off x="3637601" y="0"/>
            <a:ext cx="8554398" cy="6858000"/>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Contents slide layout">
  <p:cSld name="8_Contents slide layout">
    <p:bg>
      <p:bgPr>
        <a:blipFill>
          <a:blip r:embed="rId2">
            <a:alphaModFix/>
          </a:blip>
          <a:stretch>
            <a:fillRect/>
          </a:stretch>
        </a:blipFill>
        <a:effectLst/>
      </p:bgPr>
    </p:bg>
    <p:spTree>
      <p:nvGrpSpPr>
        <p:cNvPr id="1" name="Shape 6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2_Contents slide layout">
  <p:cSld name="22_Contents slide layout">
    <p:spTree>
      <p:nvGrpSpPr>
        <p:cNvPr id="1" name="Shape 61"/>
        <p:cNvGrpSpPr/>
        <p:nvPr/>
      </p:nvGrpSpPr>
      <p:grpSpPr>
        <a:xfrm>
          <a:off x="0" y="0"/>
          <a:ext cx="0" cy="0"/>
          <a:chOff x="0" y="0"/>
          <a:chExt cx="0" cy="0"/>
        </a:xfrm>
      </p:grpSpPr>
      <p:sp>
        <p:nvSpPr>
          <p:cNvPr id="62" name="Google Shape;62;p64"/>
          <p:cNvSpPr/>
          <p:nvPr/>
        </p:nvSpPr>
        <p:spPr>
          <a:xfrm>
            <a:off x="0" y="0"/>
            <a:ext cx="2582737" cy="1201354"/>
          </a:xfrm>
          <a:custGeom>
            <a:avLst/>
            <a:gdLst/>
            <a:ahLst/>
            <a:cxnLst/>
            <a:rect l="l" t="t" r="r" b="b"/>
            <a:pathLst>
              <a:path w="814" h="378" extrusionOk="0">
                <a:moveTo>
                  <a:pt x="814" y="25"/>
                </a:moveTo>
                <a:cubicBezTo>
                  <a:pt x="814" y="17"/>
                  <a:pt x="813" y="8"/>
                  <a:pt x="811" y="0"/>
                </a:cubicBezTo>
                <a:cubicBezTo>
                  <a:pt x="0" y="0"/>
                  <a:pt x="0" y="0"/>
                  <a:pt x="0" y="0"/>
                </a:cubicBezTo>
                <a:cubicBezTo>
                  <a:pt x="0" y="378"/>
                  <a:pt x="0" y="378"/>
                  <a:pt x="0" y="378"/>
                </a:cubicBezTo>
                <a:cubicBezTo>
                  <a:pt x="7" y="378"/>
                  <a:pt x="13" y="378"/>
                  <a:pt x="20" y="378"/>
                </a:cubicBezTo>
                <a:cubicBezTo>
                  <a:pt x="458" y="378"/>
                  <a:pt x="814" y="220"/>
                  <a:pt x="814" y="25"/>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 name="Google Shape;63;p64"/>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47346C"/>
              </a:buClr>
              <a:buSzPts val="5400"/>
              <a:buFont typeface="Arial"/>
              <a:buNone/>
              <a:defRPr sz="5400" b="0" i="0" u="none" strike="noStrike" cap="none">
                <a:solidFill>
                  <a:srgbClr val="47346C"/>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 slide layout">
  <p:cSld name="Image slide layout">
    <p:spTree>
      <p:nvGrpSpPr>
        <p:cNvPr id="1" name="Shape 64"/>
        <p:cNvGrpSpPr/>
        <p:nvPr/>
      </p:nvGrpSpPr>
      <p:grpSpPr>
        <a:xfrm>
          <a:off x="0" y="0"/>
          <a:ext cx="0" cy="0"/>
          <a:chOff x="0" y="0"/>
          <a:chExt cx="0" cy="0"/>
        </a:xfrm>
      </p:grpSpPr>
      <p:sp>
        <p:nvSpPr>
          <p:cNvPr id="65" name="Google Shape;65;p65"/>
          <p:cNvSpPr>
            <a:spLocks noGrp="1"/>
          </p:cNvSpPr>
          <p:nvPr>
            <p:ph type="pic" idx="2"/>
          </p:nvPr>
        </p:nvSpPr>
        <p:spPr>
          <a:xfrm>
            <a:off x="478972" y="0"/>
            <a:ext cx="5129348" cy="6858000"/>
          </a:xfrm>
          <a:prstGeom prst="rect">
            <a:avLst/>
          </a:prstGeom>
          <a:solidFill>
            <a:srgbClr val="F2F2F2"/>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5_Contents slide layout">
  <p:cSld name="25_Contents slide layout">
    <p:spTree>
      <p:nvGrpSpPr>
        <p:cNvPr id="1" name="Shape 66"/>
        <p:cNvGrpSpPr/>
        <p:nvPr/>
      </p:nvGrpSpPr>
      <p:grpSpPr>
        <a:xfrm>
          <a:off x="0" y="0"/>
          <a:ext cx="0" cy="0"/>
          <a:chOff x="0" y="0"/>
          <a:chExt cx="0" cy="0"/>
        </a:xfrm>
      </p:grpSpPr>
      <p:pic>
        <p:nvPicPr>
          <p:cNvPr id="67" name="Google Shape;67;p66"/>
          <p:cNvPicPr preferRelativeResize="0"/>
          <p:nvPr/>
        </p:nvPicPr>
        <p:blipFill rotWithShape="1">
          <a:blip r:embed="rId2">
            <a:alphaModFix/>
          </a:blip>
          <a:srcRect r="6899"/>
          <a:stretch/>
        </p:blipFill>
        <p:spPr>
          <a:xfrm>
            <a:off x="-1" y="0"/>
            <a:ext cx="12192001" cy="6858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8_Contents slide layout">
  <p:cSld name="18_Contents slide layout">
    <p:spTree>
      <p:nvGrpSpPr>
        <p:cNvPr id="1" name="Shape 68"/>
        <p:cNvGrpSpPr/>
        <p:nvPr/>
      </p:nvGrpSpPr>
      <p:grpSpPr>
        <a:xfrm>
          <a:off x="0" y="0"/>
          <a:ext cx="0" cy="0"/>
          <a:chOff x="0" y="0"/>
          <a:chExt cx="0" cy="0"/>
        </a:xfrm>
      </p:grpSpPr>
      <p:sp>
        <p:nvSpPr>
          <p:cNvPr id="69" name="Google Shape;69;p67"/>
          <p:cNvSpPr/>
          <p:nvPr/>
        </p:nvSpPr>
        <p:spPr>
          <a:xfrm>
            <a:off x="0" y="474066"/>
            <a:ext cx="11704301" cy="5909868"/>
          </a:xfrm>
          <a:prstGeom prst="rect">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0" name="Google Shape;70;p67"/>
          <p:cNvSpPr>
            <a:spLocks noGrp="1"/>
          </p:cNvSpPr>
          <p:nvPr>
            <p:ph type="pic" idx="2"/>
          </p:nvPr>
        </p:nvSpPr>
        <p:spPr>
          <a:xfrm>
            <a:off x="0" y="0"/>
            <a:ext cx="6923314" cy="6858000"/>
          </a:xfrm>
          <a:prstGeom prst="rect">
            <a:avLst/>
          </a:prstGeom>
          <a:solidFill>
            <a:srgbClr val="F2F2F2"/>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3_Contents slide layout">
  <p:cSld name="23_Contents slide layout">
    <p:spTree>
      <p:nvGrpSpPr>
        <p:cNvPr id="1" name="Shape 71"/>
        <p:cNvGrpSpPr/>
        <p:nvPr/>
      </p:nvGrpSpPr>
      <p:grpSpPr>
        <a:xfrm>
          <a:off x="0" y="0"/>
          <a:ext cx="0" cy="0"/>
          <a:chOff x="0" y="0"/>
          <a:chExt cx="0" cy="0"/>
        </a:xfrm>
      </p:grpSpPr>
      <p:pic>
        <p:nvPicPr>
          <p:cNvPr id="72" name="Google Shape;72;p68"/>
          <p:cNvPicPr preferRelativeResize="0"/>
          <p:nvPr/>
        </p:nvPicPr>
        <p:blipFill rotWithShape="1">
          <a:blip r:embed="rId2">
            <a:alphaModFix/>
          </a:blip>
          <a:srcRect t="-1" b="23665"/>
          <a:stretch/>
        </p:blipFill>
        <p:spPr>
          <a:xfrm>
            <a:off x="0" y="0"/>
            <a:ext cx="12184380" cy="68580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3"/>
        <p:cNvGrpSpPr/>
        <p:nvPr/>
      </p:nvGrpSpPr>
      <p:grpSpPr>
        <a:xfrm>
          <a:off x="0" y="0"/>
          <a:ext cx="0" cy="0"/>
          <a:chOff x="0" y="0"/>
          <a:chExt cx="0" cy="0"/>
        </a:xfrm>
      </p:grpSpPr>
      <p:sp>
        <p:nvSpPr>
          <p:cNvPr id="74" name="Google Shape;74;p69"/>
          <p:cNvSpPr>
            <a:spLocks noGrp="1"/>
          </p:cNvSpPr>
          <p:nvPr>
            <p:ph type="pic" idx="2"/>
          </p:nvPr>
        </p:nvSpPr>
        <p:spPr>
          <a:xfrm>
            <a:off x="4630867" y="-8359"/>
            <a:ext cx="3840000" cy="6866359"/>
          </a:xfrm>
          <a:prstGeom prst="rect">
            <a:avLst/>
          </a:prstGeom>
          <a:solidFill>
            <a:srgbClr val="F2F2F2"/>
          </a:solidFill>
          <a:ln>
            <a:noFill/>
          </a:ln>
        </p:spPr>
      </p:sp>
      <p:sp>
        <p:nvSpPr>
          <p:cNvPr id="75" name="Google Shape;75;p69"/>
          <p:cNvSpPr/>
          <p:nvPr/>
        </p:nvSpPr>
        <p:spPr>
          <a:xfrm rot="5400000">
            <a:off x="138000" y="-138000"/>
            <a:ext cx="828000" cy="1104000"/>
          </a:xfrm>
          <a:prstGeom prst="rtTriangle">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6" name="Google Shape;76;p69"/>
          <p:cNvSpPr/>
          <p:nvPr/>
        </p:nvSpPr>
        <p:spPr>
          <a:xfrm>
            <a:off x="8445501" y="0"/>
            <a:ext cx="3746500" cy="6858000"/>
          </a:xfrm>
          <a:prstGeom prst="rect">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Contents slide layout">
  <p:cSld name="4_Contents slide layout">
    <p:spTree>
      <p:nvGrpSpPr>
        <p:cNvPr id="1" name="Shape 77"/>
        <p:cNvGrpSpPr/>
        <p:nvPr/>
      </p:nvGrpSpPr>
      <p:grpSpPr>
        <a:xfrm>
          <a:off x="0" y="0"/>
          <a:ext cx="0" cy="0"/>
          <a:chOff x="0" y="0"/>
          <a:chExt cx="0" cy="0"/>
        </a:xfrm>
      </p:grpSpPr>
      <p:pic>
        <p:nvPicPr>
          <p:cNvPr id="78" name="Google Shape;78;p70"/>
          <p:cNvPicPr preferRelativeResize="0"/>
          <p:nvPr/>
        </p:nvPicPr>
        <p:blipFill rotWithShape="1">
          <a:blip r:embed="rId2">
            <a:alphaModFix/>
          </a:blip>
          <a:srcRect r="7382"/>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9_Contents slide layout">
  <p:cSld name="9_Contents slide layout">
    <p:spTree>
      <p:nvGrpSpPr>
        <p:cNvPr id="1" name="Shape 13"/>
        <p:cNvGrpSpPr/>
        <p:nvPr/>
      </p:nvGrpSpPr>
      <p:grpSpPr>
        <a:xfrm>
          <a:off x="0" y="0"/>
          <a:ext cx="0" cy="0"/>
          <a:chOff x="0" y="0"/>
          <a:chExt cx="0" cy="0"/>
        </a:xfrm>
      </p:grpSpPr>
      <p:sp>
        <p:nvSpPr>
          <p:cNvPr id="14" name="Google Shape;14;p53"/>
          <p:cNvSpPr/>
          <p:nvPr/>
        </p:nvSpPr>
        <p:spPr>
          <a:xfrm>
            <a:off x="0" y="0"/>
            <a:ext cx="12192000" cy="6858000"/>
          </a:xfrm>
          <a:custGeom>
            <a:avLst/>
            <a:gdLst/>
            <a:ahLst/>
            <a:cxnLst/>
            <a:rect l="l" t="t" r="r" b="b"/>
            <a:pathLst>
              <a:path w="3841" h="2160" extrusionOk="0">
                <a:moveTo>
                  <a:pt x="794" y="27"/>
                </a:moveTo>
                <a:cubicBezTo>
                  <a:pt x="794" y="222"/>
                  <a:pt x="439" y="380"/>
                  <a:pt x="0" y="380"/>
                </a:cubicBezTo>
                <a:cubicBezTo>
                  <a:pt x="0" y="1884"/>
                  <a:pt x="0" y="1884"/>
                  <a:pt x="0" y="1884"/>
                </a:cubicBezTo>
                <a:cubicBezTo>
                  <a:pt x="379" y="1884"/>
                  <a:pt x="696" y="2002"/>
                  <a:pt x="775" y="2160"/>
                </a:cubicBezTo>
                <a:cubicBezTo>
                  <a:pt x="3066" y="2160"/>
                  <a:pt x="3066" y="2160"/>
                  <a:pt x="3066" y="2160"/>
                </a:cubicBezTo>
                <a:cubicBezTo>
                  <a:pt x="3145" y="2002"/>
                  <a:pt x="3462" y="1884"/>
                  <a:pt x="3841" y="1884"/>
                </a:cubicBezTo>
                <a:cubicBezTo>
                  <a:pt x="3841" y="353"/>
                  <a:pt x="3841" y="353"/>
                  <a:pt x="3841" y="353"/>
                </a:cubicBezTo>
                <a:cubicBezTo>
                  <a:pt x="3402" y="353"/>
                  <a:pt x="3047" y="195"/>
                  <a:pt x="3047" y="0"/>
                </a:cubicBezTo>
                <a:cubicBezTo>
                  <a:pt x="792" y="0"/>
                  <a:pt x="792" y="0"/>
                  <a:pt x="792" y="0"/>
                </a:cubicBezTo>
                <a:cubicBezTo>
                  <a:pt x="794" y="9"/>
                  <a:pt x="794" y="18"/>
                  <a:pt x="794" y="27"/>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15;p53"/>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5_Images &amp; Contents Layout">
  <p:cSld name="25_Images &amp; Contents Layout">
    <p:spTree>
      <p:nvGrpSpPr>
        <p:cNvPr id="1" name="Shape 79"/>
        <p:cNvGrpSpPr/>
        <p:nvPr/>
      </p:nvGrpSpPr>
      <p:grpSpPr>
        <a:xfrm>
          <a:off x="0" y="0"/>
          <a:ext cx="0" cy="0"/>
          <a:chOff x="0" y="0"/>
          <a:chExt cx="0" cy="0"/>
        </a:xfrm>
      </p:grpSpPr>
      <p:sp>
        <p:nvSpPr>
          <p:cNvPr id="80" name="Google Shape;80;p71"/>
          <p:cNvSpPr/>
          <p:nvPr/>
        </p:nvSpPr>
        <p:spPr>
          <a:xfrm flipH="1">
            <a:off x="3831771" y="0"/>
            <a:ext cx="8360408" cy="6868886"/>
          </a:xfrm>
          <a:custGeom>
            <a:avLst/>
            <a:gdLst/>
            <a:ahLst/>
            <a:cxnLst/>
            <a:rect l="l" t="t" r="r" b="b"/>
            <a:pathLst>
              <a:path w="9162367" h="6868886" extrusionOk="0">
                <a:moveTo>
                  <a:pt x="0" y="6868886"/>
                </a:moveTo>
                <a:lnTo>
                  <a:pt x="9162367" y="0"/>
                </a:lnTo>
                <a:lnTo>
                  <a:pt x="9162367" y="6858000"/>
                </a:lnTo>
                <a:lnTo>
                  <a:pt x="0" y="6868886"/>
                </a:lnTo>
                <a:close/>
              </a:path>
            </a:pathLst>
          </a:cu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 name="Google Shape;81;p71"/>
          <p:cNvSpPr/>
          <p:nvPr/>
        </p:nvSpPr>
        <p:spPr>
          <a:xfrm>
            <a:off x="0" y="0"/>
            <a:ext cx="3831771" cy="6868886"/>
          </a:xfrm>
          <a:prstGeom prst="rect">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 name="Google Shape;82;p71"/>
          <p:cNvSpPr>
            <a:spLocks noGrp="1"/>
          </p:cNvSpPr>
          <p:nvPr>
            <p:ph type="pic" idx="2"/>
          </p:nvPr>
        </p:nvSpPr>
        <p:spPr>
          <a:xfrm>
            <a:off x="8225598" y="3617830"/>
            <a:ext cx="3240000" cy="2376000"/>
          </a:xfrm>
          <a:prstGeom prst="rect">
            <a:avLst/>
          </a:prstGeom>
          <a:solidFill>
            <a:srgbClr val="F2F2F2"/>
          </a:solidFill>
          <a:ln>
            <a:noFill/>
          </a:ln>
        </p:spPr>
      </p:sp>
      <p:sp>
        <p:nvSpPr>
          <p:cNvPr id="83" name="Google Shape;83;p71"/>
          <p:cNvSpPr>
            <a:spLocks noGrp="1"/>
          </p:cNvSpPr>
          <p:nvPr>
            <p:ph type="pic" idx="3"/>
          </p:nvPr>
        </p:nvSpPr>
        <p:spPr>
          <a:xfrm>
            <a:off x="4481182" y="3617830"/>
            <a:ext cx="3240000" cy="2376000"/>
          </a:xfrm>
          <a:prstGeom prst="rect">
            <a:avLst/>
          </a:prstGeom>
          <a:solidFill>
            <a:srgbClr val="F2F2F2"/>
          </a:solidFill>
          <a:ln>
            <a:noFill/>
          </a:ln>
        </p:spPr>
      </p:sp>
      <p:sp>
        <p:nvSpPr>
          <p:cNvPr id="84" name="Google Shape;84;p71"/>
          <p:cNvSpPr>
            <a:spLocks noGrp="1"/>
          </p:cNvSpPr>
          <p:nvPr>
            <p:ph type="pic" idx="4"/>
          </p:nvPr>
        </p:nvSpPr>
        <p:spPr>
          <a:xfrm>
            <a:off x="4481555" y="548680"/>
            <a:ext cx="3240000" cy="2376000"/>
          </a:xfrm>
          <a:prstGeom prst="rect">
            <a:avLst/>
          </a:prstGeom>
          <a:solidFill>
            <a:srgbClr val="F2F2F2"/>
          </a:solidFill>
          <a:ln>
            <a:noFill/>
          </a:ln>
        </p:spPr>
      </p:sp>
      <p:sp>
        <p:nvSpPr>
          <p:cNvPr id="85" name="Google Shape;85;p71"/>
          <p:cNvSpPr>
            <a:spLocks noGrp="1"/>
          </p:cNvSpPr>
          <p:nvPr>
            <p:ph type="pic" idx="5"/>
          </p:nvPr>
        </p:nvSpPr>
        <p:spPr>
          <a:xfrm>
            <a:off x="8225598" y="548680"/>
            <a:ext cx="3240000" cy="2376000"/>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NG sets layout">
  <p:cSld name="PNG sets layout">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72"/>
          <p:cNvSpPr txBox="1">
            <a:spLocks noGrp="1"/>
          </p:cNvSpPr>
          <p:nvPr>
            <p:ph type="body" idx="1"/>
          </p:nvPr>
        </p:nvSpPr>
        <p:spPr>
          <a:xfrm>
            <a:off x="323529" y="332482"/>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Icon sets layout">
  <p:cSld name="1_Icon sets layout">
    <p:spTree>
      <p:nvGrpSpPr>
        <p:cNvPr id="1" name="Shape 88"/>
        <p:cNvGrpSpPr/>
        <p:nvPr/>
      </p:nvGrpSpPr>
      <p:grpSpPr>
        <a:xfrm>
          <a:off x="0" y="0"/>
          <a:ext cx="0" cy="0"/>
          <a:chOff x="0" y="0"/>
          <a:chExt cx="0" cy="0"/>
        </a:xfrm>
      </p:grpSpPr>
      <p:sp>
        <p:nvSpPr>
          <p:cNvPr id="89" name="Google Shape;89;p73"/>
          <p:cNvSpPr txBox="1">
            <a:spLocks noGrp="1"/>
          </p:cNvSpPr>
          <p:nvPr>
            <p:ph type="body" idx="1"/>
          </p:nvPr>
        </p:nvSpPr>
        <p:spPr>
          <a:xfrm>
            <a:off x="323529" y="123478"/>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0" name="Google Shape;90;p73"/>
          <p:cNvSpPr/>
          <p:nvPr/>
        </p:nvSpPr>
        <p:spPr>
          <a:xfrm>
            <a:off x="354010" y="1131591"/>
            <a:ext cx="3560767" cy="5402561"/>
          </a:xfrm>
          <a:prstGeom prst="roundRect">
            <a:avLst>
              <a:gd name="adj" fmla="val 3968"/>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Arial"/>
              <a:ea typeface="Arial"/>
              <a:cs typeface="Arial"/>
              <a:sym typeface="Arial"/>
            </a:endParaRPr>
          </a:p>
        </p:txBody>
      </p:sp>
      <p:sp>
        <p:nvSpPr>
          <p:cNvPr id="91" name="Google Shape;91;p73"/>
          <p:cNvSpPr/>
          <p:nvPr/>
        </p:nvSpPr>
        <p:spPr>
          <a:xfrm>
            <a:off x="531933" y="1347500"/>
            <a:ext cx="153868" cy="5015200"/>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chemeClr val="lt1"/>
              </a:solidFill>
              <a:latin typeface="Arial"/>
              <a:ea typeface="Arial"/>
              <a:cs typeface="Arial"/>
              <a:sym typeface="Arial"/>
            </a:endParaRPr>
          </a:p>
        </p:txBody>
      </p:sp>
      <p:sp>
        <p:nvSpPr>
          <p:cNvPr id="92" name="Google Shape;92;p73"/>
          <p:cNvSpPr/>
          <p:nvPr/>
        </p:nvSpPr>
        <p:spPr>
          <a:xfrm rot="5400000">
            <a:off x="3057177" y="1276653"/>
            <a:ext cx="685849" cy="685148"/>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a:solidFill>
                <a:srgbClr val="262626"/>
              </a:solidFill>
              <a:latin typeface="Arial"/>
              <a:ea typeface="Arial"/>
              <a:cs typeface="Arial"/>
              <a:sym typeface="Arial"/>
            </a:endParaRPr>
          </a:p>
        </p:txBody>
      </p:sp>
      <p:sp>
        <p:nvSpPr>
          <p:cNvPr id="93" name="Google Shape;93;p73"/>
          <p:cNvSpPr txBox="1"/>
          <p:nvPr/>
        </p:nvSpPr>
        <p:spPr>
          <a:xfrm>
            <a:off x="711704" y="1637214"/>
            <a:ext cx="2232248"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You can Resize without losing quality</a:t>
            </a:r>
            <a:endParaRPr sz="1400" b="1">
              <a:solidFill>
                <a:schemeClr val="lt1"/>
              </a:solidFill>
              <a:latin typeface="Arial"/>
              <a:ea typeface="Arial"/>
              <a:cs typeface="Arial"/>
              <a:sym typeface="Arial"/>
            </a:endParaRPr>
          </a:p>
        </p:txBody>
      </p:sp>
      <p:sp>
        <p:nvSpPr>
          <p:cNvPr id="94" name="Google Shape;94;p73"/>
          <p:cNvSpPr txBox="1"/>
          <p:nvPr/>
        </p:nvSpPr>
        <p:spPr>
          <a:xfrm>
            <a:off x="711704" y="2127463"/>
            <a:ext cx="2232248" cy="73866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You can Change Fill Color &amp;</a:t>
            </a:r>
            <a:endParaRPr/>
          </a:p>
          <a:p>
            <a:pPr marL="0" marR="0" lvl="0" indent="0" algn="l" rtl="0">
              <a:spcBef>
                <a:spcPts val="0"/>
              </a:spcBef>
              <a:spcAft>
                <a:spcPts val="0"/>
              </a:spcAft>
              <a:buNone/>
            </a:pPr>
            <a:r>
              <a:rPr lang="en-US" sz="1400" b="1">
                <a:solidFill>
                  <a:schemeClr val="lt1"/>
                </a:solidFill>
                <a:latin typeface="Arial"/>
                <a:ea typeface="Arial"/>
                <a:cs typeface="Arial"/>
                <a:sym typeface="Arial"/>
              </a:rPr>
              <a:t>Line Color</a:t>
            </a:r>
            <a:endParaRPr sz="1400" b="1">
              <a:solidFill>
                <a:schemeClr val="lt1"/>
              </a:solidFill>
              <a:latin typeface="Arial"/>
              <a:ea typeface="Arial"/>
              <a:cs typeface="Arial"/>
              <a:sym typeface="Arial"/>
            </a:endParaRPr>
          </a:p>
        </p:txBody>
      </p:sp>
      <p:sp>
        <p:nvSpPr>
          <p:cNvPr id="96" name="Google Shape;96;p73"/>
          <p:cNvSpPr txBox="1"/>
          <p:nvPr/>
        </p:nvSpPr>
        <p:spPr>
          <a:xfrm>
            <a:off x="721229" y="4450324"/>
            <a:ext cx="2717296" cy="138499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FREE </a:t>
            </a:r>
            <a:endParaRPr/>
          </a:p>
          <a:p>
            <a:pPr marL="0" marR="0" lvl="0" indent="0" algn="l" rtl="0">
              <a:spcBef>
                <a:spcPts val="0"/>
              </a:spcBef>
              <a:spcAft>
                <a:spcPts val="0"/>
              </a:spcAft>
              <a:buNone/>
            </a:pPr>
            <a:r>
              <a:rPr lang="en-US" sz="2800" b="1">
                <a:solidFill>
                  <a:schemeClr val="lt1"/>
                </a:solidFill>
                <a:latin typeface="Arial"/>
                <a:ea typeface="Arial"/>
                <a:cs typeface="Arial"/>
                <a:sym typeface="Arial"/>
              </a:rPr>
              <a:t>PPT TEMPLATES</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s slide layout">
  <p:cSld name="Contents slide layout">
    <p:spTree>
      <p:nvGrpSpPr>
        <p:cNvPr id="1" name="Shape 97"/>
        <p:cNvGrpSpPr/>
        <p:nvPr/>
      </p:nvGrpSpPr>
      <p:grpSpPr>
        <a:xfrm>
          <a:off x="0" y="0"/>
          <a:ext cx="0" cy="0"/>
          <a:chOff x="0" y="0"/>
          <a:chExt cx="0" cy="0"/>
        </a:xfrm>
      </p:grpSpPr>
      <p:sp>
        <p:nvSpPr>
          <p:cNvPr id="98" name="Google Shape;98;p74"/>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4_Contents slide layout">
  <p:cSld name="24_Contents slide layout">
    <p:spTree>
      <p:nvGrpSpPr>
        <p:cNvPr id="1" name="Shape 99"/>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Contents slide layout">
  <p:cSld name="1_Contents slide layout">
    <p:spTree>
      <p:nvGrpSpPr>
        <p:cNvPr id="1" name="Shape 100"/>
        <p:cNvGrpSpPr/>
        <p:nvPr/>
      </p:nvGrpSpPr>
      <p:grpSpPr>
        <a:xfrm>
          <a:off x="0" y="0"/>
          <a:ext cx="0" cy="0"/>
          <a:chOff x="0" y="0"/>
          <a:chExt cx="0" cy="0"/>
        </a:xfrm>
      </p:grpSpPr>
      <p:sp>
        <p:nvSpPr>
          <p:cNvPr id="101" name="Google Shape;101;p76"/>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62626"/>
              </a:buClr>
              <a:buSzPts val="5400"/>
              <a:buFont typeface="Arial"/>
              <a:buNone/>
              <a:defRPr sz="5400" b="0" i="0" u="none" strike="noStrike" cap="none">
                <a:solidFill>
                  <a:srgbClr val="26262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02" name="Google Shape;102;p76"/>
          <p:cNvPicPr preferRelativeResize="0"/>
          <p:nvPr/>
        </p:nvPicPr>
        <p:blipFill rotWithShape="1">
          <a:blip r:embed="rId2">
            <a:alphaModFix/>
          </a:blip>
          <a:srcRect/>
          <a:stretch/>
        </p:blipFill>
        <p:spPr>
          <a:xfrm>
            <a:off x="4631224" y="-1081853"/>
            <a:ext cx="2957805" cy="86489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Contents slide layout">
  <p:cSld name="2_Contents slide layout">
    <p:spTree>
      <p:nvGrpSpPr>
        <p:cNvPr id="1" name="Shape 103"/>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Agenda slide layout">
  <p:cSld name="3_Agenda slide layout">
    <p:bg>
      <p:bgPr>
        <a:blipFill>
          <a:blip r:embed="rId2">
            <a:alphaModFix/>
          </a:blip>
          <a:stretch>
            <a:fillRect/>
          </a:stretch>
        </a:blipFill>
        <a:effectLst/>
      </p:bgPr>
    </p:bg>
    <p:spTree>
      <p:nvGrpSpPr>
        <p:cNvPr id="1" name="Shape 104"/>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6_Contents slide layout">
  <p:cSld name="6_Contents slide layout">
    <p:bg>
      <p:bgPr>
        <a:blipFill>
          <a:blip r:embed="rId2">
            <a:alphaModFix/>
          </a:blip>
          <a:stretch>
            <a:fillRect/>
          </a:stretch>
        </a:blipFill>
        <a:effectLst/>
      </p:bgPr>
    </p:bg>
    <p:spTree>
      <p:nvGrpSpPr>
        <p:cNvPr id="1" name="Shape 105"/>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0_Contents slide layout">
  <p:cSld name="10_Contents slide layout">
    <p:bg>
      <p:bgPr>
        <a:blipFill>
          <a:blip r:embed="rId2">
            <a:alphaModFix/>
          </a:blip>
          <a:stretch>
            <a:fillRect/>
          </a:stretch>
        </a:blipFill>
        <a:effectLst/>
      </p:bgPr>
    </p:bg>
    <p:spTree>
      <p:nvGrpSpPr>
        <p:cNvPr id="1" name="Shape 10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Contents slide layout">
  <p:cSld name="7_Contents slide layout">
    <p:spTree>
      <p:nvGrpSpPr>
        <p:cNvPr id="1" name="Shape 16"/>
        <p:cNvGrpSpPr/>
        <p:nvPr/>
      </p:nvGrpSpPr>
      <p:grpSpPr>
        <a:xfrm>
          <a:off x="0" y="0"/>
          <a:ext cx="0" cy="0"/>
          <a:chOff x="0" y="0"/>
          <a:chExt cx="0" cy="0"/>
        </a:xfrm>
      </p:grpSpPr>
      <p:sp>
        <p:nvSpPr>
          <p:cNvPr id="17" name="Google Shape;17;p54"/>
          <p:cNvSpPr/>
          <p:nvPr/>
        </p:nvSpPr>
        <p:spPr>
          <a:xfrm rot="10800000">
            <a:off x="-3175" y="0"/>
            <a:ext cx="12192000" cy="6858000"/>
          </a:xfrm>
          <a:custGeom>
            <a:avLst/>
            <a:gdLst/>
            <a:ahLst/>
            <a:cxnLst/>
            <a:rect l="l" t="t" r="r" b="b"/>
            <a:pathLst>
              <a:path w="3840" h="2160" extrusionOk="0">
                <a:moveTo>
                  <a:pt x="775" y="2160"/>
                </a:moveTo>
                <a:cubicBezTo>
                  <a:pt x="3065" y="2160"/>
                  <a:pt x="3065" y="2160"/>
                  <a:pt x="3065" y="2160"/>
                </a:cubicBezTo>
                <a:cubicBezTo>
                  <a:pt x="3144" y="2002"/>
                  <a:pt x="3461" y="1884"/>
                  <a:pt x="3840" y="1884"/>
                </a:cubicBezTo>
                <a:cubicBezTo>
                  <a:pt x="3840" y="0"/>
                  <a:pt x="3840" y="0"/>
                  <a:pt x="3840" y="0"/>
                </a:cubicBezTo>
                <a:cubicBezTo>
                  <a:pt x="0" y="0"/>
                  <a:pt x="0" y="0"/>
                  <a:pt x="0" y="0"/>
                </a:cubicBezTo>
                <a:cubicBezTo>
                  <a:pt x="0" y="1884"/>
                  <a:pt x="0" y="1884"/>
                  <a:pt x="0" y="1884"/>
                </a:cubicBezTo>
                <a:cubicBezTo>
                  <a:pt x="379" y="1884"/>
                  <a:pt x="696" y="2002"/>
                  <a:pt x="775" y="2160"/>
                </a:cubicBezTo>
                <a:close/>
              </a:path>
            </a:pathLst>
          </a:custGeom>
          <a:solidFill>
            <a:srgbClr val="1C1C1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18;p54"/>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2_Contents slide layout">
  <p:cSld name="12_Contents slide layout">
    <p:bg>
      <p:bgPr>
        <a:blipFill>
          <a:blip r:embed="rId2">
            <a:alphaModFix/>
          </a:blip>
          <a:stretch>
            <a:fillRect/>
          </a:stretch>
        </a:blipFill>
        <a:effectLst/>
      </p:bgPr>
    </p:bg>
    <p:spTree>
      <p:nvGrpSpPr>
        <p:cNvPr id="1" name="Shape 107"/>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4_Contents slide layout">
  <p:cSld name="14_Contents slide layout">
    <p:bg>
      <p:bgPr>
        <a:blipFill>
          <a:blip r:embed="rId2">
            <a:alphaModFix/>
          </a:blip>
          <a:stretch>
            <a:fillRect/>
          </a:stretch>
        </a:blipFill>
        <a:effectLst/>
      </p:bgPr>
    </p:bg>
    <p:spTree>
      <p:nvGrpSpPr>
        <p:cNvPr id="1" name="Shape 108"/>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6_Contents slide layout">
  <p:cSld name="16_Contents slide layout">
    <p:bg>
      <p:bgPr>
        <a:blipFill>
          <a:blip r:embed="rId2">
            <a:alphaModFix/>
          </a:blip>
          <a:stretch>
            <a:fillRect/>
          </a:stretch>
        </a:blipFill>
        <a:effectLst/>
      </p:bgPr>
    </p:bg>
    <p:spTree>
      <p:nvGrpSpPr>
        <p:cNvPr id="1" name="Shape 109"/>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7_Contents slide layout">
  <p:cSld name="17_Contents slide layout">
    <p:bg>
      <p:bgPr>
        <a:blipFill>
          <a:blip r:embed="rId2">
            <a:alphaModFix/>
          </a:blip>
          <a:stretch>
            <a:fillRect/>
          </a:stretch>
        </a:blipFill>
        <a:effectLst/>
      </p:bgPr>
    </p:bg>
    <p:spTree>
      <p:nvGrpSpPr>
        <p:cNvPr id="1" name="Shape 110"/>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Break Slide layout">
  <p:cSld name="Section Break Slide layout">
    <p:bg>
      <p:bgPr>
        <a:blipFill>
          <a:blip r:embed="rId2">
            <a:alphaModFix/>
          </a:blip>
          <a:stretch>
            <a:fillRect/>
          </a:stretch>
        </a:blipFill>
        <a:effectLst/>
      </p:bgPr>
    </p:bg>
    <p:spTree>
      <p:nvGrpSpPr>
        <p:cNvPr id="1" name="Shape 11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9_Contents slide layout">
  <p:cSld name="19_Contents slide layout">
    <p:spTree>
      <p:nvGrpSpPr>
        <p:cNvPr id="1" name="Shape 19"/>
        <p:cNvGrpSpPr/>
        <p:nvPr/>
      </p:nvGrpSpPr>
      <p:grpSpPr>
        <a:xfrm>
          <a:off x="0" y="0"/>
          <a:ext cx="0" cy="0"/>
          <a:chOff x="0" y="0"/>
          <a:chExt cx="0" cy="0"/>
        </a:xfrm>
      </p:grpSpPr>
      <p:grpSp>
        <p:nvGrpSpPr>
          <p:cNvPr id="20" name="Google Shape;20;p55"/>
          <p:cNvGrpSpPr/>
          <p:nvPr/>
        </p:nvGrpSpPr>
        <p:grpSpPr>
          <a:xfrm>
            <a:off x="0" y="0"/>
            <a:ext cx="12191999" cy="6858000"/>
            <a:chOff x="1687513" y="1455738"/>
            <a:chExt cx="8850312" cy="4975226"/>
          </a:xfrm>
        </p:grpSpPr>
        <p:sp>
          <p:nvSpPr>
            <p:cNvPr id="21" name="Google Shape;21;p55"/>
            <p:cNvSpPr/>
            <p:nvPr/>
          </p:nvSpPr>
          <p:spPr>
            <a:xfrm>
              <a:off x="1687513" y="1455738"/>
              <a:ext cx="1874838" cy="871538"/>
            </a:xfrm>
            <a:custGeom>
              <a:avLst/>
              <a:gdLst/>
              <a:ahLst/>
              <a:cxnLst/>
              <a:rect l="l" t="t" r="r" b="b"/>
              <a:pathLst>
                <a:path w="814" h="378" extrusionOk="0">
                  <a:moveTo>
                    <a:pt x="814" y="25"/>
                  </a:moveTo>
                  <a:cubicBezTo>
                    <a:pt x="814" y="17"/>
                    <a:pt x="813" y="8"/>
                    <a:pt x="811" y="0"/>
                  </a:cubicBezTo>
                  <a:cubicBezTo>
                    <a:pt x="0" y="0"/>
                    <a:pt x="0" y="0"/>
                    <a:pt x="0" y="0"/>
                  </a:cubicBezTo>
                  <a:cubicBezTo>
                    <a:pt x="0" y="378"/>
                    <a:pt x="0" y="378"/>
                    <a:pt x="0" y="378"/>
                  </a:cubicBezTo>
                  <a:cubicBezTo>
                    <a:pt x="7" y="378"/>
                    <a:pt x="13" y="378"/>
                    <a:pt x="20" y="378"/>
                  </a:cubicBezTo>
                  <a:cubicBezTo>
                    <a:pt x="458" y="378"/>
                    <a:pt x="814" y="220"/>
                    <a:pt x="814" y="25"/>
                  </a:cubicBezTo>
                  <a:close/>
                </a:path>
              </a:pathLst>
            </a:custGeom>
            <a:solidFill>
              <a:srgbClr val="1C1C1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 name="Google Shape;22;p55"/>
            <p:cNvSpPr/>
            <p:nvPr/>
          </p:nvSpPr>
          <p:spPr>
            <a:xfrm>
              <a:off x="8702675" y="1455738"/>
              <a:ext cx="1835150" cy="812800"/>
            </a:xfrm>
            <a:custGeom>
              <a:avLst/>
              <a:gdLst/>
              <a:ahLst/>
              <a:cxnLst/>
              <a:rect l="l" t="t" r="r" b="b"/>
              <a:pathLst>
                <a:path w="797" h="353" extrusionOk="0">
                  <a:moveTo>
                    <a:pt x="794" y="353"/>
                  </a:moveTo>
                  <a:cubicBezTo>
                    <a:pt x="795" y="353"/>
                    <a:pt x="796" y="353"/>
                    <a:pt x="797" y="353"/>
                  </a:cubicBezTo>
                  <a:cubicBezTo>
                    <a:pt x="797" y="0"/>
                    <a:pt x="797" y="0"/>
                    <a:pt x="797" y="0"/>
                  </a:cubicBezTo>
                  <a:cubicBezTo>
                    <a:pt x="0" y="0"/>
                    <a:pt x="0" y="0"/>
                    <a:pt x="0" y="0"/>
                  </a:cubicBezTo>
                  <a:cubicBezTo>
                    <a:pt x="0" y="195"/>
                    <a:pt x="356" y="353"/>
                    <a:pt x="794" y="353"/>
                  </a:cubicBezTo>
                  <a:close/>
                </a:path>
              </a:pathLst>
            </a:custGeom>
            <a:solidFill>
              <a:srgbClr val="1C1C1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 name="Google Shape;23;p55"/>
            <p:cNvSpPr/>
            <p:nvPr/>
          </p:nvSpPr>
          <p:spPr>
            <a:xfrm>
              <a:off x="8702675" y="5619751"/>
              <a:ext cx="1835150" cy="811213"/>
            </a:xfrm>
            <a:custGeom>
              <a:avLst/>
              <a:gdLst/>
              <a:ahLst/>
              <a:cxnLst/>
              <a:rect l="l" t="t" r="r" b="b"/>
              <a:pathLst>
                <a:path w="797" h="352" extrusionOk="0">
                  <a:moveTo>
                    <a:pt x="797" y="0"/>
                  </a:moveTo>
                  <a:cubicBezTo>
                    <a:pt x="796" y="0"/>
                    <a:pt x="795" y="0"/>
                    <a:pt x="794" y="0"/>
                  </a:cubicBezTo>
                  <a:cubicBezTo>
                    <a:pt x="356" y="0"/>
                    <a:pt x="0" y="157"/>
                    <a:pt x="0" y="352"/>
                  </a:cubicBezTo>
                  <a:cubicBezTo>
                    <a:pt x="797" y="352"/>
                    <a:pt x="797" y="352"/>
                    <a:pt x="797" y="352"/>
                  </a:cubicBezTo>
                  <a:lnTo>
                    <a:pt x="797" y="0"/>
                  </a:lnTo>
                  <a:close/>
                </a:path>
              </a:pathLst>
            </a:custGeom>
            <a:solidFill>
              <a:srgbClr val="1C1C1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 name="Google Shape;24;p55"/>
            <p:cNvSpPr/>
            <p:nvPr/>
          </p:nvSpPr>
          <p:spPr>
            <a:xfrm>
              <a:off x="1687513" y="5619751"/>
              <a:ext cx="1828800" cy="811213"/>
            </a:xfrm>
            <a:custGeom>
              <a:avLst/>
              <a:gdLst/>
              <a:ahLst/>
              <a:cxnLst/>
              <a:rect l="l" t="t" r="r" b="b"/>
              <a:pathLst>
                <a:path w="794" h="352" extrusionOk="0">
                  <a:moveTo>
                    <a:pt x="0" y="0"/>
                  </a:moveTo>
                  <a:cubicBezTo>
                    <a:pt x="0" y="352"/>
                    <a:pt x="0" y="352"/>
                    <a:pt x="0" y="352"/>
                  </a:cubicBezTo>
                  <a:cubicBezTo>
                    <a:pt x="794" y="352"/>
                    <a:pt x="794" y="352"/>
                    <a:pt x="794" y="352"/>
                  </a:cubicBezTo>
                  <a:cubicBezTo>
                    <a:pt x="794" y="157"/>
                    <a:pt x="439" y="0"/>
                    <a:pt x="0" y="0"/>
                  </a:cubicBezTo>
                  <a:close/>
                </a:path>
              </a:pathLst>
            </a:custGeom>
            <a:solidFill>
              <a:srgbClr val="1C1C1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5" name="Google Shape;25;p55"/>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47346C"/>
              </a:buClr>
              <a:buSzPts val="5400"/>
              <a:buFont typeface="Arial"/>
              <a:buNone/>
              <a:defRPr sz="5400" b="0" i="0" u="none" strike="noStrike" cap="none">
                <a:solidFill>
                  <a:srgbClr val="47346C"/>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aam slide layout">
  <p:cSld name="4_Taam slide layout">
    <p:spTree>
      <p:nvGrpSpPr>
        <p:cNvPr id="1" name="Shape 26"/>
        <p:cNvGrpSpPr/>
        <p:nvPr/>
      </p:nvGrpSpPr>
      <p:grpSpPr>
        <a:xfrm>
          <a:off x="0" y="0"/>
          <a:ext cx="0" cy="0"/>
          <a:chOff x="0" y="0"/>
          <a:chExt cx="0" cy="0"/>
        </a:xfrm>
      </p:grpSpPr>
      <p:sp>
        <p:nvSpPr>
          <p:cNvPr id="27" name="Google Shape;27;p56"/>
          <p:cNvSpPr>
            <a:spLocks noGrp="1"/>
          </p:cNvSpPr>
          <p:nvPr>
            <p:ph type="pic" idx="2"/>
          </p:nvPr>
        </p:nvSpPr>
        <p:spPr>
          <a:xfrm>
            <a:off x="280706" y="264574"/>
            <a:ext cx="11617291" cy="2908895"/>
          </a:xfrm>
          <a:prstGeom prst="rect">
            <a:avLst/>
          </a:prstGeom>
          <a:solidFill>
            <a:srgbClr val="F2F2F2"/>
          </a:solidFill>
          <a:ln>
            <a:noFill/>
          </a:ln>
        </p:spPr>
      </p:sp>
      <p:sp>
        <p:nvSpPr>
          <p:cNvPr id="28" name="Google Shape;28;p56"/>
          <p:cNvSpPr>
            <a:spLocks noGrp="1"/>
          </p:cNvSpPr>
          <p:nvPr>
            <p:ph type="pic" idx="3"/>
          </p:nvPr>
        </p:nvSpPr>
        <p:spPr>
          <a:xfrm>
            <a:off x="858527" y="2564904"/>
            <a:ext cx="2161509" cy="2160240"/>
          </a:xfrm>
          <a:prstGeom prst="rect">
            <a:avLst/>
          </a:prstGeom>
          <a:solidFill>
            <a:srgbClr val="F2F2F2"/>
          </a:solidFill>
          <a:ln w="127000" cap="flat" cmpd="sng">
            <a:solidFill>
              <a:schemeClr val="lt1"/>
            </a:solidFill>
            <a:prstDash val="solid"/>
            <a:round/>
            <a:headEnd type="none" w="sm" len="sm"/>
            <a:tailEnd type="none" w="sm" len="sm"/>
          </a:ln>
        </p:spPr>
      </p:sp>
      <p:sp>
        <p:nvSpPr>
          <p:cNvPr id="29" name="Google Shape;29;p56"/>
          <p:cNvSpPr>
            <a:spLocks noGrp="1"/>
          </p:cNvSpPr>
          <p:nvPr>
            <p:ph type="pic" idx="4"/>
          </p:nvPr>
        </p:nvSpPr>
        <p:spPr>
          <a:xfrm>
            <a:off x="3628466" y="2564904"/>
            <a:ext cx="2161509" cy="2160240"/>
          </a:xfrm>
          <a:prstGeom prst="rect">
            <a:avLst/>
          </a:prstGeom>
          <a:solidFill>
            <a:srgbClr val="F2F2F2"/>
          </a:solidFill>
          <a:ln w="127000" cap="flat" cmpd="sng">
            <a:solidFill>
              <a:schemeClr val="lt1"/>
            </a:solidFill>
            <a:prstDash val="solid"/>
            <a:round/>
            <a:headEnd type="none" w="sm" len="sm"/>
            <a:tailEnd type="none" w="sm" len="sm"/>
          </a:ln>
        </p:spPr>
      </p:sp>
      <p:sp>
        <p:nvSpPr>
          <p:cNvPr id="30" name="Google Shape;30;p56"/>
          <p:cNvSpPr>
            <a:spLocks noGrp="1"/>
          </p:cNvSpPr>
          <p:nvPr>
            <p:ph type="pic" idx="5"/>
          </p:nvPr>
        </p:nvSpPr>
        <p:spPr>
          <a:xfrm>
            <a:off x="6398405" y="2564904"/>
            <a:ext cx="2161509" cy="2160240"/>
          </a:xfrm>
          <a:prstGeom prst="rect">
            <a:avLst/>
          </a:prstGeom>
          <a:solidFill>
            <a:srgbClr val="F2F2F2"/>
          </a:solidFill>
          <a:ln w="127000" cap="flat" cmpd="sng">
            <a:solidFill>
              <a:schemeClr val="lt1"/>
            </a:solidFill>
            <a:prstDash val="solid"/>
            <a:round/>
            <a:headEnd type="none" w="sm" len="sm"/>
            <a:tailEnd type="none" w="sm" len="sm"/>
          </a:ln>
        </p:spPr>
      </p:sp>
      <p:sp>
        <p:nvSpPr>
          <p:cNvPr id="31" name="Google Shape;31;p56"/>
          <p:cNvSpPr>
            <a:spLocks noGrp="1"/>
          </p:cNvSpPr>
          <p:nvPr>
            <p:ph type="pic" idx="6"/>
          </p:nvPr>
        </p:nvSpPr>
        <p:spPr>
          <a:xfrm>
            <a:off x="9168343" y="2564904"/>
            <a:ext cx="2161509" cy="2160240"/>
          </a:xfrm>
          <a:prstGeom prst="rect">
            <a:avLst/>
          </a:prstGeom>
          <a:solidFill>
            <a:srgbClr val="F2F2F2"/>
          </a:solidFill>
          <a:ln w="127000" cap="flat" cmpd="sng">
            <a:solidFill>
              <a:schemeClr val="lt1"/>
            </a:solidFill>
            <a:prstDash val="solid"/>
            <a:round/>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3_Contents slide layout">
  <p:cSld name="13_Contents slide layout">
    <p:spTree>
      <p:nvGrpSpPr>
        <p:cNvPr id="1" name="Shape 32"/>
        <p:cNvGrpSpPr/>
        <p:nvPr/>
      </p:nvGrpSpPr>
      <p:grpSpPr>
        <a:xfrm>
          <a:off x="0" y="0"/>
          <a:ext cx="0" cy="0"/>
          <a:chOff x="0" y="0"/>
          <a:chExt cx="0" cy="0"/>
        </a:xfrm>
      </p:grpSpPr>
      <p:grpSp>
        <p:nvGrpSpPr>
          <p:cNvPr id="33" name="Google Shape;33;p57"/>
          <p:cNvGrpSpPr/>
          <p:nvPr/>
        </p:nvGrpSpPr>
        <p:grpSpPr>
          <a:xfrm>
            <a:off x="0" y="0"/>
            <a:ext cx="12191999" cy="6858000"/>
            <a:chOff x="1687513" y="1455738"/>
            <a:chExt cx="8850312" cy="4975226"/>
          </a:xfrm>
        </p:grpSpPr>
        <p:sp>
          <p:nvSpPr>
            <p:cNvPr id="34" name="Google Shape;34;p57"/>
            <p:cNvSpPr/>
            <p:nvPr/>
          </p:nvSpPr>
          <p:spPr>
            <a:xfrm>
              <a:off x="1687513" y="1455738"/>
              <a:ext cx="1874838" cy="871538"/>
            </a:xfrm>
            <a:custGeom>
              <a:avLst/>
              <a:gdLst/>
              <a:ahLst/>
              <a:cxnLst/>
              <a:rect l="l" t="t" r="r" b="b"/>
              <a:pathLst>
                <a:path w="814" h="378" extrusionOk="0">
                  <a:moveTo>
                    <a:pt x="814" y="25"/>
                  </a:moveTo>
                  <a:cubicBezTo>
                    <a:pt x="814" y="17"/>
                    <a:pt x="813" y="8"/>
                    <a:pt x="811" y="0"/>
                  </a:cubicBezTo>
                  <a:cubicBezTo>
                    <a:pt x="0" y="0"/>
                    <a:pt x="0" y="0"/>
                    <a:pt x="0" y="0"/>
                  </a:cubicBezTo>
                  <a:cubicBezTo>
                    <a:pt x="0" y="378"/>
                    <a:pt x="0" y="378"/>
                    <a:pt x="0" y="378"/>
                  </a:cubicBezTo>
                  <a:cubicBezTo>
                    <a:pt x="7" y="378"/>
                    <a:pt x="13" y="378"/>
                    <a:pt x="20" y="378"/>
                  </a:cubicBezTo>
                  <a:cubicBezTo>
                    <a:pt x="458" y="378"/>
                    <a:pt x="814" y="220"/>
                    <a:pt x="814" y="25"/>
                  </a:cubicBezTo>
                  <a:close/>
                </a:path>
              </a:pathLst>
            </a:custGeom>
            <a:solidFill>
              <a:srgbClr val="47346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35;p57"/>
            <p:cNvSpPr/>
            <p:nvPr/>
          </p:nvSpPr>
          <p:spPr>
            <a:xfrm>
              <a:off x="8702675" y="1455738"/>
              <a:ext cx="1835150" cy="812800"/>
            </a:xfrm>
            <a:custGeom>
              <a:avLst/>
              <a:gdLst/>
              <a:ahLst/>
              <a:cxnLst/>
              <a:rect l="l" t="t" r="r" b="b"/>
              <a:pathLst>
                <a:path w="797" h="353" extrusionOk="0">
                  <a:moveTo>
                    <a:pt x="794" y="353"/>
                  </a:moveTo>
                  <a:cubicBezTo>
                    <a:pt x="795" y="353"/>
                    <a:pt x="796" y="353"/>
                    <a:pt x="797" y="353"/>
                  </a:cubicBezTo>
                  <a:cubicBezTo>
                    <a:pt x="797" y="0"/>
                    <a:pt x="797" y="0"/>
                    <a:pt x="797" y="0"/>
                  </a:cubicBezTo>
                  <a:cubicBezTo>
                    <a:pt x="0" y="0"/>
                    <a:pt x="0" y="0"/>
                    <a:pt x="0" y="0"/>
                  </a:cubicBezTo>
                  <a:cubicBezTo>
                    <a:pt x="0" y="195"/>
                    <a:pt x="356" y="353"/>
                    <a:pt x="794" y="353"/>
                  </a:cubicBezTo>
                  <a:close/>
                </a:path>
              </a:pathLst>
            </a:custGeom>
            <a:solidFill>
              <a:srgbClr val="47346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 name="Google Shape;36;p57"/>
            <p:cNvSpPr/>
            <p:nvPr/>
          </p:nvSpPr>
          <p:spPr>
            <a:xfrm>
              <a:off x="8702675" y="5619751"/>
              <a:ext cx="1835150" cy="811213"/>
            </a:xfrm>
            <a:custGeom>
              <a:avLst/>
              <a:gdLst/>
              <a:ahLst/>
              <a:cxnLst/>
              <a:rect l="l" t="t" r="r" b="b"/>
              <a:pathLst>
                <a:path w="797" h="352" extrusionOk="0">
                  <a:moveTo>
                    <a:pt x="797" y="0"/>
                  </a:moveTo>
                  <a:cubicBezTo>
                    <a:pt x="796" y="0"/>
                    <a:pt x="795" y="0"/>
                    <a:pt x="794" y="0"/>
                  </a:cubicBezTo>
                  <a:cubicBezTo>
                    <a:pt x="356" y="0"/>
                    <a:pt x="0" y="157"/>
                    <a:pt x="0" y="352"/>
                  </a:cubicBezTo>
                  <a:cubicBezTo>
                    <a:pt x="797" y="352"/>
                    <a:pt x="797" y="352"/>
                    <a:pt x="797" y="352"/>
                  </a:cubicBezTo>
                  <a:lnTo>
                    <a:pt x="797" y="0"/>
                  </a:lnTo>
                  <a:close/>
                </a:path>
              </a:pathLst>
            </a:custGeom>
            <a:solidFill>
              <a:srgbClr val="47346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 name="Google Shape;37;p57"/>
            <p:cNvSpPr/>
            <p:nvPr/>
          </p:nvSpPr>
          <p:spPr>
            <a:xfrm>
              <a:off x="1687513" y="5619751"/>
              <a:ext cx="1828800" cy="811213"/>
            </a:xfrm>
            <a:custGeom>
              <a:avLst/>
              <a:gdLst/>
              <a:ahLst/>
              <a:cxnLst/>
              <a:rect l="l" t="t" r="r" b="b"/>
              <a:pathLst>
                <a:path w="794" h="352" extrusionOk="0">
                  <a:moveTo>
                    <a:pt x="0" y="0"/>
                  </a:moveTo>
                  <a:cubicBezTo>
                    <a:pt x="0" y="352"/>
                    <a:pt x="0" y="352"/>
                    <a:pt x="0" y="352"/>
                  </a:cubicBezTo>
                  <a:cubicBezTo>
                    <a:pt x="794" y="352"/>
                    <a:pt x="794" y="352"/>
                    <a:pt x="794" y="352"/>
                  </a:cubicBezTo>
                  <a:cubicBezTo>
                    <a:pt x="794" y="157"/>
                    <a:pt x="439" y="0"/>
                    <a:pt x="0" y="0"/>
                  </a:cubicBezTo>
                  <a:close/>
                </a:path>
              </a:pathLst>
            </a:custGeom>
            <a:solidFill>
              <a:srgbClr val="47346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8" name="Google Shape;38;p57"/>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E9495D"/>
              </a:buClr>
              <a:buSzPts val="5400"/>
              <a:buFont typeface="Arial"/>
              <a:buNone/>
              <a:defRPr sz="5400" b="0" i="0" u="none" strike="noStrike" cap="none">
                <a:solidFill>
                  <a:srgbClr val="E9495D"/>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0_Contents slide layout">
  <p:cSld name="20_Contents slide layout">
    <p:spTree>
      <p:nvGrpSpPr>
        <p:cNvPr id="1" name="Shape 39"/>
        <p:cNvGrpSpPr/>
        <p:nvPr/>
      </p:nvGrpSpPr>
      <p:grpSpPr>
        <a:xfrm>
          <a:off x="0" y="0"/>
          <a:ext cx="0" cy="0"/>
          <a:chOff x="0" y="0"/>
          <a:chExt cx="0" cy="0"/>
        </a:xfrm>
      </p:grpSpPr>
      <p:sp>
        <p:nvSpPr>
          <p:cNvPr id="40" name="Google Shape;40;p58"/>
          <p:cNvSpPr/>
          <p:nvPr/>
        </p:nvSpPr>
        <p:spPr>
          <a:xfrm>
            <a:off x="0" y="0"/>
            <a:ext cx="2582737" cy="1201354"/>
          </a:xfrm>
          <a:custGeom>
            <a:avLst/>
            <a:gdLst/>
            <a:ahLst/>
            <a:cxnLst/>
            <a:rect l="l" t="t" r="r" b="b"/>
            <a:pathLst>
              <a:path w="814" h="378" extrusionOk="0">
                <a:moveTo>
                  <a:pt x="814" y="25"/>
                </a:moveTo>
                <a:cubicBezTo>
                  <a:pt x="814" y="17"/>
                  <a:pt x="813" y="8"/>
                  <a:pt x="811" y="0"/>
                </a:cubicBezTo>
                <a:cubicBezTo>
                  <a:pt x="0" y="0"/>
                  <a:pt x="0" y="0"/>
                  <a:pt x="0" y="0"/>
                </a:cubicBezTo>
                <a:cubicBezTo>
                  <a:pt x="0" y="378"/>
                  <a:pt x="0" y="378"/>
                  <a:pt x="0" y="378"/>
                </a:cubicBezTo>
                <a:cubicBezTo>
                  <a:pt x="7" y="378"/>
                  <a:pt x="13" y="378"/>
                  <a:pt x="20" y="378"/>
                </a:cubicBezTo>
                <a:cubicBezTo>
                  <a:pt x="458" y="378"/>
                  <a:pt x="814" y="220"/>
                  <a:pt x="814" y="25"/>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 name="Google Shape;41;p58"/>
          <p:cNvSpPr/>
          <p:nvPr/>
        </p:nvSpPr>
        <p:spPr>
          <a:xfrm>
            <a:off x="9663937" y="5739800"/>
            <a:ext cx="2528063" cy="1118200"/>
          </a:xfrm>
          <a:custGeom>
            <a:avLst/>
            <a:gdLst/>
            <a:ahLst/>
            <a:cxnLst/>
            <a:rect l="l" t="t" r="r" b="b"/>
            <a:pathLst>
              <a:path w="797" h="352" extrusionOk="0">
                <a:moveTo>
                  <a:pt x="797" y="0"/>
                </a:moveTo>
                <a:cubicBezTo>
                  <a:pt x="796" y="0"/>
                  <a:pt x="795" y="0"/>
                  <a:pt x="794" y="0"/>
                </a:cubicBezTo>
                <a:cubicBezTo>
                  <a:pt x="356" y="0"/>
                  <a:pt x="0" y="157"/>
                  <a:pt x="0" y="352"/>
                </a:cubicBezTo>
                <a:cubicBezTo>
                  <a:pt x="797" y="352"/>
                  <a:pt x="797" y="352"/>
                  <a:pt x="797" y="352"/>
                </a:cubicBezTo>
                <a:lnTo>
                  <a:pt x="797" y="0"/>
                </a:ln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 name="Google Shape;42;p58"/>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47346C"/>
              </a:buClr>
              <a:buSzPts val="5400"/>
              <a:buFont typeface="Arial"/>
              <a:buNone/>
              <a:defRPr sz="5400" b="0" i="0" u="none" strike="noStrike" cap="none">
                <a:solidFill>
                  <a:srgbClr val="47346C"/>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Contents slide layout">
  <p:cSld name="5_Contents slide layout">
    <p:spTree>
      <p:nvGrpSpPr>
        <p:cNvPr id="1" name="Shape 43"/>
        <p:cNvGrpSpPr/>
        <p:nvPr/>
      </p:nvGrpSpPr>
      <p:grpSpPr>
        <a:xfrm>
          <a:off x="0" y="0"/>
          <a:ext cx="0" cy="0"/>
          <a:chOff x="0" y="0"/>
          <a:chExt cx="0" cy="0"/>
        </a:xfrm>
      </p:grpSpPr>
      <p:sp>
        <p:nvSpPr>
          <p:cNvPr id="44" name="Google Shape;44;p59"/>
          <p:cNvSpPr/>
          <p:nvPr/>
        </p:nvSpPr>
        <p:spPr>
          <a:xfrm>
            <a:off x="3743865" y="0"/>
            <a:ext cx="8448136"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 name="Google Shape;45;p59"/>
          <p:cNvSpPr/>
          <p:nvPr/>
        </p:nvSpPr>
        <p:spPr>
          <a:xfrm>
            <a:off x="1630392" y="836762"/>
            <a:ext cx="5796951" cy="5184476"/>
          </a:xfrm>
          <a:prstGeom prst="rect">
            <a:avLst/>
          </a:pr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46" name="Google Shape;46;p59"/>
          <p:cNvSpPr>
            <a:spLocks noGrp="1"/>
          </p:cNvSpPr>
          <p:nvPr>
            <p:ph type="pic" idx="2"/>
          </p:nvPr>
        </p:nvSpPr>
        <p:spPr>
          <a:xfrm>
            <a:off x="-1" y="1308600"/>
            <a:ext cx="6918385" cy="4240800"/>
          </a:xfrm>
          <a:prstGeom prst="rect">
            <a:avLst/>
          </a:prstGeom>
          <a:solidFill>
            <a:srgbClr val="F2F2F2"/>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1_Contents slide layout">
  <p:cSld name="21_Contents slide layout">
    <p:spTree>
      <p:nvGrpSpPr>
        <p:cNvPr id="1" name="Shape 47"/>
        <p:cNvGrpSpPr/>
        <p:nvPr/>
      </p:nvGrpSpPr>
      <p:grpSpPr>
        <a:xfrm>
          <a:off x="0" y="0"/>
          <a:ext cx="0" cy="0"/>
          <a:chOff x="0" y="0"/>
          <a:chExt cx="0" cy="0"/>
        </a:xfrm>
      </p:grpSpPr>
      <p:sp>
        <p:nvSpPr>
          <p:cNvPr id="48" name="Google Shape;48;p60"/>
          <p:cNvSpPr/>
          <p:nvPr/>
        </p:nvSpPr>
        <p:spPr>
          <a:xfrm>
            <a:off x="0" y="0"/>
            <a:ext cx="2582737" cy="1201354"/>
          </a:xfrm>
          <a:custGeom>
            <a:avLst/>
            <a:gdLst/>
            <a:ahLst/>
            <a:cxnLst/>
            <a:rect l="l" t="t" r="r" b="b"/>
            <a:pathLst>
              <a:path w="814" h="378" extrusionOk="0">
                <a:moveTo>
                  <a:pt x="814" y="25"/>
                </a:moveTo>
                <a:cubicBezTo>
                  <a:pt x="814" y="17"/>
                  <a:pt x="813" y="8"/>
                  <a:pt x="811" y="0"/>
                </a:cubicBezTo>
                <a:cubicBezTo>
                  <a:pt x="0" y="0"/>
                  <a:pt x="0" y="0"/>
                  <a:pt x="0" y="0"/>
                </a:cubicBezTo>
                <a:cubicBezTo>
                  <a:pt x="0" y="378"/>
                  <a:pt x="0" y="378"/>
                  <a:pt x="0" y="378"/>
                </a:cubicBezTo>
                <a:cubicBezTo>
                  <a:pt x="7" y="378"/>
                  <a:pt x="13" y="378"/>
                  <a:pt x="20" y="378"/>
                </a:cubicBezTo>
                <a:cubicBezTo>
                  <a:pt x="458" y="378"/>
                  <a:pt x="814" y="220"/>
                  <a:pt x="814" y="25"/>
                </a:cubicBezTo>
                <a:close/>
              </a:path>
            </a:pathLst>
          </a:custGeom>
          <a:solidFill>
            <a:srgbClr val="47346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49;p60"/>
          <p:cNvSpPr/>
          <p:nvPr/>
        </p:nvSpPr>
        <p:spPr>
          <a:xfrm>
            <a:off x="9663937" y="5739800"/>
            <a:ext cx="2528063" cy="1118200"/>
          </a:xfrm>
          <a:custGeom>
            <a:avLst/>
            <a:gdLst/>
            <a:ahLst/>
            <a:cxnLst/>
            <a:rect l="l" t="t" r="r" b="b"/>
            <a:pathLst>
              <a:path w="797" h="352" extrusionOk="0">
                <a:moveTo>
                  <a:pt x="797" y="0"/>
                </a:moveTo>
                <a:cubicBezTo>
                  <a:pt x="796" y="0"/>
                  <a:pt x="795" y="0"/>
                  <a:pt x="794" y="0"/>
                </a:cubicBezTo>
                <a:cubicBezTo>
                  <a:pt x="356" y="0"/>
                  <a:pt x="0" y="157"/>
                  <a:pt x="0" y="352"/>
                </a:cubicBezTo>
                <a:cubicBezTo>
                  <a:pt x="797" y="352"/>
                  <a:pt x="797" y="352"/>
                  <a:pt x="797" y="352"/>
                </a:cubicBezTo>
                <a:lnTo>
                  <a:pt x="797" y="0"/>
                </a:lnTo>
                <a:close/>
              </a:path>
            </a:pathLst>
          </a:custGeom>
          <a:solidFill>
            <a:srgbClr val="47346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 name="Google Shape;50;p60"/>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E9495D"/>
              </a:buClr>
              <a:buSzPts val="5400"/>
              <a:buFont typeface="Arial"/>
              <a:buNone/>
              <a:defRPr sz="5400" b="0" i="0" u="none" strike="noStrike" cap="none">
                <a:solidFill>
                  <a:srgbClr val="E9495D"/>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s://plantillaspowerpoint.org/"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s://plantillaspowerpoint.org/" TargetMode="External"/><Relationship Id="rId2" Type="http://schemas.openxmlformats.org/officeDocument/2006/relationships/theme" Target="../theme/theme2.xml"/><Relationship Id="rId1" Type="http://schemas.openxmlformats.org/officeDocument/2006/relationships/slideLayout" Target="../slideLayouts/slideLayout3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TextBox 11"/>
          <p:cNvSpPr txBox="1"/>
          <p:nvPr userDrawn="1"/>
        </p:nvSpPr>
        <p:spPr>
          <a:xfrm rot="16200000">
            <a:off x="-2375975" y="2685673"/>
            <a:ext cx="4446020"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es-PE" sz="1200" b="1" baseline="0" dirty="0" smtClean="0">
                <a:solidFill>
                  <a:schemeClr val="bg1">
                    <a:lumMod val="65000"/>
                  </a:schemeClr>
                </a:solidFill>
                <a:hlinkClick r:id="rId35"/>
              </a:rPr>
              <a:t>plantillaspowerpoint.org</a:t>
            </a:r>
            <a:endParaRPr lang="en-US" sz="1200" dirty="0">
              <a:solidFill>
                <a:schemeClr val="bg1">
                  <a:lumMod val="65000"/>
                </a:schemeClr>
              </a:solidFill>
            </a:endParaRPr>
          </a:p>
        </p:txBody>
      </p:sp>
      <p:pic>
        <p:nvPicPr>
          <p:cNvPr id="3" name="Imagen 2"/>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rot="16200000">
            <a:off x="-794666" y="5497703"/>
            <a:ext cx="1245186" cy="344147"/>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2" name="TextBox 11"/>
          <p:cNvSpPr txBox="1"/>
          <p:nvPr userDrawn="1"/>
        </p:nvSpPr>
        <p:spPr>
          <a:xfrm rot="16200000">
            <a:off x="-2375975" y="2685673"/>
            <a:ext cx="4446020"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es-PE" sz="1200" b="1" baseline="0" dirty="0" smtClean="0">
                <a:solidFill>
                  <a:schemeClr val="bg1">
                    <a:lumMod val="65000"/>
                  </a:schemeClr>
                </a:solidFill>
                <a:hlinkClick r:id="rId3"/>
              </a:rPr>
              <a:t>plantillaspowerpoint.org</a:t>
            </a:r>
            <a:endParaRPr lang="en-US" sz="1200" dirty="0">
              <a:solidFill>
                <a:schemeClr val="bg1">
                  <a:lumMod val="65000"/>
                </a:schemeClr>
              </a:solidFill>
            </a:endParaRPr>
          </a:p>
        </p:txBody>
      </p:sp>
      <p:pic>
        <p:nvPicPr>
          <p:cNvPr id="3" name="Imagen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794666" y="5497703"/>
            <a:ext cx="1245186" cy="344147"/>
          </a:xfrm>
          <a:prstGeom prst="rect">
            <a:avLst/>
          </a:prstGeom>
        </p:spPr>
      </p:pic>
    </p:spTree>
  </p:cSld>
  <p:clrMap bg1="lt1" tx1="dk1" bg2="dk2" tx2="lt2" accent1="accent1" accent2="accent2" accent3="accent3" accent4="accent4" accent5="accent5" accent6="accent6" hlink="hlink" folHlink="folHlink"/>
  <p:sldLayoutIdLst>
    <p:sldLayoutId id="214748368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
          <p:cNvSpPr txBox="1"/>
          <p:nvPr/>
        </p:nvSpPr>
        <p:spPr>
          <a:xfrm>
            <a:off x="277331" y="2731014"/>
            <a:ext cx="5513867" cy="92333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5400">
                <a:solidFill>
                  <a:schemeClr val="lt1"/>
                </a:solidFill>
                <a:latin typeface="Arial"/>
                <a:ea typeface="Arial"/>
                <a:cs typeface="Arial"/>
                <a:sym typeface="Arial"/>
              </a:rPr>
              <a:t>Free Templates</a:t>
            </a:r>
            <a:endParaRPr sz="5400">
              <a:solidFill>
                <a:schemeClr val="lt1"/>
              </a:solidFill>
              <a:latin typeface="Arial"/>
              <a:ea typeface="Arial"/>
              <a:cs typeface="Arial"/>
              <a:sym typeface="Arial"/>
            </a:endParaRPr>
          </a:p>
        </p:txBody>
      </p:sp>
      <p:sp>
        <p:nvSpPr>
          <p:cNvPr id="118" name="Google Shape;118;p1"/>
          <p:cNvSpPr txBox="1"/>
          <p:nvPr/>
        </p:nvSpPr>
        <p:spPr>
          <a:xfrm>
            <a:off x="277331" y="868966"/>
            <a:ext cx="5852592" cy="186204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1500">
                <a:solidFill>
                  <a:schemeClr val="lt1"/>
                </a:solidFill>
                <a:latin typeface="Arial"/>
                <a:ea typeface="Arial"/>
                <a:cs typeface="Arial"/>
                <a:sym typeface="Arial"/>
              </a:rPr>
              <a:t>ETHICS</a:t>
            </a:r>
            <a:endParaRPr sz="11500">
              <a:solidFill>
                <a:schemeClr val="lt1"/>
              </a:solidFill>
              <a:latin typeface="Arial"/>
              <a:ea typeface="Arial"/>
              <a:cs typeface="Arial"/>
              <a:sym typeface="Arial"/>
            </a:endParaRPr>
          </a:p>
        </p:txBody>
      </p:sp>
      <p:pic>
        <p:nvPicPr>
          <p:cNvPr id="119" name="Google Shape;119;p1"/>
          <p:cNvPicPr preferRelativeResize="0"/>
          <p:nvPr/>
        </p:nvPicPr>
        <p:blipFill rotWithShape="1">
          <a:blip r:embed="rId3">
            <a:alphaModFix/>
          </a:blip>
          <a:srcRect/>
          <a:stretch/>
        </p:blipFill>
        <p:spPr>
          <a:xfrm>
            <a:off x="5692140" y="427829"/>
            <a:ext cx="6291705" cy="6453031"/>
          </a:xfrm>
          <a:prstGeom prst="rect">
            <a:avLst/>
          </a:prstGeom>
          <a:noFill/>
          <a:ln>
            <a:noFill/>
          </a:ln>
        </p:spPr>
      </p:pic>
      <p:pic>
        <p:nvPicPr>
          <p:cNvPr id="120" name="Google Shape;120;p1"/>
          <p:cNvPicPr preferRelativeResize="0"/>
          <p:nvPr/>
        </p:nvPicPr>
        <p:blipFill rotWithShape="1">
          <a:blip r:embed="rId4">
            <a:alphaModFix/>
          </a:blip>
          <a:srcRect/>
          <a:stretch/>
        </p:blipFill>
        <p:spPr>
          <a:xfrm>
            <a:off x="212926" y="4341450"/>
            <a:ext cx="6191319" cy="25603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0"/>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47346C"/>
              </a:buClr>
              <a:buSzPts val="5400"/>
              <a:buNone/>
            </a:pPr>
            <a:r>
              <a:rPr lang="en-US"/>
              <a:t>Infographic Style</a:t>
            </a:r>
            <a:endParaRPr/>
          </a:p>
        </p:txBody>
      </p:sp>
      <p:sp>
        <p:nvSpPr>
          <p:cNvPr id="373" name="Google Shape;373;p10"/>
          <p:cNvSpPr/>
          <p:nvPr/>
        </p:nvSpPr>
        <p:spPr>
          <a:xfrm>
            <a:off x="8985738" y="1286018"/>
            <a:ext cx="1868610" cy="540000"/>
          </a:xfrm>
          <a:prstGeom prst="rect">
            <a:avLst/>
          </a:prstGeom>
          <a:solidFill>
            <a:schemeClr val="accent4"/>
          </a:solid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Arial"/>
              <a:ea typeface="Arial"/>
              <a:cs typeface="Arial"/>
              <a:sym typeface="Arial"/>
            </a:endParaRPr>
          </a:p>
        </p:txBody>
      </p:sp>
      <p:sp>
        <p:nvSpPr>
          <p:cNvPr id="374" name="Google Shape;374;p10"/>
          <p:cNvSpPr/>
          <p:nvPr/>
        </p:nvSpPr>
        <p:spPr>
          <a:xfrm>
            <a:off x="8985842" y="1825708"/>
            <a:ext cx="1868402" cy="2816651"/>
          </a:xfrm>
          <a:custGeom>
            <a:avLst/>
            <a:gdLst/>
            <a:ahLst/>
            <a:cxnLst/>
            <a:rect l="l" t="t" r="r" b="b"/>
            <a:pathLst>
              <a:path w="1868402" h="2816651" extrusionOk="0">
                <a:moveTo>
                  <a:pt x="0" y="0"/>
                </a:moveTo>
                <a:lnTo>
                  <a:pt x="1868402" y="0"/>
                </a:lnTo>
                <a:lnTo>
                  <a:pt x="1868402" y="2520000"/>
                </a:lnTo>
                <a:lnTo>
                  <a:pt x="1106260" y="2520000"/>
                </a:lnTo>
                <a:lnTo>
                  <a:pt x="934202" y="2816651"/>
                </a:lnTo>
                <a:lnTo>
                  <a:pt x="762145" y="2520000"/>
                </a:lnTo>
                <a:lnTo>
                  <a:pt x="0" y="2520000"/>
                </a:lnTo>
                <a:close/>
              </a:path>
            </a:pathLst>
          </a:cu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Arial"/>
              <a:ea typeface="Arial"/>
              <a:cs typeface="Arial"/>
              <a:sym typeface="Arial"/>
            </a:endParaRPr>
          </a:p>
        </p:txBody>
      </p:sp>
      <p:sp>
        <p:nvSpPr>
          <p:cNvPr id="375" name="Google Shape;375;p10"/>
          <p:cNvSpPr/>
          <p:nvPr/>
        </p:nvSpPr>
        <p:spPr>
          <a:xfrm rot="10800000">
            <a:off x="1318008" y="3445708"/>
            <a:ext cx="1868402" cy="1205021"/>
          </a:xfrm>
          <a:custGeom>
            <a:avLst/>
            <a:gdLst/>
            <a:ahLst/>
            <a:cxnLst/>
            <a:rect l="l" t="t" r="r" b="b"/>
            <a:pathLst>
              <a:path w="1868402" h="1205021" extrusionOk="0">
                <a:moveTo>
                  <a:pt x="1868402" y="1205021"/>
                </a:moveTo>
                <a:lnTo>
                  <a:pt x="0" y="1205021"/>
                </a:lnTo>
                <a:lnTo>
                  <a:pt x="0" y="305021"/>
                </a:lnTo>
                <a:lnTo>
                  <a:pt x="757289" y="305021"/>
                </a:lnTo>
                <a:lnTo>
                  <a:pt x="934201" y="0"/>
                </a:lnTo>
                <a:lnTo>
                  <a:pt x="1111113" y="305021"/>
                </a:lnTo>
                <a:lnTo>
                  <a:pt x="1868402" y="305021"/>
                </a:lnTo>
                <a:close/>
              </a:path>
            </a:pathLst>
          </a:custGeom>
          <a:noFill/>
          <a:ln w="38100" cap="flat" cmpd="sng">
            <a:solidFill>
              <a:srgbClr val="47346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Arial"/>
              <a:ea typeface="Arial"/>
              <a:cs typeface="Arial"/>
              <a:sym typeface="Arial"/>
            </a:endParaRPr>
          </a:p>
        </p:txBody>
      </p:sp>
      <p:sp>
        <p:nvSpPr>
          <p:cNvPr id="376" name="Google Shape;376;p10"/>
          <p:cNvSpPr/>
          <p:nvPr/>
        </p:nvSpPr>
        <p:spPr>
          <a:xfrm>
            <a:off x="6429792" y="1821454"/>
            <a:ext cx="1868610" cy="540000"/>
          </a:xfrm>
          <a:prstGeom prst="rect">
            <a:avLst/>
          </a:prstGeom>
          <a:solidFill>
            <a:srgbClr val="47346C"/>
          </a:solidFill>
          <a:ln w="38100" cap="flat" cmpd="sng">
            <a:solidFill>
              <a:srgbClr val="47346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Arial"/>
              <a:ea typeface="Arial"/>
              <a:cs typeface="Arial"/>
              <a:sym typeface="Arial"/>
            </a:endParaRPr>
          </a:p>
        </p:txBody>
      </p:sp>
      <p:sp>
        <p:nvSpPr>
          <p:cNvPr id="377" name="Google Shape;377;p10"/>
          <p:cNvSpPr/>
          <p:nvPr/>
        </p:nvSpPr>
        <p:spPr>
          <a:xfrm>
            <a:off x="6429896" y="2365708"/>
            <a:ext cx="1868402" cy="2279441"/>
          </a:xfrm>
          <a:custGeom>
            <a:avLst/>
            <a:gdLst/>
            <a:ahLst/>
            <a:cxnLst/>
            <a:rect l="l" t="t" r="r" b="b"/>
            <a:pathLst>
              <a:path w="1868402" h="2279441" extrusionOk="0">
                <a:moveTo>
                  <a:pt x="0" y="0"/>
                </a:moveTo>
                <a:lnTo>
                  <a:pt x="1868402" y="0"/>
                </a:lnTo>
                <a:lnTo>
                  <a:pt x="1868402" y="1980000"/>
                </a:lnTo>
                <a:lnTo>
                  <a:pt x="1107878" y="1980000"/>
                </a:lnTo>
                <a:lnTo>
                  <a:pt x="934202" y="2279441"/>
                </a:lnTo>
                <a:lnTo>
                  <a:pt x="760526" y="1980000"/>
                </a:lnTo>
                <a:lnTo>
                  <a:pt x="0" y="1980000"/>
                </a:lnTo>
                <a:close/>
              </a:path>
            </a:pathLst>
          </a:custGeom>
          <a:noFill/>
          <a:ln w="38100" cap="flat" cmpd="sng">
            <a:solidFill>
              <a:srgbClr val="47346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Arial"/>
              <a:ea typeface="Arial"/>
              <a:cs typeface="Arial"/>
              <a:sym typeface="Arial"/>
            </a:endParaRPr>
          </a:p>
        </p:txBody>
      </p:sp>
      <p:sp>
        <p:nvSpPr>
          <p:cNvPr id="378" name="Google Shape;378;p10"/>
          <p:cNvSpPr/>
          <p:nvPr/>
        </p:nvSpPr>
        <p:spPr>
          <a:xfrm>
            <a:off x="3873848" y="2365706"/>
            <a:ext cx="1868610" cy="540000"/>
          </a:xfrm>
          <a:prstGeom prst="rect">
            <a:avLst/>
          </a:prstGeom>
          <a:solidFill>
            <a:schemeClr val="accent2"/>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Arial"/>
              <a:ea typeface="Arial"/>
              <a:cs typeface="Arial"/>
              <a:sym typeface="Arial"/>
            </a:endParaRPr>
          </a:p>
        </p:txBody>
      </p:sp>
      <p:sp>
        <p:nvSpPr>
          <p:cNvPr id="379" name="Google Shape;379;p10"/>
          <p:cNvSpPr/>
          <p:nvPr/>
        </p:nvSpPr>
        <p:spPr>
          <a:xfrm>
            <a:off x="3873952" y="2906916"/>
            <a:ext cx="1868402" cy="1741020"/>
          </a:xfrm>
          <a:custGeom>
            <a:avLst/>
            <a:gdLst/>
            <a:ahLst/>
            <a:cxnLst/>
            <a:rect l="l" t="t" r="r" b="b"/>
            <a:pathLst>
              <a:path w="1868402" h="1741020" extrusionOk="0">
                <a:moveTo>
                  <a:pt x="0" y="0"/>
                </a:moveTo>
                <a:lnTo>
                  <a:pt x="1868402" y="0"/>
                </a:lnTo>
                <a:lnTo>
                  <a:pt x="1868402" y="1438789"/>
                </a:lnTo>
                <a:lnTo>
                  <a:pt x="1109496" y="1438789"/>
                </a:lnTo>
                <a:lnTo>
                  <a:pt x="934202" y="1741020"/>
                </a:lnTo>
                <a:lnTo>
                  <a:pt x="758908" y="1438789"/>
                </a:lnTo>
                <a:lnTo>
                  <a:pt x="0" y="1438789"/>
                </a:lnTo>
                <a:close/>
              </a:path>
            </a:pathLst>
          </a:custGeom>
          <a:no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Arial"/>
              <a:ea typeface="Arial"/>
              <a:cs typeface="Arial"/>
              <a:sym typeface="Arial"/>
            </a:endParaRPr>
          </a:p>
        </p:txBody>
      </p:sp>
      <p:sp>
        <p:nvSpPr>
          <p:cNvPr id="380" name="Google Shape;380;p10"/>
          <p:cNvSpPr/>
          <p:nvPr/>
        </p:nvSpPr>
        <p:spPr>
          <a:xfrm>
            <a:off x="1317902" y="2912190"/>
            <a:ext cx="1868610" cy="540000"/>
          </a:xfrm>
          <a:prstGeom prst="rect">
            <a:avLst/>
          </a:prstGeom>
          <a:solidFill>
            <a:srgbClr val="47346C"/>
          </a:solidFill>
          <a:ln w="38100" cap="flat" cmpd="sng">
            <a:solidFill>
              <a:srgbClr val="47346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Arial"/>
              <a:ea typeface="Arial"/>
              <a:cs typeface="Arial"/>
              <a:sym typeface="Arial"/>
            </a:endParaRPr>
          </a:p>
        </p:txBody>
      </p:sp>
      <p:grpSp>
        <p:nvGrpSpPr>
          <p:cNvPr id="381" name="Google Shape;381;p10"/>
          <p:cNvGrpSpPr/>
          <p:nvPr/>
        </p:nvGrpSpPr>
        <p:grpSpPr>
          <a:xfrm>
            <a:off x="874688" y="4720694"/>
            <a:ext cx="10409830" cy="221214"/>
            <a:chOff x="-484474" y="3284984"/>
            <a:chExt cx="10409830" cy="221214"/>
          </a:xfrm>
        </p:grpSpPr>
        <p:sp>
          <p:nvSpPr>
            <p:cNvPr id="382" name="Google Shape;382;p10"/>
            <p:cNvSpPr/>
            <p:nvPr/>
          </p:nvSpPr>
          <p:spPr>
            <a:xfrm>
              <a:off x="-298644" y="3284984"/>
              <a:ext cx="10224000" cy="216024"/>
            </a:xfrm>
            <a:prstGeom prst="rightArrow">
              <a:avLst>
                <a:gd name="adj1" fmla="val 45068"/>
                <a:gd name="adj2" fmla="val 66644"/>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Arial"/>
                <a:ea typeface="Arial"/>
                <a:cs typeface="Arial"/>
                <a:sym typeface="Arial"/>
              </a:endParaRPr>
            </a:p>
          </p:txBody>
        </p:sp>
        <p:sp>
          <p:nvSpPr>
            <p:cNvPr id="383" name="Google Shape;383;p10"/>
            <p:cNvSpPr/>
            <p:nvPr/>
          </p:nvSpPr>
          <p:spPr>
            <a:xfrm>
              <a:off x="-484474" y="3284984"/>
              <a:ext cx="216024" cy="216024"/>
            </a:xfrm>
            <a:prstGeom prst="ellipse">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Arial"/>
                <a:ea typeface="Arial"/>
                <a:cs typeface="Arial"/>
                <a:sym typeface="Arial"/>
              </a:endParaRPr>
            </a:p>
          </p:txBody>
        </p:sp>
        <p:sp>
          <p:nvSpPr>
            <p:cNvPr id="384" name="Google Shape;384;p10"/>
            <p:cNvSpPr/>
            <p:nvPr/>
          </p:nvSpPr>
          <p:spPr>
            <a:xfrm>
              <a:off x="774376" y="3284984"/>
              <a:ext cx="216024" cy="216024"/>
            </a:xfrm>
            <a:prstGeom prst="ellipse">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Arial"/>
                <a:ea typeface="Arial"/>
                <a:cs typeface="Arial"/>
                <a:sym typeface="Arial"/>
              </a:endParaRPr>
            </a:p>
          </p:txBody>
        </p:sp>
        <p:sp>
          <p:nvSpPr>
            <p:cNvPr id="385" name="Google Shape;385;p10"/>
            <p:cNvSpPr/>
            <p:nvPr/>
          </p:nvSpPr>
          <p:spPr>
            <a:xfrm>
              <a:off x="3333327" y="3284984"/>
              <a:ext cx="216024" cy="216024"/>
            </a:xfrm>
            <a:prstGeom prst="ellipse">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Arial"/>
                <a:ea typeface="Arial"/>
                <a:cs typeface="Arial"/>
                <a:sym typeface="Arial"/>
              </a:endParaRPr>
            </a:p>
          </p:txBody>
        </p:sp>
        <p:sp>
          <p:nvSpPr>
            <p:cNvPr id="386" name="Google Shape;386;p10"/>
            <p:cNvSpPr/>
            <p:nvPr/>
          </p:nvSpPr>
          <p:spPr>
            <a:xfrm>
              <a:off x="5892278" y="3290174"/>
              <a:ext cx="216024" cy="216024"/>
            </a:xfrm>
            <a:prstGeom prst="ellipse">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Arial"/>
                <a:ea typeface="Arial"/>
                <a:cs typeface="Arial"/>
                <a:sym typeface="Arial"/>
              </a:endParaRPr>
            </a:p>
          </p:txBody>
        </p:sp>
        <p:sp>
          <p:nvSpPr>
            <p:cNvPr id="387" name="Google Shape;387;p10"/>
            <p:cNvSpPr/>
            <p:nvPr/>
          </p:nvSpPr>
          <p:spPr>
            <a:xfrm>
              <a:off x="8451229" y="3284984"/>
              <a:ext cx="216024" cy="216024"/>
            </a:xfrm>
            <a:prstGeom prst="ellipse">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Arial"/>
                <a:ea typeface="Arial"/>
                <a:cs typeface="Arial"/>
                <a:sym typeface="Arial"/>
              </a:endParaRPr>
            </a:p>
          </p:txBody>
        </p:sp>
      </p:grpSp>
      <p:sp>
        <p:nvSpPr>
          <p:cNvPr id="388" name="Google Shape;388;p10"/>
          <p:cNvSpPr txBox="1"/>
          <p:nvPr/>
        </p:nvSpPr>
        <p:spPr>
          <a:xfrm>
            <a:off x="1391805" y="3028303"/>
            <a:ext cx="1720804"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Content  Here</a:t>
            </a:r>
            <a:endParaRPr sz="1400" b="1">
              <a:solidFill>
                <a:schemeClr val="lt1"/>
              </a:solidFill>
              <a:latin typeface="Arial"/>
              <a:ea typeface="Arial"/>
              <a:cs typeface="Arial"/>
              <a:sym typeface="Arial"/>
            </a:endParaRPr>
          </a:p>
        </p:txBody>
      </p:sp>
      <p:sp>
        <p:nvSpPr>
          <p:cNvPr id="389" name="Google Shape;389;p10"/>
          <p:cNvSpPr txBox="1"/>
          <p:nvPr/>
        </p:nvSpPr>
        <p:spPr>
          <a:xfrm>
            <a:off x="3947750" y="2481819"/>
            <a:ext cx="1720804"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Content  Here</a:t>
            </a:r>
            <a:endParaRPr sz="1400" b="1">
              <a:solidFill>
                <a:schemeClr val="lt1"/>
              </a:solidFill>
              <a:latin typeface="Arial"/>
              <a:ea typeface="Arial"/>
              <a:cs typeface="Arial"/>
              <a:sym typeface="Arial"/>
            </a:endParaRPr>
          </a:p>
        </p:txBody>
      </p:sp>
      <p:sp>
        <p:nvSpPr>
          <p:cNvPr id="390" name="Google Shape;390;p10"/>
          <p:cNvSpPr txBox="1"/>
          <p:nvPr/>
        </p:nvSpPr>
        <p:spPr>
          <a:xfrm>
            <a:off x="6503695" y="1935335"/>
            <a:ext cx="1720804"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Content  Here</a:t>
            </a:r>
            <a:endParaRPr sz="1400" b="1">
              <a:solidFill>
                <a:schemeClr val="lt1"/>
              </a:solidFill>
              <a:latin typeface="Arial"/>
              <a:ea typeface="Arial"/>
              <a:cs typeface="Arial"/>
              <a:sym typeface="Arial"/>
            </a:endParaRPr>
          </a:p>
        </p:txBody>
      </p:sp>
      <p:sp>
        <p:nvSpPr>
          <p:cNvPr id="391" name="Google Shape;391;p10"/>
          <p:cNvSpPr txBox="1"/>
          <p:nvPr/>
        </p:nvSpPr>
        <p:spPr>
          <a:xfrm>
            <a:off x="9059641" y="1388851"/>
            <a:ext cx="1720804"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Content  Here</a:t>
            </a:r>
            <a:endParaRPr sz="1400" b="1">
              <a:solidFill>
                <a:schemeClr val="lt1"/>
              </a:solidFill>
              <a:latin typeface="Arial"/>
              <a:ea typeface="Arial"/>
              <a:cs typeface="Arial"/>
              <a:sym typeface="Arial"/>
            </a:endParaRPr>
          </a:p>
        </p:txBody>
      </p:sp>
      <p:sp>
        <p:nvSpPr>
          <p:cNvPr id="392" name="Google Shape;392;p10"/>
          <p:cNvSpPr txBox="1"/>
          <p:nvPr/>
        </p:nvSpPr>
        <p:spPr>
          <a:xfrm>
            <a:off x="1424281" y="3462048"/>
            <a:ext cx="1655852"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t>
            </a:r>
            <a:endParaRPr/>
          </a:p>
        </p:txBody>
      </p:sp>
      <p:sp>
        <p:nvSpPr>
          <p:cNvPr id="393" name="Google Shape;393;p10"/>
          <p:cNvSpPr txBox="1"/>
          <p:nvPr/>
        </p:nvSpPr>
        <p:spPr>
          <a:xfrm>
            <a:off x="4014060" y="3007988"/>
            <a:ext cx="158818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a:t>
            </a:r>
            <a:endParaRPr/>
          </a:p>
        </p:txBody>
      </p:sp>
      <p:sp>
        <p:nvSpPr>
          <p:cNvPr id="394" name="Google Shape;394;p10"/>
          <p:cNvSpPr txBox="1"/>
          <p:nvPr/>
        </p:nvSpPr>
        <p:spPr>
          <a:xfrm>
            <a:off x="6570005" y="2460383"/>
            <a:ext cx="1588184"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Get a modern PowerPoint  Presentation that is beautifully designed. </a:t>
            </a:r>
            <a:endParaRPr/>
          </a:p>
        </p:txBody>
      </p:sp>
      <p:sp>
        <p:nvSpPr>
          <p:cNvPr id="395" name="Google Shape;395;p10"/>
          <p:cNvSpPr txBox="1"/>
          <p:nvPr/>
        </p:nvSpPr>
        <p:spPr>
          <a:xfrm>
            <a:off x="9125951" y="1899801"/>
            <a:ext cx="1588184"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Get a modern PowerPoint  Presentation that is beautifully designed. Easy to change colors, photos and Text. </a:t>
            </a:r>
            <a:endParaRPr/>
          </a:p>
        </p:txBody>
      </p:sp>
      <p:grpSp>
        <p:nvGrpSpPr>
          <p:cNvPr id="396" name="Google Shape;396;p10"/>
          <p:cNvGrpSpPr/>
          <p:nvPr/>
        </p:nvGrpSpPr>
        <p:grpSpPr>
          <a:xfrm>
            <a:off x="1370164" y="4983216"/>
            <a:ext cx="1764089" cy="579492"/>
            <a:chOff x="661588" y="5061430"/>
            <a:chExt cx="1764089" cy="579492"/>
          </a:xfrm>
        </p:grpSpPr>
        <p:sp>
          <p:nvSpPr>
            <p:cNvPr id="397" name="Google Shape;397;p10"/>
            <p:cNvSpPr/>
            <p:nvPr/>
          </p:nvSpPr>
          <p:spPr>
            <a:xfrm>
              <a:off x="661588" y="5073929"/>
              <a:ext cx="252000" cy="252000"/>
            </a:xfrm>
            <a:prstGeom prst="chevron">
              <a:avLst>
                <a:gd name="adj" fmla="val 50000"/>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3F3F3F"/>
                </a:solidFill>
                <a:latin typeface="Arial"/>
                <a:ea typeface="Arial"/>
                <a:cs typeface="Arial"/>
                <a:sym typeface="Arial"/>
              </a:endParaRPr>
            </a:p>
          </p:txBody>
        </p:sp>
        <p:sp>
          <p:nvSpPr>
            <p:cNvPr id="398" name="Google Shape;398;p10"/>
            <p:cNvSpPr txBox="1"/>
            <p:nvPr/>
          </p:nvSpPr>
          <p:spPr>
            <a:xfrm>
              <a:off x="913589" y="5061430"/>
              <a:ext cx="151208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3F3F3F"/>
                  </a:solidFill>
                  <a:latin typeface="Arial"/>
                  <a:ea typeface="Arial"/>
                  <a:cs typeface="Arial"/>
                  <a:sym typeface="Arial"/>
                </a:rPr>
                <a:t>Simple PowerPoint</a:t>
              </a:r>
              <a:endParaRPr sz="1200">
                <a:solidFill>
                  <a:srgbClr val="3F3F3F"/>
                </a:solidFill>
                <a:latin typeface="Arial"/>
                <a:ea typeface="Arial"/>
                <a:cs typeface="Arial"/>
                <a:sym typeface="Arial"/>
              </a:endParaRPr>
            </a:p>
          </p:txBody>
        </p:sp>
        <p:sp>
          <p:nvSpPr>
            <p:cNvPr id="399" name="Google Shape;399;p10"/>
            <p:cNvSpPr/>
            <p:nvPr/>
          </p:nvSpPr>
          <p:spPr>
            <a:xfrm>
              <a:off x="661588" y="5376422"/>
              <a:ext cx="252000" cy="252000"/>
            </a:xfrm>
            <a:prstGeom prst="chevron">
              <a:avLst>
                <a:gd name="adj" fmla="val 50000"/>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3F3F3F"/>
                </a:solidFill>
                <a:latin typeface="Arial"/>
                <a:ea typeface="Arial"/>
                <a:cs typeface="Arial"/>
                <a:sym typeface="Arial"/>
              </a:endParaRPr>
            </a:p>
          </p:txBody>
        </p:sp>
        <p:sp>
          <p:nvSpPr>
            <p:cNvPr id="400" name="Google Shape;400;p10"/>
            <p:cNvSpPr txBox="1"/>
            <p:nvPr/>
          </p:nvSpPr>
          <p:spPr>
            <a:xfrm>
              <a:off x="913589" y="5363923"/>
              <a:ext cx="151208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3F3F3F"/>
                  </a:solidFill>
                  <a:latin typeface="Arial"/>
                  <a:ea typeface="Arial"/>
                  <a:cs typeface="Arial"/>
                  <a:sym typeface="Arial"/>
                </a:rPr>
                <a:t>Simple PowerPoint</a:t>
              </a:r>
              <a:endParaRPr sz="1200">
                <a:solidFill>
                  <a:srgbClr val="3F3F3F"/>
                </a:solidFill>
                <a:latin typeface="Arial"/>
                <a:ea typeface="Arial"/>
                <a:cs typeface="Arial"/>
                <a:sym typeface="Arial"/>
              </a:endParaRPr>
            </a:p>
          </p:txBody>
        </p:sp>
      </p:grpSp>
      <p:grpSp>
        <p:nvGrpSpPr>
          <p:cNvPr id="401" name="Google Shape;401;p10"/>
          <p:cNvGrpSpPr/>
          <p:nvPr/>
        </p:nvGrpSpPr>
        <p:grpSpPr>
          <a:xfrm>
            <a:off x="3926109" y="4983216"/>
            <a:ext cx="1764089" cy="579492"/>
            <a:chOff x="661588" y="5061430"/>
            <a:chExt cx="1764089" cy="579492"/>
          </a:xfrm>
        </p:grpSpPr>
        <p:sp>
          <p:nvSpPr>
            <p:cNvPr id="402" name="Google Shape;402;p10"/>
            <p:cNvSpPr/>
            <p:nvPr/>
          </p:nvSpPr>
          <p:spPr>
            <a:xfrm>
              <a:off x="661588" y="5073929"/>
              <a:ext cx="252000" cy="252000"/>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3F3F3F"/>
                </a:solidFill>
                <a:latin typeface="Arial"/>
                <a:ea typeface="Arial"/>
                <a:cs typeface="Arial"/>
                <a:sym typeface="Arial"/>
              </a:endParaRPr>
            </a:p>
          </p:txBody>
        </p:sp>
        <p:sp>
          <p:nvSpPr>
            <p:cNvPr id="403" name="Google Shape;403;p10"/>
            <p:cNvSpPr txBox="1"/>
            <p:nvPr/>
          </p:nvSpPr>
          <p:spPr>
            <a:xfrm>
              <a:off x="913589" y="5061430"/>
              <a:ext cx="151208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3F3F3F"/>
                  </a:solidFill>
                  <a:latin typeface="Arial"/>
                  <a:ea typeface="Arial"/>
                  <a:cs typeface="Arial"/>
                  <a:sym typeface="Arial"/>
                </a:rPr>
                <a:t>Simple PowerPoint</a:t>
              </a:r>
              <a:endParaRPr sz="1200">
                <a:solidFill>
                  <a:srgbClr val="3F3F3F"/>
                </a:solidFill>
                <a:latin typeface="Arial"/>
                <a:ea typeface="Arial"/>
                <a:cs typeface="Arial"/>
                <a:sym typeface="Arial"/>
              </a:endParaRPr>
            </a:p>
          </p:txBody>
        </p:sp>
        <p:sp>
          <p:nvSpPr>
            <p:cNvPr id="404" name="Google Shape;404;p10"/>
            <p:cNvSpPr/>
            <p:nvPr/>
          </p:nvSpPr>
          <p:spPr>
            <a:xfrm>
              <a:off x="661588" y="5376422"/>
              <a:ext cx="252000" cy="252000"/>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3F3F3F"/>
                </a:solidFill>
                <a:latin typeface="Arial"/>
                <a:ea typeface="Arial"/>
                <a:cs typeface="Arial"/>
                <a:sym typeface="Arial"/>
              </a:endParaRPr>
            </a:p>
          </p:txBody>
        </p:sp>
        <p:sp>
          <p:nvSpPr>
            <p:cNvPr id="405" name="Google Shape;405;p10"/>
            <p:cNvSpPr txBox="1"/>
            <p:nvPr/>
          </p:nvSpPr>
          <p:spPr>
            <a:xfrm>
              <a:off x="913589" y="5363923"/>
              <a:ext cx="151208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3F3F3F"/>
                  </a:solidFill>
                  <a:latin typeface="Arial"/>
                  <a:ea typeface="Arial"/>
                  <a:cs typeface="Arial"/>
                  <a:sym typeface="Arial"/>
                </a:rPr>
                <a:t>Simple PowerPoint</a:t>
              </a:r>
              <a:endParaRPr sz="1200">
                <a:solidFill>
                  <a:srgbClr val="3F3F3F"/>
                </a:solidFill>
                <a:latin typeface="Arial"/>
                <a:ea typeface="Arial"/>
                <a:cs typeface="Arial"/>
                <a:sym typeface="Arial"/>
              </a:endParaRPr>
            </a:p>
          </p:txBody>
        </p:sp>
      </p:grpSp>
      <p:grpSp>
        <p:nvGrpSpPr>
          <p:cNvPr id="406" name="Google Shape;406;p10"/>
          <p:cNvGrpSpPr/>
          <p:nvPr/>
        </p:nvGrpSpPr>
        <p:grpSpPr>
          <a:xfrm>
            <a:off x="6482054" y="4983216"/>
            <a:ext cx="1764089" cy="579492"/>
            <a:chOff x="661588" y="5061430"/>
            <a:chExt cx="1764089" cy="579492"/>
          </a:xfrm>
        </p:grpSpPr>
        <p:sp>
          <p:nvSpPr>
            <p:cNvPr id="407" name="Google Shape;407;p10"/>
            <p:cNvSpPr/>
            <p:nvPr/>
          </p:nvSpPr>
          <p:spPr>
            <a:xfrm>
              <a:off x="661588" y="5073929"/>
              <a:ext cx="252000" cy="252000"/>
            </a:xfrm>
            <a:prstGeom prst="chevron">
              <a:avLst>
                <a:gd name="adj" fmla="val 50000"/>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3F3F3F"/>
                </a:solidFill>
                <a:latin typeface="Arial"/>
                <a:ea typeface="Arial"/>
                <a:cs typeface="Arial"/>
                <a:sym typeface="Arial"/>
              </a:endParaRPr>
            </a:p>
          </p:txBody>
        </p:sp>
        <p:sp>
          <p:nvSpPr>
            <p:cNvPr id="408" name="Google Shape;408;p10"/>
            <p:cNvSpPr txBox="1"/>
            <p:nvPr/>
          </p:nvSpPr>
          <p:spPr>
            <a:xfrm>
              <a:off x="913589" y="5061430"/>
              <a:ext cx="151208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3F3F3F"/>
                  </a:solidFill>
                  <a:latin typeface="Arial"/>
                  <a:ea typeface="Arial"/>
                  <a:cs typeface="Arial"/>
                  <a:sym typeface="Arial"/>
                </a:rPr>
                <a:t>Simple PowerPoint</a:t>
              </a:r>
              <a:endParaRPr sz="1200">
                <a:solidFill>
                  <a:srgbClr val="3F3F3F"/>
                </a:solidFill>
                <a:latin typeface="Arial"/>
                <a:ea typeface="Arial"/>
                <a:cs typeface="Arial"/>
                <a:sym typeface="Arial"/>
              </a:endParaRPr>
            </a:p>
          </p:txBody>
        </p:sp>
        <p:sp>
          <p:nvSpPr>
            <p:cNvPr id="409" name="Google Shape;409;p10"/>
            <p:cNvSpPr/>
            <p:nvPr/>
          </p:nvSpPr>
          <p:spPr>
            <a:xfrm>
              <a:off x="661588" y="5376422"/>
              <a:ext cx="252000" cy="252000"/>
            </a:xfrm>
            <a:prstGeom prst="chevron">
              <a:avLst>
                <a:gd name="adj" fmla="val 50000"/>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3F3F3F"/>
                </a:solidFill>
                <a:latin typeface="Arial"/>
                <a:ea typeface="Arial"/>
                <a:cs typeface="Arial"/>
                <a:sym typeface="Arial"/>
              </a:endParaRPr>
            </a:p>
          </p:txBody>
        </p:sp>
        <p:sp>
          <p:nvSpPr>
            <p:cNvPr id="410" name="Google Shape;410;p10"/>
            <p:cNvSpPr txBox="1"/>
            <p:nvPr/>
          </p:nvSpPr>
          <p:spPr>
            <a:xfrm>
              <a:off x="913589" y="5363923"/>
              <a:ext cx="151208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3F3F3F"/>
                  </a:solidFill>
                  <a:latin typeface="Arial"/>
                  <a:ea typeface="Arial"/>
                  <a:cs typeface="Arial"/>
                  <a:sym typeface="Arial"/>
                </a:rPr>
                <a:t>Simple PowerPoint</a:t>
              </a:r>
              <a:endParaRPr sz="1200">
                <a:solidFill>
                  <a:srgbClr val="3F3F3F"/>
                </a:solidFill>
                <a:latin typeface="Arial"/>
                <a:ea typeface="Arial"/>
                <a:cs typeface="Arial"/>
                <a:sym typeface="Arial"/>
              </a:endParaRPr>
            </a:p>
          </p:txBody>
        </p:sp>
      </p:grpSp>
      <p:grpSp>
        <p:nvGrpSpPr>
          <p:cNvPr id="411" name="Google Shape;411;p10"/>
          <p:cNvGrpSpPr/>
          <p:nvPr/>
        </p:nvGrpSpPr>
        <p:grpSpPr>
          <a:xfrm>
            <a:off x="9038000" y="4983216"/>
            <a:ext cx="1764089" cy="579492"/>
            <a:chOff x="661588" y="5061430"/>
            <a:chExt cx="1764089" cy="579492"/>
          </a:xfrm>
        </p:grpSpPr>
        <p:sp>
          <p:nvSpPr>
            <p:cNvPr id="412" name="Google Shape;412;p10"/>
            <p:cNvSpPr/>
            <p:nvPr/>
          </p:nvSpPr>
          <p:spPr>
            <a:xfrm>
              <a:off x="661588" y="5073929"/>
              <a:ext cx="252000" cy="252000"/>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3F3F3F"/>
                </a:solidFill>
                <a:latin typeface="Arial"/>
                <a:ea typeface="Arial"/>
                <a:cs typeface="Arial"/>
                <a:sym typeface="Arial"/>
              </a:endParaRPr>
            </a:p>
          </p:txBody>
        </p:sp>
        <p:sp>
          <p:nvSpPr>
            <p:cNvPr id="413" name="Google Shape;413;p10"/>
            <p:cNvSpPr txBox="1"/>
            <p:nvPr/>
          </p:nvSpPr>
          <p:spPr>
            <a:xfrm>
              <a:off x="913589" y="5061430"/>
              <a:ext cx="151208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3F3F3F"/>
                  </a:solidFill>
                  <a:latin typeface="Arial"/>
                  <a:ea typeface="Arial"/>
                  <a:cs typeface="Arial"/>
                  <a:sym typeface="Arial"/>
                </a:rPr>
                <a:t>Simple PowerPoint</a:t>
              </a:r>
              <a:endParaRPr sz="1200">
                <a:solidFill>
                  <a:srgbClr val="3F3F3F"/>
                </a:solidFill>
                <a:latin typeface="Arial"/>
                <a:ea typeface="Arial"/>
                <a:cs typeface="Arial"/>
                <a:sym typeface="Arial"/>
              </a:endParaRPr>
            </a:p>
          </p:txBody>
        </p:sp>
        <p:sp>
          <p:nvSpPr>
            <p:cNvPr id="414" name="Google Shape;414;p10"/>
            <p:cNvSpPr/>
            <p:nvPr/>
          </p:nvSpPr>
          <p:spPr>
            <a:xfrm>
              <a:off x="661588" y="5376422"/>
              <a:ext cx="252000" cy="252000"/>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3F3F3F"/>
                </a:solidFill>
                <a:latin typeface="Arial"/>
                <a:ea typeface="Arial"/>
                <a:cs typeface="Arial"/>
                <a:sym typeface="Arial"/>
              </a:endParaRPr>
            </a:p>
          </p:txBody>
        </p:sp>
        <p:sp>
          <p:nvSpPr>
            <p:cNvPr id="415" name="Google Shape;415;p10"/>
            <p:cNvSpPr txBox="1"/>
            <p:nvPr/>
          </p:nvSpPr>
          <p:spPr>
            <a:xfrm>
              <a:off x="913589" y="5363923"/>
              <a:ext cx="1512088"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3F3F3F"/>
                  </a:solidFill>
                  <a:latin typeface="Arial"/>
                  <a:ea typeface="Arial"/>
                  <a:cs typeface="Arial"/>
                  <a:sym typeface="Arial"/>
                </a:rPr>
                <a:t>Simple PowerPoint</a:t>
              </a:r>
              <a:endParaRPr sz="1200">
                <a:solidFill>
                  <a:srgbClr val="3F3F3F"/>
                </a:solidFill>
                <a:latin typeface="Arial"/>
                <a:ea typeface="Arial"/>
                <a:cs typeface="Arial"/>
                <a:sym typeface="Arial"/>
              </a:endParaRPr>
            </a:p>
          </p:txBody>
        </p:sp>
      </p:grpSp>
      <p:pic>
        <p:nvPicPr>
          <p:cNvPr id="416" name="Google Shape;416;p10"/>
          <p:cNvPicPr preferRelativeResize="0"/>
          <p:nvPr/>
        </p:nvPicPr>
        <p:blipFill rotWithShape="1">
          <a:blip r:embed="rId3">
            <a:alphaModFix/>
          </a:blip>
          <a:srcRect/>
          <a:stretch/>
        </p:blipFill>
        <p:spPr>
          <a:xfrm>
            <a:off x="4384445" y="5562707"/>
            <a:ext cx="3773744" cy="13078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grpSp>
        <p:nvGrpSpPr>
          <p:cNvPr id="421" name="Google Shape;421;p11"/>
          <p:cNvGrpSpPr/>
          <p:nvPr/>
        </p:nvGrpSpPr>
        <p:grpSpPr>
          <a:xfrm>
            <a:off x="7208984" y="4765042"/>
            <a:ext cx="1291681" cy="722105"/>
            <a:chOff x="1326485" y="4687899"/>
            <a:chExt cx="1291681" cy="722105"/>
          </a:xfrm>
        </p:grpSpPr>
        <p:sp>
          <p:nvSpPr>
            <p:cNvPr id="422" name="Google Shape;422;p11"/>
            <p:cNvSpPr/>
            <p:nvPr/>
          </p:nvSpPr>
          <p:spPr>
            <a:xfrm flipH="1">
              <a:off x="1326485" y="4687899"/>
              <a:ext cx="274173" cy="72210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423" name="Google Shape;423;p11"/>
            <p:cNvSpPr txBox="1"/>
            <p:nvPr/>
          </p:nvSpPr>
          <p:spPr>
            <a:xfrm>
              <a:off x="1682062" y="4818120"/>
              <a:ext cx="936104"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60%</a:t>
              </a:r>
              <a:endParaRPr sz="2400" b="1">
                <a:solidFill>
                  <a:schemeClr val="lt1"/>
                </a:solidFill>
                <a:latin typeface="Arial"/>
                <a:ea typeface="Arial"/>
                <a:cs typeface="Arial"/>
                <a:sym typeface="Arial"/>
              </a:endParaRPr>
            </a:p>
          </p:txBody>
        </p:sp>
      </p:grpSp>
      <p:grpSp>
        <p:nvGrpSpPr>
          <p:cNvPr id="424" name="Google Shape;424;p11"/>
          <p:cNvGrpSpPr/>
          <p:nvPr/>
        </p:nvGrpSpPr>
        <p:grpSpPr>
          <a:xfrm>
            <a:off x="9908943" y="4755977"/>
            <a:ext cx="1336251" cy="740235"/>
            <a:chOff x="4063676" y="4678833"/>
            <a:chExt cx="1336251" cy="740235"/>
          </a:xfrm>
        </p:grpSpPr>
        <p:sp>
          <p:nvSpPr>
            <p:cNvPr id="425" name="Google Shape;425;p11"/>
            <p:cNvSpPr/>
            <p:nvPr/>
          </p:nvSpPr>
          <p:spPr>
            <a:xfrm rot="10800000">
              <a:off x="4063676" y="4678833"/>
              <a:ext cx="347007" cy="740235"/>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426" name="Google Shape;426;p11"/>
            <p:cNvSpPr txBox="1"/>
            <p:nvPr/>
          </p:nvSpPr>
          <p:spPr>
            <a:xfrm>
              <a:off x="4463823" y="4818120"/>
              <a:ext cx="936104"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40%</a:t>
              </a:r>
              <a:endParaRPr sz="2400" b="1">
                <a:solidFill>
                  <a:schemeClr val="lt1"/>
                </a:solidFill>
                <a:latin typeface="Arial"/>
                <a:ea typeface="Arial"/>
                <a:cs typeface="Arial"/>
                <a:sym typeface="Arial"/>
              </a:endParaRPr>
            </a:p>
          </p:txBody>
        </p:sp>
      </p:grpSp>
      <p:grpSp>
        <p:nvGrpSpPr>
          <p:cNvPr id="427" name="Google Shape;427;p11"/>
          <p:cNvGrpSpPr/>
          <p:nvPr/>
        </p:nvGrpSpPr>
        <p:grpSpPr>
          <a:xfrm>
            <a:off x="6608793" y="5591021"/>
            <a:ext cx="2492060" cy="738664"/>
            <a:chOff x="2551705" y="4283314"/>
            <a:chExt cx="2357003" cy="738664"/>
          </a:xfrm>
        </p:grpSpPr>
        <p:sp>
          <p:nvSpPr>
            <p:cNvPr id="428" name="Google Shape;428;p11"/>
            <p:cNvSpPr txBox="1"/>
            <p:nvPr/>
          </p:nvSpPr>
          <p:spPr>
            <a:xfrm>
              <a:off x="2551706" y="4560313"/>
              <a:ext cx="235700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t>
              </a:r>
              <a:endParaRPr sz="1200">
                <a:solidFill>
                  <a:schemeClr val="lt1"/>
                </a:solidFill>
                <a:latin typeface="Arial"/>
                <a:ea typeface="Arial"/>
                <a:cs typeface="Arial"/>
                <a:sym typeface="Arial"/>
              </a:endParaRPr>
            </a:p>
          </p:txBody>
        </p:sp>
        <p:sp>
          <p:nvSpPr>
            <p:cNvPr id="429" name="Google Shape;429;p11"/>
            <p:cNvSpPr txBox="1"/>
            <p:nvPr/>
          </p:nvSpPr>
          <p:spPr>
            <a:xfrm>
              <a:off x="2551705" y="4283314"/>
              <a:ext cx="2336966"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Your Text Here</a:t>
              </a:r>
              <a:endParaRPr sz="1200" b="1">
                <a:solidFill>
                  <a:schemeClr val="lt1"/>
                </a:solidFill>
                <a:latin typeface="Arial"/>
                <a:ea typeface="Arial"/>
                <a:cs typeface="Arial"/>
                <a:sym typeface="Arial"/>
              </a:endParaRPr>
            </a:p>
          </p:txBody>
        </p:sp>
      </p:grpSp>
      <p:grpSp>
        <p:nvGrpSpPr>
          <p:cNvPr id="430" name="Google Shape;430;p11"/>
          <p:cNvGrpSpPr/>
          <p:nvPr/>
        </p:nvGrpSpPr>
        <p:grpSpPr>
          <a:xfrm>
            <a:off x="9331037" y="5591021"/>
            <a:ext cx="2492060" cy="738664"/>
            <a:chOff x="2551705" y="4283314"/>
            <a:chExt cx="2357003" cy="738664"/>
          </a:xfrm>
        </p:grpSpPr>
        <p:sp>
          <p:nvSpPr>
            <p:cNvPr id="431" name="Google Shape;431;p11"/>
            <p:cNvSpPr txBox="1"/>
            <p:nvPr/>
          </p:nvSpPr>
          <p:spPr>
            <a:xfrm>
              <a:off x="2551706" y="4560313"/>
              <a:ext cx="235700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t>
              </a:r>
              <a:endParaRPr sz="1200">
                <a:solidFill>
                  <a:schemeClr val="lt1"/>
                </a:solidFill>
                <a:latin typeface="Arial"/>
                <a:ea typeface="Arial"/>
                <a:cs typeface="Arial"/>
                <a:sym typeface="Arial"/>
              </a:endParaRPr>
            </a:p>
          </p:txBody>
        </p:sp>
        <p:sp>
          <p:nvSpPr>
            <p:cNvPr id="432" name="Google Shape;432;p11"/>
            <p:cNvSpPr txBox="1"/>
            <p:nvPr/>
          </p:nvSpPr>
          <p:spPr>
            <a:xfrm>
              <a:off x="2551705" y="4283314"/>
              <a:ext cx="2336966"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Your Text Here</a:t>
              </a:r>
              <a:endParaRPr sz="1200" b="1">
                <a:solidFill>
                  <a:schemeClr val="lt1"/>
                </a:solidFill>
                <a:latin typeface="Arial"/>
                <a:ea typeface="Arial"/>
                <a:cs typeface="Arial"/>
                <a:sym typeface="Arial"/>
              </a:endParaRPr>
            </a:p>
          </p:txBody>
        </p:sp>
      </p:grpSp>
      <p:sp>
        <p:nvSpPr>
          <p:cNvPr id="433" name="Google Shape;433;p11"/>
          <p:cNvSpPr txBox="1"/>
          <p:nvPr/>
        </p:nvSpPr>
        <p:spPr>
          <a:xfrm>
            <a:off x="7771032" y="2765834"/>
            <a:ext cx="4030880" cy="138499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lt1"/>
                </a:solidFill>
                <a:latin typeface="Arial"/>
                <a:ea typeface="Arial"/>
                <a:cs typeface="Arial"/>
                <a:sym typeface="Arial"/>
              </a:rPr>
              <a:t>Get a modern PowerPoint  Presentation that is beautifully designed.  Easy to change colors, photos and Text. You can simply impress your audience and add a unique zing and appeal to your Presentations. Get a modern PowerPoint  Presentation that is beautifully designed. You can simply impress your audience and add a unique zing and appeal to your Presentations. </a:t>
            </a:r>
            <a:endParaRPr/>
          </a:p>
        </p:txBody>
      </p:sp>
      <p:sp>
        <p:nvSpPr>
          <p:cNvPr id="434" name="Google Shape;434;p11"/>
          <p:cNvSpPr txBox="1">
            <a:spLocks noGrp="1"/>
          </p:cNvSpPr>
          <p:nvPr>
            <p:ph type="body" idx="1"/>
          </p:nvPr>
        </p:nvSpPr>
        <p:spPr>
          <a:xfrm>
            <a:off x="257984" y="173618"/>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5400"/>
              <a:buNone/>
            </a:pPr>
            <a:endParaRPr/>
          </a:p>
        </p:txBody>
      </p:sp>
      <p:pic>
        <p:nvPicPr>
          <p:cNvPr id="435" name="Google Shape;435;p11"/>
          <p:cNvPicPr preferRelativeResize="0"/>
          <p:nvPr/>
        </p:nvPicPr>
        <p:blipFill rotWithShape="1">
          <a:blip r:embed="rId3">
            <a:alphaModFix/>
          </a:blip>
          <a:srcRect/>
          <a:stretch/>
        </p:blipFill>
        <p:spPr>
          <a:xfrm>
            <a:off x="740823" y="1819084"/>
            <a:ext cx="4686806" cy="46634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2"/>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5400"/>
              <a:buNone/>
            </a:pPr>
            <a:r>
              <a:rPr lang="en-US"/>
              <a:t>Infographic Style</a:t>
            </a:r>
            <a:endParaRPr/>
          </a:p>
        </p:txBody>
      </p:sp>
      <p:sp>
        <p:nvSpPr>
          <p:cNvPr id="441" name="Google Shape;441;p12"/>
          <p:cNvSpPr txBox="1"/>
          <p:nvPr/>
        </p:nvSpPr>
        <p:spPr>
          <a:xfrm>
            <a:off x="2190814" y="1870005"/>
            <a:ext cx="885866"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45%</a:t>
            </a:r>
            <a:endParaRPr sz="2400" b="1">
              <a:solidFill>
                <a:schemeClr val="lt1"/>
              </a:solidFill>
              <a:latin typeface="Arial"/>
              <a:ea typeface="Arial"/>
              <a:cs typeface="Arial"/>
              <a:sym typeface="Arial"/>
            </a:endParaRPr>
          </a:p>
        </p:txBody>
      </p:sp>
      <p:grpSp>
        <p:nvGrpSpPr>
          <p:cNvPr id="442" name="Google Shape;442;p12"/>
          <p:cNvGrpSpPr/>
          <p:nvPr/>
        </p:nvGrpSpPr>
        <p:grpSpPr>
          <a:xfrm>
            <a:off x="2190815" y="2289370"/>
            <a:ext cx="3428602" cy="760839"/>
            <a:chOff x="6565695" y="2005884"/>
            <a:chExt cx="2055606" cy="760839"/>
          </a:xfrm>
        </p:grpSpPr>
        <p:sp>
          <p:nvSpPr>
            <p:cNvPr id="443" name="Google Shape;443;p12"/>
            <p:cNvSpPr txBox="1"/>
            <p:nvPr/>
          </p:nvSpPr>
          <p:spPr>
            <a:xfrm>
              <a:off x="6565695" y="2305058"/>
              <a:ext cx="203799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Presentations. </a:t>
              </a:r>
              <a:endParaRPr/>
            </a:p>
          </p:txBody>
        </p:sp>
        <p:sp>
          <p:nvSpPr>
            <p:cNvPr id="444" name="Google Shape;444;p12"/>
            <p:cNvSpPr txBox="1"/>
            <p:nvPr/>
          </p:nvSpPr>
          <p:spPr>
            <a:xfrm>
              <a:off x="6583306" y="2005884"/>
              <a:ext cx="203799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Your Text  Here</a:t>
              </a:r>
              <a:endParaRPr sz="1200" b="1">
                <a:solidFill>
                  <a:schemeClr val="lt1"/>
                </a:solidFill>
                <a:latin typeface="Arial"/>
                <a:ea typeface="Arial"/>
                <a:cs typeface="Arial"/>
                <a:sym typeface="Arial"/>
              </a:endParaRPr>
            </a:p>
          </p:txBody>
        </p:sp>
      </p:grpSp>
      <p:sp>
        <p:nvSpPr>
          <p:cNvPr id="445" name="Google Shape;445;p12"/>
          <p:cNvSpPr txBox="1"/>
          <p:nvPr/>
        </p:nvSpPr>
        <p:spPr>
          <a:xfrm>
            <a:off x="2190814" y="3376558"/>
            <a:ext cx="885866"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25%</a:t>
            </a:r>
            <a:endParaRPr sz="2400" b="1">
              <a:solidFill>
                <a:schemeClr val="lt1"/>
              </a:solidFill>
              <a:latin typeface="Arial"/>
              <a:ea typeface="Arial"/>
              <a:cs typeface="Arial"/>
              <a:sym typeface="Arial"/>
            </a:endParaRPr>
          </a:p>
        </p:txBody>
      </p:sp>
      <p:grpSp>
        <p:nvGrpSpPr>
          <p:cNvPr id="446" name="Google Shape;446;p12"/>
          <p:cNvGrpSpPr/>
          <p:nvPr/>
        </p:nvGrpSpPr>
        <p:grpSpPr>
          <a:xfrm>
            <a:off x="2190815" y="3795924"/>
            <a:ext cx="3428602" cy="760839"/>
            <a:chOff x="6565695" y="2005884"/>
            <a:chExt cx="2055606" cy="760839"/>
          </a:xfrm>
        </p:grpSpPr>
        <p:sp>
          <p:nvSpPr>
            <p:cNvPr id="447" name="Google Shape;447;p12"/>
            <p:cNvSpPr txBox="1"/>
            <p:nvPr/>
          </p:nvSpPr>
          <p:spPr>
            <a:xfrm>
              <a:off x="6565695" y="2305058"/>
              <a:ext cx="203799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Presentations. </a:t>
              </a:r>
              <a:endParaRPr/>
            </a:p>
          </p:txBody>
        </p:sp>
        <p:sp>
          <p:nvSpPr>
            <p:cNvPr id="448" name="Google Shape;448;p12"/>
            <p:cNvSpPr txBox="1"/>
            <p:nvPr/>
          </p:nvSpPr>
          <p:spPr>
            <a:xfrm>
              <a:off x="6583306" y="2005884"/>
              <a:ext cx="203799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Your Text  Here</a:t>
              </a:r>
              <a:endParaRPr sz="1200" b="1">
                <a:solidFill>
                  <a:schemeClr val="lt1"/>
                </a:solidFill>
                <a:latin typeface="Arial"/>
                <a:ea typeface="Arial"/>
                <a:cs typeface="Arial"/>
                <a:sym typeface="Arial"/>
              </a:endParaRPr>
            </a:p>
          </p:txBody>
        </p:sp>
      </p:grpSp>
      <p:sp>
        <p:nvSpPr>
          <p:cNvPr id="449" name="Google Shape;449;p12"/>
          <p:cNvSpPr txBox="1"/>
          <p:nvPr/>
        </p:nvSpPr>
        <p:spPr>
          <a:xfrm>
            <a:off x="2190814" y="4883112"/>
            <a:ext cx="885866"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15%</a:t>
            </a:r>
            <a:endParaRPr sz="2400" b="1">
              <a:solidFill>
                <a:schemeClr val="lt1"/>
              </a:solidFill>
              <a:latin typeface="Arial"/>
              <a:ea typeface="Arial"/>
              <a:cs typeface="Arial"/>
              <a:sym typeface="Arial"/>
            </a:endParaRPr>
          </a:p>
        </p:txBody>
      </p:sp>
      <p:grpSp>
        <p:nvGrpSpPr>
          <p:cNvPr id="450" name="Google Shape;450;p12"/>
          <p:cNvGrpSpPr/>
          <p:nvPr/>
        </p:nvGrpSpPr>
        <p:grpSpPr>
          <a:xfrm>
            <a:off x="2190815" y="5302477"/>
            <a:ext cx="3428602" cy="760839"/>
            <a:chOff x="6565695" y="2005884"/>
            <a:chExt cx="2055606" cy="760839"/>
          </a:xfrm>
        </p:grpSpPr>
        <p:sp>
          <p:nvSpPr>
            <p:cNvPr id="451" name="Google Shape;451;p12"/>
            <p:cNvSpPr txBox="1"/>
            <p:nvPr/>
          </p:nvSpPr>
          <p:spPr>
            <a:xfrm>
              <a:off x="6565695" y="2305058"/>
              <a:ext cx="203799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Presentations. </a:t>
              </a:r>
              <a:endParaRPr/>
            </a:p>
          </p:txBody>
        </p:sp>
        <p:sp>
          <p:nvSpPr>
            <p:cNvPr id="452" name="Google Shape;452;p12"/>
            <p:cNvSpPr txBox="1"/>
            <p:nvPr/>
          </p:nvSpPr>
          <p:spPr>
            <a:xfrm>
              <a:off x="6583306" y="2005884"/>
              <a:ext cx="203799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Your Text  Here</a:t>
              </a:r>
              <a:endParaRPr sz="1200" b="1">
                <a:solidFill>
                  <a:schemeClr val="lt1"/>
                </a:solidFill>
                <a:latin typeface="Arial"/>
                <a:ea typeface="Arial"/>
                <a:cs typeface="Arial"/>
                <a:sym typeface="Arial"/>
              </a:endParaRPr>
            </a:p>
          </p:txBody>
        </p:sp>
      </p:grpSp>
      <p:sp>
        <p:nvSpPr>
          <p:cNvPr id="453" name="Google Shape;453;p12"/>
          <p:cNvSpPr txBox="1"/>
          <p:nvPr/>
        </p:nvSpPr>
        <p:spPr>
          <a:xfrm>
            <a:off x="6334878" y="2530172"/>
            <a:ext cx="2628287" cy="2154436"/>
          </a:xfrm>
          <a:prstGeom prst="rect">
            <a:avLst/>
          </a:prstGeom>
          <a:noFill/>
          <a:ln>
            <a:noFill/>
          </a:ln>
        </p:spPr>
        <p:txBody>
          <a:bodyPr spcFirstLastPara="1" wrap="square" lIns="36000" tIns="0" rIns="36000" bIns="0" anchor="t" anchorCtr="0">
            <a:spAutoFit/>
          </a:bodyPr>
          <a:lstStyle/>
          <a:p>
            <a:pPr marL="0" marR="0" lvl="0" indent="0" algn="l" rtl="0">
              <a:spcBef>
                <a:spcPts val="0"/>
              </a:spcBef>
              <a:spcAft>
                <a:spcPts val="0"/>
              </a:spcAft>
              <a:buNone/>
            </a:pPr>
            <a:r>
              <a:rPr lang="en-US" sz="2800" b="1">
                <a:solidFill>
                  <a:schemeClr val="lt1"/>
                </a:solidFill>
                <a:latin typeface="Arial"/>
                <a:ea typeface="Arial"/>
                <a:cs typeface="Arial"/>
                <a:sym typeface="Arial"/>
              </a:rPr>
              <a:t>We Create</a:t>
            </a:r>
            <a:endParaRPr/>
          </a:p>
          <a:p>
            <a:pPr marL="0" marR="0" lvl="0" indent="0" algn="l" rtl="0">
              <a:spcBef>
                <a:spcPts val="0"/>
              </a:spcBef>
              <a:spcAft>
                <a:spcPts val="0"/>
              </a:spcAft>
              <a:buNone/>
            </a:pPr>
            <a:r>
              <a:rPr lang="en-US" sz="2800" b="1">
                <a:solidFill>
                  <a:schemeClr val="lt1"/>
                </a:solidFill>
                <a:latin typeface="Arial"/>
                <a:ea typeface="Arial"/>
                <a:cs typeface="Arial"/>
                <a:sym typeface="Arial"/>
              </a:rPr>
              <a:t>Quality Professional </a:t>
            </a:r>
            <a:endParaRPr/>
          </a:p>
          <a:p>
            <a:pPr marL="0" marR="0" lvl="0" indent="0" algn="l" rtl="0">
              <a:spcBef>
                <a:spcPts val="0"/>
              </a:spcBef>
              <a:spcAft>
                <a:spcPts val="0"/>
              </a:spcAft>
              <a:buNone/>
            </a:pPr>
            <a:r>
              <a:rPr lang="en-US" sz="2800" b="1">
                <a:solidFill>
                  <a:schemeClr val="lt1"/>
                </a:solidFill>
                <a:latin typeface="Arial"/>
                <a:ea typeface="Arial"/>
                <a:cs typeface="Arial"/>
                <a:sym typeface="Arial"/>
              </a:rPr>
              <a:t>PPT Presentation</a:t>
            </a:r>
            <a:endParaRPr sz="2800" b="1">
              <a:solidFill>
                <a:schemeClr val="lt1"/>
              </a:solidFill>
              <a:latin typeface="Arial"/>
              <a:ea typeface="Arial"/>
              <a:cs typeface="Arial"/>
              <a:sym typeface="Arial"/>
            </a:endParaRPr>
          </a:p>
        </p:txBody>
      </p:sp>
      <p:sp>
        <p:nvSpPr>
          <p:cNvPr id="454" name="Google Shape;454;p12"/>
          <p:cNvSpPr txBox="1"/>
          <p:nvPr/>
        </p:nvSpPr>
        <p:spPr>
          <a:xfrm>
            <a:off x="6292239" y="4864095"/>
            <a:ext cx="5163703"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Example Text : Get a modern PowerPoint  Presentation that is beautifully designed. I hope and I believe that this Template will your Time, Money and Reputation. You can simply impress your audience and add a unique zing and appeal to your Presentations.   </a:t>
            </a:r>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a:p>
            <a:pPr marL="0" marR="0" lvl="0" indent="0" algn="l"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Presentations. </a:t>
            </a:r>
            <a:endParaRPr/>
          </a:p>
        </p:txBody>
      </p:sp>
      <p:sp>
        <p:nvSpPr>
          <p:cNvPr id="455" name="Google Shape;455;p12"/>
          <p:cNvSpPr/>
          <p:nvPr/>
        </p:nvSpPr>
        <p:spPr>
          <a:xfrm>
            <a:off x="1388343" y="1768129"/>
            <a:ext cx="31227" cy="16397"/>
          </a:xfrm>
          <a:custGeom>
            <a:avLst/>
            <a:gdLst/>
            <a:ahLst/>
            <a:cxnLst/>
            <a:rect l="l" t="t" r="r" b="b"/>
            <a:pathLst>
              <a:path w="123794" h="65001" extrusionOk="0">
                <a:moveTo>
                  <a:pt x="0" y="65001"/>
                </a:moveTo>
                <a:cubicBezTo>
                  <a:pt x="11028" y="51198"/>
                  <a:pt x="28192" y="47327"/>
                  <a:pt x="42799" y="39658"/>
                </a:cubicBezTo>
                <a:cubicBezTo>
                  <a:pt x="69383" y="25709"/>
                  <a:pt x="96698" y="13146"/>
                  <a:pt x="123795" y="0"/>
                </a:cubicBezTo>
                <a:cubicBezTo>
                  <a:pt x="86620" y="29433"/>
                  <a:pt x="42360" y="45428"/>
                  <a:pt x="0" y="65001"/>
                </a:cubicBezTo>
                <a:close/>
              </a:path>
            </a:pathLst>
          </a:custGeom>
          <a:solidFill>
            <a:srgbClr val="4D4A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56" name="Google Shape;456;p12"/>
          <p:cNvSpPr/>
          <p:nvPr/>
        </p:nvSpPr>
        <p:spPr>
          <a:xfrm>
            <a:off x="1372941" y="1785668"/>
            <a:ext cx="13559" cy="6246"/>
          </a:xfrm>
          <a:custGeom>
            <a:avLst/>
            <a:gdLst/>
            <a:ahLst/>
            <a:cxnLst/>
            <a:rect l="l" t="t" r="r" b="b"/>
            <a:pathLst>
              <a:path w="53753" h="24759" extrusionOk="0">
                <a:moveTo>
                  <a:pt x="0" y="24759"/>
                </a:moveTo>
                <a:cubicBezTo>
                  <a:pt x="15849" y="12051"/>
                  <a:pt x="32866" y="1899"/>
                  <a:pt x="53754" y="0"/>
                </a:cubicBezTo>
                <a:cubicBezTo>
                  <a:pt x="36518" y="9860"/>
                  <a:pt x="19208" y="19427"/>
                  <a:pt x="0" y="24759"/>
                </a:cubicBezTo>
                <a:close/>
              </a:path>
            </a:pathLst>
          </a:custGeom>
          <a:solidFill>
            <a:srgbClr val="4D4A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457" name="Google Shape;457;p12"/>
          <p:cNvSpPr/>
          <p:nvPr/>
        </p:nvSpPr>
        <p:spPr>
          <a:xfrm>
            <a:off x="443321" y="1677082"/>
            <a:ext cx="5121" cy="4219"/>
          </a:xfrm>
          <a:custGeom>
            <a:avLst/>
            <a:gdLst/>
            <a:ahLst/>
            <a:cxnLst/>
            <a:rect l="l" t="t" r="r" b="b"/>
            <a:pathLst>
              <a:path w="20303" h="16724" extrusionOk="0">
                <a:moveTo>
                  <a:pt x="0" y="0"/>
                </a:moveTo>
                <a:cubicBezTo>
                  <a:pt x="10225" y="1388"/>
                  <a:pt x="16068" y="8034"/>
                  <a:pt x="20304" y="16725"/>
                </a:cubicBezTo>
                <a:cubicBezTo>
                  <a:pt x="11101" y="14169"/>
                  <a:pt x="4893" y="7815"/>
                  <a:pt x="0" y="0"/>
                </a:cubicBezTo>
                <a:close/>
              </a:path>
            </a:pathLst>
          </a:custGeom>
          <a:solidFill>
            <a:srgbClr val="6361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458" name="Google Shape;458;p12"/>
          <p:cNvPicPr preferRelativeResize="0"/>
          <p:nvPr/>
        </p:nvPicPr>
        <p:blipFill rotWithShape="1">
          <a:blip r:embed="rId3">
            <a:alphaModFix/>
          </a:blip>
          <a:srcRect/>
          <a:stretch/>
        </p:blipFill>
        <p:spPr>
          <a:xfrm>
            <a:off x="9146045" y="2307287"/>
            <a:ext cx="1995900" cy="227993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13"/>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5400"/>
              <a:buNone/>
            </a:pPr>
            <a:r>
              <a:rPr lang="en-US"/>
              <a:t>Infographic Style</a:t>
            </a:r>
            <a:endParaRPr/>
          </a:p>
        </p:txBody>
      </p:sp>
      <p:grpSp>
        <p:nvGrpSpPr>
          <p:cNvPr id="464" name="Google Shape;464;p13"/>
          <p:cNvGrpSpPr/>
          <p:nvPr/>
        </p:nvGrpSpPr>
        <p:grpSpPr>
          <a:xfrm>
            <a:off x="902331" y="1978272"/>
            <a:ext cx="10377812" cy="3979143"/>
            <a:chOff x="-621670" y="1714499"/>
            <a:chExt cx="10377812" cy="3979143"/>
          </a:xfrm>
        </p:grpSpPr>
        <p:grpSp>
          <p:nvGrpSpPr>
            <p:cNvPr id="465" name="Google Shape;465;p13"/>
            <p:cNvGrpSpPr/>
            <p:nvPr/>
          </p:nvGrpSpPr>
          <p:grpSpPr>
            <a:xfrm>
              <a:off x="-621670" y="1714499"/>
              <a:ext cx="10377812" cy="3979143"/>
              <a:chOff x="-621670" y="1714499"/>
              <a:chExt cx="10377812" cy="3979143"/>
            </a:xfrm>
          </p:grpSpPr>
          <p:grpSp>
            <p:nvGrpSpPr>
              <p:cNvPr id="466" name="Google Shape;466;p13"/>
              <p:cNvGrpSpPr/>
              <p:nvPr/>
            </p:nvGrpSpPr>
            <p:grpSpPr>
              <a:xfrm>
                <a:off x="4562475" y="1714499"/>
                <a:ext cx="5193667" cy="1990727"/>
                <a:chOff x="4562475" y="1714499"/>
                <a:chExt cx="5193667" cy="1990727"/>
              </a:xfrm>
            </p:grpSpPr>
            <p:sp>
              <p:nvSpPr>
                <p:cNvPr id="467" name="Google Shape;467;p13"/>
                <p:cNvSpPr/>
                <p:nvPr/>
              </p:nvSpPr>
              <p:spPr>
                <a:xfrm>
                  <a:off x="5868142" y="1716807"/>
                  <a:ext cx="3888000" cy="3600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68" name="Google Shape;468;p13"/>
                <p:cNvSpPr/>
                <p:nvPr/>
              </p:nvSpPr>
              <p:spPr>
                <a:xfrm>
                  <a:off x="5868142" y="2148855"/>
                  <a:ext cx="3888000" cy="3600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69" name="Google Shape;469;p13"/>
                <p:cNvSpPr/>
                <p:nvPr/>
              </p:nvSpPr>
              <p:spPr>
                <a:xfrm>
                  <a:off x="5868142" y="2580903"/>
                  <a:ext cx="3888000" cy="3600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70" name="Google Shape;470;p13"/>
                <p:cNvSpPr/>
                <p:nvPr/>
              </p:nvSpPr>
              <p:spPr>
                <a:xfrm>
                  <a:off x="5868142" y="3012951"/>
                  <a:ext cx="3888000" cy="3600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71" name="Google Shape;471;p13"/>
                <p:cNvSpPr/>
                <p:nvPr/>
              </p:nvSpPr>
              <p:spPr>
                <a:xfrm>
                  <a:off x="4562475" y="1714499"/>
                  <a:ext cx="1304925" cy="1990725"/>
                </a:xfrm>
                <a:custGeom>
                  <a:avLst/>
                  <a:gdLst/>
                  <a:ahLst/>
                  <a:cxnLst/>
                  <a:rect l="l" t="t" r="r" b="b"/>
                  <a:pathLst>
                    <a:path w="1304925" h="1990725" extrusionOk="0">
                      <a:moveTo>
                        <a:pt x="1304925" y="0"/>
                      </a:moveTo>
                      <a:lnTo>
                        <a:pt x="0" y="1990725"/>
                      </a:lnTo>
                      <a:lnTo>
                        <a:pt x="1304925" y="358709"/>
                      </a:lnTo>
                      <a:lnTo>
                        <a:pt x="1304925"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72" name="Google Shape;472;p13"/>
                <p:cNvSpPr/>
                <p:nvPr/>
              </p:nvSpPr>
              <p:spPr>
                <a:xfrm>
                  <a:off x="4562475" y="2152650"/>
                  <a:ext cx="1311299" cy="1543050"/>
                </a:xfrm>
                <a:custGeom>
                  <a:avLst/>
                  <a:gdLst/>
                  <a:ahLst/>
                  <a:cxnLst/>
                  <a:rect l="l" t="t" r="r" b="b"/>
                  <a:pathLst>
                    <a:path w="1311299" h="1543050" extrusionOk="0">
                      <a:moveTo>
                        <a:pt x="1304925" y="0"/>
                      </a:moveTo>
                      <a:lnTo>
                        <a:pt x="0" y="1543050"/>
                      </a:lnTo>
                      <a:lnTo>
                        <a:pt x="1311209" y="355469"/>
                      </a:lnTo>
                      <a:cubicBezTo>
                        <a:pt x="1312257" y="236979"/>
                        <a:pt x="1303877" y="118490"/>
                        <a:pt x="130492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73" name="Google Shape;473;p13"/>
                <p:cNvSpPr/>
                <p:nvPr/>
              </p:nvSpPr>
              <p:spPr>
                <a:xfrm>
                  <a:off x="4562475" y="2581275"/>
                  <a:ext cx="1314450" cy="1123950"/>
                </a:xfrm>
                <a:custGeom>
                  <a:avLst/>
                  <a:gdLst/>
                  <a:ahLst/>
                  <a:cxnLst/>
                  <a:rect l="l" t="t" r="r" b="b"/>
                  <a:pathLst>
                    <a:path w="1314450" h="1123950" extrusionOk="0">
                      <a:moveTo>
                        <a:pt x="1304925" y="0"/>
                      </a:moveTo>
                      <a:lnTo>
                        <a:pt x="0" y="1123950"/>
                      </a:lnTo>
                      <a:lnTo>
                        <a:pt x="1314450" y="358709"/>
                      </a:lnTo>
                      <a:lnTo>
                        <a:pt x="1304925"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74" name="Google Shape;474;p13"/>
                <p:cNvSpPr/>
                <p:nvPr/>
              </p:nvSpPr>
              <p:spPr>
                <a:xfrm>
                  <a:off x="4562475" y="3013044"/>
                  <a:ext cx="1314547" cy="692182"/>
                </a:xfrm>
                <a:custGeom>
                  <a:avLst/>
                  <a:gdLst/>
                  <a:ahLst/>
                  <a:cxnLst/>
                  <a:rect l="l" t="t" r="r" b="b"/>
                  <a:pathLst>
                    <a:path w="1314547" h="692182" extrusionOk="0">
                      <a:moveTo>
                        <a:pt x="1305023" y="0"/>
                      </a:moveTo>
                      <a:lnTo>
                        <a:pt x="0" y="692182"/>
                      </a:lnTo>
                      <a:lnTo>
                        <a:pt x="1314547" y="355567"/>
                      </a:lnTo>
                      <a:lnTo>
                        <a:pt x="1305023"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grpSp>
            <p:nvGrpSpPr>
              <p:cNvPr id="475" name="Google Shape;475;p13"/>
              <p:cNvGrpSpPr/>
              <p:nvPr/>
            </p:nvGrpSpPr>
            <p:grpSpPr>
              <a:xfrm rot="10800000">
                <a:off x="-621670" y="3705224"/>
                <a:ext cx="5193670" cy="1988418"/>
                <a:chOff x="4562475" y="1716807"/>
                <a:chExt cx="5193670" cy="1988418"/>
              </a:xfrm>
            </p:grpSpPr>
            <p:sp>
              <p:nvSpPr>
                <p:cNvPr id="476" name="Google Shape;476;p13"/>
                <p:cNvSpPr/>
                <p:nvPr/>
              </p:nvSpPr>
              <p:spPr>
                <a:xfrm>
                  <a:off x="5868145" y="1716807"/>
                  <a:ext cx="3888000" cy="36004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77" name="Google Shape;477;p13"/>
                <p:cNvSpPr/>
                <p:nvPr/>
              </p:nvSpPr>
              <p:spPr>
                <a:xfrm>
                  <a:off x="5868145" y="2148855"/>
                  <a:ext cx="3888000" cy="36004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78" name="Google Shape;478;p13"/>
                <p:cNvSpPr/>
                <p:nvPr/>
              </p:nvSpPr>
              <p:spPr>
                <a:xfrm>
                  <a:off x="5868145" y="2580903"/>
                  <a:ext cx="3888000" cy="36004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79" name="Google Shape;479;p13"/>
                <p:cNvSpPr/>
                <p:nvPr/>
              </p:nvSpPr>
              <p:spPr>
                <a:xfrm>
                  <a:off x="5868145" y="3012951"/>
                  <a:ext cx="3888000" cy="36004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80" name="Google Shape;480;p13"/>
                <p:cNvSpPr/>
                <p:nvPr/>
              </p:nvSpPr>
              <p:spPr>
                <a:xfrm>
                  <a:off x="4562476" y="1717577"/>
                  <a:ext cx="1310757" cy="1987646"/>
                </a:xfrm>
                <a:custGeom>
                  <a:avLst/>
                  <a:gdLst/>
                  <a:ahLst/>
                  <a:cxnLst/>
                  <a:rect l="l" t="t" r="r" b="b"/>
                  <a:pathLst>
                    <a:path w="1310757" h="1987646" extrusionOk="0">
                      <a:moveTo>
                        <a:pt x="1307679" y="0"/>
                      </a:moveTo>
                      <a:lnTo>
                        <a:pt x="0" y="1987646"/>
                      </a:lnTo>
                      <a:lnTo>
                        <a:pt x="1310757" y="352425"/>
                      </a:lnTo>
                      <a:cubicBezTo>
                        <a:pt x="1309731" y="237003"/>
                        <a:pt x="1308705" y="115422"/>
                        <a:pt x="1307679"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81" name="Google Shape;481;p13"/>
                <p:cNvSpPr/>
                <p:nvPr/>
              </p:nvSpPr>
              <p:spPr>
                <a:xfrm>
                  <a:off x="4562475" y="2144388"/>
                  <a:ext cx="1316915" cy="1551312"/>
                </a:xfrm>
                <a:custGeom>
                  <a:avLst/>
                  <a:gdLst/>
                  <a:ahLst/>
                  <a:cxnLst/>
                  <a:rect l="l" t="t" r="r" b="b"/>
                  <a:pathLst>
                    <a:path w="1316915" h="1551312" extrusionOk="0">
                      <a:moveTo>
                        <a:pt x="1313187" y="0"/>
                      </a:moveTo>
                      <a:lnTo>
                        <a:pt x="0" y="1551312"/>
                      </a:lnTo>
                      <a:lnTo>
                        <a:pt x="1316915" y="362178"/>
                      </a:lnTo>
                      <a:cubicBezTo>
                        <a:pt x="1315672" y="241452"/>
                        <a:pt x="1314430" y="120726"/>
                        <a:pt x="1313187"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82" name="Google Shape;482;p13"/>
                <p:cNvSpPr/>
                <p:nvPr/>
              </p:nvSpPr>
              <p:spPr>
                <a:xfrm>
                  <a:off x="4562476" y="2580626"/>
                  <a:ext cx="1314449" cy="1124599"/>
                </a:xfrm>
                <a:custGeom>
                  <a:avLst/>
                  <a:gdLst/>
                  <a:ahLst/>
                  <a:cxnLst/>
                  <a:rect l="l" t="t" r="r" b="b"/>
                  <a:pathLst>
                    <a:path w="1314449" h="1124599" extrusionOk="0">
                      <a:moveTo>
                        <a:pt x="1310758" y="0"/>
                      </a:moveTo>
                      <a:lnTo>
                        <a:pt x="0" y="1124599"/>
                      </a:lnTo>
                      <a:lnTo>
                        <a:pt x="1314449" y="356152"/>
                      </a:lnTo>
                      <a:cubicBezTo>
                        <a:pt x="1313327" y="236625"/>
                        <a:pt x="1311880" y="119527"/>
                        <a:pt x="131075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83" name="Google Shape;483;p13"/>
                <p:cNvSpPr/>
                <p:nvPr/>
              </p:nvSpPr>
              <p:spPr>
                <a:xfrm>
                  <a:off x="4562475" y="3012654"/>
                  <a:ext cx="1327054" cy="692571"/>
                </a:xfrm>
                <a:custGeom>
                  <a:avLst/>
                  <a:gdLst/>
                  <a:ahLst/>
                  <a:cxnLst/>
                  <a:rect l="l" t="t" r="r" b="b"/>
                  <a:pathLst>
                    <a:path w="1327054" h="692571" extrusionOk="0">
                      <a:moveTo>
                        <a:pt x="1311372" y="0"/>
                      </a:moveTo>
                      <a:lnTo>
                        <a:pt x="0" y="692571"/>
                      </a:lnTo>
                      <a:lnTo>
                        <a:pt x="1327054" y="355828"/>
                      </a:lnTo>
                      <a:lnTo>
                        <a:pt x="1311372"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sp>
            <p:nvSpPr>
              <p:cNvPr id="484" name="Google Shape;484;p13"/>
              <p:cNvSpPr/>
              <p:nvPr/>
            </p:nvSpPr>
            <p:spPr>
              <a:xfrm>
                <a:off x="3813820" y="2953519"/>
                <a:ext cx="1512168" cy="1512168"/>
              </a:xfrm>
              <a:prstGeom prst="ellipse">
                <a:avLst/>
              </a:prstGeom>
              <a:solidFill>
                <a:schemeClr val="lt1"/>
              </a:solidFill>
              <a:ln w="155575" cap="flat" cmpd="sng">
                <a:solidFill>
                  <a:schemeClr val="accent2"/>
                </a:solidFill>
                <a:prstDash val="solid"/>
                <a:miter lim="800000"/>
                <a:headEnd type="none" w="sm" len="sm"/>
                <a:tailEnd type="none" w="sm" len="sm"/>
              </a:ln>
              <a:effectLst>
                <a:outerShdw blurRad="1016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85" name="Google Shape;485;p13"/>
              <p:cNvSpPr txBox="1"/>
              <p:nvPr/>
            </p:nvSpPr>
            <p:spPr>
              <a:xfrm>
                <a:off x="6012160" y="1758327"/>
                <a:ext cx="273630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Simple PowerPoint Presentation</a:t>
                </a:r>
                <a:endParaRPr sz="1200" b="1">
                  <a:solidFill>
                    <a:schemeClr val="lt1"/>
                  </a:solidFill>
                  <a:latin typeface="Arial"/>
                  <a:ea typeface="Arial"/>
                  <a:cs typeface="Arial"/>
                  <a:sym typeface="Arial"/>
                </a:endParaRPr>
              </a:p>
            </p:txBody>
          </p:sp>
          <p:sp>
            <p:nvSpPr>
              <p:cNvPr id="486" name="Google Shape;486;p13"/>
              <p:cNvSpPr txBox="1"/>
              <p:nvPr/>
            </p:nvSpPr>
            <p:spPr>
              <a:xfrm>
                <a:off x="6012160" y="2195339"/>
                <a:ext cx="273630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Simple PowerPoint Presentation</a:t>
                </a:r>
                <a:endParaRPr sz="1200" b="1">
                  <a:solidFill>
                    <a:schemeClr val="lt1"/>
                  </a:solidFill>
                  <a:latin typeface="Arial"/>
                  <a:ea typeface="Arial"/>
                  <a:cs typeface="Arial"/>
                  <a:sym typeface="Arial"/>
                </a:endParaRPr>
              </a:p>
            </p:txBody>
          </p:sp>
          <p:sp>
            <p:nvSpPr>
              <p:cNvPr id="487" name="Google Shape;487;p13"/>
              <p:cNvSpPr txBox="1"/>
              <p:nvPr/>
            </p:nvSpPr>
            <p:spPr>
              <a:xfrm>
                <a:off x="6012160" y="2632351"/>
                <a:ext cx="273630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Simple PowerPoint Presentation</a:t>
                </a:r>
                <a:endParaRPr sz="1200" b="1">
                  <a:solidFill>
                    <a:schemeClr val="lt1"/>
                  </a:solidFill>
                  <a:latin typeface="Arial"/>
                  <a:ea typeface="Arial"/>
                  <a:cs typeface="Arial"/>
                  <a:sym typeface="Arial"/>
                </a:endParaRPr>
              </a:p>
            </p:txBody>
          </p:sp>
          <p:sp>
            <p:nvSpPr>
              <p:cNvPr id="488" name="Google Shape;488;p13"/>
              <p:cNvSpPr txBox="1"/>
              <p:nvPr/>
            </p:nvSpPr>
            <p:spPr>
              <a:xfrm>
                <a:off x="6012160" y="3050313"/>
                <a:ext cx="273630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Simple PowerPoint Presentation</a:t>
                </a:r>
                <a:endParaRPr sz="1200" b="1">
                  <a:solidFill>
                    <a:schemeClr val="lt1"/>
                  </a:solidFill>
                  <a:latin typeface="Arial"/>
                  <a:ea typeface="Arial"/>
                  <a:cs typeface="Arial"/>
                  <a:sym typeface="Arial"/>
                </a:endParaRPr>
              </a:p>
            </p:txBody>
          </p:sp>
          <p:sp>
            <p:nvSpPr>
              <p:cNvPr id="489" name="Google Shape;489;p13"/>
              <p:cNvSpPr txBox="1"/>
              <p:nvPr/>
            </p:nvSpPr>
            <p:spPr>
              <a:xfrm>
                <a:off x="649660" y="4078978"/>
                <a:ext cx="259228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Simple PowerPoint Presentation</a:t>
                </a:r>
                <a:endParaRPr sz="1200" b="1">
                  <a:solidFill>
                    <a:schemeClr val="lt1"/>
                  </a:solidFill>
                  <a:latin typeface="Arial"/>
                  <a:ea typeface="Arial"/>
                  <a:cs typeface="Arial"/>
                  <a:sym typeface="Arial"/>
                </a:endParaRPr>
              </a:p>
            </p:txBody>
          </p:sp>
          <p:sp>
            <p:nvSpPr>
              <p:cNvPr id="490" name="Google Shape;490;p13"/>
              <p:cNvSpPr txBox="1"/>
              <p:nvPr/>
            </p:nvSpPr>
            <p:spPr>
              <a:xfrm>
                <a:off x="649660" y="4515990"/>
                <a:ext cx="259228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Simple PowerPoint Presentation</a:t>
                </a:r>
                <a:endParaRPr sz="1200" b="1">
                  <a:solidFill>
                    <a:schemeClr val="lt1"/>
                  </a:solidFill>
                  <a:latin typeface="Arial"/>
                  <a:ea typeface="Arial"/>
                  <a:cs typeface="Arial"/>
                  <a:sym typeface="Arial"/>
                </a:endParaRPr>
              </a:p>
            </p:txBody>
          </p:sp>
          <p:sp>
            <p:nvSpPr>
              <p:cNvPr id="491" name="Google Shape;491;p13"/>
              <p:cNvSpPr txBox="1"/>
              <p:nvPr/>
            </p:nvSpPr>
            <p:spPr>
              <a:xfrm>
                <a:off x="649660" y="4943477"/>
                <a:ext cx="259228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Simple PowerPoint Presentation</a:t>
                </a:r>
                <a:endParaRPr sz="1200" b="1">
                  <a:solidFill>
                    <a:schemeClr val="lt1"/>
                  </a:solidFill>
                  <a:latin typeface="Arial"/>
                  <a:ea typeface="Arial"/>
                  <a:cs typeface="Arial"/>
                  <a:sym typeface="Arial"/>
                </a:endParaRPr>
              </a:p>
            </p:txBody>
          </p:sp>
          <p:sp>
            <p:nvSpPr>
              <p:cNvPr id="492" name="Google Shape;492;p13"/>
              <p:cNvSpPr txBox="1"/>
              <p:nvPr/>
            </p:nvSpPr>
            <p:spPr>
              <a:xfrm>
                <a:off x="649660" y="5370964"/>
                <a:ext cx="259228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Simple PowerPoint Presentation</a:t>
                </a:r>
                <a:endParaRPr sz="1200" b="1">
                  <a:solidFill>
                    <a:schemeClr val="lt1"/>
                  </a:solidFill>
                  <a:latin typeface="Arial"/>
                  <a:ea typeface="Arial"/>
                  <a:cs typeface="Arial"/>
                  <a:sym typeface="Arial"/>
                </a:endParaRPr>
              </a:p>
            </p:txBody>
          </p:sp>
        </p:grpSp>
        <p:sp>
          <p:nvSpPr>
            <p:cNvPr id="493" name="Google Shape;493;p13"/>
            <p:cNvSpPr/>
            <p:nvPr/>
          </p:nvSpPr>
          <p:spPr>
            <a:xfrm rot="-8156604">
              <a:off x="3549994" y="2654992"/>
              <a:ext cx="2036379" cy="2036379"/>
            </a:xfrm>
            <a:prstGeom prst="arc">
              <a:avLst>
                <a:gd name="adj1" fmla="val 11157028"/>
                <a:gd name="adj2" fmla="val 21283066"/>
              </a:avLst>
            </a:prstGeom>
            <a:noFill/>
            <a:ln w="31750" cap="flat" cmpd="sng">
              <a:solidFill>
                <a:srgbClr val="BFBFBF"/>
              </a:solidFill>
              <a:prstDash val="dot"/>
              <a:miter lim="800000"/>
              <a:headEnd type="stealth" w="med" len="med"/>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Arial"/>
                <a:ea typeface="Arial"/>
                <a:cs typeface="Arial"/>
                <a:sym typeface="Arial"/>
              </a:endParaRPr>
            </a:p>
          </p:txBody>
        </p:sp>
        <p:sp>
          <p:nvSpPr>
            <p:cNvPr id="494" name="Google Shape;494;p13"/>
            <p:cNvSpPr/>
            <p:nvPr/>
          </p:nvSpPr>
          <p:spPr>
            <a:xfrm rot="2668890">
              <a:off x="3505590" y="2699438"/>
              <a:ext cx="2036379" cy="2036379"/>
            </a:xfrm>
            <a:prstGeom prst="arc">
              <a:avLst>
                <a:gd name="adj1" fmla="val 11157028"/>
                <a:gd name="adj2" fmla="val 21283066"/>
              </a:avLst>
            </a:prstGeom>
            <a:noFill/>
            <a:ln w="31750" cap="flat" cmpd="sng">
              <a:solidFill>
                <a:srgbClr val="BFBFBF"/>
              </a:solidFill>
              <a:prstDash val="dot"/>
              <a:miter lim="800000"/>
              <a:headEnd type="stealth" w="med" len="med"/>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Arial"/>
                <a:ea typeface="Arial"/>
                <a:cs typeface="Arial"/>
                <a:sym typeface="Arial"/>
              </a:endParaRPr>
            </a:p>
          </p:txBody>
        </p:sp>
      </p:grpSp>
      <p:sp>
        <p:nvSpPr>
          <p:cNvPr id="495" name="Google Shape;495;p13"/>
          <p:cNvSpPr txBox="1"/>
          <p:nvPr/>
        </p:nvSpPr>
        <p:spPr>
          <a:xfrm>
            <a:off x="5422527" y="3951088"/>
            <a:ext cx="136815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3F3F3F"/>
                </a:solidFill>
                <a:latin typeface="Arial"/>
                <a:ea typeface="Arial"/>
                <a:cs typeface="Arial"/>
                <a:sym typeface="Arial"/>
              </a:rPr>
              <a:t>Contents</a:t>
            </a:r>
            <a:endParaRPr sz="2000" b="1">
              <a:solidFill>
                <a:srgbClr val="3F3F3F"/>
              </a:solidFill>
              <a:latin typeface="Arial"/>
              <a:ea typeface="Arial"/>
              <a:cs typeface="Arial"/>
              <a:sym typeface="Arial"/>
            </a:endParaRPr>
          </a:p>
        </p:txBody>
      </p:sp>
      <p:sp>
        <p:nvSpPr>
          <p:cNvPr id="496" name="Google Shape;496;p13"/>
          <p:cNvSpPr txBox="1"/>
          <p:nvPr/>
        </p:nvSpPr>
        <p:spPr>
          <a:xfrm>
            <a:off x="7608168" y="3963962"/>
            <a:ext cx="3488457"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Get a modern PowerPoint  Presentation that is beautifully designed. I hope and I believe that this Template will your Time, Money and Reputation. Easy to change colors, photos and Text. You can simply impress your audience and add a unique zing and appeal to your Presentations </a:t>
            </a:r>
            <a:endParaRPr sz="1200">
              <a:solidFill>
                <a:schemeClr val="lt1"/>
              </a:solidFill>
              <a:latin typeface="Arial"/>
              <a:ea typeface="Arial"/>
              <a:cs typeface="Arial"/>
              <a:sym typeface="Arial"/>
            </a:endParaRPr>
          </a:p>
        </p:txBody>
      </p:sp>
      <p:sp>
        <p:nvSpPr>
          <p:cNvPr id="497" name="Google Shape;497;p13"/>
          <p:cNvSpPr txBox="1"/>
          <p:nvPr/>
        </p:nvSpPr>
        <p:spPr>
          <a:xfrm>
            <a:off x="1095376" y="2523802"/>
            <a:ext cx="3488457"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lt1"/>
                </a:solidFill>
                <a:latin typeface="Arial"/>
                <a:ea typeface="Arial"/>
                <a:cs typeface="Arial"/>
                <a:sym typeface="Arial"/>
              </a:rPr>
              <a:t>Get a modern PowerPoint  Presentation that is beautifully designed. I hope and I believe that this Template will your Time, Money and Reputation. Easy to change colors, photos and Text. You can simply impress your audience and add a unique zing and appeal to your Presentations </a:t>
            </a:r>
            <a:endParaRPr sz="1200">
              <a:solidFill>
                <a:schemeClr val="lt1"/>
              </a:solidFill>
              <a:latin typeface="Arial"/>
              <a:ea typeface="Arial"/>
              <a:cs typeface="Arial"/>
              <a:sym typeface="Arial"/>
            </a:endParaRPr>
          </a:p>
          <a:p>
            <a:pPr marL="0" marR="0" lvl="0" indent="0" algn="r" rtl="0">
              <a:spcBef>
                <a:spcPts val="0"/>
              </a:spcBef>
              <a:spcAft>
                <a:spcPts val="0"/>
              </a:spcAft>
              <a:buNone/>
            </a:pPr>
            <a:endParaRPr sz="12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14"/>
          <p:cNvSpPr>
            <a:spLocks noGrp="1"/>
          </p:cNvSpPr>
          <p:nvPr>
            <p:ph type="pic" idx="2"/>
          </p:nvPr>
        </p:nvSpPr>
        <p:spPr>
          <a:xfrm>
            <a:off x="3637601" y="0"/>
            <a:ext cx="8554398" cy="6858000"/>
          </a:xfrm>
          <a:prstGeom prst="rect">
            <a:avLst/>
          </a:prstGeom>
          <a:solidFill>
            <a:srgbClr val="F2F2F2"/>
          </a:solidFill>
          <a:ln>
            <a:noFill/>
          </a:ln>
        </p:spPr>
      </p:sp>
      <p:sp>
        <p:nvSpPr>
          <p:cNvPr id="503" name="Google Shape;503;p14"/>
          <p:cNvSpPr/>
          <p:nvPr/>
        </p:nvSpPr>
        <p:spPr>
          <a:xfrm rot="-8239645" flipH="1">
            <a:off x="2305239" y="3382116"/>
            <a:ext cx="7665803" cy="6692321"/>
          </a:xfrm>
          <a:custGeom>
            <a:avLst/>
            <a:gdLst/>
            <a:ahLst/>
            <a:cxnLst/>
            <a:rect l="l" t="t" r="r" b="b"/>
            <a:pathLst>
              <a:path w="7665803" h="6692321" extrusionOk="0">
                <a:moveTo>
                  <a:pt x="908954" y="3872685"/>
                </a:moveTo>
                <a:cubicBezTo>
                  <a:pt x="1208001" y="4145562"/>
                  <a:pt x="1612434" y="4376518"/>
                  <a:pt x="2336711" y="4648122"/>
                </a:cubicBezTo>
                <a:cubicBezTo>
                  <a:pt x="2677725" y="4802031"/>
                  <a:pt x="3045899" y="4901619"/>
                  <a:pt x="3423127" y="5064582"/>
                </a:cubicBezTo>
                <a:lnTo>
                  <a:pt x="7665803" y="6692321"/>
                </a:lnTo>
                <a:lnTo>
                  <a:pt x="406437" y="0"/>
                </a:lnTo>
                <a:lnTo>
                  <a:pt x="394494" y="28707"/>
                </a:lnTo>
                <a:cubicBezTo>
                  <a:pt x="347430" y="132778"/>
                  <a:pt x="251334" y="297706"/>
                  <a:pt x="220614" y="381491"/>
                </a:cubicBezTo>
                <a:cubicBezTo>
                  <a:pt x="-13346" y="1113452"/>
                  <a:pt x="-47080" y="1880242"/>
                  <a:pt x="53262" y="2385914"/>
                </a:cubicBezTo>
                <a:cubicBezTo>
                  <a:pt x="164922" y="3004567"/>
                  <a:pt x="424506" y="3295896"/>
                  <a:pt x="599540" y="3543357"/>
                </a:cubicBezTo>
                <a:cubicBezTo>
                  <a:pt x="664423" y="3613521"/>
                  <a:pt x="809271" y="3781725"/>
                  <a:pt x="908954" y="3872685"/>
                </a:cubicBezTo>
                <a:close/>
              </a:path>
            </a:pathLst>
          </a:cu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4" name="Google Shape;504;p14"/>
          <p:cNvSpPr txBox="1"/>
          <p:nvPr/>
        </p:nvSpPr>
        <p:spPr>
          <a:xfrm>
            <a:off x="412038" y="519163"/>
            <a:ext cx="2604976" cy="2880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1"/>
              </a:buClr>
              <a:buSzPts val="2000"/>
              <a:buFont typeface="Arial"/>
              <a:buNone/>
            </a:pPr>
            <a:r>
              <a:rPr lang="en-US" sz="2000" b="1">
                <a:solidFill>
                  <a:schemeClr val="accent1"/>
                </a:solidFill>
                <a:latin typeface="Arial"/>
                <a:ea typeface="Arial"/>
                <a:cs typeface="Arial"/>
                <a:sym typeface="Arial"/>
              </a:rPr>
              <a:t>Modern PowerPoint</a:t>
            </a:r>
            <a:endParaRPr/>
          </a:p>
        </p:txBody>
      </p:sp>
      <p:sp>
        <p:nvSpPr>
          <p:cNvPr id="505" name="Google Shape;505;p14"/>
          <p:cNvSpPr txBox="1"/>
          <p:nvPr/>
        </p:nvSpPr>
        <p:spPr>
          <a:xfrm>
            <a:off x="412038" y="954614"/>
            <a:ext cx="260497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262626"/>
                </a:solidFill>
                <a:latin typeface="Arial"/>
                <a:ea typeface="Arial"/>
                <a:cs typeface="Arial"/>
                <a:sym typeface="Arial"/>
              </a:rPr>
              <a:t>Easy to change colors, photos and Text.</a:t>
            </a:r>
            <a:endParaRPr/>
          </a:p>
        </p:txBody>
      </p:sp>
      <p:sp>
        <p:nvSpPr>
          <p:cNvPr id="506" name="Google Shape;506;p14"/>
          <p:cNvSpPr txBox="1"/>
          <p:nvPr/>
        </p:nvSpPr>
        <p:spPr>
          <a:xfrm>
            <a:off x="412038" y="1618812"/>
            <a:ext cx="2604976"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Arial"/>
                <a:ea typeface="Arial"/>
                <a:cs typeface="Arial"/>
                <a:sym typeface="Arial"/>
              </a:rPr>
              <a:t>You can simply impress your audience and add a unique zing and appeal to your Presentations. Easy to change colors, photos and Text. Get a modern PowerPoint  Presentation that is beautifully designed. </a:t>
            </a:r>
            <a:r>
              <a:rPr lang="en-US" sz="1200">
                <a:solidFill>
                  <a:srgbClr val="0C0C0C"/>
                </a:solidFill>
                <a:latin typeface="Arial"/>
                <a:ea typeface="Arial"/>
                <a:cs typeface="Arial"/>
                <a:sym typeface="Arial"/>
              </a:rPr>
              <a:t>I hope and I believe that this Template will your Time, Money and Reputation. </a:t>
            </a:r>
            <a:endParaRPr sz="1200">
              <a:solidFill>
                <a:srgbClr val="595959"/>
              </a:solidFill>
              <a:latin typeface="Arial"/>
              <a:ea typeface="Arial"/>
              <a:cs typeface="Arial"/>
              <a:sym typeface="Arial"/>
            </a:endParaRPr>
          </a:p>
        </p:txBody>
      </p:sp>
      <p:grpSp>
        <p:nvGrpSpPr>
          <p:cNvPr id="507" name="Google Shape;507;p14"/>
          <p:cNvGrpSpPr/>
          <p:nvPr/>
        </p:nvGrpSpPr>
        <p:grpSpPr>
          <a:xfrm rot="10800000">
            <a:off x="4389" y="7974"/>
            <a:ext cx="2249487" cy="841375"/>
            <a:chOff x="8951913" y="7302500"/>
            <a:chExt cx="2249487" cy="841375"/>
          </a:xfrm>
        </p:grpSpPr>
        <p:sp>
          <p:nvSpPr>
            <p:cNvPr id="508" name="Google Shape;508;p14"/>
            <p:cNvSpPr/>
            <p:nvPr/>
          </p:nvSpPr>
          <p:spPr>
            <a:xfrm>
              <a:off x="8951913" y="8020050"/>
              <a:ext cx="398463" cy="123825"/>
            </a:xfrm>
            <a:custGeom>
              <a:avLst/>
              <a:gdLst/>
              <a:ahLst/>
              <a:cxnLst/>
              <a:rect l="l" t="t" r="r" b="b"/>
              <a:pathLst>
                <a:path w="106" h="33" extrusionOk="0">
                  <a:moveTo>
                    <a:pt x="68" y="0"/>
                  </a:moveTo>
                  <a:cubicBezTo>
                    <a:pt x="45" y="11"/>
                    <a:pt x="23" y="21"/>
                    <a:pt x="0" y="33"/>
                  </a:cubicBezTo>
                  <a:cubicBezTo>
                    <a:pt x="106" y="33"/>
                    <a:pt x="106" y="33"/>
                    <a:pt x="106" y="33"/>
                  </a:cubicBezTo>
                  <a:cubicBezTo>
                    <a:pt x="93" y="22"/>
                    <a:pt x="80" y="11"/>
                    <a:pt x="68"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9" name="Google Shape;509;p14"/>
            <p:cNvSpPr/>
            <p:nvPr/>
          </p:nvSpPr>
          <p:spPr>
            <a:xfrm>
              <a:off x="9361488" y="7794625"/>
              <a:ext cx="773113" cy="349250"/>
            </a:xfrm>
            <a:custGeom>
              <a:avLst/>
              <a:gdLst/>
              <a:ahLst/>
              <a:cxnLst/>
              <a:rect l="l" t="t" r="r" b="b"/>
              <a:pathLst>
                <a:path w="205" h="92" extrusionOk="0">
                  <a:moveTo>
                    <a:pt x="109" y="0"/>
                  </a:moveTo>
                  <a:cubicBezTo>
                    <a:pt x="97" y="4"/>
                    <a:pt x="85" y="9"/>
                    <a:pt x="72" y="13"/>
                  </a:cubicBezTo>
                  <a:cubicBezTo>
                    <a:pt x="48" y="23"/>
                    <a:pt x="24" y="32"/>
                    <a:pt x="0" y="42"/>
                  </a:cubicBezTo>
                  <a:cubicBezTo>
                    <a:pt x="20" y="59"/>
                    <a:pt x="40" y="75"/>
                    <a:pt x="60" y="92"/>
                  </a:cubicBezTo>
                  <a:cubicBezTo>
                    <a:pt x="205" y="92"/>
                    <a:pt x="205" y="92"/>
                    <a:pt x="205" y="92"/>
                  </a:cubicBezTo>
                  <a:cubicBezTo>
                    <a:pt x="173" y="62"/>
                    <a:pt x="140" y="31"/>
                    <a:pt x="109"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0" name="Google Shape;510;p14"/>
            <p:cNvSpPr/>
            <p:nvPr/>
          </p:nvSpPr>
          <p:spPr>
            <a:xfrm>
              <a:off x="10375900" y="7507288"/>
              <a:ext cx="373063" cy="431800"/>
            </a:xfrm>
            <a:custGeom>
              <a:avLst/>
              <a:gdLst/>
              <a:ahLst/>
              <a:cxnLst/>
              <a:rect l="l" t="t" r="r" b="b"/>
              <a:pathLst>
                <a:path w="99" h="114" extrusionOk="0">
                  <a:moveTo>
                    <a:pt x="59" y="0"/>
                  </a:moveTo>
                  <a:cubicBezTo>
                    <a:pt x="39" y="7"/>
                    <a:pt x="19" y="13"/>
                    <a:pt x="0" y="20"/>
                  </a:cubicBezTo>
                  <a:cubicBezTo>
                    <a:pt x="23" y="51"/>
                    <a:pt x="46" y="82"/>
                    <a:pt x="69" y="114"/>
                  </a:cubicBezTo>
                  <a:cubicBezTo>
                    <a:pt x="79" y="110"/>
                    <a:pt x="89" y="106"/>
                    <a:pt x="99" y="102"/>
                  </a:cubicBezTo>
                  <a:cubicBezTo>
                    <a:pt x="85" y="69"/>
                    <a:pt x="71" y="35"/>
                    <a:pt x="59"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1" name="Google Shape;511;p14"/>
            <p:cNvSpPr/>
            <p:nvPr/>
          </p:nvSpPr>
          <p:spPr>
            <a:xfrm>
              <a:off x="11156950" y="7302500"/>
              <a:ext cx="44450" cy="131762"/>
            </a:xfrm>
            <a:custGeom>
              <a:avLst/>
              <a:gdLst/>
              <a:ahLst/>
              <a:cxnLst/>
              <a:rect l="l" t="t" r="r" b="b"/>
              <a:pathLst>
                <a:path w="12" h="35" extrusionOk="0">
                  <a:moveTo>
                    <a:pt x="12" y="35"/>
                  </a:moveTo>
                  <a:cubicBezTo>
                    <a:pt x="12" y="0"/>
                    <a:pt x="12" y="0"/>
                    <a:pt x="12" y="0"/>
                  </a:cubicBezTo>
                  <a:cubicBezTo>
                    <a:pt x="8" y="2"/>
                    <a:pt x="4" y="3"/>
                    <a:pt x="0" y="5"/>
                  </a:cubicBezTo>
                  <a:cubicBezTo>
                    <a:pt x="4" y="15"/>
                    <a:pt x="8" y="25"/>
                    <a:pt x="12" y="35"/>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2" name="Google Shape;512;p14"/>
            <p:cNvSpPr/>
            <p:nvPr/>
          </p:nvSpPr>
          <p:spPr>
            <a:xfrm>
              <a:off x="10742613" y="7366000"/>
              <a:ext cx="428625" cy="479425"/>
            </a:xfrm>
            <a:custGeom>
              <a:avLst/>
              <a:gdLst/>
              <a:ahLst/>
              <a:cxnLst/>
              <a:rect l="l" t="t" r="r" b="b"/>
              <a:pathLst>
                <a:path w="114" h="126" extrusionOk="0">
                  <a:moveTo>
                    <a:pt x="72" y="0"/>
                  </a:moveTo>
                  <a:cubicBezTo>
                    <a:pt x="48" y="8"/>
                    <a:pt x="24" y="16"/>
                    <a:pt x="0" y="24"/>
                  </a:cubicBezTo>
                  <a:cubicBezTo>
                    <a:pt x="12" y="59"/>
                    <a:pt x="25" y="93"/>
                    <a:pt x="39" y="126"/>
                  </a:cubicBezTo>
                  <a:cubicBezTo>
                    <a:pt x="64" y="117"/>
                    <a:pt x="89" y="109"/>
                    <a:pt x="114" y="101"/>
                  </a:cubicBezTo>
                  <a:cubicBezTo>
                    <a:pt x="100" y="67"/>
                    <a:pt x="86" y="34"/>
                    <a:pt x="72"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3" name="Google Shape;513;p14"/>
            <p:cNvSpPr/>
            <p:nvPr/>
          </p:nvSpPr>
          <p:spPr>
            <a:xfrm>
              <a:off x="9923463" y="7632700"/>
              <a:ext cx="569913" cy="450850"/>
            </a:xfrm>
            <a:custGeom>
              <a:avLst/>
              <a:gdLst/>
              <a:ahLst/>
              <a:cxnLst/>
              <a:rect l="l" t="t" r="r" b="b"/>
              <a:pathLst>
                <a:path w="151" h="119" extrusionOk="0">
                  <a:moveTo>
                    <a:pt x="80" y="0"/>
                  </a:moveTo>
                  <a:cubicBezTo>
                    <a:pt x="54" y="9"/>
                    <a:pt x="27" y="18"/>
                    <a:pt x="0" y="28"/>
                  </a:cubicBezTo>
                  <a:cubicBezTo>
                    <a:pt x="32" y="59"/>
                    <a:pt x="64" y="89"/>
                    <a:pt x="97" y="119"/>
                  </a:cubicBezTo>
                  <a:cubicBezTo>
                    <a:pt x="115" y="111"/>
                    <a:pt x="133" y="103"/>
                    <a:pt x="151" y="96"/>
                  </a:cubicBezTo>
                  <a:cubicBezTo>
                    <a:pt x="127" y="64"/>
                    <a:pt x="103" y="32"/>
                    <a:pt x="80"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4" name="Google Shape;514;p14"/>
            <p:cNvSpPr/>
            <p:nvPr/>
          </p:nvSpPr>
          <p:spPr>
            <a:xfrm>
              <a:off x="10534650" y="8121650"/>
              <a:ext cx="63500" cy="22225"/>
            </a:xfrm>
            <a:custGeom>
              <a:avLst/>
              <a:gdLst/>
              <a:ahLst/>
              <a:cxnLst/>
              <a:rect l="l" t="t" r="r" b="b"/>
              <a:pathLst>
                <a:path w="17" h="6" extrusionOk="0">
                  <a:moveTo>
                    <a:pt x="13" y="0"/>
                  </a:moveTo>
                  <a:cubicBezTo>
                    <a:pt x="9" y="2"/>
                    <a:pt x="5" y="4"/>
                    <a:pt x="0" y="6"/>
                  </a:cubicBezTo>
                  <a:cubicBezTo>
                    <a:pt x="17" y="6"/>
                    <a:pt x="17" y="6"/>
                    <a:pt x="17" y="6"/>
                  </a:cubicBezTo>
                  <a:cubicBezTo>
                    <a:pt x="16" y="4"/>
                    <a:pt x="14" y="2"/>
                    <a:pt x="13"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5" name="Google Shape;515;p14"/>
            <p:cNvSpPr/>
            <p:nvPr/>
          </p:nvSpPr>
          <p:spPr>
            <a:xfrm>
              <a:off x="10953750" y="7897813"/>
              <a:ext cx="247650" cy="246062"/>
            </a:xfrm>
            <a:custGeom>
              <a:avLst/>
              <a:gdLst/>
              <a:ahLst/>
              <a:cxnLst/>
              <a:rect l="l" t="t" r="r" b="b"/>
              <a:pathLst>
                <a:path w="66" h="65" extrusionOk="0">
                  <a:moveTo>
                    <a:pt x="6" y="37"/>
                  </a:moveTo>
                  <a:cubicBezTo>
                    <a:pt x="11" y="46"/>
                    <a:pt x="15" y="55"/>
                    <a:pt x="20" y="65"/>
                  </a:cubicBezTo>
                  <a:cubicBezTo>
                    <a:pt x="66" y="65"/>
                    <a:pt x="66" y="65"/>
                    <a:pt x="66" y="65"/>
                  </a:cubicBezTo>
                  <a:cubicBezTo>
                    <a:pt x="66" y="0"/>
                    <a:pt x="66" y="0"/>
                    <a:pt x="66" y="0"/>
                  </a:cubicBezTo>
                  <a:cubicBezTo>
                    <a:pt x="44" y="8"/>
                    <a:pt x="22" y="15"/>
                    <a:pt x="0" y="23"/>
                  </a:cubicBezTo>
                  <a:cubicBezTo>
                    <a:pt x="2" y="28"/>
                    <a:pt x="4" y="32"/>
                    <a:pt x="6" y="37"/>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6" name="Google Shape;516;p14"/>
            <p:cNvSpPr/>
            <p:nvPr/>
          </p:nvSpPr>
          <p:spPr>
            <a:xfrm>
              <a:off x="10731500" y="8037513"/>
              <a:ext cx="127000" cy="106362"/>
            </a:xfrm>
            <a:custGeom>
              <a:avLst/>
              <a:gdLst/>
              <a:ahLst/>
              <a:cxnLst/>
              <a:rect l="l" t="t" r="r" b="b"/>
              <a:pathLst>
                <a:path w="34" h="28" extrusionOk="0">
                  <a:moveTo>
                    <a:pt x="33" y="25"/>
                  </a:moveTo>
                  <a:cubicBezTo>
                    <a:pt x="29" y="17"/>
                    <a:pt x="25" y="8"/>
                    <a:pt x="21" y="0"/>
                  </a:cubicBezTo>
                  <a:cubicBezTo>
                    <a:pt x="14" y="2"/>
                    <a:pt x="7" y="5"/>
                    <a:pt x="0" y="8"/>
                  </a:cubicBezTo>
                  <a:cubicBezTo>
                    <a:pt x="4" y="14"/>
                    <a:pt x="9" y="21"/>
                    <a:pt x="14" y="28"/>
                  </a:cubicBezTo>
                  <a:cubicBezTo>
                    <a:pt x="34" y="28"/>
                    <a:pt x="34" y="28"/>
                    <a:pt x="34" y="28"/>
                  </a:cubicBezTo>
                  <a:cubicBezTo>
                    <a:pt x="34" y="27"/>
                    <a:pt x="34" y="26"/>
                    <a:pt x="33" y="25"/>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517" name="Google Shape;517;p14"/>
          <p:cNvGrpSpPr/>
          <p:nvPr/>
        </p:nvGrpSpPr>
        <p:grpSpPr>
          <a:xfrm rot="10800000" flipH="1">
            <a:off x="10058857" y="-512"/>
            <a:ext cx="2133143" cy="797859"/>
            <a:chOff x="8951913" y="7302500"/>
            <a:chExt cx="2249487" cy="841375"/>
          </a:xfrm>
        </p:grpSpPr>
        <p:sp>
          <p:nvSpPr>
            <p:cNvPr id="518" name="Google Shape;518;p14"/>
            <p:cNvSpPr/>
            <p:nvPr/>
          </p:nvSpPr>
          <p:spPr>
            <a:xfrm>
              <a:off x="8951913" y="8020050"/>
              <a:ext cx="398463" cy="123825"/>
            </a:xfrm>
            <a:custGeom>
              <a:avLst/>
              <a:gdLst/>
              <a:ahLst/>
              <a:cxnLst/>
              <a:rect l="l" t="t" r="r" b="b"/>
              <a:pathLst>
                <a:path w="106" h="33" extrusionOk="0">
                  <a:moveTo>
                    <a:pt x="68" y="0"/>
                  </a:moveTo>
                  <a:cubicBezTo>
                    <a:pt x="45" y="11"/>
                    <a:pt x="23" y="21"/>
                    <a:pt x="0" y="33"/>
                  </a:cubicBezTo>
                  <a:cubicBezTo>
                    <a:pt x="106" y="33"/>
                    <a:pt x="106" y="33"/>
                    <a:pt x="106" y="33"/>
                  </a:cubicBezTo>
                  <a:cubicBezTo>
                    <a:pt x="93" y="22"/>
                    <a:pt x="80" y="11"/>
                    <a:pt x="68"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9" name="Google Shape;519;p14"/>
            <p:cNvSpPr/>
            <p:nvPr/>
          </p:nvSpPr>
          <p:spPr>
            <a:xfrm>
              <a:off x="9361488" y="7794625"/>
              <a:ext cx="773113" cy="349250"/>
            </a:xfrm>
            <a:custGeom>
              <a:avLst/>
              <a:gdLst/>
              <a:ahLst/>
              <a:cxnLst/>
              <a:rect l="l" t="t" r="r" b="b"/>
              <a:pathLst>
                <a:path w="205" h="92" extrusionOk="0">
                  <a:moveTo>
                    <a:pt x="109" y="0"/>
                  </a:moveTo>
                  <a:cubicBezTo>
                    <a:pt x="97" y="4"/>
                    <a:pt x="85" y="9"/>
                    <a:pt x="72" y="13"/>
                  </a:cubicBezTo>
                  <a:cubicBezTo>
                    <a:pt x="48" y="23"/>
                    <a:pt x="24" y="32"/>
                    <a:pt x="0" y="42"/>
                  </a:cubicBezTo>
                  <a:cubicBezTo>
                    <a:pt x="20" y="59"/>
                    <a:pt x="40" y="75"/>
                    <a:pt x="60" y="92"/>
                  </a:cubicBezTo>
                  <a:cubicBezTo>
                    <a:pt x="205" y="92"/>
                    <a:pt x="205" y="92"/>
                    <a:pt x="205" y="92"/>
                  </a:cubicBezTo>
                  <a:cubicBezTo>
                    <a:pt x="173" y="62"/>
                    <a:pt x="140" y="31"/>
                    <a:pt x="109"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0" name="Google Shape;520;p14"/>
            <p:cNvSpPr/>
            <p:nvPr/>
          </p:nvSpPr>
          <p:spPr>
            <a:xfrm>
              <a:off x="10375900" y="7507288"/>
              <a:ext cx="373063" cy="431800"/>
            </a:xfrm>
            <a:custGeom>
              <a:avLst/>
              <a:gdLst/>
              <a:ahLst/>
              <a:cxnLst/>
              <a:rect l="l" t="t" r="r" b="b"/>
              <a:pathLst>
                <a:path w="99" h="114" extrusionOk="0">
                  <a:moveTo>
                    <a:pt x="59" y="0"/>
                  </a:moveTo>
                  <a:cubicBezTo>
                    <a:pt x="39" y="7"/>
                    <a:pt x="19" y="13"/>
                    <a:pt x="0" y="20"/>
                  </a:cubicBezTo>
                  <a:cubicBezTo>
                    <a:pt x="23" y="51"/>
                    <a:pt x="46" y="82"/>
                    <a:pt x="69" y="114"/>
                  </a:cubicBezTo>
                  <a:cubicBezTo>
                    <a:pt x="79" y="110"/>
                    <a:pt x="89" y="106"/>
                    <a:pt x="99" y="102"/>
                  </a:cubicBezTo>
                  <a:cubicBezTo>
                    <a:pt x="85" y="69"/>
                    <a:pt x="71" y="35"/>
                    <a:pt x="59"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1" name="Google Shape;521;p14"/>
            <p:cNvSpPr/>
            <p:nvPr/>
          </p:nvSpPr>
          <p:spPr>
            <a:xfrm>
              <a:off x="11156950" y="7302500"/>
              <a:ext cx="44450" cy="131762"/>
            </a:xfrm>
            <a:custGeom>
              <a:avLst/>
              <a:gdLst/>
              <a:ahLst/>
              <a:cxnLst/>
              <a:rect l="l" t="t" r="r" b="b"/>
              <a:pathLst>
                <a:path w="12" h="35" extrusionOk="0">
                  <a:moveTo>
                    <a:pt x="12" y="35"/>
                  </a:moveTo>
                  <a:cubicBezTo>
                    <a:pt x="12" y="0"/>
                    <a:pt x="12" y="0"/>
                    <a:pt x="12" y="0"/>
                  </a:cubicBezTo>
                  <a:cubicBezTo>
                    <a:pt x="8" y="2"/>
                    <a:pt x="4" y="3"/>
                    <a:pt x="0" y="5"/>
                  </a:cubicBezTo>
                  <a:cubicBezTo>
                    <a:pt x="4" y="15"/>
                    <a:pt x="8" y="25"/>
                    <a:pt x="12" y="35"/>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2" name="Google Shape;522;p14"/>
            <p:cNvSpPr/>
            <p:nvPr/>
          </p:nvSpPr>
          <p:spPr>
            <a:xfrm>
              <a:off x="10742613" y="7366000"/>
              <a:ext cx="428625" cy="479425"/>
            </a:xfrm>
            <a:custGeom>
              <a:avLst/>
              <a:gdLst/>
              <a:ahLst/>
              <a:cxnLst/>
              <a:rect l="l" t="t" r="r" b="b"/>
              <a:pathLst>
                <a:path w="114" h="126" extrusionOk="0">
                  <a:moveTo>
                    <a:pt x="72" y="0"/>
                  </a:moveTo>
                  <a:cubicBezTo>
                    <a:pt x="48" y="8"/>
                    <a:pt x="24" y="16"/>
                    <a:pt x="0" y="24"/>
                  </a:cubicBezTo>
                  <a:cubicBezTo>
                    <a:pt x="12" y="59"/>
                    <a:pt x="25" y="93"/>
                    <a:pt x="39" y="126"/>
                  </a:cubicBezTo>
                  <a:cubicBezTo>
                    <a:pt x="64" y="117"/>
                    <a:pt x="89" y="109"/>
                    <a:pt x="114" y="101"/>
                  </a:cubicBezTo>
                  <a:cubicBezTo>
                    <a:pt x="100" y="67"/>
                    <a:pt x="86" y="34"/>
                    <a:pt x="72"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3" name="Google Shape;523;p14"/>
            <p:cNvSpPr/>
            <p:nvPr/>
          </p:nvSpPr>
          <p:spPr>
            <a:xfrm>
              <a:off x="9923463" y="7632700"/>
              <a:ext cx="569913" cy="450850"/>
            </a:xfrm>
            <a:custGeom>
              <a:avLst/>
              <a:gdLst/>
              <a:ahLst/>
              <a:cxnLst/>
              <a:rect l="l" t="t" r="r" b="b"/>
              <a:pathLst>
                <a:path w="151" h="119" extrusionOk="0">
                  <a:moveTo>
                    <a:pt x="80" y="0"/>
                  </a:moveTo>
                  <a:cubicBezTo>
                    <a:pt x="54" y="9"/>
                    <a:pt x="27" y="18"/>
                    <a:pt x="0" y="28"/>
                  </a:cubicBezTo>
                  <a:cubicBezTo>
                    <a:pt x="32" y="59"/>
                    <a:pt x="64" y="89"/>
                    <a:pt x="97" y="119"/>
                  </a:cubicBezTo>
                  <a:cubicBezTo>
                    <a:pt x="115" y="111"/>
                    <a:pt x="133" y="103"/>
                    <a:pt x="151" y="96"/>
                  </a:cubicBezTo>
                  <a:cubicBezTo>
                    <a:pt x="127" y="64"/>
                    <a:pt x="103" y="32"/>
                    <a:pt x="80"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4" name="Google Shape;524;p14"/>
            <p:cNvSpPr/>
            <p:nvPr/>
          </p:nvSpPr>
          <p:spPr>
            <a:xfrm>
              <a:off x="10534650" y="8121650"/>
              <a:ext cx="63500" cy="22225"/>
            </a:xfrm>
            <a:custGeom>
              <a:avLst/>
              <a:gdLst/>
              <a:ahLst/>
              <a:cxnLst/>
              <a:rect l="l" t="t" r="r" b="b"/>
              <a:pathLst>
                <a:path w="17" h="6" extrusionOk="0">
                  <a:moveTo>
                    <a:pt x="13" y="0"/>
                  </a:moveTo>
                  <a:cubicBezTo>
                    <a:pt x="9" y="2"/>
                    <a:pt x="5" y="4"/>
                    <a:pt x="0" y="6"/>
                  </a:cubicBezTo>
                  <a:cubicBezTo>
                    <a:pt x="17" y="6"/>
                    <a:pt x="17" y="6"/>
                    <a:pt x="17" y="6"/>
                  </a:cubicBezTo>
                  <a:cubicBezTo>
                    <a:pt x="16" y="4"/>
                    <a:pt x="14" y="2"/>
                    <a:pt x="13"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5" name="Google Shape;525;p14"/>
            <p:cNvSpPr/>
            <p:nvPr/>
          </p:nvSpPr>
          <p:spPr>
            <a:xfrm>
              <a:off x="10953750" y="7897813"/>
              <a:ext cx="247650" cy="246062"/>
            </a:xfrm>
            <a:custGeom>
              <a:avLst/>
              <a:gdLst/>
              <a:ahLst/>
              <a:cxnLst/>
              <a:rect l="l" t="t" r="r" b="b"/>
              <a:pathLst>
                <a:path w="66" h="65" extrusionOk="0">
                  <a:moveTo>
                    <a:pt x="6" y="37"/>
                  </a:moveTo>
                  <a:cubicBezTo>
                    <a:pt x="11" y="46"/>
                    <a:pt x="15" y="55"/>
                    <a:pt x="20" y="65"/>
                  </a:cubicBezTo>
                  <a:cubicBezTo>
                    <a:pt x="66" y="65"/>
                    <a:pt x="66" y="65"/>
                    <a:pt x="66" y="65"/>
                  </a:cubicBezTo>
                  <a:cubicBezTo>
                    <a:pt x="66" y="0"/>
                    <a:pt x="66" y="0"/>
                    <a:pt x="66" y="0"/>
                  </a:cubicBezTo>
                  <a:cubicBezTo>
                    <a:pt x="44" y="8"/>
                    <a:pt x="22" y="15"/>
                    <a:pt x="0" y="23"/>
                  </a:cubicBezTo>
                  <a:cubicBezTo>
                    <a:pt x="2" y="28"/>
                    <a:pt x="4" y="32"/>
                    <a:pt x="6" y="37"/>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26" name="Google Shape;526;p14"/>
            <p:cNvSpPr/>
            <p:nvPr/>
          </p:nvSpPr>
          <p:spPr>
            <a:xfrm>
              <a:off x="10731500" y="8037513"/>
              <a:ext cx="127000" cy="106362"/>
            </a:xfrm>
            <a:custGeom>
              <a:avLst/>
              <a:gdLst/>
              <a:ahLst/>
              <a:cxnLst/>
              <a:rect l="l" t="t" r="r" b="b"/>
              <a:pathLst>
                <a:path w="34" h="28" extrusionOk="0">
                  <a:moveTo>
                    <a:pt x="33" y="25"/>
                  </a:moveTo>
                  <a:cubicBezTo>
                    <a:pt x="29" y="17"/>
                    <a:pt x="25" y="8"/>
                    <a:pt x="21" y="0"/>
                  </a:cubicBezTo>
                  <a:cubicBezTo>
                    <a:pt x="14" y="2"/>
                    <a:pt x="7" y="5"/>
                    <a:pt x="0" y="8"/>
                  </a:cubicBezTo>
                  <a:cubicBezTo>
                    <a:pt x="4" y="14"/>
                    <a:pt x="9" y="21"/>
                    <a:pt x="14" y="28"/>
                  </a:cubicBezTo>
                  <a:cubicBezTo>
                    <a:pt x="34" y="28"/>
                    <a:pt x="34" y="28"/>
                    <a:pt x="34" y="28"/>
                  </a:cubicBezTo>
                  <a:cubicBezTo>
                    <a:pt x="34" y="27"/>
                    <a:pt x="34" y="26"/>
                    <a:pt x="33" y="25"/>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527" name="Google Shape;527;p14"/>
          <p:cNvPicPr preferRelativeResize="0"/>
          <p:nvPr/>
        </p:nvPicPr>
        <p:blipFill rotWithShape="1">
          <a:blip r:embed="rId3">
            <a:alphaModFix/>
          </a:blip>
          <a:srcRect/>
          <a:stretch/>
        </p:blipFill>
        <p:spPr>
          <a:xfrm>
            <a:off x="-2088" y="4818063"/>
            <a:ext cx="3117376" cy="2057645"/>
          </a:xfrm>
          <a:prstGeom prst="rect">
            <a:avLst/>
          </a:prstGeom>
          <a:noFill/>
          <a:ln>
            <a:noFill/>
          </a:ln>
        </p:spPr>
      </p:pic>
      <p:sp>
        <p:nvSpPr>
          <p:cNvPr id="528" name="Google Shape;528;p14"/>
          <p:cNvSpPr txBox="1"/>
          <p:nvPr/>
        </p:nvSpPr>
        <p:spPr>
          <a:xfrm>
            <a:off x="3115288" y="5131886"/>
            <a:ext cx="3838939" cy="1429998"/>
          </a:xfrm>
          <a:prstGeom prst="rect">
            <a:avLst/>
          </a:prstGeom>
          <a:noFill/>
          <a:ln>
            <a:noFill/>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chemeClr val="lt1"/>
              </a:buClr>
              <a:buSzPts val="4000"/>
              <a:buFont typeface="Arial"/>
              <a:buNone/>
            </a:pPr>
            <a:r>
              <a:rPr lang="en-US" sz="4000" b="1">
                <a:solidFill>
                  <a:schemeClr val="lt1"/>
                </a:solidFill>
                <a:latin typeface="Arial"/>
                <a:ea typeface="Arial"/>
                <a:cs typeface="Arial"/>
                <a:sym typeface="Arial"/>
              </a:rPr>
              <a:t>Portfolio Presentation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15"/>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5400"/>
              <a:buNone/>
            </a:pPr>
            <a:r>
              <a:rPr lang="en-US"/>
              <a:t>Infographic Style</a:t>
            </a:r>
            <a:endParaRPr/>
          </a:p>
        </p:txBody>
      </p:sp>
      <p:grpSp>
        <p:nvGrpSpPr>
          <p:cNvPr id="534" name="Google Shape;534;p15"/>
          <p:cNvGrpSpPr/>
          <p:nvPr/>
        </p:nvGrpSpPr>
        <p:grpSpPr>
          <a:xfrm>
            <a:off x="10279" y="1917196"/>
            <a:ext cx="10468344" cy="1918266"/>
            <a:chOff x="-3475307" y="811335"/>
            <a:chExt cx="14477277" cy="2652877"/>
          </a:xfrm>
        </p:grpSpPr>
        <p:sp>
          <p:nvSpPr>
            <p:cNvPr id="535" name="Google Shape;535;p15"/>
            <p:cNvSpPr/>
            <p:nvPr/>
          </p:nvSpPr>
          <p:spPr>
            <a:xfrm rot="10800000">
              <a:off x="-3475307" y="3200400"/>
              <a:ext cx="9610782" cy="228600"/>
            </a:xfrm>
            <a:prstGeom prst="rect">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6" name="Google Shape;536;p15"/>
            <p:cNvSpPr/>
            <p:nvPr/>
          </p:nvSpPr>
          <p:spPr>
            <a:xfrm rot="2727637">
              <a:off x="7154945" y="448707"/>
              <a:ext cx="228600" cy="3413518"/>
            </a:xfrm>
            <a:prstGeom prst="rect">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7" name="Google Shape;537;p15"/>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538" name="Google Shape;538;p15"/>
          <p:cNvGrpSpPr/>
          <p:nvPr/>
        </p:nvGrpSpPr>
        <p:grpSpPr>
          <a:xfrm rot="10800000">
            <a:off x="6753535" y="3915095"/>
            <a:ext cx="5447990" cy="1918266"/>
            <a:chOff x="3467638" y="811335"/>
            <a:chExt cx="7534332" cy="2652877"/>
          </a:xfrm>
        </p:grpSpPr>
        <p:sp>
          <p:nvSpPr>
            <p:cNvPr id="539" name="Google Shape;539;p15"/>
            <p:cNvSpPr/>
            <p:nvPr/>
          </p:nvSpPr>
          <p:spPr>
            <a:xfrm rot="10800000">
              <a:off x="3467638" y="3205456"/>
              <a:ext cx="2655608" cy="228600"/>
            </a:xfrm>
            <a:prstGeom prst="rect">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0" name="Google Shape;540;p15"/>
            <p:cNvSpPr/>
            <p:nvPr/>
          </p:nvSpPr>
          <p:spPr>
            <a:xfrm rot="2727637">
              <a:off x="7154945" y="448707"/>
              <a:ext cx="228600" cy="3413518"/>
            </a:xfrm>
            <a:prstGeom prst="rect">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1" name="Google Shape;541;p15"/>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542" name="Google Shape;542;p15"/>
          <p:cNvGrpSpPr/>
          <p:nvPr/>
        </p:nvGrpSpPr>
        <p:grpSpPr>
          <a:xfrm>
            <a:off x="668191" y="4889034"/>
            <a:ext cx="1873519" cy="1107996"/>
            <a:chOff x="668191" y="4889034"/>
            <a:chExt cx="1873519" cy="1107996"/>
          </a:xfrm>
        </p:grpSpPr>
        <p:sp>
          <p:nvSpPr>
            <p:cNvPr id="543" name="Google Shape;543;p15"/>
            <p:cNvSpPr txBox="1"/>
            <p:nvPr/>
          </p:nvSpPr>
          <p:spPr>
            <a:xfrm>
              <a:off x="668191" y="4889034"/>
              <a:ext cx="1873518" cy="27699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Content  Here</a:t>
              </a:r>
              <a:endParaRPr sz="1200" b="1">
                <a:solidFill>
                  <a:schemeClr val="lt1"/>
                </a:solidFill>
                <a:latin typeface="Arial"/>
                <a:ea typeface="Arial"/>
                <a:cs typeface="Arial"/>
                <a:sym typeface="Arial"/>
              </a:endParaRPr>
            </a:p>
          </p:txBody>
        </p:sp>
        <p:sp>
          <p:nvSpPr>
            <p:cNvPr id="544" name="Google Shape;544;p15"/>
            <p:cNvSpPr txBox="1"/>
            <p:nvPr/>
          </p:nvSpPr>
          <p:spPr>
            <a:xfrm>
              <a:off x="668191" y="5166033"/>
              <a:ext cx="1873519"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Presentations. </a:t>
              </a:r>
              <a:endParaRPr/>
            </a:p>
          </p:txBody>
        </p:sp>
      </p:grpSp>
      <p:grpSp>
        <p:nvGrpSpPr>
          <p:cNvPr id="545" name="Google Shape;545;p15"/>
          <p:cNvGrpSpPr/>
          <p:nvPr/>
        </p:nvGrpSpPr>
        <p:grpSpPr>
          <a:xfrm>
            <a:off x="2860414" y="4889034"/>
            <a:ext cx="1873519" cy="1107996"/>
            <a:chOff x="2860414" y="4889034"/>
            <a:chExt cx="1873519" cy="1107996"/>
          </a:xfrm>
        </p:grpSpPr>
        <p:sp>
          <p:nvSpPr>
            <p:cNvPr id="546" name="Google Shape;546;p15"/>
            <p:cNvSpPr txBox="1"/>
            <p:nvPr/>
          </p:nvSpPr>
          <p:spPr>
            <a:xfrm>
              <a:off x="2860414" y="4889034"/>
              <a:ext cx="1873518" cy="27699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Content  Here</a:t>
              </a:r>
              <a:endParaRPr sz="1200" b="1">
                <a:solidFill>
                  <a:schemeClr val="lt1"/>
                </a:solidFill>
                <a:latin typeface="Arial"/>
                <a:ea typeface="Arial"/>
                <a:cs typeface="Arial"/>
                <a:sym typeface="Arial"/>
              </a:endParaRPr>
            </a:p>
          </p:txBody>
        </p:sp>
        <p:sp>
          <p:nvSpPr>
            <p:cNvPr id="547" name="Google Shape;547;p15"/>
            <p:cNvSpPr txBox="1"/>
            <p:nvPr/>
          </p:nvSpPr>
          <p:spPr>
            <a:xfrm>
              <a:off x="2860414" y="5166033"/>
              <a:ext cx="1873519"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Presentations. </a:t>
              </a:r>
              <a:endParaRPr/>
            </a:p>
          </p:txBody>
        </p:sp>
      </p:grpSp>
      <p:grpSp>
        <p:nvGrpSpPr>
          <p:cNvPr id="548" name="Google Shape;548;p15"/>
          <p:cNvGrpSpPr/>
          <p:nvPr/>
        </p:nvGrpSpPr>
        <p:grpSpPr>
          <a:xfrm>
            <a:off x="5052637" y="4889034"/>
            <a:ext cx="1873519" cy="1107996"/>
            <a:chOff x="5052637" y="4889034"/>
            <a:chExt cx="1873519" cy="1107996"/>
          </a:xfrm>
        </p:grpSpPr>
        <p:sp>
          <p:nvSpPr>
            <p:cNvPr id="549" name="Google Shape;549;p15"/>
            <p:cNvSpPr txBox="1"/>
            <p:nvPr/>
          </p:nvSpPr>
          <p:spPr>
            <a:xfrm>
              <a:off x="5052637" y="4889034"/>
              <a:ext cx="1873518" cy="27699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Content  Here</a:t>
              </a:r>
              <a:endParaRPr sz="1200" b="1">
                <a:solidFill>
                  <a:schemeClr val="lt1"/>
                </a:solidFill>
                <a:latin typeface="Arial"/>
                <a:ea typeface="Arial"/>
                <a:cs typeface="Arial"/>
                <a:sym typeface="Arial"/>
              </a:endParaRPr>
            </a:p>
          </p:txBody>
        </p:sp>
        <p:sp>
          <p:nvSpPr>
            <p:cNvPr id="550" name="Google Shape;550;p15"/>
            <p:cNvSpPr txBox="1"/>
            <p:nvPr/>
          </p:nvSpPr>
          <p:spPr>
            <a:xfrm>
              <a:off x="5052637" y="5166033"/>
              <a:ext cx="1873519"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Presentations. </a:t>
              </a:r>
              <a:endParaRPr/>
            </a:p>
          </p:txBody>
        </p:sp>
      </p:grpSp>
      <p:sp>
        <p:nvSpPr>
          <p:cNvPr id="551" name="Google Shape;551;p15"/>
          <p:cNvSpPr txBox="1"/>
          <p:nvPr/>
        </p:nvSpPr>
        <p:spPr>
          <a:xfrm>
            <a:off x="668191" y="2608757"/>
            <a:ext cx="589168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lt1"/>
                </a:solidFill>
                <a:latin typeface="Arial"/>
                <a:ea typeface="Arial"/>
                <a:cs typeface="Arial"/>
                <a:sym typeface="Arial"/>
              </a:rPr>
              <a:t>You can simply impress your audience and add a unique zing and appeal to your Presentations. I hope and I believe that this Template will your Time, Money and Reputation. </a:t>
            </a:r>
            <a:endParaRPr/>
          </a:p>
        </p:txBody>
      </p:sp>
      <p:sp>
        <p:nvSpPr>
          <p:cNvPr id="552" name="Google Shape;552;p15"/>
          <p:cNvSpPr txBox="1"/>
          <p:nvPr/>
        </p:nvSpPr>
        <p:spPr>
          <a:xfrm>
            <a:off x="668191" y="1675849"/>
            <a:ext cx="5214511" cy="861774"/>
          </a:xfrm>
          <a:prstGeom prst="rect">
            <a:avLst/>
          </a:prstGeom>
          <a:noFill/>
          <a:ln>
            <a:noFill/>
          </a:ln>
        </p:spPr>
        <p:txBody>
          <a:bodyPr spcFirstLastPara="1" wrap="square" lIns="36000" tIns="0" rIns="36000" bIns="0" anchor="ctr" anchorCtr="0">
            <a:spAutoFit/>
          </a:bodyPr>
          <a:lstStyle/>
          <a:p>
            <a:pPr marL="0" marR="0" lvl="0" indent="0" algn="l" rtl="0">
              <a:spcBef>
                <a:spcPts val="0"/>
              </a:spcBef>
              <a:spcAft>
                <a:spcPts val="0"/>
              </a:spcAft>
              <a:buNone/>
            </a:pPr>
            <a:r>
              <a:rPr lang="en-US" sz="2800">
                <a:solidFill>
                  <a:schemeClr val="lt1"/>
                </a:solidFill>
                <a:latin typeface="Arial"/>
                <a:ea typeface="Arial"/>
                <a:cs typeface="Arial"/>
                <a:sym typeface="Arial"/>
              </a:rPr>
              <a:t>We Create Quality </a:t>
            </a:r>
            <a:endParaRPr/>
          </a:p>
          <a:p>
            <a:pPr marL="0" marR="0" lvl="0" indent="0" algn="l" rtl="0">
              <a:spcBef>
                <a:spcPts val="0"/>
              </a:spcBef>
              <a:spcAft>
                <a:spcPts val="0"/>
              </a:spcAft>
              <a:buNone/>
            </a:pPr>
            <a:r>
              <a:rPr lang="en-US" sz="2800">
                <a:solidFill>
                  <a:schemeClr val="lt1"/>
                </a:solidFill>
                <a:latin typeface="Arial"/>
                <a:ea typeface="Arial"/>
                <a:cs typeface="Arial"/>
                <a:sym typeface="Arial"/>
              </a:rPr>
              <a:t>Professional PPT Presentation</a:t>
            </a:r>
            <a:endParaRPr sz="2800">
              <a:solidFill>
                <a:schemeClr val="lt1"/>
              </a:solidFill>
              <a:latin typeface="Arial"/>
              <a:ea typeface="Arial"/>
              <a:cs typeface="Arial"/>
              <a:sym typeface="Arial"/>
            </a:endParaRPr>
          </a:p>
        </p:txBody>
      </p:sp>
      <p:grpSp>
        <p:nvGrpSpPr>
          <p:cNvPr id="553" name="Google Shape;553;p15"/>
          <p:cNvGrpSpPr/>
          <p:nvPr/>
        </p:nvGrpSpPr>
        <p:grpSpPr>
          <a:xfrm>
            <a:off x="7746020" y="3188494"/>
            <a:ext cx="1774826" cy="1662112"/>
            <a:chOff x="6559550" y="7812088"/>
            <a:chExt cx="1774826" cy="1662112"/>
          </a:xfrm>
        </p:grpSpPr>
        <p:sp>
          <p:nvSpPr>
            <p:cNvPr id="554" name="Google Shape;554;p15"/>
            <p:cNvSpPr/>
            <p:nvPr/>
          </p:nvSpPr>
          <p:spPr>
            <a:xfrm>
              <a:off x="6559550" y="8186738"/>
              <a:ext cx="1774826" cy="1287462"/>
            </a:xfrm>
            <a:custGeom>
              <a:avLst/>
              <a:gdLst/>
              <a:ahLst/>
              <a:cxnLst/>
              <a:rect l="l" t="t" r="r" b="b"/>
              <a:pathLst>
                <a:path w="470" h="341" extrusionOk="0">
                  <a:moveTo>
                    <a:pt x="74" y="35"/>
                  </a:moveTo>
                  <a:cubicBezTo>
                    <a:pt x="94" y="68"/>
                    <a:pt x="113" y="95"/>
                    <a:pt x="128" y="125"/>
                  </a:cubicBezTo>
                  <a:cubicBezTo>
                    <a:pt x="133" y="135"/>
                    <a:pt x="135" y="150"/>
                    <a:pt x="132" y="162"/>
                  </a:cubicBezTo>
                  <a:cubicBezTo>
                    <a:pt x="123" y="191"/>
                    <a:pt x="93" y="210"/>
                    <a:pt x="64" y="207"/>
                  </a:cubicBezTo>
                  <a:cubicBezTo>
                    <a:pt x="33" y="205"/>
                    <a:pt x="6" y="183"/>
                    <a:pt x="1" y="152"/>
                  </a:cubicBezTo>
                  <a:cubicBezTo>
                    <a:pt x="0" y="145"/>
                    <a:pt x="2" y="135"/>
                    <a:pt x="6" y="128"/>
                  </a:cubicBezTo>
                  <a:cubicBezTo>
                    <a:pt x="22" y="100"/>
                    <a:pt x="40" y="72"/>
                    <a:pt x="56" y="44"/>
                  </a:cubicBezTo>
                  <a:cubicBezTo>
                    <a:pt x="59" y="39"/>
                    <a:pt x="59" y="31"/>
                    <a:pt x="58" y="25"/>
                  </a:cubicBezTo>
                  <a:cubicBezTo>
                    <a:pt x="54" y="11"/>
                    <a:pt x="59" y="2"/>
                    <a:pt x="74" y="0"/>
                  </a:cubicBezTo>
                  <a:cubicBezTo>
                    <a:pt x="77" y="0"/>
                    <a:pt x="80" y="0"/>
                    <a:pt x="84" y="0"/>
                  </a:cubicBezTo>
                  <a:cubicBezTo>
                    <a:pt x="186" y="0"/>
                    <a:pt x="289" y="0"/>
                    <a:pt x="392" y="0"/>
                  </a:cubicBezTo>
                  <a:cubicBezTo>
                    <a:pt x="400" y="0"/>
                    <a:pt x="413" y="4"/>
                    <a:pt x="417" y="10"/>
                  </a:cubicBezTo>
                  <a:cubicBezTo>
                    <a:pt x="420" y="16"/>
                    <a:pt x="415" y="28"/>
                    <a:pt x="412" y="41"/>
                  </a:cubicBezTo>
                  <a:cubicBezTo>
                    <a:pt x="428" y="66"/>
                    <a:pt x="447" y="95"/>
                    <a:pt x="463" y="126"/>
                  </a:cubicBezTo>
                  <a:cubicBezTo>
                    <a:pt x="468" y="135"/>
                    <a:pt x="470" y="150"/>
                    <a:pt x="467" y="161"/>
                  </a:cubicBezTo>
                  <a:cubicBezTo>
                    <a:pt x="459" y="187"/>
                    <a:pt x="439" y="203"/>
                    <a:pt x="411" y="206"/>
                  </a:cubicBezTo>
                  <a:cubicBezTo>
                    <a:pt x="385" y="210"/>
                    <a:pt x="363" y="200"/>
                    <a:pt x="347" y="179"/>
                  </a:cubicBezTo>
                  <a:cubicBezTo>
                    <a:pt x="332" y="158"/>
                    <a:pt x="331" y="142"/>
                    <a:pt x="345" y="120"/>
                  </a:cubicBezTo>
                  <a:cubicBezTo>
                    <a:pt x="361" y="93"/>
                    <a:pt x="378" y="66"/>
                    <a:pt x="396" y="36"/>
                  </a:cubicBezTo>
                  <a:cubicBezTo>
                    <a:pt x="361" y="36"/>
                    <a:pt x="330" y="35"/>
                    <a:pt x="299" y="36"/>
                  </a:cubicBezTo>
                  <a:cubicBezTo>
                    <a:pt x="283" y="36"/>
                    <a:pt x="283" y="49"/>
                    <a:pt x="283" y="61"/>
                  </a:cubicBezTo>
                  <a:cubicBezTo>
                    <a:pt x="283" y="136"/>
                    <a:pt x="283" y="211"/>
                    <a:pt x="283" y="287"/>
                  </a:cubicBezTo>
                  <a:cubicBezTo>
                    <a:pt x="283" y="297"/>
                    <a:pt x="282" y="308"/>
                    <a:pt x="282" y="319"/>
                  </a:cubicBezTo>
                  <a:cubicBezTo>
                    <a:pt x="282" y="331"/>
                    <a:pt x="278" y="340"/>
                    <a:pt x="265" y="341"/>
                  </a:cubicBezTo>
                  <a:cubicBezTo>
                    <a:pt x="251" y="341"/>
                    <a:pt x="247" y="331"/>
                    <a:pt x="247" y="319"/>
                  </a:cubicBezTo>
                  <a:cubicBezTo>
                    <a:pt x="247" y="282"/>
                    <a:pt x="247" y="246"/>
                    <a:pt x="247" y="209"/>
                  </a:cubicBezTo>
                  <a:cubicBezTo>
                    <a:pt x="247" y="204"/>
                    <a:pt x="248" y="199"/>
                    <a:pt x="247" y="195"/>
                  </a:cubicBezTo>
                  <a:cubicBezTo>
                    <a:pt x="245" y="191"/>
                    <a:pt x="241" y="188"/>
                    <a:pt x="238" y="184"/>
                  </a:cubicBezTo>
                  <a:cubicBezTo>
                    <a:pt x="234" y="188"/>
                    <a:pt x="227" y="191"/>
                    <a:pt x="227" y="195"/>
                  </a:cubicBezTo>
                  <a:cubicBezTo>
                    <a:pt x="226" y="214"/>
                    <a:pt x="226" y="233"/>
                    <a:pt x="226" y="251"/>
                  </a:cubicBezTo>
                  <a:cubicBezTo>
                    <a:pt x="226" y="274"/>
                    <a:pt x="226" y="297"/>
                    <a:pt x="226" y="319"/>
                  </a:cubicBezTo>
                  <a:cubicBezTo>
                    <a:pt x="226" y="331"/>
                    <a:pt x="222" y="341"/>
                    <a:pt x="208" y="340"/>
                  </a:cubicBezTo>
                  <a:cubicBezTo>
                    <a:pt x="194" y="340"/>
                    <a:pt x="191" y="331"/>
                    <a:pt x="191" y="318"/>
                  </a:cubicBezTo>
                  <a:cubicBezTo>
                    <a:pt x="191" y="236"/>
                    <a:pt x="191" y="153"/>
                    <a:pt x="191" y="71"/>
                  </a:cubicBezTo>
                  <a:cubicBezTo>
                    <a:pt x="191" y="37"/>
                    <a:pt x="189" y="35"/>
                    <a:pt x="156" y="35"/>
                  </a:cubicBezTo>
                  <a:cubicBezTo>
                    <a:pt x="131" y="35"/>
                    <a:pt x="105" y="35"/>
                    <a:pt x="74" y="35"/>
                  </a:cubicBezTo>
                  <a:close/>
                  <a:moveTo>
                    <a:pt x="9" y="134"/>
                  </a:moveTo>
                  <a:cubicBezTo>
                    <a:pt x="50" y="134"/>
                    <a:pt x="86" y="134"/>
                    <a:pt x="127" y="134"/>
                  </a:cubicBezTo>
                  <a:cubicBezTo>
                    <a:pt x="107" y="101"/>
                    <a:pt x="88" y="71"/>
                    <a:pt x="68" y="39"/>
                  </a:cubicBezTo>
                  <a:cubicBezTo>
                    <a:pt x="48" y="71"/>
                    <a:pt x="30" y="101"/>
                    <a:pt x="9" y="134"/>
                  </a:cubicBezTo>
                  <a:close/>
                  <a:moveTo>
                    <a:pt x="344" y="134"/>
                  </a:moveTo>
                  <a:cubicBezTo>
                    <a:pt x="385" y="134"/>
                    <a:pt x="422" y="134"/>
                    <a:pt x="461" y="134"/>
                  </a:cubicBezTo>
                  <a:cubicBezTo>
                    <a:pt x="441" y="101"/>
                    <a:pt x="422" y="71"/>
                    <a:pt x="402" y="38"/>
                  </a:cubicBezTo>
                  <a:cubicBezTo>
                    <a:pt x="382" y="72"/>
                    <a:pt x="364" y="102"/>
                    <a:pt x="344" y="13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55" name="Google Shape;555;p15"/>
            <p:cNvSpPr/>
            <p:nvPr/>
          </p:nvSpPr>
          <p:spPr>
            <a:xfrm>
              <a:off x="7299325" y="7812088"/>
              <a:ext cx="309563" cy="325437"/>
            </a:xfrm>
            <a:custGeom>
              <a:avLst/>
              <a:gdLst/>
              <a:ahLst/>
              <a:cxnLst/>
              <a:rect l="l" t="t" r="r" b="b"/>
              <a:pathLst>
                <a:path w="82" h="86" extrusionOk="0">
                  <a:moveTo>
                    <a:pt x="80" y="41"/>
                  </a:moveTo>
                  <a:cubicBezTo>
                    <a:pt x="79" y="66"/>
                    <a:pt x="60" y="86"/>
                    <a:pt x="39" y="84"/>
                  </a:cubicBezTo>
                  <a:cubicBezTo>
                    <a:pt x="19" y="83"/>
                    <a:pt x="0" y="60"/>
                    <a:pt x="1" y="37"/>
                  </a:cubicBezTo>
                  <a:cubicBezTo>
                    <a:pt x="2" y="17"/>
                    <a:pt x="21" y="0"/>
                    <a:pt x="43" y="0"/>
                  </a:cubicBezTo>
                  <a:cubicBezTo>
                    <a:pt x="65" y="1"/>
                    <a:pt x="82" y="19"/>
                    <a:pt x="80" y="4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16"/>
          <p:cNvSpPr/>
          <p:nvPr/>
        </p:nvSpPr>
        <p:spPr>
          <a:xfrm rot="3600000">
            <a:off x="4239014" y="1994873"/>
            <a:ext cx="3704871" cy="3704871"/>
          </a:xfrm>
          <a:prstGeom prst="pie">
            <a:avLst>
              <a:gd name="adj1" fmla="val 0"/>
              <a:gd name="adj2" fmla="val 3633313"/>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561" name="Google Shape;561;p16"/>
          <p:cNvSpPr/>
          <p:nvPr/>
        </p:nvSpPr>
        <p:spPr>
          <a:xfrm rot="7200000">
            <a:off x="4239014" y="2004398"/>
            <a:ext cx="3704871" cy="3704871"/>
          </a:xfrm>
          <a:prstGeom prst="pie">
            <a:avLst>
              <a:gd name="adj1" fmla="val 0"/>
              <a:gd name="adj2" fmla="val 3633313"/>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562" name="Google Shape;562;p16"/>
          <p:cNvSpPr/>
          <p:nvPr/>
        </p:nvSpPr>
        <p:spPr>
          <a:xfrm rot="-7200000">
            <a:off x="4239014" y="2004398"/>
            <a:ext cx="3704871" cy="3704871"/>
          </a:xfrm>
          <a:prstGeom prst="pie">
            <a:avLst>
              <a:gd name="adj1" fmla="val 0"/>
              <a:gd name="adj2" fmla="val 3633313"/>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563" name="Google Shape;563;p16"/>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9495D"/>
              </a:buClr>
              <a:buSzPts val="5400"/>
              <a:buNone/>
            </a:pPr>
            <a:r>
              <a:rPr lang="en-US"/>
              <a:t>Infographic Style</a:t>
            </a:r>
            <a:endParaRPr/>
          </a:p>
        </p:txBody>
      </p:sp>
      <p:sp>
        <p:nvSpPr>
          <p:cNvPr id="564" name="Google Shape;564;p16"/>
          <p:cNvSpPr/>
          <p:nvPr/>
        </p:nvSpPr>
        <p:spPr>
          <a:xfrm>
            <a:off x="4235497" y="2004398"/>
            <a:ext cx="3704871" cy="3704871"/>
          </a:xfrm>
          <a:prstGeom prst="pie">
            <a:avLst>
              <a:gd name="adj1" fmla="val 21547247"/>
              <a:gd name="adj2" fmla="val 3649209"/>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565" name="Google Shape;565;p16"/>
          <p:cNvSpPr/>
          <p:nvPr/>
        </p:nvSpPr>
        <p:spPr>
          <a:xfrm rot="10800000">
            <a:off x="4244289" y="2013190"/>
            <a:ext cx="3704871" cy="3704871"/>
          </a:xfrm>
          <a:prstGeom prst="pie">
            <a:avLst>
              <a:gd name="adj1" fmla="val 0"/>
              <a:gd name="adj2" fmla="val 3633313"/>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566" name="Google Shape;566;p16"/>
          <p:cNvSpPr/>
          <p:nvPr/>
        </p:nvSpPr>
        <p:spPr>
          <a:xfrm>
            <a:off x="5094090" y="2862992"/>
            <a:ext cx="2005267" cy="2005267"/>
          </a:xfrm>
          <a:prstGeom prst="ellipse">
            <a:avLst/>
          </a:pr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567" name="Google Shape;567;p16"/>
          <p:cNvSpPr/>
          <p:nvPr/>
        </p:nvSpPr>
        <p:spPr>
          <a:xfrm>
            <a:off x="8236425" y="3466259"/>
            <a:ext cx="98884" cy="97349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grpSp>
        <p:nvGrpSpPr>
          <p:cNvPr id="568" name="Google Shape;568;p16"/>
          <p:cNvGrpSpPr/>
          <p:nvPr/>
        </p:nvGrpSpPr>
        <p:grpSpPr>
          <a:xfrm>
            <a:off x="8419635" y="3514224"/>
            <a:ext cx="3041411" cy="923331"/>
            <a:chOff x="6210996" y="1433695"/>
            <a:chExt cx="1493001" cy="656879"/>
          </a:xfrm>
        </p:grpSpPr>
        <p:sp>
          <p:nvSpPr>
            <p:cNvPr id="569" name="Google Shape;569;p16"/>
            <p:cNvSpPr txBox="1"/>
            <p:nvPr/>
          </p:nvSpPr>
          <p:spPr>
            <a:xfrm>
              <a:off x="6210999" y="1433695"/>
              <a:ext cx="1492998" cy="197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E9495D"/>
                  </a:solidFill>
                  <a:latin typeface="Arial"/>
                  <a:ea typeface="Arial"/>
                  <a:cs typeface="Arial"/>
                  <a:sym typeface="Arial"/>
                </a:rPr>
                <a:t>Your Text  Here</a:t>
              </a:r>
              <a:endParaRPr sz="1200" b="1">
                <a:solidFill>
                  <a:srgbClr val="E9495D"/>
                </a:solidFill>
                <a:latin typeface="Arial"/>
                <a:ea typeface="Arial"/>
                <a:cs typeface="Arial"/>
                <a:sym typeface="Arial"/>
              </a:endParaRPr>
            </a:p>
          </p:txBody>
        </p:sp>
        <p:sp>
          <p:nvSpPr>
            <p:cNvPr id="570" name="Google Shape;570;p16"/>
            <p:cNvSpPr txBox="1"/>
            <p:nvPr/>
          </p:nvSpPr>
          <p:spPr>
            <a:xfrm>
              <a:off x="6210996" y="1630759"/>
              <a:ext cx="1492998" cy="4598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E9495D"/>
                  </a:solidFill>
                  <a:latin typeface="Arial"/>
                  <a:ea typeface="Arial"/>
                  <a:cs typeface="Arial"/>
                  <a:sym typeface="Arial"/>
                </a:rPr>
                <a:t>Get a modern PowerPoint  Presentation that is beautifully designed. Easy to change colors, photos.     </a:t>
              </a:r>
              <a:endParaRPr sz="1200">
                <a:solidFill>
                  <a:srgbClr val="E9495D"/>
                </a:solidFill>
                <a:latin typeface="Arial"/>
                <a:ea typeface="Arial"/>
                <a:cs typeface="Arial"/>
                <a:sym typeface="Arial"/>
              </a:endParaRPr>
            </a:p>
          </p:txBody>
        </p:sp>
      </p:grpSp>
      <p:sp>
        <p:nvSpPr>
          <p:cNvPr id="571" name="Google Shape;571;p16"/>
          <p:cNvSpPr/>
          <p:nvPr/>
        </p:nvSpPr>
        <p:spPr>
          <a:xfrm>
            <a:off x="7739378" y="5101767"/>
            <a:ext cx="98884" cy="973490"/>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572" name="Google Shape;572;p16"/>
          <p:cNvGrpSpPr/>
          <p:nvPr/>
        </p:nvGrpSpPr>
        <p:grpSpPr>
          <a:xfrm>
            <a:off x="7922588" y="5130086"/>
            <a:ext cx="3041405" cy="923331"/>
            <a:chOff x="6210996" y="1433695"/>
            <a:chExt cx="1493001" cy="656879"/>
          </a:xfrm>
        </p:grpSpPr>
        <p:sp>
          <p:nvSpPr>
            <p:cNvPr id="573" name="Google Shape;573;p16"/>
            <p:cNvSpPr txBox="1"/>
            <p:nvPr/>
          </p:nvSpPr>
          <p:spPr>
            <a:xfrm>
              <a:off x="6210999" y="1433695"/>
              <a:ext cx="1492998" cy="197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E9495D"/>
                  </a:solidFill>
                  <a:latin typeface="Arial"/>
                  <a:ea typeface="Arial"/>
                  <a:cs typeface="Arial"/>
                  <a:sym typeface="Arial"/>
                </a:rPr>
                <a:t>Your Text  Here</a:t>
              </a:r>
              <a:endParaRPr sz="1200" b="1">
                <a:solidFill>
                  <a:srgbClr val="E9495D"/>
                </a:solidFill>
                <a:latin typeface="Arial"/>
                <a:ea typeface="Arial"/>
                <a:cs typeface="Arial"/>
                <a:sym typeface="Arial"/>
              </a:endParaRPr>
            </a:p>
          </p:txBody>
        </p:sp>
        <p:sp>
          <p:nvSpPr>
            <p:cNvPr id="574" name="Google Shape;574;p16"/>
            <p:cNvSpPr txBox="1"/>
            <p:nvPr/>
          </p:nvSpPr>
          <p:spPr>
            <a:xfrm>
              <a:off x="6210996" y="1630759"/>
              <a:ext cx="1492998" cy="4598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E9495D"/>
                  </a:solidFill>
                  <a:latin typeface="Arial"/>
                  <a:ea typeface="Arial"/>
                  <a:cs typeface="Arial"/>
                  <a:sym typeface="Arial"/>
                </a:rPr>
                <a:t>Get a modern PowerPoint  Presentation that is beautifully designed. Easy to change colors, photos.     </a:t>
              </a:r>
              <a:endParaRPr sz="1200">
                <a:solidFill>
                  <a:srgbClr val="E9495D"/>
                </a:solidFill>
                <a:latin typeface="Arial"/>
                <a:ea typeface="Arial"/>
                <a:cs typeface="Arial"/>
                <a:sym typeface="Arial"/>
              </a:endParaRPr>
            </a:p>
          </p:txBody>
        </p:sp>
      </p:grpSp>
      <p:sp>
        <p:nvSpPr>
          <p:cNvPr id="575" name="Google Shape;575;p16"/>
          <p:cNvSpPr/>
          <p:nvPr/>
        </p:nvSpPr>
        <p:spPr>
          <a:xfrm>
            <a:off x="4151284" y="4543571"/>
            <a:ext cx="98884" cy="97349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grpSp>
        <p:nvGrpSpPr>
          <p:cNvPr id="576" name="Google Shape;576;p16"/>
          <p:cNvGrpSpPr/>
          <p:nvPr/>
        </p:nvGrpSpPr>
        <p:grpSpPr>
          <a:xfrm>
            <a:off x="1190893" y="4593731"/>
            <a:ext cx="2873972" cy="923331"/>
            <a:chOff x="6118316" y="1433695"/>
            <a:chExt cx="1493003" cy="656879"/>
          </a:xfrm>
        </p:grpSpPr>
        <p:sp>
          <p:nvSpPr>
            <p:cNvPr id="577" name="Google Shape;577;p16"/>
            <p:cNvSpPr txBox="1"/>
            <p:nvPr/>
          </p:nvSpPr>
          <p:spPr>
            <a:xfrm>
              <a:off x="6118321" y="1433695"/>
              <a:ext cx="1492998" cy="1970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E9495D"/>
                  </a:solidFill>
                  <a:latin typeface="Arial"/>
                  <a:ea typeface="Arial"/>
                  <a:cs typeface="Arial"/>
                  <a:sym typeface="Arial"/>
                </a:rPr>
                <a:t>Your Text  Here</a:t>
              </a:r>
              <a:endParaRPr sz="1200" b="1">
                <a:solidFill>
                  <a:srgbClr val="E9495D"/>
                </a:solidFill>
                <a:latin typeface="Arial"/>
                <a:ea typeface="Arial"/>
                <a:cs typeface="Arial"/>
                <a:sym typeface="Arial"/>
              </a:endParaRPr>
            </a:p>
          </p:txBody>
        </p:sp>
        <p:sp>
          <p:nvSpPr>
            <p:cNvPr id="578" name="Google Shape;578;p16"/>
            <p:cNvSpPr txBox="1"/>
            <p:nvPr/>
          </p:nvSpPr>
          <p:spPr>
            <a:xfrm>
              <a:off x="6118316" y="1630759"/>
              <a:ext cx="1492998" cy="45981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E9495D"/>
                  </a:solidFill>
                  <a:latin typeface="Arial"/>
                  <a:ea typeface="Arial"/>
                  <a:cs typeface="Arial"/>
                  <a:sym typeface="Arial"/>
                </a:rPr>
                <a:t>Get a modern PowerPoint  Presentation that is beautifully designed. Easy to change colors, photos.      </a:t>
              </a:r>
              <a:endParaRPr sz="1200">
                <a:solidFill>
                  <a:srgbClr val="E9495D"/>
                </a:solidFill>
                <a:latin typeface="Arial"/>
                <a:ea typeface="Arial"/>
                <a:cs typeface="Arial"/>
                <a:sym typeface="Arial"/>
              </a:endParaRPr>
            </a:p>
          </p:txBody>
        </p:sp>
      </p:grpSp>
      <p:sp>
        <p:nvSpPr>
          <p:cNvPr id="579" name="Google Shape;579;p16"/>
          <p:cNvSpPr/>
          <p:nvPr/>
        </p:nvSpPr>
        <p:spPr>
          <a:xfrm>
            <a:off x="3828543" y="3187161"/>
            <a:ext cx="98884" cy="973490"/>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grpSp>
        <p:nvGrpSpPr>
          <p:cNvPr id="580" name="Google Shape;580;p16"/>
          <p:cNvGrpSpPr/>
          <p:nvPr/>
        </p:nvGrpSpPr>
        <p:grpSpPr>
          <a:xfrm>
            <a:off x="861559" y="3237321"/>
            <a:ext cx="2873972" cy="923331"/>
            <a:chOff x="6118316" y="1433695"/>
            <a:chExt cx="1493003" cy="656879"/>
          </a:xfrm>
        </p:grpSpPr>
        <p:sp>
          <p:nvSpPr>
            <p:cNvPr id="581" name="Google Shape;581;p16"/>
            <p:cNvSpPr txBox="1"/>
            <p:nvPr/>
          </p:nvSpPr>
          <p:spPr>
            <a:xfrm>
              <a:off x="6118321" y="1433695"/>
              <a:ext cx="1492998" cy="1970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E9495D"/>
                  </a:solidFill>
                  <a:latin typeface="Arial"/>
                  <a:ea typeface="Arial"/>
                  <a:cs typeface="Arial"/>
                  <a:sym typeface="Arial"/>
                </a:rPr>
                <a:t>Your Text  Here</a:t>
              </a:r>
              <a:endParaRPr sz="1200" b="1">
                <a:solidFill>
                  <a:srgbClr val="E9495D"/>
                </a:solidFill>
                <a:latin typeface="Arial"/>
                <a:ea typeface="Arial"/>
                <a:cs typeface="Arial"/>
                <a:sym typeface="Arial"/>
              </a:endParaRPr>
            </a:p>
          </p:txBody>
        </p:sp>
        <p:sp>
          <p:nvSpPr>
            <p:cNvPr id="582" name="Google Shape;582;p16"/>
            <p:cNvSpPr txBox="1"/>
            <p:nvPr/>
          </p:nvSpPr>
          <p:spPr>
            <a:xfrm>
              <a:off x="6118316" y="1630759"/>
              <a:ext cx="1492998" cy="45981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E9495D"/>
                  </a:solidFill>
                  <a:latin typeface="Arial"/>
                  <a:ea typeface="Arial"/>
                  <a:cs typeface="Arial"/>
                  <a:sym typeface="Arial"/>
                </a:rPr>
                <a:t>Get a modern PowerPoint  Presentation that is beautifully designed. Easy to change colors, photos.     </a:t>
              </a:r>
              <a:endParaRPr sz="1200">
                <a:solidFill>
                  <a:srgbClr val="E9495D"/>
                </a:solidFill>
                <a:latin typeface="Arial"/>
                <a:ea typeface="Arial"/>
                <a:cs typeface="Arial"/>
                <a:sym typeface="Arial"/>
              </a:endParaRPr>
            </a:p>
          </p:txBody>
        </p:sp>
      </p:grpSp>
      <p:sp>
        <p:nvSpPr>
          <p:cNvPr id="583" name="Google Shape;583;p16"/>
          <p:cNvSpPr/>
          <p:nvPr/>
        </p:nvSpPr>
        <p:spPr>
          <a:xfrm>
            <a:off x="4342504" y="1830751"/>
            <a:ext cx="98884" cy="97349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grpSp>
        <p:nvGrpSpPr>
          <p:cNvPr id="584" name="Google Shape;584;p16"/>
          <p:cNvGrpSpPr/>
          <p:nvPr/>
        </p:nvGrpSpPr>
        <p:grpSpPr>
          <a:xfrm>
            <a:off x="1384312" y="1880911"/>
            <a:ext cx="2873972" cy="923331"/>
            <a:chOff x="6118316" y="1433695"/>
            <a:chExt cx="1493003" cy="656879"/>
          </a:xfrm>
        </p:grpSpPr>
        <p:sp>
          <p:nvSpPr>
            <p:cNvPr id="585" name="Google Shape;585;p16"/>
            <p:cNvSpPr txBox="1"/>
            <p:nvPr/>
          </p:nvSpPr>
          <p:spPr>
            <a:xfrm>
              <a:off x="6118321" y="1433695"/>
              <a:ext cx="1492998" cy="1970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E9495D"/>
                  </a:solidFill>
                  <a:latin typeface="Arial"/>
                  <a:ea typeface="Arial"/>
                  <a:cs typeface="Arial"/>
                  <a:sym typeface="Arial"/>
                </a:rPr>
                <a:t>Your Text  Here</a:t>
              </a:r>
              <a:endParaRPr sz="1200" b="1">
                <a:solidFill>
                  <a:srgbClr val="E9495D"/>
                </a:solidFill>
                <a:latin typeface="Arial"/>
                <a:ea typeface="Arial"/>
                <a:cs typeface="Arial"/>
                <a:sym typeface="Arial"/>
              </a:endParaRPr>
            </a:p>
          </p:txBody>
        </p:sp>
        <p:sp>
          <p:nvSpPr>
            <p:cNvPr id="586" name="Google Shape;586;p16"/>
            <p:cNvSpPr txBox="1"/>
            <p:nvPr/>
          </p:nvSpPr>
          <p:spPr>
            <a:xfrm>
              <a:off x="6118316" y="1630759"/>
              <a:ext cx="1492998" cy="45981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E9495D"/>
                  </a:solidFill>
                  <a:latin typeface="Arial"/>
                  <a:ea typeface="Arial"/>
                  <a:cs typeface="Arial"/>
                  <a:sym typeface="Arial"/>
                </a:rPr>
                <a:t>Get a modern PowerPoint  Presentation that is beautifully designed. Easy to change colors, photos.      </a:t>
              </a:r>
              <a:endParaRPr sz="1200">
                <a:solidFill>
                  <a:srgbClr val="E9495D"/>
                </a:solidFill>
                <a:latin typeface="Arial"/>
                <a:ea typeface="Arial"/>
                <a:cs typeface="Arial"/>
                <a:sym typeface="Arial"/>
              </a:endParaRPr>
            </a:p>
          </p:txBody>
        </p:sp>
      </p:grpSp>
      <p:grpSp>
        <p:nvGrpSpPr>
          <p:cNvPr id="587" name="Google Shape;587;p16"/>
          <p:cNvGrpSpPr/>
          <p:nvPr/>
        </p:nvGrpSpPr>
        <p:grpSpPr>
          <a:xfrm>
            <a:off x="6736406" y="2881656"/>
            <a:ext cx="1111657" cy="863315"/>
            <a:chOff x="3233964" y="1954419"/>
            <a:chExt cx="1410044" cy="863315"/>
          </a:xfrm>
        </p:grpSpPr>
        <p:sp>
          <p:nvSpPr>
            <p:cNvPr id="588" name="Google Shape;588;p16"/>
            <p:cNvSpPr txBox="1"/>
            <p:nvPr/>
          </p:nvSpPr>
          <p:spPr>
            <a:xfrm>
              <a:off x="3233964" y="1954419"/>
              <a:ext cx="140051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E9495D"/>
                  </a:solidFill>
                  <a:latin typeface="Arial"/>
                  <a:ea typeface="Arial"/>
                  <a:cs typeface="Arial"/>
                  <a:sym typeface="Arial"/>
                </a:rPr>
                <a:t>Add Text</a:t>
              </a:r>
              <a:endParaRPr sz="1200" b="1">
                <a:solidFill>
                  <a:srgbClr val="E9495D"/>
                </a:solidFill>
                <a:latin typeface="Arial"/>
                <a:ea typeface="Arial"/>
                <a:cs typeface="Arial"/>
                <a:sym typeface="Arial"/>
              </a:endParaRPr>
            </a:p>
          </p:txBody>
        </p:sp>
        <p:sp>
          <p:nvSpPr>
            <p:cNvPr id="589" name="Google Shape;589;p16"/>
            <p:cNvSpPr txBox="1"/>
            <p:nvPr/>
          </p:nvSpPr>
          <p:spPr>
            <a:xfrm>
              <a:off x="3243489" y="2171403"/>
              <a:ext cx="140051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E9495D"/>
                  </a:solidFill>
                  <a:latin typeface="Arial"/>
                  <a:ea typeface="Arial"/>
                  <a:cs typeface="Arial"/>
                  <a:sym typeface="Arial"/>
                </a:rPr>
                <a:t>Simple PowerPoint Presentation </a:t>
              </a:r>
              <a:endParaRPr sz="1200">
                <a:solidFill>
                  <a:srgbClr val="E9495D"/>
                </a:solidFill>
                <a:latin typeface="Arial"/>
                <a:ea typeface="Arial"/>
                <a:cs typeface="Arial"/>
                <a:sym typeface="Arial"/>
              </a:endParaRPr>
            </a:p>
          </p:txBody>
        </p:sp>
      </p:grpSp>
      <p:sp>
        <p:nvSpPr>
          <p:cNvPr id="590" name="Google Shape;590;p16"/>
          <p:cNvSpPr txBox="1"/>
          <p:nvPr/>
        </p:nvSpPr>
        <p:spPr>
          <a:xfrm>
            <a:off x="5872641" y="2928725"/>
            <a:ext cx="408605"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1</a:t>
            </a:r>
            <a:endParaRPr sz="2400" b="1">
              <a:solidFill>
                <a:schemeClr val="lt1"/>
              </a:solidFill>
              <a:latin typeface="Arial"/>
              <a:ea typeface="Arial"/>
              <a:cs typeface="Arial"/>
              <a:sym typeface="Arial"/>
            </a:endParaRPr>
          </a:p>
        </p:txBody>
      </p:sp>
      <p:sp>
        <p:nvSpPr>
          <p:cNvPr id="591" name="Google Shape;591;p16"/>
          <p:cNvSpPr txBox="1"/>
          <p:nvPr/>
        </p:nvSpPr>
        <p:spPr>
          <a:xfrm>
            <a:off x="5303914" y="3319255"/>
            <a:ext cx="408605"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2</a:t>
            </a:r>
            <a:endParaRPr sz="2400" b="1">
              <a:solidFill>
                <a:schemeClr val="lt1"/>
              </a:solidFill>
              <a:latin typeface="Arial"/>
              <a:ea typeface="Arial"/>
              <a:cs typeface="Arial"/>
              <a:sym typeface="Arial"/>
            </a:endParaRPr>
          </a:p>
        </p:txBody>
      </p:sp>
      <p:sp>
        <p:nvSpPr>
          <p:cNvPr id="592" name="Google Shape;592;p16"/>
          <p:cNvSpPr txBox="1"/>
          <p:nvPr/>
        </p:nvSpPr>
        <p:spPr>
          <a:xfrm>
            <a:off x="5303914" y="3923826"/>
            <a:ext cx="408605"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3</a:t>
            </a:r>
            <a:endParaRPr sz="2400" b="1">
              <a:solidFill>
                <a:schemeClr val="lt1"/>
              </a:solidFill>
              <a:latin typeface="Arial"/>
              <a:ea typeface="Arial"/>
              <a:cs typeface="Arial"/>
              <a:sym typeface="Arial"/>
            </a:endParaRPr>
          </a:p>
        </p:txBody>
      </p:sp>
      <p:sp>
        <p:nvSpPr>
          <p:cNvPr id="593" name="Google Shape;593;p16"/>
          <p:cNvSpPr txBox="1"/>
          <p:nvPr/>
        </p:nvSpPr>
        <p:spPr>
          <a:xfrm>
            <a:off x="5872641" y="4284658"/>
            <a:ext cx="408605"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4</a:t>
            </a:r>
            <a:endParaRPr sz="2400" b="1">
              <a:solidFill>
                <a:schemeClr val="lt1"/>
              </a:solidFill>
              <a:latin typeface="Arial"/>
              <a:ea typeface="Arial"/>
              <a:cs typeface="Arial"/>
              <a:sym typeface="Arial"/>
            </a:endParaRPr>
          </a:p>
        </p:txBody>
      </p:sp>
      <p:sp>
        <p:nvSpPr>
          <p:cNvPr id="594" name="Google Shape;594;p16"/>
          <p:cNvSpPr txBox="1"/>
          <p:nvPr/>
        </p:nvSpPr>
        <p:spPr>
          <a:xfrm>
            <a:off x="6452774" y="3923826"/>
            <a:ext cx="408605"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5</a:t>
            </a:r>
            <a:endParaRPr sz="2400" b="1">
              <a:solidFill>
                <a:schemeClr val="lt1"/>
              </a:solidFill>
              <a:latin typeface="Arial"/>
              <a:ea typeface="Arial"/>
              <a:cs typeface="Arial"/>
              <a:sym typeface="Arial"/>
            </a:endParaRPr>
          </a:p>
        </p:txBody>
      </p:sp>
      <p:sp>
        <p:nvSpPr>
          <p:cNvPr id="595" name="Google Shape;595;p16"/>
          <p:cNvSpPr/>
          <p:nvPr/>
        </p:nvSpPr>
        <p:spPr>
          <a:xfrm flipH="1">
            <a:off x="5895552" y="5183537"/>
            <a:ext cx="357672" cy="357672"/>
          </a:xfrm>
          <a:custGeom>
            <a:avLst/>
            <a:gdLst/>
            <a:ahLst/>
            <a:cxnLst/>
            <a:rect l="l" t="t" r="r" b="b"/>
            <a:pathLst>
              <a:path w="3242753" h="3227814" extrusionOk="0">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6" name="Google Shape;596;p16"/>
          <p:cNvSpPr/>
          <p:nvPr/>
        </p:nvSpPr>
        <p:spPr>
          <a:xfrm>
            <a:off x="7246229" y="4385431"/>
            <a:ext cx="317209" cy="316282"/>
          </a:xfrm>
          <a:custGeom>
            <a:avLst/>
            <a:gdLst/>
            <a:ahLst/>
            <a:cxnLst/>
            <a:rect l="l" t="t" r="r" b="b"/>
            <a:pathLst>
              <a:path w="3240000" h="3230531" extrusionOk="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7" name="Google Shape;597;p16"/>
          <p:cNvSpPr/>
          <p:nvPr/>
        </p:nvSpPr>
        <p:spPr>
          <a:xfrm>
            <a:off x="4695988" y="3018985"/>
            <a:ext cx="254160" cy="336352"/>
          </a:xfrm>
          <a:custGeom>
            <a:avLst/>
            <a:gdLst/>
            <a:ahLst/>
            <a:cxnLst/>
            <a:rect l="l" t="t" r="r" b="b"/>
            <a:pathLst>
              <a:path w="2448272" h="3240000" extrusionOk="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8" name="Google Shape;598;p16"/>
          <p:cNvSpPr/>
          <p:nvPr/>
        </p:nvSpPr>
        <p:spPr>
          <a:xfrm>
            <a:off x="5935248" y="2262492"/>
            <a:ext cx="345998" cy="351772"/>
          </a:xfrm>
          <a:custGeom>
            <a:avLst/>
            <a:gdLst/>
            <a:ahLst/>
            <a:cxnLst/>
            <a:rect l="l" t="t" r="r" b="b"/>
            <a:pathLst>
              <a:path w="3186824" h="3060919" extrusionOk="0">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9" name="Google Shape;599;p16"/>
          <p:cNvSpPr/>
          <p:nvPr/>
        </p:nvSpPr>
        <p:spPr>
          <a:xfrm rot="2700000">
            <a:off x="4727246" y="4350120"/>
            <a:ext cx="265920" cy="476745"/>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17"/>
          <p:cNvSpPr/>
          <p:nvPr/>
        </p:nvSpPr>
        <p:spPr>
          <a:xfrm>
            <a:off x="0" y="5057775"/>
            <a:ext cx="12192000" cy="1606094"/>
          </a:xfrm>
          <a:prstGeom prst="rect">
            <a:avLst/>
          </a:prstGeom>
          <a:solidFill>
            <a:srgbClr val="E9495D">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5" name="Google Shape;605;p17"/>
          <p:cNvSpPr txBox="1"/>
          <p:nvPr/>
        </p:nvSpPr>
        <p:spPr>
          <a:xfrm>
            <a:off x="825366" y="5260658"/>
            <a:ext cx="274198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Presentations. Easy to change colors, photos and Text. Get a modern PowerPoint  Presentation that is beautifully designed. </a:t>
            </a:r>
            <a:endParaRPr sz="1200">
              <a:solidFill>
                <a:schemeClr val="lt1"/>
              </a:solidFill>
              <a:latin typeface="Arial"/>
              <a:ea typeface="Arial"/>
              <a:cs typeface="Arial"/>
              <a:sym typeface="Arial"/>
            </a:endParaRPr>
          </a:p>
        </p:txBody>
      </p:sp>
      <p:sp>
        <p:nvSpPr>
          <p:cNvPr id="606" name="Google Shape;606;p17"/>
          <p:cNvSpPr txBox="1"/>
          <p:nvPr/>
        </p:nvSpPr>
        <p:spPr>
          <a:xfrm>
            <a:off x="4714879" y="5260658"/>
            <a:ext cx="274198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Presentations. Easy to change colors, photos and Text. Get a modern PowerPoint  Presentation that is beautifully designed. </a:t>
            </a:r>
            <a:endParaRPr sz="1200">
              <a:solidFill>
                <a:schemeClr val="lt1"/>
              </a:solidFill>
              <a:latin typeface="Arial"/>
              <a:ea typeface="Arial"/>
              <a:cs typeface="Arial"/>
              <a:sym typeface="Arial"/>
            </a:endParaRPr>
          </a:p>
        </p:txBody>
      </p:sp>
      <p:sp>
        <p:nvSpPr>
          <p:cNvPr id="607" name="Google Shape;607;p17"/>
          <p:cNvSpPr txBox="1"/>
          <p:nvPr/>
        </p:nvSpPr>
        <p:spPr>
          <a:xfrm>
            <a:off x="8604392" y="5260658"/>
            <a:ext cx="274198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Presentations. Easy to change colors, photos and Text. Get a modern PowerPoint  Presentation that is beautifully designed. </a:t>
            </a:r>
            <a:endParaRPr sz="1200">
              <a:solidFill>
                <a:schemeClr val="lt1"/>
              </a:solidFill>
              <a:latin typeface="Arial"/>
              <a:ea typeface="Arial"/>
              <a:cs typeface="Arial"/>
              <a:sym typeface="Arial"/>
            </a:endParaRPr>
          </a:p>
        </p:txBody>
      </p:sp>
      <p:sp>
        <p:nvSpPr>
          <p:cNvPr id="608" name="Google Shape;608;p17"/>
          <p:cNvSpPr/>
          <p:nvPr/>
        </p:nvSpPr>
        <p:spPr>
          <a:xfrm>
            <a:off x="4118254" y="5175022"/>
            <a:ext cx="45720" cy="137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9" name="Google Shape;609;p17"/>
          <p:cNvSpPr/>
          <p:nvPr/>
        </p:nvSpPr>
        <p:spPr>
          <a:xfrm>
            <a:off x="8007767" y="5175022"/>
            <a:ext cx="45720" cy="137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10" name="Google Shape;610;p17"/>
          <p:cNvSpPr txBox="1"/>
          <p:nvPr/>
        </p:nvSpPr>
        <p:spPr>
          <a:xfrm>
            <a:off x="608093" y="1699961"/>
            <a:ext cx="4699530" cy="66697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67">
                <a:solidFill>
                  <a:schemeClr val="lt1"/>
                </a:solidFill>
                <a:latin typeface="Arial"/>
                <a:ea typeface="Arial"/>
                <a:cs typeface="Arial"/>
                <a:sym typeface="Arial"/>
              </a:rPr>
              <a:t>LOREM IPSUM DOLOR SIT AMET,</a:t>
            </a:r>
            <a:endParaRPr/>
          </a:p>
          <a:p>
            <a:pPr marL="0" marR="0" lvl="0" indent="0" algn="l" rtl="0">
              <a:spcBef>
                <a:spcPts val="0"/>
              </a:spcBef>
              <a:spcAft>
                <a:spcPts val="0"/>
              </a:spcAft>
              <a:buNone/>
            </a:pPr>
            <a:r>
              <a:rPr lang="en-US" sz="1867">
                <a:solidFill>
                  <a:schemeClr val="lt1"/>
                </a:solidFill>
                <a:latin typeface="Arial"/>
                <a:ea typeface="Arial"/>
                <a:cs typeface="Arial"/>
                <a:sym typeface="Arial"/>
              </a:rPr>
              <a:t>CU USU AGAM INTEGRE IMPEDIT.</a:t>
            </a:r>
            <a:endParaRPr sz="1867">
              <a:solidFill>
                <a:schemeClr val="lt1"/>
              </a:solidFill>
              <a:latin typeface="Arial"/>
              <a:ea typeface="Arial"/>
              <a:cs typeface="Arial"/>
              <a:sym typeface="Arial"/>
            </a:endParaRPr>
          </a:p>
        </p:txBody>
      </p:sp>
      <p:sp>
        <p:nvSpPr>
          <p:cNvPr id="611" name="Google Shape;611;p17"/>
          <p:cNvSpPr txBox="1"/>
          <p:nvPr/>
        </p:nvSpPr>
        <p:spPr>
          <a:xfrm>
            <a:off x="608094" y="723007"/>
            <a:ext cx="4699530" cy="10772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200">
                <a:solidFill>
                  <a:srgbClr val="E9495D"/>
                </a:solidFill>
                <a:latin typeface="Arial"/>
                <a:ea typeface="Arial"/>
                <a:cs typeface="Arial"/>
                <a:sym typeface="Arial"/>
              </a:rPr>
              <a:t>LOREM IPSUM</a:t>
            </a:r>
            <a:endParaRPr/>
          </a:p>
          <a:p>
            <a:pPr marL="0" marR="0" lvl="0" indent="0" algn="l" rtl="0">
              <a:spcBef>
                <a:spcPts val="0"/>
              </a:spcBef>
              <a:spcAft>
                <a:spcPts val="0"/>
              </a:spcAft>
              <a:buNone/>
            </a:pPr>
            <a:r>
              <a:rPr lang="en-US" sz="3200">
                <a:solidFill>
                  <a:srgbClr val="E9495D"/>
                </a:solidFill>
                <a:latin typeface="Arial"/>
                <a:ea typeface="Arial"/>
                <a:cs typeface="Arial"/>
                <a:sym typeface="Arial"/>
              </a:rPr>
              <a:t>DOLOR SIT AMET, </a:t>
            </a:r>
            <a:endParaRPr sz="3200">
              <a:solidFill>
                <a:srgbClr val="E9495D"/>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18"/>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47346C"/>
              </a:buClr>
              <a:buSzPts val="5400"/>
              <a:buNone/>
            </a:pPr>
            <a:r>
              <a:rPr lang="en-US"/>
              <a:t>Infographic Style</a:t>
            </a:r>
            <a:endParaRPr/>
          </a:p>
        </p:txBody>
      </p:sp>
      <p:grpSp>
        <p:nvGrpSpPr>
          <p:cNvPr id="617" name="Google Shape;617;p18"/>
          <p:cNvGrpSpPr/>
          <p:nvPr/>
        </p:nvGrpSpPr>
        <p:grpSpPr>
          <a:xfrm>
            <a:off x="919818" y="1776479"/>
            <a:ext cx="4568470" cy="2764802"/>
            <a:chOff x="1395848" y="3256486"/>
            <a:chExt cx="2952327" cy="2764802"/>
          </a:xfrm>
        </p:grpSpPr>
        <p:sp>
          <p:nvSpPr>
            <p:cNvPr id="618" name="Google Shape;618;p18"/>
            <p:cNvSpPr txBox="1"/>
            <p:nvPr/>
          </p:nvSpPr>
          <p:spPr>
            <a:xfrm>
              <a:off x="1395848" y="3510825"/>
              <a:ext cx="295232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47346C"/>
                  </a:solidFill>
                  <a:latin typeface="Arial"/>
                  <a:ea typeface="Arial"/>
                  <a:cs typeface="Arial"/>
                  <a:sym typeface="Arial"/>
                </a:rPr>
                <a:t>Get a modern PowerPoint  Presentation that is beautifully designed. I hope and I believe that this Template will your Time, Money and Reputation. Easy to change colors, photos and Text. You can simply impress your audience. You can simply impress your audience and add a unique zing and appeal to your Presentations. </a:t>
              </a:r>
              <a:endParaRPr/>
            </a:p>
          </p:txBody>
        </p:sp>
        <p:sp>
          <p:nvSpPr>
            <p:cNvPr id="619" name="Google Shape;619;p18"/>
            <p:cNvSpPr txBox="1"/>
            <p:nvPr/>
          </p:nvSpPr>
          <p:spPr>
            <a:xfrm>
              <a:off x="1395848" y="3256486"/>
              <a:ext cx="295232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47346C"/>
                  </a:solidFill>
                  <a:latin typeface="Arial"/>
                  <a:ea typeface="Arial"/>
                  <a:cs typeface="Arial"/>
                  <a:sym typeface="Arial"/>
                </a:rPr>
                <a:t>Add Contents Title</a:t>
              </a:r>
              <a:endParaRPr sz="1400" b="1">
                <a:solidFill>
                  <a:srgbClr val="47346C"/>
                </a:solidFill>
                <a:latin typeface="Arial"/>
                <a:ea typeface="Arial"/>
                <a:cs typeface="Arial"/>
                <a:sym typeface="Arial"/>
              </a:endParaRPr>
            </a:p>
          </p:txBody>
        </p:sp>
        <p:sp>
          <p:nvSpPr>
            <p:cNvPr id="620" name="Google Shape;620;p18"/>
            <p:cNvSpPr txBox="1"/>
            <p:nvPr/>
          </p:nvSpPr>
          <p:spPr>
            <a:xfrm>
              <a:off x="1395848" y="5190291"/>
              <a:ext cx="2952327" cy="830997"/>
            </a:xfrm>
            <a:prstGeom prst="rect">
              <a:avLst/>
            </a:prstGeom>
            <a:noFill/>
            <a:ln>
              <a:noFill/>
            </a:ln>
          </p:spPr>
          <p:txBody>
            <a:bodyPr spcFirstLastPara="1" wrap="square" lIns="91425" tIns="45700" rIns="91425" bIns="45700" anchor="t" anchorCtr="0">
              <a:spAutoFit/>
            </a:bodyPr>
            <a:lstStyle/>
            <a:p>
              <a:pPr marL="171459" marR="0" lvl="0" indent="-171459" algn="l" rtl="0">
                <a:spcBef>
                  <a:spcPts val="0"/>
                </a:spcBef>
                <a:spcAft>
                  <a:spcPts val="0"/>
                </a:spcAft>
                <a:buClr>
                  <a:srgbClr val="47346C"/>
                </a:buClr>
                <a:buSzPts val="1200"/>
                <a:buFont typeface="Noto Sans Symbols"/>
                <a:buChar char="❖"/>
              </a:pPr>
              <a:r>
                <a:rPr lang="en-US" sz="1200">
                  <a:solidFill>
                    <a:srgbClr val="47346C"/>
                  </a:solidFill>
                  <a:latin typeface="Arial"/>
                  <a:ea typeface="Arial"/>
                  <a:cs typeface="Arial"/>
                  <a:sym typeface="Arial"/>
                </a:rPr>
                <a:t>Get a modern PowerPoint</a:t>
              </a:r>
              <a:endParaRPr/>
            </a:p>
            <a:p>
              <a:pPr marL="171459" marR="0" lvl="0" indent="-171459" algn="l" rtl="0">
                <a:spcBef>
                  <a:spcPts val="0"/>
                </a:spcBef>
                <a:spcAft>
                  <a:spcPts val="0"/>
                </a:spcAft>
                <a:buClr>
                  <a:srgbClr val="47346C"/>
                </a:buClr>
                <a:buSzPts val="1200"/>
                <a:buFont typeface="Noto Sans Symbols"/>
                <a:buChar char="❖"/>
              </a:pPr>
              <a:r>
                <a:rPr lang="en-US" sz="1200">
                  <a:solidFill>
                    <a:srgbClr val="47346C"/>
                  </a:solidFill>
                  <a:latin typeface="Arial"/>
                  <a:ea typeface="Arial"/>
                  <a:cs typeface="Arial"/>
                  <a:sym typeface="Arial"/>
                </a:rPr>
                <a:t>Get a modern PowerPoint</a:t>
              </a:r>
              <a:endParaRPr/>
            </a:p>
            <a:p>
              <a:pPr marL="171459" marR="0" lvl="0" indent="-171459" algn="l" rtl="0">
                <a:spcBef>
                  <a:spcPts val="0"/>
                </a:spcBef>
                <a:spcAft>
                  <a:spcPts val="0"/>
                </a:spcAft>
                <a:buClr>
                  <a:srgbClr val="47346C"/>
                </a:buClr>
                <a:buSzPts val="1200"/>
                <a:buFont typeface="Noto Sans Symbols"/>
                <a:buChar char="❖"/>
              </a:pPr>
              <a:r>
                <a:rPr lang="en-US" sz="1200">
                  <a:solidFill>
                    <a:srgbClr val="47346C"/>
                  </a:solidFill>
                  <a:latin typeface="Arial"/>
                  <a:ea typeface="Arial"/>
                  <a:cs typeface="Arial"/>
                  <a:sym typeface="Arial"/>
                </a:rPr>
                <a:t>Get a modern PowerPoint</a:t>
              </a:r>
              <a:endParaRPr/>
            </a:p>
            <a:p>
              <a:pPr marL="171459" marR="0" lvl="0" indent="-171459" algn="l" rtl="0">
                <a:spcBef>
                  <a:spcPts val="0"/>
                </a:spcBef>
                <a:spcAft>
                  <a:spcPts val="0"/>
                </a:spcAft>
                <a:buClr>
                  <a:srgbClr val="47346C"/>
                </a:buClr>
                <a:buSzPts val="1200"/>
                <a:buFont typeface="Noto Sans Symbols"/>
                <a:buChar char="❖"/>
              </a:pPr>
              <a:r>
                <a:rPr lang="en-US" sz="1200">
                  <a:solidFill>
                    <a:srgbClr val="47346C"/>
                  </a:solidFill>
                  <a:latin typeface="Arial"/>
                  <a:ea typeface="Arial"/>
                  <a:cs typeface="Arial"/>
                  <a:sym typeface="Arial"/>
                </a:rPr>
                <a:t>Get a modern PowerPoint</a:t>
              </a:r>
              <a:endParaRPr/>
            </a:p>
          </p:txBody>
        </p:sp>
        <p:sp>
          <p:nvSpPr>
            <p:cNvPr id="621" name="Google Shape;621;p18"/>
            <p:cNvSpPr txBox="1"/>
            <p:nvPr/>
          </p:nvSpPr>
          <p:spPr>
            <a:xfrm>
              <a:off x="1395848" y="4921423"/>
              <a:ext cx="295232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47346C"/>
                  </a:solidFill>
                  <a:latin typeface="Arial"/>
                  <a:ea typeface="Arial"/>
                  <a:cs typeface="Arial"/>
                  <a:sym typeface="Arial"/>
                </a:rPr>
                <a:t>Add Contents Title</a:t>
              </a:r>
              <a:endParaRPr sz="1400" b="1">
                <a:solidFill>
                  <a:srgbClr val="47346C"/>
                </a:solidFill>
                <a:latin typeface="Arial"/>
                <a:ea typeface="Arial"/>
                <a:cs typeface="Arial"/>
                <a:sym typeface="Arial"/>
              </a:endParaRPr>
            </a:p>
          </p:txBody>
        </p:sp>
      </p:grpSp>
      <p:pic>
        <p:nvPicPr>
          <p:cNvPr id="622" name="Google Shape;622;p18"/>
          <p:cNvPicPr preferRelativeResize="0"/>
          <p:nvPr/>
        </p:nvPicPr>
        <p:blipFill rotWithShape="1">
          <a:blip r:embed="rId3">
            <a:alphaModFix/>
          </a:blip>
          <a:srcRect/>
          <a:stretch/>
        </p:blipFill>
        <p:spPr>
          <a:xfrm>
            <a:off x="6664037" y="1689075"/>
            <a:ext cx="5232689" cy="5214645"/>
          </a:xfrm>
          <a:prstGeom prst="rect">
            <a:avLst/>
          </a:prstGeom>
          <a:noFill/>
          <a:ln>
            <a:noFill/>
          </a:ln>
        </p:spPr>
      </p:pic>
      <p:sp>
        <p:nvSpPr>
          <p:cNvPr id="623" name="Google Shape;623;p18"/>
          <p:cNvSpPr txBox="1"/>
          <p:nvPr/>
        </p:nvSpPr>
        <p:spPr>
          <a:xfrm>
            <a:off x="919818" y="4810149"/>
            <a:ext cx="4568470" cy="830997"/>
          </a:xfrm>
          <a:prstGeom prst="rect">
            <a:avLst/>
          </a:prstGeom>
          <a:noFill/>
          <a:ln>
            <a:noFill/>
          </a:ln>
        </p:spPr>
        <p:txBody>
          <a:bodyPr spcFirstLastPara="1" wrap="square" lIns="91425" tIns="45700" rIns="91425" bIns="45700" anchor="t" anchorCtr="0">
            <a:spAutoFit/>
          </a:bodyPr>
          <a:lstStyle/>
          <a:p>
            <a:pPr marL="171459" marR="0" lvl="0" indent="-171459" algn="l" rtl="0">
              <a:spcBef>
                <a:spcPts val="0"/>
              </a:spcBef>
              <a:spcAft>
                <a:spcPts val="0"/>
              </a:spcAft>
              <a:buClr>
                <a:srgbClr val="47346C"/>
              </a:buClr>
              <a:buSzPts val="1200"/>
              <a:buFont typeface="Noto Sans Symbols"/>
              <a:buChar char="❖"/>
            </a:pPr>
            <a:r>
              <a:rPr lang="en-US" sz="1200">
                <a:solidFill>
                  <a:srgbClr val="47346C"/>
                </a:solidFill>
                <a:latin typeface="Arial"/>
                <a:ea typeface="Arial"/>
                <a:cs typeface="Arial"/>
                <a:sym typeface="Arial"/>
              </a:rPr>
              <a:t>Get a modern PowerPoint</a:t>
            </a:r>
            <a:endParaRPr/>
          </a:p>
          <a:p>
            <a:pPr marL="171459" marR="0" lvl="0" indent="-171459" algn="l" rtl="0">
              <a:spcBef>
                <a:spcPts val="0"/>
              </a:spcBef>
              <a:spcAft>
                <a:spcPts val="0"/>
              </a:spcAft>
              <a:buClr>
                <a:srgbClr val="47346C"/>
              </a:buClr>
              <a:buSzPts val="1200"/>
              <a:buFont typeface="Noto Sans Symbols"/>
              <a:buChar char="❖"/>
            </a:pPr>
            <a:r>
              <a:rPr lang="en-US" sz="1200">
                <a:solidFill>
                  <a:srgbClr val="47346C"/>
                </a:solidFill>
                <a:latin typeface="Arial"/>
                <a:ea typeface="Arial"/>
                <a:cs typeface="Arial"/>
                <a:sym typeface="Arial"/>
              </a:rPr>
              <a:t>Get a modern PowerPoint</a:t>
            </a:r>
            <a:endParaRPr/>
          </a:p>
          <a:p>
            <a:pPr marL="171459" marR="0" lvl="0" indent="-171459" algn="l" rtl="0">
              <a:spcBef>
                <a:spcPts val="0"/>
              </a:spcBef>
              <a:spcAft>
                <a:spcPts val="0"/>
              </a:spcAft>
              <a:buClr>
                <a:srgbClr val="47346C"/>
              </a:buClr>
              <a:buSzPts val="1200"/>
              <a:buFont typeface="Noto Sans Symbols"/>
              <a:buChar char="❖"/>
            </a:pPr>
            <a:r>
              <a:rPr lang="en-US" sz="1200">
                <a:solidFill>
                  <a:srgbClr val="47346C"/>
                </a:solidFill>
                <a:latin typeface="Arial"/>
                <a:ea typeface="Arial"/>
                <a:cs typeface="Arial"/>
                <a:sym typeface="Arial"/>
              </a:rPr>
              <a:t>Get a modern PowerPoint</a:t>
            </a:r>
            <a:endParaRPr/>
          </a:p>
          <a:p>
            <a:pPr marL="171459" marR="0" lvl="0" indent="-171459" algn="l" rtl="0">
              <a:spcBef>
                <a:spcPts val="0"/>
              </a:spcBef>
              <a:spcAft>
                <a:spcPts val="0"/>
              </a:spcAft>
              <a:buClr>
                <a:srgbClr val="47346C"/>
              </a:buClr>
              <a:buSzPts val="1200"/>
              <a:buFont typeface="Noto Sans Symbols"/>
              <a:buChar char="❖"/>
            </a:pPr>
            <a:r>
              <a:rPr lang="en-US" sz="1200">
                <a:solidFill>
                  <a:srgbClr val="47346C"/>
                </a:solidFill>
                <a:latin typeface="Arial"/>
                <a:ea typeface="Arial"/>
                <a:cs typeface="Arial"/>
                <a:sym typeface="Arial"/>
              </a:rPr>
              <a:t>Get a modern PowerPoint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19"/>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47346C"/>
              </a:buClr>
              <a:buSzPts val="5400"/>
              <a:buNone/>
            </a:pPr>
            <a:r>
              <a:rPr lang="en-US"/>
              <a:t>Infographic Style</a:t>
            </a:r>
            <a:endParaRPr/>
          </a:p>
        </p:txBody>
      </p:sp>
      <p:grpSp>
        <p:nvGrpSpPr>
          <p:cNvPr id="629" name="Google Shape;629;p19"/>
          <p:cNvGrpSpPr/>
          <p:nvPr/>
        </p:nvGrpSpPr>
        <p:grpSpPr>
          <a:xfrm>
            <a:off x="734942" y="2315396"/>
            <a:ext cx="3057994" cy="926860"/>
            <a:chOff x="734941" y="2315395"/>
            <a:chExt cx="3057994" cy="926860"/>
          </a:xfrm>
        </p:grpSpPr>
        <p:sp>
          <p:nvSpPr>
            <p:cNvPr id="630" name="Google Shape;630;p19"/>
            <p:cNvSpPr txBox="1"/>
            <p:nvPr/>
          </p:nvSpPr>
          <p:spPr>
            <a:xfrm>
              <a:off x="734941" y="2315395"/>
              <a:ext cx="3057993" cy="276999"/>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200" b="1">
                  <a:solidFill>
                    <a:srgbClr val="E9495D"/>
                  </a:solidFill>
                  <a:latin typeface="Arial"/>
                  <a:ea typeface="Arial"/>
                  <a:cs typeface="Arial"/>
                  <a:sym typeface="Arial"/>
                </a:rPr>
                <a:t>STRENGTHS</a:t>
              </a:r>
              <a:endParaRPr sz="1200" b="1">
                <a:solidFill>
                  <a:srgbClr val="E9495D"/>
                </a:solidFill>
                <a:latin typeface="Arial"/>
                <a:ea typeface="Arial"/>
                <a:cs typeface="Arial"/>
                <a:sym typeface="Arial"/>
              </a:endParaRPr>
            </a:p>
          </p:txBody>
        </p:sp>
        <p:sp>
          <p:nvSpPr>
            <p:cNvPr id="631" name="Google Shape;631;p19"/>
            <p:cNvSpPr txBox="1"/>
            <p:nvPr/>
          </p:nvSpPr>
          <p:spPr>
            <a:xfrm>
              <a:off x="734942" y="2595924"/>
              <a:ext cx="3057993" cy="646331"/>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200">
                  <a:solidFill>
                    <a:srgbClr val="E9495D"/>
                  </a:solidFill>
                  <a:latin typeface="Arial"/>
                  <a:ea typeface="Arial"/>
                  <a:cs typeface="Arial"/>
                  <a:sym typeface="Arial"/>
                </a:rPr>
                <a:t>You can simply impress your audience and add a unique zing and appeal to your Presentations.    </a:t>
              </a:r>
              <a:endParaRPr/>
            </a:p>
          </p:txBody>
        </p:sp>
      </p:grpSp>
      <p:grpSp>
        <p:nvGrpSpPr>
          <p:cNvPr id="632" name="Google Shape;632;p19"/>
          <p:cNvGrpSpPr/>
          <p:nvPr/>
        </p:nvGrpSpPr>
        <p:grpSpPr>
          <a:xfrm>
            <a:off x="734942" y="4531950"/>
            <a:ext cx="3057994" cy="923269"/>
            <a:chOff x="734941" y="4531950"/>
            <a:chExt cx="3057994" cy="923269"/>
          </a:xfrm>
        </p:grpSpPr>
        <p:sp>
          <p:nvSpPr>
            <p:cNvPr id="633" name="Google Shape;633;p19"/>
            <p:cNvSpPr txBox="1"/>
            <p:nvPr/>
          </p:nvSpPr>
          <p:spPr>
            <a:xfrm>
              <a:off x="734941" y="4531950"/>
              <a:ext cx="3057994" cy="276999"/>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200" b="1">
                  <a:solidFill>
                    <a:srgbClr val="E9495D"/>
                  </a:solidFill>
                  <a:latin typeface="Arial"/>
                  <a:ea typeface="Arial"/>
                  <a:cs typeface="Arial"/>
                  <a:sym typeface="Arial"/>
                </a:rPr>
                <a:t>WEAKNESS</a:t>
              </a:r>
              <a:endParaRPr sz="1200" b="1">
                <a:solidFill>
                  <a:srgbClr val="E9495D"/>
                </a:solidFill>
                <a:latin typeface="Arial"/>
                <a:ea typeface="Arial"/>
                <a:cs typeface="Arial"/>
                <a:sym typeface="Arial"/>
              </a:endParaRPr>
            </a:p>
          </p:txBody>
        </p:sp>
        <p:sp>
          <p:nvSpPr>
            <p:cNvPr id="634" name="Google Shape;634;p19"/>
            <p:cNvSpPr txBox="1"/>
            <p:nvPr/>
          </p:nvSpPr>
          <p:spPr>
            <a:xfrm>
              <a:off x="734941" y="4808888"/>
              <a:ext cx="3057994" cy="646331"/>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200">
                  <a:solidFill>
                    <a:srgbClr val="E9495D"/>
                  </a:solidFill>
                  <a:latin typeface="Arial"/>
                  <a:ea typeface="Arial"/>
                  <a:cs typeface="Arial"/>
                  <a:sym typeface="Arial"/>
                </a:rPr>
                <a:t>You can simply impress your audience and add a unique zing and appeal to your Presentations.   </a:t>
              </a:r>
              <a:endParaRPr/>
            </a:p>
          </p:txBody>
        </p:sp>
      </p:grpSp>
      <p:grpSp>
        <p:nvGrpSpPr>
          <p:cNvPr id="635" name="Google Shape;635;p19"/>
          <p:cNvGrpSpPr/>
          <p:nvPr/>
        </p:nvGrpSpPr>
        <p:grpSpPr>
          <a:xfrm>
            <a:off x="8415095" y="2315396"/>
            <a:ext cx="2993541" cy="926860"/>
            <a:chOff x="8415094" y="2315395"/>
            <a:chExt cx="2993541" cy="926860"/>
          </a:xfrm>
        </p:grpSpPr>
        <p:sp>
          <p:nvSpPr>
            <p:cNvPr id="636" name="Google Shape;636;p19"/>
            <p:cNvSpPr txBox="1"/>
            <p:nvPr/>
          </p:nvSpPr>
          <p:spPr>
            <a:xfrm>
              <a:off x="8415094" y="2315395"/>
              <a:ext cx="2993541" cy="27699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200" b="1">
                  <a:solidFill>
                    <a:srgbClr val="E9495D"/>
                  </a:solidFill>
                  <a:latin typeface="Arial"/>
                  <a:ea typeface="Arial"/>
                  <a:cs typeface="Arial"/>
                  <a:sym typeface="Arial"/>
                </a:rPr>
                <a:t>OPPORTUNITIES</a:t>
              </a:r>
              <a:endParaRPr sz="1200" b="1">
                <a:solidFill>
                  <a:srgbClr val="E9495D"/>
                </a:solidFill>
                <a:latin typeface="Arial"/>
                <a:ea typeface="Arial"/>
                <a:cs typeface="Arial"/>
                <a:sym typeface="Arial"/>
              </a:endParaRPr>
            </a:p>
          </p:txBody>
        </p:sp>
        <p:sp>
          <p:nvSpPr>
            <p:cNvPr id="637" name="Google Shape;637;p19"/>
            <p:cNvSpPr txBox="1"/>
            <p:nvPr/>
          </p:nvSpPr>
          <p:spPr>
            <a:xfrm>
              <a:off x="8415094" y="2595924"/>
              <a:ext cx="2993541" cy="64633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200">
                  <a:solidFill>
                    <a:srgbClr val="E9495D"/>
                  </a:solidFill>
                  <a:latin typeface="Arial"/>
                  <a:ea typeface="Arial"/>
                  <a:cs typeface="Arial"/>
                  <a:sym typeface="Arial"/>
                </a:rPr>
                <a:t>You can simply impress your audience and add a unique zing and appeal to your Presentations.   </a:t>
              </a:r>
              <a:endParaRPr/>
            </a:p>
          </p:txBody>
        </p:sp>
      </p:grpSp>
      <p:grpSp>
        <p:nvGrpSpPr>
          <p:cNvPr id="638" name="Google Shape;638;p19"/>
          <p:cNvGrpSpPr/>
          <p:nvPr/>
        </p:nvGrpSpPr>
        <p:grpSpPr>
          <a:xfrm>
            <a:off x="8399120" y="4531950"/>
            <a:ext cx="3017227" cy="923269"/>
            <a:chOff x="8399119" y="4531950"/>
            <a:chExt cx="3017227" cy="923269"/>
          </a:xfrm>
        </p:grpSpPr>
        <p:sp>
          <p:nvSpPr>
            <p:cNvPr id="639" name="Google Shape;639;p19"/>
            <p:cNvSpPr txBox="1"/>
            <p:nvPr/>
          </p:nvSpPr>
          <p:spPr>
            <a:xfrm>
              <a:off x="8399119" y="4531950"/>
              <a:ext cx="3017227" cy="27699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200" b="1">
                  <a:solidFill>
                    <a:srgbClr val="E9495D"/>
                  </a:solidFill>
                  <a:latin typeface="Arial"/>
                  <a:ea typeface="Arial"/>
                  <a:cs typeface="Arial"/>
                  <a:sym typeface="Arial"/>
                </a:rPr>
                <a:t>THREATS</a:t>
              </a:r>
              <a:endParaRPr sz="1200" b="1">
                <a:solidFill>
                  <a:srgbClr val="E9495D"/>
                </a:solidFill>
                <a:latin typeface="Arial"/>
                <a:ea typeface="Arial"/>
                <a:cs typeface="Arial"/>
                <a:sym typeface="Arial"/>
              </a:endParaRPr>
            </a:p>
          </p:txBody>
        </p:sp>
        <p:sp>
          <p:nvSpPr>
            <p:cNvPr id="640" name="Google Shape;640;p19"/>
            <p:cNvSpPr txBox="1"/>
            <p:nvPr/>
          </p:nvSpPr>
          <p:spPr>
            <a:xfrm>
              <a:off x="8399119" y="4808888"/>
              <a:ext cx="3017227" cy="64633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200">
                  <a:solidFill>
                    <a:srgbClr val="E9495D"/>
                  </a:solidFill>
                  <a:latin typeface="Arial"/>
                  <a:ea typeface="Arial"/>
                  <a:cs typeface="Arial"/>
                  <a:sym typeface="Arial"/>
                </a:rPr>
                <a:t>You can simply impress your audience and add a unique zing and appeal to your Presentations.   </a:t>
              </a:r>
              <a:endParaRPr/>
            </a:p>
          </p:txBody>
        </p:sp>
      </p:grpSp>
      <p:grpSp>
        <p:nvGrpSpPr>
          <p:cNvPr id="641" name="Google Shape;641;p19"/>
          <p:cNvGrpSpPr/>
          <p:nvPr/>
        </p:nvGrpSpPr>
        <p:grpSpPr>
          <a:xfrm>
            <a:off x="3985890" y="1834302"/>
            <a:ext cx="4220222" cy="4194532"/>
            <a:chOff x="3525294" y="2740605"/>
            <a:chExt cx="2667704" cy="2651465"/>
          </a:xfrm>
        </p:grpSpPr>
        <p:sp>
          <p:nvSpPr>
            <p:cNvPr id="642" name="Google Shape;642;p19"/>
            <p:cNvSpPr/>
            <p:nvPr/>
          </p:nvSpPr>
          <p:spPr>
            <a:xfrm rot="5400000">
              <a:off x="3632482" y="4203114"/>
              <a:ext cx="1296144" cy="1081768"/>
            </a:xfrm>
            <a:prstGeom prst="bentUpArrow">
              <a:avLst>
                <a:gd name="adj1" fmla="val 50000"/>
                <a:gd name="adj2" fmla="val 50000"/>
                <a:gd name="adj3" fmla="val 32509"/>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643" name="Google Shape;643;p19"/>
            <p:cNvSpPr/>
            <p:nvPr/>
          </p:nvSpPr>
          <p:spPr>
            <a:xfrm>
              <a:off x="4896854" y="4095926"/>
              <a:ext cx="1296144" cy="1081768"/>
            </a:xfrm>
            <a:prstGeom prst="bentUpArrow">
              <a:avLst>
                <a:gd name="adj1" fmla="val 50000"/>
                <a:gd name="adj2" fmla="val 50000"/>
                <a:gd name="adj3" fmla="val 32509"/>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644" name="Google Shape;644;p19"/>
            <p:cNvSpPr/>
            <p:nvPr/>
          </p:nvSpPr>
          <p:spPr>
            <a:xfrm rot="-5400000">
              <a:off x="4789666" y="2847793"/>
              <a:ext cx="1296144" cy="1081768"/>
            </a:xfrm>
            <a:prstGeom prst="bentUpArrow">
              <a:avLst>
                <a:gd name="adj1" fmla="val 50000"/>
                <a:gd name="adj2" fmla="val 50000"/>
                <a:gd name="adj3" fmla="val 32509"/>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645" name="Google Shape;645;p19"/>
            <p:cNvSpPr/>
            <p:nvPr/>
          </p:nvSpPr>
          <p:spPr>
            <a:xfrm rot="10800000">
              <a:off x="3525294" y="2954980"/>
              <a:ext cx="1296144" cy="1081768"/>
            </a:xfrm>
            <a:prstGeom prst="bentUpArrow">
              <a:avLst>
                <a:gd name="adj1" fmla="val 50000"/>
                <a:gd name="adj2" fmla="val 50000"/>
                <a:gd name="adj3" fmla="val 32509"/>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sp>
        <p:nvSpPr>
          <p:cNvPr id="646" name="Google Shape;646;p19"/>
          <p:cNvSpPr/>
          <p:nvPr/>
        </p:nvSpPr>
        <p:spPr>
          <a:xfrm>
            <a:off x="4549759" y="2896173"/>
            <a:ext cx="630927" cy="76944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400" b="1">
                <a:solidFill>
                  <a:schemeClr val="lt1"/>
                </a:solidFill>
                <a:latin typeface="Arial"/>
                <a:ea typeface="Arial"/>
                <a:cs typeface="Arial"/>
                <a:sym typeface="Arial"/>
              </a:rPr>
              <a:t>S</a:t>
            </a:r>
            <a:endParaRPr sz="4400">
              <a:solidFill>
                <a:schemeClr val="dk1"/>
              </a:solidFill>
              <a:latin typeface="Arial"/>
              <a:ea typeface="Arial"/>
              <a:cs typeface="Arial"/>
              <a:sym typeface="Arial"/>
            </a:endParaRPr>
          </a:p>
        </p:txBody>
      </p:sp>
      <p:sp>
        <p:nvSpPr>
          <p:cNvPr id="647" name="Google Shape;647;p19"/>
          <p:cNvSpPr/>
          <p:nvPr/>
        </p:nvSpPr>
        <p:spPr>
          <a:xfrm>
            <a:off x="5006001" y="4792602"/>
            <a:ext cx="630927" cy="76944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400" b="1">
                <a:solidFill>
                  <a:schemeClr val="lt1"/>
                </a:solidFill>
                <a:latin typeface="Arial"/>
                <a:ea typeface="Arial"/>
                <a:cs typeface="Arial"/>
                <a:sym typeface="Arial"/>
              </a:rPr>
              <a:t>W</a:t>
            </a:r>
            <a:endParaRPr sz="4400">
              <a:solidFill>
                <a:schemeClr val="dk1"/>
              </a:solidFill>
              <a:latin typeface="Arial"/>
              <a:ea typeface="Arial"/>
              <a:cs typeface="Arial"/>
              <a:sym typeface="Arial"/>
            </a:endParaRPr>
          </a:p>
        </p:txBody>
      </p:sp>
      <p:sp>
        <p:nvSpPr>
          <p:cNvPr id="648" name="Google Shape;648;p19"/>
          <p:cNvSpPr/>
          <p:nvPr/>
        </p:nvSpPr>
        <p:spPr>
          <a:xfrm>
            <a:off x="6424939" y="2287450"/>
            <a:ext cx="630927" cy="76944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400" b="1">
                <a:solidFill>
                  <a:schemeClr val="lt1"/>
                </a:solidFill>
                <a:latin typeface="Arial"/>
                <a:ea typeface="Arial"/>
                <a:cs typeface="Arial"/>
                <a:sym typeface="Arial"/>
              </a:rPr>
              <a:t>T</a:t>
            </a:r>
            <a:endParaRPr sz="4400">
              <a:solidFill>
                <a:schemeClr val="dk1"/>
              </a:solidFill>
              <a:latin typeface="Arial"/>
              <a:ea typeface="Arial"/>
              <a:cs typeface="Arial"/>
              <a:sym typeface="Arial"/>
            </a:endParaRPr>
          </a:p>
        </p:txBody>
      </p:sp>
      <p:sp>
        <p:nvSpPr>
          <p:cNvPr id="649" name="Google Shape;649;p19"/>
          <p:cNvSpPr/>
          <p:nvPr/>
        </p:nvSpPr>
        <p:spPr>
          <a:xfrm>
            <a:off x="7025213" y="4211511"/>
            <a:ext cx="630927" cy="769441"/>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400" b="1">
                <a:solidFill>
                  <a:schemeClr val="lt1"/>
                </a:solidFill>
                <a:latin typeface="Arial"/>
                <a:ea typeface="Arial"/>
                <a:cs typeface="Arial"/>
                <a:sym typeface="Arial"/>
              </a:rPr>
              <a:t>O</a:t>
            </a:r>
            <a:endParaRPr sz="4400">
              <a:solidFill>
                <a:schemeClr val="dk1"/>
              </a:solidFill>
              <a:latin typeface="Arial"/>
              <a:ea typeface="Arial"/>
              <a:cs typeface="Arial"/>
              <a:sym typeface="Arial"/>
            </a:endParaRPr>
          </a:p>
        </p:txBody>
      </p:sp>
      <p:sp>
        <p:nvSpPr>
          <p:cNvPr id="650" name="Google Shape;650;p19"/>
          <p:cNvSpPr txBox="1"/>
          <p:nvPr/>
        </p:nvSpPr>
        <p:spPr>
          <a:xfrm>
            <a:off x="4400939" y="2267893"/>
            <a:ext cx="1592292" cy="27699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STRENGTHS</a:t>
            </a:r>
            <a:endParaRPr sz="1200" b="1">
              <a:solidFill>
                <a:schemeClr val="lt1"/>
              </a:solidFill>
              <a:latin typeface="Arial"/>
              <a:ea typeface="Arial"/>
              <a:cs typeface="Arial"/>
              <a:sym typeface="Arial"/>
            </a:endParaRPr>
          </a:p>
        </p:txBody>
      </p:sp>
      <p:sp>
        <p:nvSpPr>
          <p:cNvPr id="651" name="Google Shape;651;p19"/>
          <p:cNvSpPr txBox="1"/>
          <p:nvPr/>
        </p:nvSpPr>
        <p:spPr>
          <a:xfrm rot="-5400000">
            <a:off x="3784015" y="4636023"/>
            <a:ext cx="1592292" cy="27699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WEAKNESS</a:t>
            </a:r>
            <a:endParaRPr sz="1200" b="1">
              <a:solidFill>
                <a:schemeClr val="lt1"/>
              </a:solidFill>
              <a:latin typeface="Arial"/>
              <a:ea typeface="Arial"/>
              <a:cs typeface="Arial"/>
              <a:sym typeface="Arial"/>
            </a:endParaRPr>
          </a:p>
        </p:txBody>
      </p:sp>
      <p:sp>
        <p:nvSpPr>
          <p:cNvPr id="652" name="Google Shape;652;p19"/>
          <p:cNvSpPr txBox="1"/>
          <p:nvPr/>
        </p:nvSpPr>
        <p:spPr>
          <a:xfrm>
            <a:off x="6189590" y="5313222"/>
            <a:ext cx="1592292" cy="27699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OPPORTUNITIES</a:t>
            </a:r>
            <a:endParaRPr sz="1200" b="1">
              <a:solidFill>
                <a:schemeClr val="lt1"/>
              </a:solidFill>
              <a:latin typeface="Arial"/>
              <a:ea typeface="Arial"/>
              <a:cs typeface="Arial"/>
              <a:sym typeface="Arial"/>
            </a:endParaRPr>
          </a:p>
        </p:txBody>
      </p:sp>
      <p:sp>
        <p:nvSpPr>
          <p:cNvPr id="653" name="Google Shape;653;p19"/>
          <p:cNvSpPr txBox="1"/>
          <p:nvPr/>
        </p:nvSpPr>
        <p:spPr>
          <a:xfrm rot="-5400000">
            <a:off x="6852364" y="2944453"/>
            <a:ext cx="1592292" cy="27699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THREATS</a:t>
            </a:r>
            <a:endParaRPr sz="1200" b="1">
              <a:solidFill>
                <a:schemeClr val="lt1"/>
              </a:solidFill>
              <a:latin typeface="Arial"/>
              <a:ea typeface="Arial"/>
              <a:cs typeface="Arial"/>
              <a:sym typeface="Arial"/>
            </a:endParaRPr>
          </a:p>
        </p:txBody>
      </p:sp>
      <p:sp>
        <p:nvSpPr>
          <p:cNvPr id="654" name="Google Shape;654;p19"/>
          <p:cNvSpPr txBox="1"/>
          <p:nvPr/>
        </p:nvSpPr>
        <p:spPr>
          <a:xfrm>
            <a:off x="5299992" y="3639183"/>
            <a:ext cx="1592020"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200" b="1">
                <a:solidFill>
                  <a:srgbClr val="595959"/>
                </a:solidFill>
                <a:latin typeface="Arial"/>
                <a:ea typeface="Arial"/>
                <a:cs typeface="Arial"/>
                <a:sym typeface="Arial"/>
              </a:rPr>
              <a:t>SWOT</a:t>
            </a:r>
            <a:endParaRPr sz="3200" b="1">
              <a:solidFill>
                <a:srgbClr val="595959"/>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grpSp>
        <p:nvGrpSpPr>
          <p:cNvPr id="125" name="Google Shape;125;p2"/>
          <p:cNvGrpSpPr/>
          <p:nvPr/>
        </p:nvGrpSpPr>
        <p:grpSpPr>
          <a:xfrm>
            <a:off x="4221352" y="1326010"/>
            <a:ext cx="4797245" cy="1142740"/>
            <a:chOff x="4082362" y="1217982"/>
            <a:chExt cx="4797245" cy="1142740"/>
          </a:xfrm>
        </p:grpSpPr>
        <p:sp>
          <p:nvSpPr>
            <p:cNvPr id="126" name="Google Shape;126;p2"/>
            <p:cNvSpPr txBox="1"/>
            <p:nvPr/>
          </p:nvSpPr>
          <p:spPr>
            <a:xfrm>
              <a:off x="4082362" y="1217982"/>
              <a:ext cx="4777152" cy="83099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4800" b="1">
                  <a:solidFill>
                    <a:schemeClr val="lt1"/>
                  </a:solidFill>
                  <a:latin typeface="Arial"/>
                  <a:ea typeface="Arial"/>
                  <a:cs typeface="Arial"/>
                  <a:sym typeface="Arial"/>
                </a:rPr>
                <a:t>Section</a:t>
              </a:r>
              <a:r>
                <a:rPr lang="en-US" sz="4800">
                  <a:solidFill>
                    <a:schemeClr val="lt1"/>
                  </a:solidFill>
                  <a:latin typeface="Arial"/>
                  <a:ea typeface="Arial"/>
                  <a:cs typeface="Arial"/>
                  <a:sym typeface="Arial"/>
                </a:rPr>
                <a:t> </a:t>
              </a:r>
              <a:r>
                <a:rPr lang="en-US" sz="4800" b="1">
                  <a:solidFill>
                    <a:schemeClr val="lt1"/>
                  </a:solidFill>
                  <a:latin typeface="Arial"/>
                  <a:ea typeface="Arial"/>
                  <a:cs typeface="Arial"/>
                  <a:sym typeface="Arial"/>
                </a:rPr>
                <a:t>Break</a:t>
              </a:r>
              <a:endParaRPr sz="4800" b="1">
                <a:solidFill>
                  <a:schemeClr val="lt1"/>
                </a:solidFill>
                <a:latin typeface="Arial"/>
                <a:ea typeface="Arial"/>
                <a:cs typeface="Arial"/>
                <a:sym typeface="Arial"/>
              </a:endParaRPr>
            </a:p>
          </p:txBody>
        </p:sp>
        <p:sp>
          <p:nvSpPr>
            <p:cNvPr id="127" name="Google Shape;127;p2"/>
            <p:cNvSpPr txBox="1"/>
            <p:nvPr/>
          </p:nvSpPr>
          <p:spPr>
            <a:xfrm>
              <a:off x="4102511" y="1981066"/>
              <a:ext cx="4777096" cy="37965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867">
                  <a:solidFill>
                    <a:schemeClr val="lt1"/>
                  </a:solidFill>
                  <a:latin typeface="Arial"/>
                  <a:ea typeface="Arial"/>
                  <a:cs typeface="Arial"/>
                  <a:sym typeface="Arial"/>
                </a:rPr>
                <a:t>Insert the Subtitle of Your Presentation</a:t>
              </a:r>
              <a:endParaRPr sz="1867">
                <a:solidFill>
                  <a:schemeClr val="lt1"/>
                </a:solidFill>
                <a:latin typeface="Arial"/>
                <a:ea typeface="Arial"/>
                <a:cs typeface="Arial"/>
                <a:sym typeface="Arial"/>
              </a:endParaRPr>
            </a:p>
          </p:txBody>
        </p:sp>
      </p:grpSp>
      <p:pic>
        <p:nvPicPr>
          <p:cNvPr id="128" name="Google Shape;128;p2"/>
          <p:cNvPicPr preferRelativeResize="0"/>
          <p:nvPr/>
        </p:nvPicPr>
        <p:blipFill rotWithShape="1">
          <a:blip r:embed="rId3">
            <a:alphaModFix/>
          </a:blip>
          <a:srcRect/>
          <a:stretch/>
        </p:blipFill>
        <p:spPr>
          <a:xfrm>
            <a:off x="2238643" y="3437574"/>
            <a:ext cx="8090983" cy="345173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20"/>
          <p:cNvSpPr>
            <a:spLocks noGrp="1"/>
          </p:cNvSpPr>
          <p:nvPr>
            <p:ph type="pic" idx="2"/>
          </p:nvPr>
        </p:nvSpPr>
        <p:spPr>
          <a:xfrm>
            <a:off x="478972" y="0"/>
            <a:ext cx="5129348" cy="6858000"/>
          </a:xfrm>
          <a:prstGeom prst="rect">
            <a:avLst/>
          </a:prstGeom>
          <a:solidFill>
            <a:srgbClr val="F2F2F2"/>
          </a:solidFill>
          <a:ln>
            <a:noFill/>
          </a:ln>
        </p:spPr>
      </p:sp>
      <p:sp>
        <p:nvSpPr>
          <p:cNvPr id="660" name="Google Shape;660;p20"/>
          <p:cNvSpPr txBox="1"/>
          <p:nvPr/>
        </p:nvSpPr>
        <p:spPr>
          <a:xfrm>
            <a:off x="7948247" y="1554729"/>
            <a:ext cx="3701560"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a:solidFill>
                  <a:schemeClr val="dk1"/>
                </a:solidFill>
                <a:latin typeface="Arial"/>
                <a:ea typeface="Arial"/>
                <a:cs typeface="Arial"/>
                <a:sym typeface="Arial"/>
              </a:rPr>
              <a:t>LOREM IPSUM DOLOR SIT AMET,</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CU USU AGAM INTEGRE IMPEDIT.</a:t>
            </a:r>
            <a:endParaRPr sz="1400">
              <a:solidFill>
                <a:schemeClr val="dk1"/>
              </a:solidFill>
              <a:latin typeface="Arial"/>
              <a:ea typeface="Arial"/>
              <a:cs typeface="Arial"/>
              <a:sym typeface="Arial"/>
            </a:endParaRPr>
          </a:p>
        </p:txBody>
      </p:sp>
      <p:sp>
        <p:nvSpPr>
          <p:cNvPr id="661" name="Google Shape;661;p20"/>
          <p:cNvSpPr txBox="1"/>
          <p:nvPr/>
        </p:nvSpPr>
        <p:spPr>
          <a:xfrm>
            <a:off x="7948247" y="505897"/>
            <a:ext cx="3701561" cy="10772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200">
                <a:solidFill>
                  <a:srgbClr val="E9495D"/>
                </a:solidFill>
                <a:latin typeface="Arial"/>
                <a:ea typeface="Arial"/>
                <a:cs typeface="Arial"/>
                <a:sym typeface="Arial"/>
              </a:rPr>
              <a:t>LOREM IPSUM</a:t>
            </a:r>
            <a:endParaRPr/>
          </a:p>
          <a:p>
            <a:pPr marL="0" marR="0" lvl="0" indent="0" algn="l" rtl="0">
              <a:spcBef>
                <a:spcPts val="0"/>
              </a:spcBef>
              <a:spcAft>
                <a:spcPts val="0"/>
              </a:spcAft>
              <a:buNone/>
            </a:pPr>
            <a:r>
              <a:rPr lang="en-US" sz="3200">
                <a:solidFill>
                  <a:srgbClr val="E9495D"/>
                </a:solidFill>
                <a:latin typeface="Arial"/>
                <a:ea typeface="Arial"/>
                <a:cs typeface="Arial"/>
                <a:sym typeface="Arial"/>
              </a:rPr>
              <a:t>DOLOR SIT AMET, </a:t>
            </a:r>
            <a:endParaRPr sz="3200">
              <a:solidFill>
                <a:srgbClr val="E9495D"/>
              </a:solidFill>
              <a:latin typeface="Arial"/>
              <a:ea typeface="Arial"/>
              <a:cs typeface="Arial"/>
              <a:sym typeface="Arial"/>
            </a:endParaRPr>
          </a:p>
        </p:txBody>
      </p:sp>
      <p:sp>
        <p:nvSpPr>
          <p:cNvPr id="662" name="Google Shape;662;p20"/>
          <p:cNvSpPr txBox="1"/>
          <p:nvPr/>
        </p:nvSpPr>
        <p:spPr>
          <a:xfrm>
            <a:off x="9454673" y="3352152"/>
            <a:ext cx="1080671" cy="923330"/>
          </a:xfrm>
          <a:prstGeom prst="rect">
            <a:avLst/>
          </a:prstGeom>
          <a:noFill/>
          <a:ln>
            <a:noFill/>
          </a:ln>
        </p:spPr>
        <p:txBody>
          <a:bodyPr spcFirstLastPara="1" wrap="square" lIns="108000" tIns="45700" rIns="108000" bIns="45700" anchor="ctr" anchorCtr="0">
            <a:spAutoFit/>
          </a:bodyPr>
          <a:lstStyle/>
          <a:p>
            <a:pPr marL="0" marR="0" lvl="0" indent="0" algn="ctr" rtl="0">
              <a:spcBef>
                <a:spcPts val="0"/>
              </a:spcBef>
              <a:spcAft>
                <a:spcPts val="0"/>
              </a:spcAft>
              <a:buNone/>
            </a:pPr>
            <a:r>
              <a:rPr lang="en-US" sz="5400" b="1">
                <a:solidFill>
                  <a:srgbClr val="E9495D"/>
                </a:solidFill>
                <a:latin typeface="Arial"/>
                <a:ea typeface="Arial"/>
                <a:cs typeface="Arial"/>
                <a:sym typeface="Arial"/>
              </a:rPr>
              <a:t>01</a:t>
            </a:r>
            <a:endParaRPr sz="5400" b="1">
              <a:solidFill>
                <a:srgbClr val="E9495D"/>
              </a:solidFill>
              <a:latin typeface="Arial"/>
              <a:ea typeface="Arial"/>
              <a:cs typeface="Arial"/>
              <a:sym typeface="Arial"/>
            </a:endParaRPr>
          </a:p>
        </p:txBody>
      </p:sp>
      <p:sp>
        <p:nvSpPr>
          <p:cNvPr id="663" name="Google Shape;663;p20"/>
          <p:cNvSpPr txBox="1"/>
          <p:nvPr/>
        </p:nvSpPr>
        <p:spPr>
          <a:xfrm>
            <a:off x="9454673" y="4413921"/>
            <a:ext cx="1080671" cy="923330"/>
          </a:xfrm>
          <a:prstGeom prst="rect">
            <a:avLst/>
          </a:prstGeom>
          <a:noFill/>
          <a:ln>
            <a:noFill/>
          </a:ln>
        </p:spPr>
        <p:txBody>
          <a:bodyPr spcFirstLastPara="1" wrap="square" lIns="108000" tIns="45700" rIns="108000" bIns="45700" anchor="ctr" anchorCtr="0">
            <a:spAutoFit/>
          </a:bodyPr>
          <a:lstStyle/>
          <a:p>
            <a:pPr marL="0" marR="0" lvl="0" indent="0" algn="ctr" rtl="0">
              <a:spcBef>
                <a:spcPts val="0"/>
              </a:spcBef>
              <a:spcAft>
                <a:spcPts val="0"/>
              </a:spcAft>
              <a:buNone/>
            </a:pPr>
            <a:r>
              <a:rPr lang="en-US" sz="5400" b="1">
                <a:solidFill>
                  <a:srgbClr val="E9495D"/>
                </a:solidFill>
                <a:latin typeface="Arial"/>
                <a:ea typeface="Arial"/>
                <a:cs typeface="Arial"/>
                <a:sym typeface="Arial"/>
              </a:rPr>
              <a:t>02</a:t>
            </a:r>
            <a:endParaRPr sz="5400" b="1">
              <a:solidFill>
                <a:srgbClr val="E9495D"/>
              </a:solidFill>
              <a:latin typeface="Arial"/>
              <a:ea typeface="Arial"/>
              <a:cs typeface="Arial"/>
              <a:sym typeface="Arial"/>
            </a:endParaRPr>
          </a:p>
        </p:txBody>
      </p:sp>
      <p:sp>
        <p:nvSpPr>
          <p:cNvPr id="664" name="Google Shape;664;p20"/>
          <p:cNvSpPr txBox="1"/>
          <p:nvPr/>
        </p:nvSpPr>
        <p:spPr>
          <a:xfrm>
            <a:off x="9454673" y="5475690"/>
            <a:ext cx="1080671" cy="923330"/>
          </a:xfrm>
          <a:prstGeom prst="rect">
            <a:avLst/>
          </a:prstGeom>
          <a:noFill/>
          <a:ln>
            <a:noFill/>
          </a:ln>
        </p:spPr>
        <p:txBody>
          <a:bodyPr spcFirstLastPara="1" wrap="square" lIns="108000" tIns="45700" rIns="108000" bIns="45700" anchor="ctr" anchorCtr="0">
            <a:spAutoFit/>
          </a:bodyPr>
          <a:lstStyle/>
          <a:p>
            <a:pPr marL="0" marR="0" lvl="0" indent="0" algn="ctr" rtl="0">
              <a:spcBef>
                <a:spcPts val="0"/>
              </a:spcBef>
              <a:spcAft>
                <a:spcPts val="0"/>
              </a:spcAft>
              <a:buNone/>
            </a:pPr>
            <a:r>
              <a:rPr lang="en-US" sz="5400" b="1">
                <a:solidFill>
                  <a:srgbClr val="E9495D"/>
                </a:solidFill>
                <a:latin typeface="Arial"/>
                <a:ea typeface="Arial"/>
                <a:cs typeface="Arial"/>
                <a:sym typeface="Arial"/>
              </a:rPr>
              <a:t>03</a:t>
            </a:r>
            <a:endParaRPr sz="5400" b="1">
              <a:solidFill>
                <a:srgbClr val="E9495D"/>
              </a:solidFill>
              <a:latin typeface="Arial"/>
              <a:ea typeface="Arial"/>
              <a:cs typeface="Arial"/>
              <a:sym typeface="Arial"/>
            </a:endParaRPr>
          </a:p>
        </p:txBody>
      </p:sp>
      <p:grpSp>
        <p:nvGrpSpPr>
          <p:cNvPr id="665" name="Google Shape;665;p20"/>
          <p:cNvGrpSpPr/>
          <p:nvPr/>
        </p:nvGrpSpPr>
        <p:grpSpPr>
          <a:xfrm>
            <a:off x="6110651" y="3377877"/>
            <a:ext cx="3191622" cy="871880"/>
            <a:chOff x="-475010" y="1114177"/>
            <a:chExt cx="4928532" cy="871880"/>
          </a:xfrm>
        </p:grpSpPr>
        <p:sp>
          <p:nvSpPr>
            <p:cNvPr id="666" name="Google Shape;666;p20"/>
            <p:cNvSpPr txBox="1"/>
            <p:nvPr/>
          </p:nvSpPr>
          <p:spPr>
            <a:xfrm>
              <a:off x="-475010" y="1114177"/>
              <a:ext cx="4928532" cy="307777"/>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400" b="1">
                  <a:solidFill>
                    <a:schemeClr val="dk1"/>
                  </a:solidFill>
                  <a:latin typeface="Arial"/>
                  <a:ea typeface="Arial"/>
                  <a:cs typeface="Arial"/>
                  <a:sym typeface="Arial"/>
                </a:rPr>
                <a:t>Content  Here</a:t>
              </a:r>
              <a:endParaRPr sz="1400" b="1">
                <a:solidFill>
                  <a:schemeClr val="dk1"/>
                </a:solidFill>
                <a:latin typeface="Arial"/>
                <a:ea typeface="Arial"/>
                <a:cs typeface="Arial"/>
                <a:sym typeface="Arial"/>
              </a:endParaRPr>
            </a:p>
          </p:txBody>
        </p:sp>
        <p:sp>
          <p:nvSpPr>
            <p:cNvPr id="667" name="Google Shape;667;p20"/>
            <p:cNvSpPr txBox="1"/>
            <p:nvPr/>
          </p:nvSpPr>
          <p:spPr>
            <a:xfrm>
              <a:off x="-460976" y="1339726"/>
              <a:ext cx="491061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You can simply impress your audience and add a unique zing and appeal to your Presentations. </a:t>
              </a:r>
              <a:endParaRPr/>
            </a:p>
          </p:txBody>
        </p:sp>
      </p:grpSp>
      <p:grpSp>
        <p:nvGrpSpPr>
          <p:cNvPr id="668" name="Google Shape;668;p20"/>
          <p:cNvGrpSpPr/>
          <p:nvPr/>
        </p:nvGrpSpPr>
        <p:grpSpPr>
          <a:xfrm>
            <a:off x="6110651" y="4442159"/>
            <a:ext cx="3191622" cy="871880"/>
            <a:chOff x="-475010" y="1114177"/>
            <a:chExt cx="4928532" cy="871880"/>
          </a:xfrm>
        </p:grpSpPr>
        <p:sp>
          <p:nvSpPr>
            <p:cNvPr id="669" name="Google Shape;669;p20"/>
            <p:cNvSpPr txBox="1"/>
            <p:nvPr/>
          </p:nvSpPr>
          <p:spPr>
            <a:xfrm>
              <a:off x="-475010" y="1114177"/>
              <a:ext cx="4928532" cy="307777"/>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400" b="1">
                  <a:solidFill>
                    <a:schemeClr val="dk1"/>
                  </a:solidFill>
                  <a:latin typeface="Arial"/>
                  <a:ea typeface="Arial"/>
                  <a:cs typeface="Arial"/>
                  <a:sym typeface="Arial"/>
                </a:rPr>
                <a:t>Content  Here</a:t>
              </a:r>
              <a:endParaRPr sz="1400" b="1">
                <a:solidFill>
                  <a:schemeClr val="dk1"/>
                </a:solidFill>
                <a:latin typeface="Arial"/>
                <a:ea typeface="Arial"/>
                <a:cs typeface="Arial"/>
                <a:sym typeface="Arial"/>
              </a:endParaRPr>
            </a:p>
          </p:txBody>
        </p:sp>
        <p:sp>
          <p:nvSpPr>
            <p:cNvPr id="670" name="Google Shape;670;p20"/>
            <p:cNvSpPr txBox="1"/>
            <p:nvPr/>
          </p:nvSpPr>
          <p:spPr>
            <a:xfrm>
              <a:off x="-460976" y="1339726"/>
              <a:ext cx="491061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You can simply impress your audience and add a unique zing and appeal to your Presentations.</a:t>
              </a:r>
              <a:endParaRPr/>
            </a:p>
          </p:txBody>
        </p:sp>
      </p:grpSp>
      <p:grpSp>
        <p:nvGrpSpPr>
          <p:cNvPr id="671" name="Google Shape;671;p20"/>
          <p:cNvGrpSpPr/>
          <p:nvPr/>
        </p:nvGrpSpPr>
        <p:grpSpPr>
          <a:xfrm>
            <a:off x="6110651" y="5501415"/>
            <a:ext cx="3191622" cy="871880"/>
            <a:chOff x="-475010" y="1114177"/>
            <a:chExt cx="4928532" cy="871880"/>
          </a:xfrm>
        </p:grpSpPr>
        <p:sp>
          <p:nvSpPr>
            <p:cNvPr id="672" name="Google Shape;672;p20"/>
            <p:cNvSpPr txBox="1"/>
            <p:nvPr/>
          </p:nvSpPr>
          <p:spPr>
            <a:xfrm>
              <a:off x="-475010" y="1114177"/>
              <a:ext cx="4928532" cy="307777"/>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400" b="1">
                  <a:solidFill>
                    <a:schemeClr val="dk1"/>
                  </a:solidFill>
                  <a:latin typeface="Arial"/>
                  <a:ea typeface="Arial"/>
                  <a:cs typeface="Arial"/>
                  <a:sym typeface="Arial"/>
                </a:rPr>
                <a:t>Content  Here</a:t>
              </a:r>
              <a:endParaRPr sz="1400" b="1">
                <a:solidFill>
                  <a:schemeClr val="dk1"/>
                </a:solidFill>
                <a:latin typeface="Arial"/>
                <a:ea typeface="Arial"/>
                <a:cs typeface="Arial"/>
                <a:sym typeface="Arial"/>
              </a:endParaRPr>
            </a:p>
          </p:txBody>
        </p:sp>
        <p:sp>
          <p:nvSpPr>
            <p:cNvPr id="673" name="Google Shape;673;p20"/>
            <p:cNvSpPr txBox="1"/>
            <p:nvPr/>
          </p:nvSpPr>
          <p:spPr>
            <a:xfrm>
              <a:off x="-460976" y="1339726"/>
              <a:ext cx="4910610"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dk1"/>
                  </a:solidFill>
                  <a:latin typeface="Arial"/>
                  <a:ea typeface="Arial"/>
                  <a:cs typeface="Arial"/>
                  <a:sym typeface="Arial"/>
                </a:rPr>
                <a:t>You can simply impress your audience and add a unique zing and appeal to your Presentations. </a:t>
              </a:r>
              <a:endParaRPr/>
            </a:p>
          </p:txBody>
        </p:sp>
      </p:grpSp>
      <p:grpSp>
        <p:nvGrpSpPr>
          <p:cNvPr id="674" name="Google Shape;674;p20"/>
          <p:cNvGrpSpPr/>
          <p:nvPr/>
        </p:nvGrpSpPr>
        <p:grpSpPr>
          <a:xfrm>
            <a:off x="0" y="545888"/>
            <a:ext cx="7601830" cy="1005840"/>
            <a:chOff x="0" y="545888"/>
            <a:chExt cx="7601830" cy="1005840"/>
          </a:xfrm>
        </p:grpSpPr>
        <p:sp>
          <p:nvSpPr>
            <p:cNvPr id="675" name="Google Shape;675;p20"/>
            <p:cNvSpPr/>
            <p:nvPr/>
          </p:nvSpPr>
          <p:spPr>
            <a:xfrm>
              <a:off x="6663477" y="545888"/>
              <a:ext cx="731520" cy="1005840"/>
            </a:xfrm>
            <a:prstGeom prst="chevron">
              <a:avLst>
                <a:gd name="adj" fmla="val 56731"/>
              </a:avLst>
            </a:pr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676" name="Google Shape;676;p20"/>
            <p:cNvSpPr/>
            <p:nvPr/>
          </p:nvSpPr>
          <p:spPr>
            <a:xfrm>
              <a:off x="0" y="545888"/>
              <a:ext cx="6427177" cy="1005840"/>
            </a:xfrm>
            <a:prstGeom prst="homePlate">
              <a:avLst>
                <a:gd name="adj" fmla="val 40909"/>
              </a:avLst>
            </a:pr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7" name="Google Shape;677;p20"/>
            <p:cNvSpPr/>
            <p:nvPr/>
          </p:nvSpPr>
          <p:spPr>
            <a:xfrm>
              <a:off x="7053190" y="545888"/>
              <a:ext cx="548640" cy="1005840"/>
            </a:xfrm>
            <a:prstGeom prst="chevron">
              <a:avLst>
                <a:gd name="adj" fmla="val 74706"/>
              </a:avLst>
            </a:pr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678" name="Google Shape;678;p20"/>
            <p:cNvSpPr/>
            <p:nvPr/>
          </p:nvSpPr>
          <p:spPr>
            <a:xfrm>
              <a:off x="6083373" y="545888"/>
              <a:ext cx="914400" cy="1005840"/>
            </a:xfrm>
            <a:prstGeom prst="chevron">
              <a:avLst>
                <a:gd name="adj" fmla="val 45057"/>
              </a:avLst>
            </a:pr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679" name="Google Shape;679;p20"/>
          <p:cNvSpPr txBox="1"/>
          <p:nvPr/>
        </p:nvSpPr>
        <p:spPr>
          <a:xfrm>
            <a:off x="478971" y="381845"/>
            <a:ext cx="5129348" cy="1325322"/>
          </a:xfrm>
          <a:prstGeom prst="rect">
            <a:avLst/>
          </a:prstGeom>
          <a:no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chemeClr val="lt1"/>
              </a:buClr>
              <a:buSzPts val="3600"/>
              <a:buFont typeface="Arial"/>
              <a:buNone/>
            </a:pPr>
            <a:r>
              <a:rPr lang="en-US" sz="3600" b="1">
                <a:solidFill>
                  <a:schemeClr val="lt1"/>
                </a:solidFill>
                <a:latin typeface="Arial"/>
                <a:ea typeface="Arial"/>
                <a:cs typeface="Arial"/>
                <a:sym typeface="Arial"/>
              </a:rPr>
              <a:t>Portfolio Presentation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21"/>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47346C"/>
              </a:buClr>
              <a:buSzPts val="5400"/>
              <a:buNone/>
            </a:pPr>
            <a:r>
              <a:rPr lang="en-US"/>
              <a:t>Infographic Style</a:t>
            </a:r>
            <a:endParaRPr/>
          </a:p>
        </p:txBody>
      </p:sp>
      <p:sp>
        <p:nvSpPr>
          <p:cNvPr id="685" name="Google Shape;685;p21"/>
          <p:cNvSpPr/>
          <p:nvPr/>
        </p:nvSpPr>
        <p:spPr>
          <a:xfrm>
            <a:off x="924121" y="2059520"/>
            <a:ext cx="3132000" cy="4038509"/>
          </a:xfrm>
          <a:prstGeom prst="rect">
            <a:avLst/>
          </a:prstGeom>
          <a:solidFill>
            <a:srgbClr val="7C7C7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686" name="Google Shape;686;p21"/>
          <p:cNvSpPr/>
          <p:nvPr/>
        </p:nvSpPr>
        <p:spPr>
          <a:xfrm>
            <a:off x="4527074" y="2059519"/>
            <a:ext cx="3132000" cy="4038509"/>
          </a:xfrm>
          <a:prstGeom prst="rect">
            <a:avLst/>
          </a:prstGeom>
          <a:solidFill>
            <a:srgbClr val="FE7D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687" name="Google Shape;687;p21"/>
          <p:cNvSpPr/>
          <p:nvPr/>
        </p:nvSpPr>
        <p:spPr>
          <a:xfrm>
            <a:off x="8091118" y="2059519"/>
            <a:ext cx="3132000" cy="4038509"/>
          </a:xfrm>
          <a:prstGeom prst="rect">
            <a:avLst/>
          </a:prstGeom>
          <a:solidFill>
            <a:srgbClr val="7C7C7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688" name="Google Shape;688;p21"/>
          <p:cNvSpPr/>
          <p:nvPr/>
        </p:nvSpPr>
        <p:spPr>
          <a:xfrm>
            <a:off x="924123" y="1894146"/>
            <a:ext cx="3132000" cy="612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689" name="Google Shape;689;p21"/>
          <p:cNvSpPr/>
          <p:nvPr/>
        </p:nvSpPr>
        <p:spPr>
          <a:xfrm>
            <a:off x="4527074" y="1894146"/>
            <a:ext cx="3132000" cy="612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690" name="Google Shape;690;p21"/>
          <p:cNvSpPr/>
          <p:nvPr/>
        </p:nvSpPr>
        <p:spPr>
          <a:xfrm>
            <a:off x="8091118" y="1894146"/>
            <a:ext cx="3132000" cy="612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691" name="Google Shape;691;p21"/>
          <p:cNvSpPr/>
          <p:nvPr/>
        </p:nvSpPr>
        <p:spPr>
          <a:xfrm>
            <a:off x="8253118" y="2716575"/>
            <a:ext cx="2808000" cy="900000"/>
          </a:xfrm>
          <a:prstGeom prst="rect">
            <a:avLst/>
          </a:prstGeom>
          <a:solidFill>
            <a:srgbClr val="D3D3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Arial"/>
              <a:ea typeface="Arial"/>
              <a:cs typeface="Arial"/>
              <a:sym typeface="Arial"/>
            </a:endParaRPr>
          </a:p>
        </p:txBody>
      </p:sp>
      <p:sp>
        <p:nvSpPr>
          <p:cNvPr id="692" name="Google Shape;692;p21"/>
          <p:cNvSpPr/>
          <p:nvPr/>
        </p:nvSpPr>
        <p:spPr>
          <a:xfrm>
            <a:off x="4689074" y="2716575"/>
            <a:ext cx="2808000" cy="900000"/>
          </a:xfrm>
          <a:prstGeom prst="rect">
            <a:avLst/>
          </a:prstGeom>
          <a:solidFill>
            <a:srgbClr val="FFD3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693" name="Google Shape;693;p21"/>
          <p:cNvSpPr/>
          <p:nvPr/>
        </p:nvSpPr>
        <p:spPr>
          <a:xfrm>
            <a:off x="1086121" y="2716575"/>
            <a:ext cx="2808000" cy="900000"/>
          </a:xfrm>
          <a:prstGeom prst="rect">
            <a:avLst/>
          </a:prstGeom>
          <a:solidFill>
            <a:srgbClr val="D3D3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694" name="Google Shape;694;p21"/>
          <p:cNvSpPr/>
          <p:nvPr/>
        </p:nvSpPr>
        <p:spPr>
          <a:xfrm>
            <a:off x="8253118" y="3816522"/>
            <a:ext cx="2808000" cy="900000"/>
          </a:xfrm>
          <a:prstGeom prst="rect">
            <a:avLst/>
          </a:prstGeom>
          <a:solidFill>
            <a:srgbClr val="D3D3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Arial"/>
              <a:ea typeface="Arial"/>
              <a:cs typeface="Arial"/>
              <a:sym typeface="Arial"/>
            </a:endParaRPr>
          </a:p>
        </p:txBody>
      </p:sp>
      <p:sp>
        <p:nvSpPr>
          <p:cNvPr id="695" name="Google Shape;695;p21"/>
          <p:cNvSpPr/>
          <p:nvPr/>
        </p:nvSpPr>
        <p:spPr>
          <a:xfrm>
            <a:off x="4689074" y="3816522"/>
            <a:ext cx="2808000" cy="900000"/>
          </a:xfrm>
          <a:prstGeom prst="rect">
            <a:avLst/>
          </a:prstGeom>
          <a:solidFill>
            <a:srgbClr val="FFD3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696" name="Google Shape;696;p21"/>
          <p:cNvSpPr/>
          <p:nvPr/>
        </p:nvSpPr>
        <p:spPr>
          <a:xfrm>
            <a:off x="1086121" y="3816522"/>
            <a:ext cx="2808000" cy="900000"/>
          </a:xfrm>
          <a:prstGeom prst="rect">
            <a:avLst/>
          </a:prstGeom>
          <a:solidFill>
            <a:srgbClr val="D3D3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697" name="Google Shape;697;p21"/>
          <p:cNvSpPr/>
          <p:nvPr/>
        </p:nvSpPr>
        <p:spPr>
          <a:xfrm>
            <a:off x="8253118" y="4916469"/>
            <a:ext cx="2808000" cy="900000"/>
          </a:xfrm>
          <a:prstGeom prst="rect">
            <a:avLst/>
          </a:prstGeom>
          <a:solidFill>
            <a:srgbClr val="D3D3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Arial"/>
              <a:ea typeface="Arial"/>
              <a:cs typeface="Arial"/>
              <a:sym typeface="Arial"/>
            </a:endParaRPr>
          </a:p>
        </p:txBody>
      </p:sp>
      <p:sp>
        <p:nvSpPr>
          <p:cNvPr id="698" name="Google Shape;698;p21"/>
          <p:cNvSpPr/>
          <p:nvPr/>
        </p:nvSpPr>
        <p:spPr>
          <a:xfrm>
            <a:off x="4689074" y="4916469"/>
            <a:ext cx="2808000" cy="900000"/>
          </a:xfrm>
          <a:prstGeom prst="rect">
            <a:avLst/>
          </a:prstGeom>
          <a:solidFill>
            <a:srgbClr val="FFD3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699" name="Google Shape;699;p21"/>
          <p:cNvSpPr/>
          <p:nvPr/>
        </p:nvSpPr>
        <p:spPr>
          <a:xfrm>
            <a:off x="1086121" y="4916469"/>
            <a:ext cx="2808000" cy="900000"/>
          </a:xfrm>
          <a:prstGeom prst="rect">
            <a:avLst/>
          </a:prstGeom>
          <a:solidFill>
            <a:srgbClr val="D3D3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700" name="Google Shape;700;p21"/>
          <p:cNvSpPr/>
          <p:nvPr/>
        </p:nvSpPr>
        <p:spPr>
          <a:xfrm>
            <a:off x="3817047" y="3419140"/>
            <a:ext cx="1171136" cy="630821"/>
          </a:xfrm>
          <a:prstGeom prst="rightArrow">
            <a:avLst>
              <a:gd name="adj1" fmla="val 70149"/>
              <a:gd name="adj2" fmla="val 66274"/>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701" name="Google Shape;701;p21"/>
          <p:cNvSpPr/>
          <p:nvPr/>
        </p:nvSpPr>
        <p:spPr>
          <a:xfrm>
            <a:off x="7429598" y="3419140"/>
            <a:ext cx="1171136" cy="630821"/>
          </a:xfrm>
          <a:prstGeom prst="rightArrow">
            <a:avLst>
              <a:gd name="adj1" fmla="val 70149"/>
              <a:gd name="adj2" fmla="val 66274"/>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702" name="Google Shape;702;p21"/>
          <p:cNvGrpSpPr/>
          <p:nvPr/>
        </p:nvGrpSpPr>
        <p:grpSpPr>
          <a:xfrm>
            <a:off x="4707074" y="1953156"/>
            <a:ext cx="2772000" cy="493983"/>
            <a:chOff x="3233964" y="1954419"/>
            <a:chExt cx="2919934" cy="493983"/>
          </a:xfrm>
        </p:grpSpPr>
        <p:sp>
          <p:nvSpPr>
            <p:cNvPr id="703" name="Google Shape;703;p21"/>
            <p:cNvSpPr txBox="1"/>
            <p:nvPr/>
          </p:nvSpPr>
          <p:spPr>
            <a:xfrm>
              <a:off x="3233964" y="1954419"/>
              <a:ext cx="2910409"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Add Text</a:t>
              </a:r>
              <a:endParaRPr sz="1400" b="1">
                <a:solidFill>
                  <a:schemeClr val="lt1"/>
                </a:solidFill>
                <a:latin typeface="Arial"/>
                <a:ea typeface="Arial"/>
                <a:cs typeface="Arial"/>
                <a:sym typeface="Arial"/>
              </a:endParaRPr>
            </a:p>
          </p:txBody>
        </p:sp>
        <p:sp>
          <p:nvSpPr>
            <p:cNvPr id="704" name="Google Shape;704;p21"/>
            <p:cNvSpPr txBox="1"/>
            <p:nvPr/>
          </p:nvSpPr>
          <p:spPr>
            <a:xfrm>
              <a:off x="3243489" y="2171403"/>
              <a:ext cx="291040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PowerPoint Presentation </a:t>
              </a:r>
              <a:endParaRPr sz="1800">
                <a:solidFill>
                  <a:schemeClr val="lt1"/>
                </a:solidFill>
                <a:latin typeface="Arial"/>
                <a:ea typeface="Arial"/>
                <a:cs typeface="Arial"/>
                <a:sym typeface="Arial"/>
              </a:endParaRPr>
            </a:p>
          </p:txBody>
        </p:sp>
      </p:grpSp>
      <p:grpSp>
        <p:nvGrpSpPr>
          <p:cNvPr id="705" name="Google Shape;705;p21"/>
          <p:cNvGrpSpPr/>
          <p:nvPr/>
        </p:nvGrpSpPr>
        <p:grpSpPr>
          <a:xfrm>
            <a:off x="1104121" y="1953156"/>
            <a:ext cx="2772000" cy="493983"/>
            <a:chOff x="3233964" y="1954419"/>
            <a:chExt cx="2919934" cy="493983"/>
          </a:xfrm>
        </p:grpSpPr>
        <p:sp>
          <p:nvSpPr>
            <p:cNvPr id="706" name="Google Shape;706;p21"/>
            <p:cNvSpPr txBox="1"/>
            <p:nvPr/>
          </p:nvSpPr>
          <p:spPr>
            <a:xfrm>
              <a:off x="3233964" y="1954419"/>
              <a:ext cx="2910409"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Add Text</a:t>
              </a:r>
              <a:endParaRPr sz="1400" b="1">
                <a:solidFill>
                  <a:schemeClr val="lt1"/>
                </a:solidFill>
                <a:latin typeface="Arial"/>
                <a:ea typeface="Arial"/>
                <a:cs typeface="Arial"/>
                <a:sym typeface="Arial"/>
              </a:endParaRPr>
            </a:p>
          </p:txBody>
        </p:sp>
        <p:sp>
          <p:nvSpPr>
            <p:cNvPr id="707" name="Google Shape;707;p21"/>
            <p:cNvSpPr txBox="1"/>
            <p:nvPr/>
          </p:nvSpPr>
          <p:spPr>
            <a:xfrm>
              <a:off x="3243489" y="2171403"/>
              <a:ext cx="291040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PowerPoint Presentation </a:t>
              </a:r>
              <a:endParaRPr sz="1800">
                <a:solidFill>
                  <a:schemeClr val="lt1"/>
                </a:solidFill>
                <a:latin typeface="Arial"/>
                <a:ea typeface="Arial"/>
                <a:cs typeface="Arial"/>
                <a:sym typeface="Arial"/>
              </a:endParaRPr>
            </a:p>
          </p:txBody>
        </p:sp>
      </p:grpSp>
      <p:grpSp>
        <p:nvGrpSpPr>
          <p:cNvPr id="708" name="Google Shape;708;p21"/>
          <p:cNvGrpSpPr/>
          <p:nvPr/>
        </p:nvGrpSpPr>
        <p:grpSpPr>
          <a:xfrm>
            <a:off x="8271118" y="1953156"/>
            <a:ext cx="2772000" cy="493983"/>
            <a:chOff x="3233964" y="1954419"/>
            <a:chExt cx="2919934" cy="493983"/>
          </a:xfrm>
        </p:grpSpPr>
        <p:sp>
          <p:nvSpPr>
            <p:cNvPr id="709" name="Google Shape;709;p21"/>
            <p:cNvSpPr txBox="1"/>
            <p:nvPr/>
          </p:nvSpPr>
          <p:spPr>
            <a:xfrm>
              <a:off x="3233964" y="1954419"/>
              <a:ext cx="2910409"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Add Text</a:t>
              </a:r>
              <a:endParaRPr sz="1400" b="1">
                <a:solidFill>
                  <a:schemeClr val="lt1"/>
                </a:solidFill>
                <a:latin typeface="Arial"/>
                <a:ea typeface="Arial"/>
                <a:cs typeface="Arial"/>
                <a:sym typeface="Arial"/>
              </a:endParaRPr>
            </a:p>
          </p:txBody>
        </p:sp>
        <p:sp>
          <p:nvSpPr>
            <p:cNvPr id="710" name="Google Shape;710;p21"/>
            <p:cNvSpPr txBox="1"/>
            <p:nvPr/>
          </p:nvSpPr>
          <p:spPr>
            <a:xfrm>
              <a:off x="3243489" y="2171403"/>
              <a:ext cx="2910409"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PowerPoint Presentation </a:t>
              </a:r>
              <a:endParaRPr sz="1800">
                <a:solidFill>
                  <a:schemeClr val="lt1"/>
                </a:solidFill>
                <a:latin typeface="Arial"/>
                <a:ea typeface="Arial"/>
                <a:cs typeface="Arial"/>
                <a:sym typeface="Arial"/>
              </a:endParaRPr>
            </a:p>
          </p:txBody>
        </p:sp>
      </p:grpSp>
      <p:grpSp>
        <p:nvGrpSpPr>
          <p:cNvPr id="711" name="Google Shape;711;p21"/>
          <p:cNvGrpSpPr/>
          <p:nvPr/>
        </p:nvGrpSpPr>
        <p:grpSpPr>
          <a:xfrm>
            <a:off x="1284121" y="2840382"/>
            <a:ext cx="2412000" cy="638986"/>
            <a:chOff x="2079598" y="4324401"/>
            <a:chExt cx="3303211" cy="638986"/>
          </a:xfrm>
        </p:grpSpPr>
        <p:sp>
          <p:nvSpPr>
            <p:cNvPr id="712" name="Google Shape;712;p21"/>
            <p:cNvSpPr txBox="1"/>
            <p:nvPr/>
          </p:nvSpPr>
          <p:spPr>
            <a:xfrm>
              <a:off x="2098435" y="4501722"/>
              <a:ext cx="325572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Arial"/>
                  <a:ea typeface="Arial"/>
                  <a:cs typeface="Arial"/>
                  <a:sym typeface="Arial"/>
                </a:rPr>
                <a:t>You can simply impress your audience and add a unique zing. </a:t>
              </a:r>
              <a:endParaRPr/>
            </a:p>
          </p:txBody>
        </p:sp>
        <p:sp>
          <p:nvSpPr>
            <p:cNvPr id="713" name="Google Shape;713;p21"/>
            <p:cNvSpPr txBox="1"/>
            <p:nvPr/>
          </p:nvSpPr>
          <p:spPr>
            <a:xfrm>
              <a:off x="2079598" y="4324401"/>
              <a:ext cx="33032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595959"/>
                  </a:solidFill>
                  <a:latin typeface="Arial"/>
                  <a:ea typeface="Arial"/>
                  <a:cs typeface="Arial"/>
                  <a:sym typeface="Arial"/>
                </a:rPr>
                <a:t>Content  Here</a:t>
              </a:r>
              <a:endParaRPr sz="1200" b="1">
                <a:solidFill>
                  <a:srgbClr val="595959"/>
                </a:solidFill>
                <a:latin typeface="Arial"/>
                <a:ea typeface="Arial"/>
                <a:cs typeface="Arial"/>
                <a:sym typeface="Arial"/>
              </a:endParaRPr>
            </a:p>
          </p:txBody>
        </p:sp>
      </p:grpSp>
      <p:grpSp>
        <p:nvGrpSpPr>
          <p:cNvPr id="714" name="Google Shape;714;p21"/>
          <p:cNvGrpSpPr/>
          <p:nvPr/>
        </p:nvGrpSpPr>
        <p:grpSpPr>
          <a:xfrm>
            <a:off x="1284121" y="3947592"/>
            <a:ext cx="2412000" cy="638986"/>
            <a:chOff x="2079598" y="4324401"/>
            <a:chExt cx="3303211" cy="638986"/>
          </a:xfrm>
        </p:grpSpPr>
        <p:sp>
          <p:nvSpPr>
            <p:cNvPr id="715" name="Google Shape;715;p21"/>
            <p:cNvSpPr txBox="1"/>
            <p:nvPr/>
          </p:nvSpPr>
          <p:spPr>
            <a:xfrm>
              <a:off x="2098435" y="4501722"/>
              <a:ext cx="325572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Arial"/>
                  <a:ea typeface="Arial"/>
                  <a:cs typeface="Arial"/>
                  <a:sym typeface="Arial"/>
                </a:rPr>
                <a:t>You can simply impress your audience and add a unique zing. </a:t>
              </a:r>
              <a:endParaRPr/>
            </a:p>
          </p:txBody>
        </p:sp>
        <p:sp>
          <p:nvSpPr>
            <p:cNvPr id="716" name="Google Shape;716;p21"/>
            <p:cNvSpPr txBox="1"/>
            <p:nvPr/>
          </p:nvSpPr>
          <p:spPr>
            <a:xfrm>
              <a:off x="2079598" y="4324401"/>
              <a:ext cx="33032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595959"/>
                  </a:solidFill>
                  <a:latin typeface="Arial"/>
                  <a:ea typeface="Arial"/>
                  <a:cs typeface="Arial"/>
                  <a:sym typeface="Arial"/>
                </a:rPr>
                <a:t>Content  Here</a:t>
              </a:r>
              <a:endParaRPr sz="1200" b="1">
                <a:solidFill>
                  <a:srgbClr val="595959"/>
                </a:solidFill>
                <a:latin typeface="Arial"/>
                <a:ea typeface="Arial"/>
                <a:cs typeface="Arial"/>
                <a:sym typeface="Arial"/>
              </a:endParaRPr>
            </a:p>
          </p:txBody>
        </p:sp>
      </p:grpSp>
      <p:grpSp>
        <p:nvGrpSpPr>
          <p:cNvPr id="717" name="Google Shape;717;p21"/>
          <p:cNvGrpSpPr/>
          <p:nvPr/>
        </p:nvGrpSpPr>
        <p:grpSpPr>
          <a:xfrm>
            <a:off x="1284121" y="5054802"/>
            <a:ext cx="2412000" cy="638986"/>
            <a:chOff x="2079598" y="4324401"/>
            <a:chExt cx="3303211" cy="638986"/>
          </a:xfrm>
        </p:grpSpPr>
        <p:sp>
          <p:nvSpPr>
            <p:cNvPr id="718" name="Google Shape;718;p21"/>
            <p:cNvSpPr txBox="1"/>
            <p:nvPr/>
          </p:nvSpPr>
          <p:spPr>
            <a:xfrm>
              <a:off x="2098435" y="4501722"/>
              <a:ext cx="325572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Arial"/>
                  <a:ea typeface="Arial"/>
                  <a:cs typeface="Arial"/>
                  <a:sym typeface="Arial"/>
                </a:rPr>
                <a:t>You can simply impress your audience and add a unique zing. </a:t>
              </a:r>
              <a:endParaRPr/>
            </a:p>
          </p:txBody>
        </p:sp>
        <p:sp>
          <p:nvSpPr>
            <p:cNvPr id="719" name="Google Shape;719;p21"/>
            <p:cNvSpPr txBox="1"/>
            <p:nvPr/>
          </p:nvSpPr>
          <p:spPr>
            <a:xfrm>
              <a:off x="2079598" y="4324401"/>
              <a:ext cx="33032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595959"/>
                  </a:solidFill>
                  <a:latin typeface="Arial"/>
                  <a:ea typeface="Arial"/>
                  <a:cs typeface="Arial"/>
                  <a:sym typeface="Arial"/>
                </a:rPr>
                <a:t>Content  Here</a:t>
              </a:r>
              <a:endParaRPr sz="1200" b="1">
                <a:solidFill>
                  <a:srgbClr val="595959"/>
                </a:solidFill>
                <a:latin typeface="Arial"/>
                <a:ea typeface="Arial"/>
                <a:cs typeface="Arial"/>
                <a:sym typeface="Arial"/>
              </a:endParaRPr>
            </a:p>
          </p:txBody>
        </p:sp>
      </p:grpSp>
      <p:grpSp>
        <p:nvGrpSpPr>
          <p:cNvPr id="720" name="Google Shape;720;p21"/>
          <p:cNvGrpSpPr/>
          <p:nvPr/>
        </p:nvGrpSpPr>
        <p:grpSpPr>
          <a:xfrm>
            <a:off x="4887074" y="2840382"/>
            <a:ext cx="2412000" cy="638986"/>
            <a:chOff x="2079598" y="4324401"/>
            <a:chExt cx="3303211" cy="638986"/>
          </a:xfrm>
        </p:grpSpPr>
        <p:sp>
          <p:nvSpPr>
            <p:cNvPr id="721" name="Google Shape;721;p21"/>
            <p:cNvSpPr txBox="1"/>
            <p:nvPr/>
          </p:nvSpPr>
          <p:spPr>
            <a:xfrm>
              <a:off x="2098435" y="4501722"/>
              <a:ext cx="325572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Arial"/>
                  <a:ea typeface="Arial"/>
                  <a:cs typeface="Arial"/>
                  <a:sym typeface="Arial"/>
                </a:rPr>
                <a:t>You can simply impress your audience and add a unique zing. </a:t>
              </a:r>
              <a:endParaRPr/>
            </a:p>
          </p:txBody>
        </p:sp>
        <p:sp>
          <p:nvSpPr>
            <p:cNvPr id="722" name="Google Shape;722;p21"/>
            <p:cNvSpPr txBox="1"/>
            <p:nvPr/>
          </p:nvSpPr>
          <p:spPr>
            <a:xfrm>
              <a:off x="2079598" y="4324401"/>
              <a:ext cx="33032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595959"/>
                  </a:solidFill>
                  <a:latin typeface="Arial"/>
                  <a:ea typeface="Arial"/>
                  <a:cs typeface="Arial"/>
                  <a:sym typeface="Arial"/>
                </a:rPr>
                <a:t>Content  Here</a:t>
              </a:r>
              <a:endParaRPr sz="1200" b="1">
                <a:solidFill>
                  <a:srgbClr val="595959"/>
                </a:solidFill>
                <a:latin typeface="Arial"/>
                <a:ea typeface="Arial"/>
                <a:cs typeface="Arial"/>
                <a:sym typeface="Arial"/>
              </a:endParaRPr>
            </a:p>
          </p:txBody>
        </p:sp>
      </p:grpSp>
      <p:grpSp>
        <p:nvGrpSpPr>
          <p:cNvPr id="723" name="Google Shape;723;p21"/>
          <p:cNvGrpSpPr/>
          <p:nvPr/>
        </p:nvGrpSpPr>
        <p:grpSpPr>
          <a:xfrm>
            <a:off x="4887074" y="3947592"/>
            <a:ext cx="2412000" cy="638986"/>
            <a:chOff x="2079598" y="4324401"/>
            <a:chExt cx="3303211" cy="638986"/>
          </a:xfrm>
        </p:grpSpPr>
        <p:sp>
          <p:nvSpPr>
            <p:cNvPr id="724" name="Google Shape;724;p21"/>
            <p:cNvSpPr txBox="1"/>
            <p:nvPr/>
          </p:nvSpPr>
          <p:spPr>
            <a:xfrm>
              <a:off x="2098435" y="4501722"/>
              <a:ext cx="325572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Arial"/>
                  <a:ea typeface="Arial"/>
                  <a:cs typeface="Arial"/>
                  <a:sym typeface="Arial"/>
                </a:rPr>
                <a:t>You can simply impress your audience and add a unique zing. </a:t>
              </a:r>
              <a:endParaRPr/>
            </a:p>
          </p:txBody>
        </p:sp>
        <p:sp>
          <p:nvSpPr>
            <p:cNvPr id="725" name="Google Shape;725;p21"/>
            <p:cNvSpPr txBox="1"/>
            <p:nvPr/>
          </p:nvSpPr>
          <p:spPr>
            <a:xfrm>
              <a:off x="2079598" y="4324401"/>
              <a:ext cx="33032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595959"/>
                  </a:solidFill>
                  <a:latin typeface="Arial"/>
                  <a:ea typeface="Arial"/>
                  <a:cs typeface="Arial"/>
                  <a:sym typeface="Arial"/>
                </a:rPr>
                <a:t>Content  Here</a:t>
              </a:r>
              <a:endParaRPr sz="1200" b="1">
                <a:solidFill>
                  <a:srgbClr val="595959"/>
                </a:solidFill>
                <a:latin typeface="Arial"/>
                <a:ea typeface="Arial"/>
                <a:cs typeface="Arial"/>
                <a:sym typeface="Arial"/>
              </a:endParaRPr>
            </a:p>
          </p:txBody>
        </p:sp>
      </p:grpSp>
      <p:grpSp>
        <p:nvGrpSpPr>
          <p:cNvPr id="726" name="Google Shape;726;p21"/>
          <p:cNvGrpSpPr/>
          <p:nvPr/>
        </p:nvGrpSpPr>
        <p:grpSpPr>
          <a:xfrm>
            <a:off x="4887074" y="5054802"/>
            <a:ext cx="2412000" cy="638986"/>
            <a:chOff x="2079598" y="4324401"/>
            <a:chExt cx="3303211" cy="638986"/>
          </a:xfrm>
        </p:grpSpPr>
        <p:sp>
          <p:nvSpPr>
            <p:cNvPr id="727" name="Google Shape;727;p21"/>
            <p:cNvSpPr txBox="1"/>
            <p:nvPr/>
          </p:nvSpPr>
          <p:spPr>
            <a:xfrm>
              <a:off x="2098435" y="4501722"/>
              <a:ext cx="325572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Arial"/>
                  <a:ea typeface="Arial"/>
                  <a:cs typeface="Arial"/>
                  <a:sym typeface="Arial"/>
                </a:rPr>
                <a:t>You can simply impress your audience and add a unique zing. </a:t>
              </a:r>
              <a:endParaRPr/>
            </a:p>
          </p:txBody>
        </p:sp>
        <p:sp>
          <p:nvSpPr>
            <p:cNvPr id="728" name="Google Shape;728;p21"/>
            <p:cNvSpPr txBox="1"/>
            <p:nvPr/>
          </p:nvSpPr>
          <p:spPr>
            <a:xfrm>
              <a:off x="2079598" y="4324401"/>
              <a:ext cx="33032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595959"/>
                  </a:solidFill>
                  <a:latin typeface="Arial"/>
                  <a:ea typeface="Arial"/>
                  <a:cs typeface="Arial"/>
                  <a:sym typeface="Arial"/>
                </a:rPr>
                <a:t>Content  Here</a:t>
              </a:r>
              <a:endParaRPr sz="1200" b="1">
                <a:solidFill>
                  <a:srgbClr val="595959"/>
                </a:solidFill>
                <a:latin typeface="Arial"/>
                <a:ea typeface="Arial"/>
                <a:cs typeface="Arial"/>
                <a:sym typeface="Arial"/>
              </a:endParaRPr>
            </a:p>
          </p:txBody>
        </p:sp>
      </p:grpSp>
      <p:grpSp>
        <p:nvGrpSpPr>
          <p:cNvPr id="729" name="Google Shape;729;p21"/>
          <p:cNvGrpSpPr/>
          <p:nvPr/>
        </p:nvGrpSpPr>
        <p:grpSpPr>
          <a:xfrm>
            <a:off x="8451118" y="2840382"/>
            <a:ext cx="2412000" cy="638986"/>
            <a:chOff x="2079598" y="4324401"/>
            <a:chExt cx="3303211" cy="638986"/>
          </a:xfrm>
        </p:grpSpPr>
        <p:sp>
          <p:nvSpPr>
            <p:cNvPr id="730" name="Google Shape;730;p21"/>
            <p:cNvSpPr txBox="1"/>
            <p:nvPr/>
          </p:nvSpPr>
          <p:spPr>
            <a:xfrm>
              <a:off x="2098435" y="4501722"/>
              <a:ext cx="325572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t>
              </a:r>
              <a:endParaRPr/>
            </a:p>
          </p:txBody>
        </p:sp>
        <p:sp>
          <p:nvSpPr>
            <p:cNvPr id="731" name="Google Shape;731;p21"/>
            <p:cNvSpPr txBox="1"/>
            <p:nvPr/>
          </p:nvSpPr>
          <p:spPr>
            <a:xfrm>
              <a:off x="2079598" y="4324401"/>
              <a:ext cx="33032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Content  Here</a:t>
              </a:r>
              <a:endParaRPr sz="1200" b="1">
                <a:solidFill>
                  <a:srgbClr val="3F3F3F"/>
                </a:solidFill>
                <a:latin typeface="Arial"/>
                <a:ea typeface="Arial"/>
                <a:cs typeface="Arial"/>
                <a:sym typeface="Arial"/>
              </a:endParaRPr>
            </a:p>
          </p:txBody>
        </p:sp>
      </p:grpSp>
      <p:grpSp>
        <p:nvGrpSpPr>
          <p:cNvPr id="732" name="Google Shape;732;p21"/>
          <p:cNvGrpSpPr/>
          <p:nvPr/>
        </p:nvGrpSpPr>
        <p:grpSpPr>
          <a:xfrm>
            <a:off x="8451118" y="3947592"/>
            <a:ext cx="2412000" cy="638986"/>
            <a:chOff x="2079598" y="4324401"/>
            <a:chExt cx="3303211" cy="638986"/>
          </a:xfrm>
        </p:grpSpPr>
        <p:sp>
          <p:nvSpPr>
            <p:cNvPr id="733" name="Google Shape;733;p21"/>
            <p:cNvSpPr txBox="1"/>
            <p:nvPr/>
          </p:nvSpPr>
          <p:spPr>
            <a:xfrm>
              <a:off x="2098435" y="4501722"/>
              <a:ext cx="325572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t>
              </a:r>
              <a:endParaRPr/>
            </a:p>
          </p:txBody>
        </p:sp>
        <p:sp>
          <p:nvSpPr>
            <p:cNvPr id="734" name="Google Shape;734;p21"/>
            <p:cNvSpPr txBox="1"/>
            <p:nvPr/>
          </p:nvSpPr>
          <p:spPr>
            <a:xfrm>
              <a:off x="2079598" y="4324401"/>
              <a:ext cx="33032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Content  Here</a:t>
              </a:r>
              <a:endParaRPr sz="1200" b="1">
                <a:solidFill>
                  <a:srgbClr val="3F3F3F"/>
                </a:solidFill>
                <a:latin typeface="Arial"/>
                <a:ea typeface="Arial"/>
                <a:cs typeface="Arial"/>
                <a:sym typeface="Arial"/>
              </a:endParaRPr>
            </a:p>
          </p:txBody>
        </p:sp>
      </p:grpSp>
      <p:grpSp>
        <p:nvGrpSpPr>
          <p:cNvPr id="735" name="Google Shape;735;p21"/>
          <p:cNvGrpSpPr/>
          <p:nvPr/>
        </p:nvGrpSpPr>
        <p:grpSpPr>
          <a:xfrm>
            <a:off x="8451118" y="5054802"/>
            <a:ext cx="2412000" cy="638986"/>
            <a:chOff x="2079598" y="4324401"/>
            <a:chExt cx="3303211" cy="638986"/>
          </a:xfrm>
        </p:grpSpPr>
        <p:sp>
          <p:nvSpPr>
            <p:cNvPr id="736" name="Google Shape;736;p21"/>
            <p:cNvSpPr txBox="1"/>
            <p:nvPr/>
          </p:nvSpPr>
          <p:spPr>
            <a:xfrm>
              <a:off x="2098435" y="4501722"/>
              <a:ext cx="325572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t>
              </a:r>
              <a:endParaRPr/>
            </a:p>
          </p:txBody>
        </p:sp>
        <p:sp>
          <p:nvSpPr>
            <p:cNvPr id="737" name="Google Shape;737;p21"/>
            <p:cNvSpPr txBox="1"/>
            <p:nvPr/>
          </p:nvSpPr>
          <p:spPr>
            <a:xfrm>
              <a:off x="2079598" y="4324401"/>
              <a:ext cx="33032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Content  Here</a:t>
              </a:r>
              <a:endParaRPr sz="1200" b="1">
                <a:solidFill>
                  <a:srgbClr val="3F3F3F"/>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22"/>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9495D"/>
              </a:buClr>
              <a:buSzPts val="5400"/>
              <a:buNone/>
            </a:pPr>
            <a:r>
              <a:rPr lang="en-US"/>
              <a:t>Infographic Style</a:t>
            </a:r>
            <a:endParaRPr/>
          </a:p>
        </p:txBody>
      </p:sp>
      <p:graphicFrame>
        <p:nvGraphicFramePr>
          <p:cNvPr id="743" name="Google Shape;743;p22"/>
          <p:cNvGraphicFramePr/>
          <p:nvPr/>
        </p:nvGraphicFramePr>
        <p:xfrm>
          <a:off x="893886" y="2484998"/>
          <a:ext cx="10404250" cy="3582400"/>
        </p:xfrm>
        <a:graphic>
          <a:graphicData uri="http://schemas.openxmlformats.org/drawingml/2006/table">
            <a:tbl>
              <a:tblPr firstRow="1" bandRow="1">
                <a:noFill/>
                <a:tableStyleId>{1EE9370D-A665-4024-BA74-2BDB5CF0494F}</a:tableStyleId>
              </a:tblPr>
              <a:tblGrid>
                <a:gridCol w="2080850">
                  <a:extLst>
                    <a:ext uri="{9D8B030D-6E8A-4147-A177-3AD203B41FA5}">
                      <a16:colId xmlns:a16="http://schemas.microsoft.com/office/drawing/2014/main" val="20000"/>
                    </a:ext>
                  </a:extLst>
                </a:gridCol>
                <a:gridCol w="2080850">
                  <a:extLst>
                    <a:ext uri="{9D8B030D-6E8A-4147-A177-3AD203B41FA5}">
                      <a16:colId xmlns:a16="http://schemas.microsoft.com/office/drawing/2014/main" val="20001"/>
                    </a:ext>
                  </a:extLst>
                </a:gridCol>
                <a:gridCol w="2080850">
                  <a:extLst>
                    <a:ext uri="{9D8B030D-6E8A-4147-A177-3AD203B41FA5}">
                      <a16:colId xmlns:a16="http://schemas.microsoft.com/office/drawing/2014/main" val="20002"/>
                    </a:ext>
                  </a:extLst>
                </a:gridCol>
                <a:gridCol w="2080850">
                  <a:extLst>
                    <a:ext uri="{9D8B030D-6E8A-4147-A177-3AD203B41FA5}">
                      <a16:colId xmlns:a16="http://schemas.microsoft.com/office/drawing/2014/main" val="20003"/>
                    </a:ext>
                  </a:extLst>
                </a:gridCol>
                <a:gridCol w="2080850">
                  <a:extLst>
                    <a:ext uri="{9D8B030D-6E8A-4147-A177-3AD203B41FA5}">
                      <a16:colId xmlns:a16="http://schemas.microsoft.com/office/drawing/2014/main" val="20004"/>
                    </a:ext>
                  </a:extLst>
                </a:gridCol>
              </a:tblGrid>
              <a:tr h="447800">
                <a:tc>
                  <a:txBody>
                    <a:bodyPr/>
                    <a:lstStyle/>
                    <a:p>
                      <a:pPr marL="0" marR="0" lvl="0" indent="0" algn="l" rtl="0">
                        <a:spcBef>
                          <a:spcPts val="0"/>
                        </a:spcBef>
                        <a:spcAft>
                          <a:spcPts val="0"/>
                        </a:spcAft>
                        <a:buNone/>
                      </a:pPr>
                      <a:endParaRPr sz="1600" b="0" u="none" strike="noStrike" cap="none">
                        <a:solidFill>
                          <a:schemeClr val="lt1"/>
                        </a:solidFill>
                        <a:latin typeface="Arial"/>
                        <a:ea typeface="Arial"/>
                        <a:cs typeface="Arial"/>
                        <a:sym typeface="Arial"/>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alpha val="0"/>
                      </a:schemeClr>
                    </a:solidFill>
                  </a:tcPr>
                </a:tc>
                <a:tc>
                  <a:txBody>
                    <a:bodyPr/>
                    <a:lstStyle/>
                    <a:p>
                      <a:pPr marL="0" marR="0" lvl="0" indent="0" algn="l" rtl="0">
                        <a:spcBef>
                          <a:spcPts val="0"/>
                        </a:spcBef>
                        <a:spcAft>
                          <a:spcPts val="0"/>
                        </a:spcAft>
                        <a:buNone/>
                      </a:pPr>
                      <a:r>
                        <a:rPr lang="en-US" sz="1400" b="0" u="none" strike="noStrike" cap="none">
                          <a:solidFill>
                            <a:schemeClr val="lt1"/>
                          </a:solidFill>
                          <a:latin typeface="Arial"/>
                          <a:ea typeface="Arial"/>
                          <a:cs typeface="Arial"/>
                          <a:sym typeface="Arial"/>
                        </a:rPr>
                        <a:t>Title B</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l" rtl="0">
                        <a:spcBef>
                          <a:spcPts val="0"/>
                        </a:spcBef>
                        <a:spcAft>
                          <a:spcPts val="0"/>
                        </a:spcAft>
                        <a:buNone/>
                      </a:pPr>
                      <a:r>
                        <a:rPr lang="en-US" sz="1400" b="0" u="none" strike="noStrike" cap="none">
                          <a:solidFill>
                            <a:schemeClr val="lt1"/>
                          </a:solidFill>
                          <a:latin typeface="Arial"/>
                          <a:ea typeface="Arial"/>
                          <a:cs typeface="Arial"/>
                          <a:sym typeface="Arial"/>
                        </a:rPr>
                        <a:t>Title C</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alpha val="80000"/>
                      </a:schemeClr>
                    </a:solidFill>
                  </a:tcPr>
                </a:tc>
                <a:tc>
                  <a:txBody>
                    <a:bodyPr/>
                    <a:lstStyle/>
                    <a:p>
                      <a:pPr marL="0" marR="0" lvl="0" indent="0" algn="l" rtl="0">
                        <a:spcBef>
                          <a:spcPts val="0"/>
                        </a:spcBef>
                        <a:spcAft>
                          <a:spcPts val="0"/>
                        </a:spcAft>
                        <a:buNone/>
                      </a:pPr>
                      <a:r>
                        <a:rPr lang="en-US" sz="1400" b="0" u="none" strike="noStrike" cap="none">
                          <a:solidFill>
                            <a:schemeClr val="lt1"/>
                          </a:solidFill>
                          <a:latin typeface="Arial"/>
                          <a:ea typeface="Arial"/>
                          <a:cs typeface="Arial"/>
                          <a:sym typeface="Arial"/>
                        </a:rPr>
                        <a:t>Title D</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3"/>
                    </a:solidFill>
                  </a:tcPr>
                </a:tc>
                <a:tc>
                  <a:txBody>
                    <a:bodyPr/>
                    <a:lstStyle/>
                    <a:p>
                      <a:pPr marL="0" marR="0" lvl="0" indent="0" algn="l" rtl="0">
                        <a:spcBef>
                          <a:spcPts val="0"/>
                        </a:spcBef>
                        <a:spcAft>
                          <a:spcPts val="0"/>
                        </a:spcAft>
                        <a:buNone/>
                      </a:pPr>
                      <a:r>
                        <a:rPr lang="en-US" sz="1400" b="0" u="none" strike="noStrike" cap="none">
                          <a:solidFill>
                            <a:schemeClr val="lt1"/>
                          </a:solidFill>
                          <a:latin typeface="Arial"/>
                          <a:ea typeface="Arial"/>
                          <a:cs typeface="Arial"/>
                          <a:sym typeface="Arial"/>
                        </a:rPr>
                        <a:t>Title 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80000"/>
                      </a:schemeClr>
                    </a:solidFill>
                  </a:tcPr>
                </a:tc>
                <a:extLst>
                  <a:ext uri="{0D108BD9-81ED-4DB2-BD59-A6C34878D82A}">
                    <a16:rowId xmlns:a16="http://schemas.microsoft.com/office/drawing/2014/main" val="10000"/>
                  </a:ext>
                </a:extLst>
              </a:tr>
              <a:tr h="447800">
                <a:tc>
                  <a:txBody>
                    <a:bodyPr/>
                    <a:lstStyle/>
                    <a:p>
                      <a:pPr marL="0" marR="0" lvl="0" indent="0" algn="ctr" rtl="0">
                        <a:spcBef>
                          <a:spcPts val="0"/>
                        </a:spcBef>
                        <a:spcAft>
                          <a:spcPts val="0"/>
                        </a:spcAft>
                        <a:buNone/>
                      </a:pPr>
                      <a:r>
                        <a:rPr lang="en-US" sz="1200" b="0" u="none" strike="noStrike" cap="none">
                          <a:solidFill>
                            <a:schemeClr val="lt1"/>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tc>
                  <a:txBody>
                    <a:bodyPr/>
                    <a:lstStyle/>
                    <a:p>
                      <a:pPr marL="0" marR="0" lvl="0" indent="0" algn="l" rtl="0">
                        <a:spcBef>
                          <a:spcPts val="0"/>
                        </a:spcBef>
                        <a:spcAft>
                          <a:spcPts val="0"/>
                        </a:spcAft>
                        <a:buNone/>
                      </a:pPr>
                      <a:r>
                        <a:rPr lang="en-US" sz="1200" u="none" strike="noStrike" cap="none">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447800">
                <a:tc>
                  <a:txBody>
                    <a:bodyPr/>
                    <a:lstStyle/>
                    <a:p>
                      <a:pPr marL="0" marR="0" lvl="0" indent="0" algn="ctr" rtl="0">
                        <a:spcBef>
                          <a:spcPts val="0"/>
                        </a:spcBef>
                        <a:spcAft>
                          <a:spcPts val="0"/>
                        </a:spcAft>
                        <a:buNone/>
                      </a:pPr>
                      <a:r>
                        <a:rPr lang="en-US" sz="1200" b="0">
                          <a:solidFill>
                            <a:schemeClr val="lt1"/>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alpha val="89803"/>
                      </a:schemeClr>
                    </a:solidFill>
                  </a:tcPr>
                </a:tc>
                <a:tc>
                  <a:txBody>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47800">
                <a:tc>
                  <a:txBody>
                    <a:bodyPr/>
                    <a:lstStyle/>
                    <a:p>
                      <a:pPr marL="0" marR="0" lvl="0" indent="0" algn="ctr" rtl="0">
                        <a:spcBef>
                          <a:spcPts val="0"/>
                        </a:spcBef>
                        <a:spcAft>
                          <a:spcPts val="0"/>
                        </a:spcAft>
                        <a:buNone/>
                      </a:pPr>
                      <a:r>
                        <a:rPr lang="en-US" sz="1200" b="0">
                          <a:solidFill>
                            <a:schemeClr val="lt1"/>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tc>
                  <a:txBody>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447800">
                <a:tc>
                  <a:txBody>
                    <a:bodyPr/>
                    <a:lstStyle/>
                    <a:p>
                      <a:pPr marL="0" marR="0" lvl="0" indent="0" algn="ctr" rtl="0">
                        <a:lnSpc>
                          <a:spcPct val="100000"/>
                        </a:lnSpc>
                        <a:spcBef>
                          <a:spcPts val="0"/>
                        </a:spcBef>
                        <a:spcAft>
                          <a:spcPts val="0"/>
                        </a:spcAft>
                        <a:buClr>
                          <a:schemeClr val="lt1"/>
                        </a:buClr>
                        <a:buSzPts val="1200"/>
                        <a:buFont typeface="Arial"/>
                        <a:buNone/>
                      </a:pPr>
                      <a:r>
                        <a:rPr lang="en-US" sz="1200" b="0">
                          <a:solidFill>
                            <a:schemeClr val="lt1"/>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alpha val="89803"/>
                      </a:schemeClr>
                    </a:solidFill>
                  </a:tcPr>
                </a:tc>
                <a:tc>
                  <a:txBody>
                    <a:bodyPr/>
                    <a:lstStyle/>
                    <a:p>
                      <a:pPr marL="0" marR="0" lvl="0" indent="0" algn="l" rtl="0">
                        <a:lnSpc>
                          <a:spcPct val="100000"/>
                        </a:lnSpc>
                        <a:spcBef>
                          <a:spcPts val="0"/>
                        </a:spcBef>
                        <a:spcAft>
                          <a:spcPts val="0"/>
                        </a:spcAft>
                        <a:buClr>
                          <a:srgbClr val="3F3F3F"/>
                        </a:buClr>
                        <a:buSzPts val="1200"/>
                        <a:buFont typeface="Arial"/>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alpha val="0"/>
                      </a:srgbClr>
                    </a:solidFill>
                  </a:tcPr>
                </a:tc>
                <a:tc>
                  <a:txBody>
                    <a:bodyPr/>
                    <a:lstStyle/>
                    <a:p>
                      <a:pPr marL="0" marR="0" lvl="0" indent="0" algn="l" rtl="0">
                        <a:lnSpc>
                          <a:spcPct val="100000"/>
                        </a:lnSpc>
                        <a:spcBef>
                          <a:spcPts val="0"/>
                        </a:spcBef>
                        <a:spcAft>
                          <a:spcPts val="0"/>
                        </a:spcAft>
                        <a:buClr>
                          <a:srgbClr val="3F3F3F"/>
                        </a:buClr>
                        <a:buSzPts val="1200"/>
                        <a:buFont typeface="Arial"/>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alpha val="0"/>
                      </a:srgbClr>
                    </a:solidFill>
                  </a:tcPr>
                </a:tc>
                <a:tc>
                  <a:txBody>
                    <a:bodyPr/>
                    <a:lstStyle/>
                    <a:p>
                      <a:pPr marL="0" marR="0" lvl="0" indent="0" algn="l" rtl="0">
                        <a:lnSpc>
                          <a:spcPct val="100000"/>
                        </a:lnSpc>
                        <a:spcBef>
                          <a:spcPts val="0"/>
                        </a:spcBef>
                        <a:spcAft>
                          <a:spcPts val="0"/>
                        </a:spcAft>
                        <a:buClr>
                          <a:srgbClr val="3F3F3F"/>
                        </a:buClr>
                        <a:buSzPts val="1200"/>
                        <a:buFont typeface="Arial"/>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alpha val="0"/>
                      </a:srgbClr>
                    </a:solidFill>
                  </a:tcPr>
                </a:tc>
                <a:tc>
                  <a:txBody>
                    <a:bodyPr/>
                    <a:lstStyle/>
                    <a:p>
                      <a:pPr marL="0" marR="0" lvl="0" indent="0" algn="l" rtl="0">
                        <a:lnSpc>
                          <a:spcPct val="100000"/>
                        </a:lnSpc>
                        <a:spcBef>
                          <a:spcPts val="0"/>
                        </a:spcBef>
                        <a:spcAft>
                          <a:spcPts val="0"/>
                        </a:spcAft>
                        <a:buClr>
                          <a:srgbClr val="3F3F3F"/>
                        </a:buClr>
                        <a:buSzPts val="1200"/>
                        <a:buFont typeface="Arial"/>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alpha val="0"/>
                      </a:srgbClr>
                    </a:solidFill>
                  </a:tcPr>
                </a:tc>
                <a:extLst>
                  <a:ext uri="{0D108BD9-81ED-4DB2-BD59-A6C34878D82A}">
                    <a16:rowId xmlns:a16="http://schemas.microsoft.com/office/drawing/2014/main" val="10004"/>
                  </a:ext>
                </a:extLst>
              </a:tr>
              <a:tr h="447800">
                <a:tc>
                  <a:txBody>
                    <a:bodyPr/>
                    <a:lstStyle/>
                    <a:p>
                      <a:pPr marL="0" marR="0" lvl="0" indent="0" algn="ctr" rtl="0">
                        <a:lnSpc>
                          <a:spcPct val="100000"/>
                        </a:lnSpc>
                        <a:spcBef>
                          <a:spcPts val="0"/>
                        </a:spcBef>
                        <a:spcAft>
                          <a:spcPts val="0"/>
                        </a:spcAft>
                        <a:buClr>
                          <a:schemeClr val="lt1"/>
                        </a:buClr>
                        <a:buSzPts val="1200"/>
                        <a:buFont typeface="Arial"/>
                        <a:buNone/>
                      </a:pPr>
                      <a:r>
                        <a:rPr lang="en-US" sz="1200" b="0">
                          <a:solidFill>
                            <a:schemeClr val="lt1"/>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tc>
                  <a:txBody>
                    <a:bodyPr/>
                    <a:lstStyle/>
                    <a:p>
                      <a:pPr marL="0" marR="0" lvl="0" indent="0" algn="l" rtl="0">
                        <a:lnSpc>
                          <a:spcPct val="100000"/>
                        </a:lnSpc>
                        <a:spcBef>
                          <a:spcPts val="0"/>
                        </a:spcBef>
                        <a:spcAft>
                          <a:spcPts val="0"/>
                        </a:spcAft>
                        <a:buClr>
                          <a:srgbClr val="3F3F3F"/>
                        </a:buClr>
                        <a:buSzPts val="1200"/>
                        <a:buFont typeface="Arial"/>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3F3F3F"/>
                        </a:buClr>
                        <a:buSzPts val="1200"/>
                        <a:buFont typeface="Arial"/>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3F3F3F"/>
                        </a:buClr>
                        <a:buSzPts val="1200"/>
                        <a:buFont typeface="Arial"/>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3F3F3F"/>
                        </a:buClr>
                        <a:buSzPts val="1200"/>
                        <a:buFont typeface="Arial"/>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447800">
                <a:tc>
                  <a:txBody>
                    <a:bodyPr/>
                    <a:lstStyle/>
                    <a:p>
                      <a:pPr marL="0" marR="0" lvl="0" indent="0" algn="ctr" rtl="0">
                        <a:lnSpc>
                          <a:spcPct val="100000"/>
                        </a:lnSpc>
                        <a:spcBef>
                          <a:spcPts val="0"/>
                        </a:spcBef>
                        <a:spcAft>
                          <a:spcPts val="0"/>
                        </a:spcAft>
                        <a:buClr>
                          <a:schemeClr val="lt1"/>
                        </a:buClr>
                        <a:buSzPts val="1200"/>
                        <a:buFont typeface="Arial"/>
                        <a:buNone/>
                      </a:pPr>
                      <a:r>
                        <a:rPr lang="en-US" sz="1200" b="0">
                          <a:solidFill>
                            <a:schemeClr val="lt1"/>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alpha val="89803"/>
                      </a:schemeClr>
                    </a:solidFill>
                  </a:tcPr>
                </a:tc>
                <a:tc>
                  <a:txBody>
                    <a:bodyPr/>
                    <a:lstStyle/>
                    <a:p>
                      <a:pPr marL="0" marR="0" lvl="0" indent="0" algn="l" rtl="0">
                        <a:lnSpc>
                          <a:spcPct val="100000"/>
                        </a:lnSpc>
                        <a:spcBef>
                          <a:spcPts val="0"/>
                        </a:spcBef>
                        <a:spcAft>
                          <a:spcPts val="0"/>
                        </a:spcAft>
                        <a:buClr>
                          <a:srgbClr val="3F3F3F"/>
                        </a:buClr>
                        <a:buSzPts val="1200"/>
                        <a:buFont typeface="Arial"/>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alpha val="0"/>
                      </a:srgbClr>
                    </a:solidFill>
                  </a:tcPr>
                </a:tc>
                <a:tc>
                  <a:txBody>
                    <a:bodyPr/>
                    <a:lstStyle/>
                    <a:p>
                      <a:pPr marL="0" marR="0" lvl="0" indent="0" algn="l" rtl="0">
                        <a:lnSpc>
                          <a:spcPct val="100000"/>
                        </a:lnSpc>
                        <a:spcBef>
                          <a:spcPts val="0"/>
                        </a:spcBef>
                        <a:spcAft>
                          <a:spcPts val="0"/>
                        </a:spcAft>
                        <a:buClr>
                          <a:srgbClr val="3F3F3F"/>
                        </a:buClr>
                        <a:buSzPts val="1200"/>
                        <a:buFont typeface="Arial"/>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alpha val="0"/>
                      </a:srgbClr>
                    </a:solidFill>
                  </a:tcPr>
                </a:tc>
                <a:tc>
                  <a:txBody>
                    <a:bodyPr/>
                    <a:lstStyle/>
                    <a:p>
                      <a:pPr marL="0" marR="0" lvl="0" indent="0" algn="l" rtl="0">
                        <a:lnSpc>
                          <a:spcPct val="100000"/>
                        </a:lnSpc>
                        <a:spcBef>
                          <a:spcPts val="0"/>
                        </a:spcBef>
                        <a:spcAft>
                          <a:spcPts val="0"/>
                        </a:spcAft>
                        <a:buClr>
                          <a:srgbClr val="3F3F3F"/>
                        </a:buClr>
                        <a:buSzPts val="1200"/>
                        <a:buFont typeface="Arial"/>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alpha val="0"/>
                      </a:srgbClr>
                    </a:solidFill>
                  </a:tcPr>
                </a:tc>
                <a:tc>
                  <a:txBody>
                    <a:bodyPr/>
                    <a:lstStyle/>
                    <a:p>
                      <a:pPr marL="0" marR="0" lvl="0" indent="0" algn="l" rtl="0">
                        <a:lnSpc>
                          <a:spcPct val="100000"/>
                        </a:lnSpc>
                        <a:spcBef>
                          <a:spcPts val="0"/>
                        </a:spcBef>
                        <a:spcAft>
                          <a:spcPts val="0"/>
                        </a:spcAft>
                        <a:buClr>
                          <a:srgbClr val="3F3F3F"/>
                        </a:buClr>
                        <a:buSzPts val="1200"/>
                        <a:buFont typeface="Arial"/>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alpha val="0"/>
                      </a:srgbClr>
                    </a:solidFill>
                  </a:tcPr>
                </a:tc>
                <a:extLst>
                  <a:ext uri="{0D108BD9-81ED-4DB2-BD59-A6C34878D82A}">
                    <a16:rowId xmlns:a16="http://schemas.microsoft.com/office/drawing/2014/main" val="10006"/>
                  </a:ext>
                </a:extLst>
              </a:tr>
              <a:tr h="447800">
                <a:tc>
                  <a:txBody>
                    <a:bodyPr/>
                    <a:lstStyle/>
                    <a:p>
                      <a:pPr marL="0" marR="0" lvl="0" indent="0" algn="ctr" rtl="0">
                        <a:lnSpc>
                          <a:spcPct val="100000"/>
                        </a:lnSpc>
                        <a:spcBef>
                          <a:spcPts val="0"/>
                        </a:spcBef>
                        <a:spcAft>
                          <a:spcPts val="0"/>
                        </a:spcAft>
                        <a:buClr>
                          <a:schemeClr val="lt1"/>
                        </a:buClr>
                        <a:buSzPts val="1200"/>
                        <a:buFont typeface="Arial"/>
                        <a:buNone/>
                      </a:pPr>
                      <a:r>
                        <a:rPr lang="en-US" sz="1200" b="0">
                          <a:solidFill>
                            <a:schemeClr val="lt1"/>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tc>
                  <a:txBody>
                    <a:bodyPr/>
                    <a:lstStyle/>
                    <a:p>
                      <a:pPr marL="0" marR="0" lvl="0" indent="0" algn="l" rtl="0">
                        <a:lnSpc>
                          <a:spcPct val="100000"/>
                        </a:lnSpc>
                        <a:spcBef>
                          <a:spcPts val="0"/>
                        </a:spcBef>
                        <a:spcAft>
                          <a:spcPts val="0"/>
                        </a:spcAft>
                        <a:buClr>
                          <a:srgbClr val="3F3F3F"/>
                        </a:buClr>
                        <a:buSzPts val="1200"/>
                        <a:buFont typeface="Arial"/>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3F3F3F"/>
                        </a:buClr>
                        <a:buSzPts val="1200"/>
                        <a:buFont typeface="Arial"/>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3F3F3F"/>
                        </a:buClr>
                        <a:buSzPts val="1200"/>
                        <a:buFont typeface="Arial"/>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3F3F3F"/>
                        </a:buClr>
                        <a:buSzPts val="1200"/>
                        <a:buFont typeface="Arial"/>
                        <a:buNone/>
                      </a:pPr>
                      <a:r>
                        <a:rPr lang="en-US" sz="1200">
                          <a:solidFill>
                            <a:srgbClr val="3F3F3F"/>
                          </a:solidFill>
                          <a:latin typeface="Arial"/>
                          <a:ea typeface="Arial"/>
                          <a:cs typeface="Arial"/>
                          <a:sym typeface="Arial"/>
                        </a:rPr>
                        <a:t>Your Text Here</a:t>
                      </a:r>
                      <a:endParaRPr/>
                    </a:p>
                  </a:txBody>
                  <a:tcPr marL="91450" marR="91450" marT="60950" marB="6095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bl>
          </a:graphicData>
        </a:graphic>
      </p:graphicFrame>
      <p:grpSp>
        <p:nvGrpSpPr>
          <p:cNvPr id="744" name="Google Shape;744;p22"/>
          <p:cNvGrpSpPr/>
          <p:nvPr/>
        </p:nvGrpSpPr>
        <p:grpSpPr>
          <a:xfrm>
            <a:off x="846874" y="1733632"/>
            <a:ext cx="10451241" cy="751369"/>
            <a:chOff x="846873" y="1733630"/>
            <a:chExt cx="10451241" cy="751369"/>
          </a:xfrm>
        </p:grpSpPr>
        <p:sp>
          <p:nvSpPr>
            <p:cNvPr id="745" name="Google Shape;745;p22"/>
            <p:cNvSpPr txBox="1"/>
            <p:nvPr/>
          </p:nvSpPr>
          <p:spPr>
            <a:xfrm>
              <a:off x="846873" y="2023334"/>
              <a:ext cx="1045124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 I hope and I believe that this Template will your Time. You can simply impress your audience and add a unique zing and appeal to your Reports. </a:t>
              </a:r>
              <a:endParaRPr sz="1200">
                <a:solidFill>
                  <a:srgbClr val="3F3F3F"/>
                </a:solidFill>
                <a:latin typeface="Arial"/>
                <a:ea typeface="Arial"/>
                <a:cs typeface="Arial"/>
                <a:sym typeface="Arial"/>
              </a:endParaRPr>
            </a:p>
          </p:txBody>
        </p:sp>
        <p:sp>
          <p:nvSpPr>
            <p:cNvPr id="746" name="Google Shape;746;p22"/>
            <p:cNvSpPr txBox="1"/>
            <p:nvPr/>
          </p:nvSpPr>
          <p:spPr>
            <a:xfrm>
              <a:off x="846873" y="1733630"/>
              <a:ext cx="10451241" cy="27699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200" b="1">
                  <a:solidFill>
                    <a:schemeClr val="accent1"/>
                  </a:solidFill>
                  <a:latin typeface="Arial"/>
                  <a:ea typeface="Arial"/>
                  <a:cs typeface="Arial"/>
                  <a:sym typeface="Arial"/>
                </a:rPr>
                <a:t>Add Text  Here</a:t>
              </a:r>
              <a:endParaRPr sz="1200" b="1">
                <a:solidFill>
                  <a:schemeClr val="accent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23"/>
          <p:cNvSpPr/>
          <p:nvPr/>
        </p:nvSpPr>
        <p:spPr>
          <a:xfrm>
            <a:off x="6440445" y="5087379"/>
            <a:ext cx="4396803" cy="720638"/>
          </a:xfrm>
          <a:prstGeom prst="rect">
            <a:avLst/>
          </a:prstGeom>
          <a:solidFill>
            <a:srgbClr val="47346C"/>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r>
              <a:rPr lang="en-US" sz="4000" b="1">
                <a:solidFill>
                  <a:schemeClr val="lt1"/>
                </a:solidFill>
                <a:latin typeface="Arial"/>
                <a:ea typeface="Arial"/>
                <a:cs typeface="Arial"/>
                <a:sym typeface="Arial"/>
              </a:rPr>
              <a:t>PORTFOLIO</a:t>
            </a:r>
            <a:endParaRPr/>
          </a:p>
        </p:txBody>
      </p:sp>
      <p:sp>
        <p:nvSpPr>
          <p:cNvPr id="752" name="Google Shape;752;p23"/>
          <p:cNvSpPr/>
          <p:nvPr/>
        </p:nvSpPr>
        <p:spPr>
          <a:xfrm>
            <a:off x="7599437" y="5655969"/>
            <a:ext cx="4396804" cy="720638"/>
          </a:xfrm>
          <a:prstGeom prst="rect">
            <a:avLst/>
          </a:prstGeom>
          <a:solidFill>
            <a:srgbClr val="47346C"/>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r>
              <a:rPr lang="en-US" sz="4000" b="1">
                <a:solidFill>
                  <a:schemeClr val="lt1"/>
                </a:solidFill>
                <a:latin typeface="Arial"/>
                <a:ea typeface="Arial"/>
                <a:cs typeface="Arial"/>
                <a:sym typeface="Arial"/>
              </a:rPr>
              <a:t>PRESENTATION</a:t>
            </a:r>
            <a:endParaRPr/>
          </a:p>
        </p:txBody>
      </p:sp>
      <p:sp>
        <p:nvSpPr>
          <p:cNvPr id="753" name="Google Shape;753;p23"/>
          <p:cNvSpPr txBox="1"/>
          <p:nvPr/>
        </p:nvSpPr>
        <p:spPr>
          <a:xfrm>
            <a:off x="342859" y="4345282"/>
            <a:ext cx="3044345" cy="2031325"/>
          </a:xfrm>
          <a:prstGeom prst="rect">
            <a:avLst/>
          </a:prstGeom>
          <a:solidFill>
            <a:srgbClr val="47346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lt1"/>
                </a:solidFill>
                <a:latin typeface="Arial"/>
                <a:ea typeface="Arial"/>
                <a:cs typeface="Arial"/>
                <a:sym typeface="Arial"/>
              </a:rPr>
              <a:t>You can simply impress your audience and add a unique zing and appeal to your Presentations. I hope and I believe that this Template will your Time, Money and Reputation. </a:t>
            </a:r>
            <a:endParaRPr/>
          </a:p>
          <a:p>
            <a:pPr marL="0" marR="0" lvl="0" indent="0" algn="l" rtl="0">
              <a:spcBef>
                <a:spcPts val="0"/>
              </a:spcBef>
              <a:spcAft>
                <a:spcPts val="0"/>
              </a:spcAft>
              <a:buNone/>
            </a:pPr>
            <a:endParaRPr sz="1400">
              <a:solidFill>
                <a:schemeClr val="lt1"/>
              </a:solidFill>
              <a:latin typeface="Arial"/>
              <a:ea typeface="Arial"/>
              <a:cs typeface="Arial"/>
              <a:sym typeface="Arial"/>
            </a:endParaRPr>
          </a:p>
          <a:p>
            <a:pPr marL="0" marR="0" lvl="0" indent="0" algn="l" rtl="0">
              <a:spcBef>
                <a:spcPts val="0"/>
              </a:spcBef>
              <a:spcAft>
                <a:spcPts val="0"/>
              </a:spcAft>
              <a:buNone/>
            </a:pPr>
            <a:r>
              <a:rPr lang="en-US" sz="1400">
                <a:solidFill>
                  <a:schemeClr val="lt1"/>
                </a:solidFill>
                <a:latin typeface="Arial"/>
                <a:ea typeface="Arial"/>
                <a:cs typeface="Arial"/>
                <a:sym typeface="Arial"/>
              </a:rPr>
              <a:t>Get a modern PowerPoint  Presentation that is beautifully designed.</a:t>
            </a:r>
            <a:endParaRPr/>
          </a:p>
        </p:txBody>
      </p:sp>
      <p:sp>
        <p:nvSpPr>
          <p:cNvPr id="754" name="Google Shape;754;p23"/>
          <p:cNvSpPr txBox="1"/>
          <p:nvPr/>
        </p:nvSpPr>
        <p:spPr>
          <a:xfrm>
            <a:off x="342859" y="363101"/>
            <a:ext cx="2898407" cy="2246769"/>
          </a:xfrm>
          <a:prstGeom prst="rect">
            <a:avLst/>
          </a:prstGeom>
          <a:solidFill>
            <a:srgbClr val="47346C"/>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dirty="0" smtClean="0">
                <a:solidFill>
                  <a:schemeClr val="lt1"/>
                </a:solidFill>
                <a:latin typeface="Arial"/>
                <a:ea typeface="Arial"/>
                <a:cs typeface="Arial"/>
                <a:sym typeface="Arial"/>
              </a:rPr>
              <a:t>THEME PPT </a:t>
            </a:r>
            <a:endParaRPr dirty="0"/>
          </a:p>
          <a:p>
            <a:pPr marL="0" marR="0" lvl="0" indent="0" algn="l" rtl="0">
              <a:spcBef>
                <a:spcPts val="0"/>
              </a:spcBef>
              <a:spcAft>
                <a:spcPts val="0"/>
              </a:spcAft>
              <a:buNone/>
            </a:pPr>
            <a:r>
              <a:rPr lang="en-US" sz="2800" dirty="0">
                <a:solidFill>
                  <a:schemeClr val="lt1"/>
                </a:solidFill>
                <a:latin typeface="Arial"/>
                <a:ea typeface="Arial"/>
                <a:cs typeface="Arial"/>
                <a:sym typeface="Arial"/>
              </a:rPr>
              <a:t>Layout</a:t>
            </a:r>
            <a:endParaRPr dirty="0"/>
          </a:p>
          <a:p>
            <a:pPr marL="0" marR="0" lvl="0" indent="0" algn="l" rtl="0">
              <a:spcBef>
                <a:spcPts val="0"/>
              </a:spcBef>
              <a:spcAft>
                <a:spcPts val="0"/>
              </a:spcAft>
              <a:buNone/>
            </a:pPr>
            <a:r>
              <a:rPr lang="en-US" sz="2800" dirty="0">
                <a:solidFill>
                  <a:schemeClr val="lt1"/>
                </a:solidFill>
                <a:latin typeface="Arial"/>
                <a:ea typeface="Arial"/>
                <a:cs typeface="Arial"/>
                <a:sym typeface="Arial"/>
              </a:rPr>
              <a:t>Clean Text Slide </a:t>
            </a:r>
            <a:endParaRPr dirty="0"/>
          </a:p>
          <a:p>
            <a:pPr marL="0" marR="0" lvl="0" indent="0" algn="l" rtl="0">
              <a:spcBef>
                <a:spcPts val="0"/>
              </a:spcBef>
              <a:spcAft>
                <a:spcPts val="0"/>
              </a:spcAft>
              <a:buNone/>
            </a:pPr>
            <a:r>
              <a:rPr lang="en-US" sz="2800" dirty="0">
                <a:solidFill>
                  <a:schemeClr val="lt1"/>
                </a:solidFill>
                <a:latin typeface="Arial"/>
                <a:ea typeface="Arial"/>
                <a:cs typeface="Arial"/>
                <a:sym typeface="Arial"/>
              </a:rPr>
              <a:t>for your </a:t>
            </a:r>
            <a:endParaRPr dirty="0"/>
          </a:p>
          <a:p>
            <a:pPr marL="0" marR="0" lvl="0" indent="0" algn="l" rtl="0">
              <a:spcBef>
                <a:spcPts val="0"/>
              </a:spcBef>
              <a:spcAft>
                <a:spcPts val="0"/>
              </a:spcAft>
              <a:buNone/>
            </a:pPr>
            <a:r>
              <a:rPr lang="en-US" sz="2800" dirty="0">
                <a:solidFill>
                  <a:schemeClr val="lt1"/>
                </a:solidFill>
                <a:latin typeface="Arial"/>
                <a:ea typeface="Arial"/>
                <a:cs typeface="Arial"/>
                <a:sym typeface="Arial"/>
              </a:rPr>
              <a:t>Presentation</a:t>
            </a:r>
            <a:endParaRPr sz="2800" dirty="0">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24"/>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47346C"/>
              </a:buClr>
              <a:buSzPts val="5400"/>
              <a:buNone/>
            </a:pPr>
            <a:r>
              <a:rPr lang="en-US"/>
              <a:t>Infographic Style</a:t>
            </a:r>
            <a:endParaRPr/>
          </a:p>
        </p:txBody>
      </p:sp>
      <p:sp>
        <p:nvSpPr>
          <p:cNvPr id="760" name="Google Shape;760;p24"/>
          <p:cNvSpPr/>
          <p:nvPr/>
        </p:nvSpPr>
        <p:spPr>
          <a:xfrm>
            <a:off x="3273821" y="2889656"/>
            <a:ext cx="2792369" cy="1336291"/>
          </a:xfrm>
          <a:prstGeom prst="rightArrow">
            <a:avLst>
              <a:gd name="adj1" fmla="val 50000"/>
              <a:gd name="adj2" fmla="val 50000"/>
            </a:avLst>
          </a:prstGeom>
          <a:solidFill>
            <a:srgbClr val="47346C">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761" name="Google Shape;761;p24"/>
          <p:cNvSpPr/>
          <p:nvPr/>
        </p:nvSpPr>
        <p:spPr>
          <a:xfrm>
            <a:off x="954827" y="1773809"/>
            <a:ext cx="3559784" cy="1703537"/>
          </a:xfrm>
          <a:prstGeom prst="rightArrow">
            <a:avLst>
              <a:gd name="adj1" fmla="val 50000"/>
              <a:gd name="adj2" fmla="val 50000"/>
            </a:avLst>
          </a:pr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762" name="Google Shape;762;p24"/>
          <p:cNvSpPr/>
          <p:nvPr/>
        </p:nvSpPr>
        <p:spPr>
          <a:xfrm rot="10800000">
            <a:off x="6147765" y="3608965"/>
            <a:ext cx="2792369" cy="1336291"/>
          </a:xfrm>
          <a:prstGeom prst="rightArrow">
            <a:avLst>
              <a:gd name="adj1" fmla="val 50000"/>
              <a:gd name="adj2" fmla="val 50000"/>
            </a:avLst>
          </a:prstGeom>
          <a:solidFill>
            <a:srgbClr val="47346C">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763" name="Google Shape;763;p24"/>
          <p:cNvSpPr/>
          <p:nvPr/>
        </p:nvSpPr>
        <p:spPr>
          <a:xfrm rot="10800000">
            <a:off x="7699342" y="4357566"/>
            <a:ext cx="3559784" cy="1703537"/>
          </a:xfrm>
          <a:prstGeom prst="right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764" name="Google Shape;764;p24"/>
          <p:cNvGrpSpPr/>
          <p:nvPr/>
        </p:nvGrpSpPr>
        <p:grpSpPr>
          <a:xfrm flipH="1">
            <a:off x="7672786" y="1807659"/>
            <a:ext cx="3600001" cy="1774307"/>
            <a:chOff x="780031" y="3826586"/>
            <a:chExt cx="3100992" cy="1181089"/>
          </a:xfrm>
        </p:grpSpPr>
        <p:sp>
          <p:nvSpPr>
            <p:cNvPr id="765" name="Google Shape;765;p24"/>
            <p:cNvSpPr/>
            <p:nvPr/>
          </p:nvSpPr>
          <p:spPr>
            <a:xfrm rot="10800000">
              <a:off x="780031" y="3826587"/>
              <a:ext cx="3100992" cy="1181087"/>
            </a:xfrm>
            <a:prstGeom prst="rect">
              <a:avLst/>
            </a:prstGeom>
            <a:solidFill>
              <a:schemeClr val="accent4">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766" name="Google Shape;766;p24"/>
            <p:cNvSpPr/>
            <p:nvPr/>
          </p:nvSpPr>
          <p:spPr>
            <a:xfrm rot="10800000">
              <a:off x="780031" y="3826586"/>
              <a:ext cx="119561" cy="118108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grpSp>
        <p:nvGrpSpPr>
          <p:cNvPr id="767" name="Google Shape;767;p24"/>
          <p:cNvGrpSpPr/>
          <p:nvPr/>
        </p:nvGrpSpPr>
        <p:grpSpPr>
          <a:xfrm>
            <a:off x="7855742" y="2048506"/>
            <a:ext cx="3147928" cy="1292662"/>
            <a:chOff x="3017859" y="4283314"/>
            <a:chExt cx="1295705" cy="1292662"/>
          </a:xfrm>
        </p:grpSpPr>
        <p:sp>
          <p:nvSpPr>
            <p:cNvPr id="768" name="Google Shape;768;p24"/>
            <p:cNvSpPr txBox="1"/>
            <p:nvPr/>
          </p:nvSpPr>
          <p:spPr>
            <a:xfrm>
              <a:off x="3017859" y="4560313"/>
              <a:ext cx="1295705" cy="10156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262626"/>
                  </a:solidFill>
                  <a:latin typeface="Arial"/>
                  <a:ea typeface="Arial"/>
                  <a:cs typeface="Arial"/>
                  <a:sym typeface="Arial"/>
                </a:rPr>
                <a:t>You can simply impress your audience and add a unique zing and appeal to your Presentations. Easy to change colors, photos and Text. Get a modern PowerPoint  Presentation that is beautifully designed.  </a:t>
              </a:r>
              <a:endParaRPr sz="1200">
                <a:solidFill>
                  <a:srgbClr val="262626"/>
                </a:solidFill>
                <a:latin typeface="Arial"/>
                <a:ea typeface="Arial"/>
                <a:cs typeface="Arial"/>
                <a:sym typeface="Arial"/>
              </a:endParaRPr>
            </a:p>
          </p:txBody>
        </p:sp>
        <p:sp>
          <p:nvSpPr>
            <p:cNvPr id="769" name="Google Shape;769;p24"/>
            <p:cNvSpPr txBox="1"/>
            <p:nvPr/>
          </p:nvSpPr>
          <p:spPr>
            <a:xfrm>
              <a:off x="3017859" y="4283314"/>
              <a:ext cx="1295705"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262626"/>
                  </a:solidFill>
                  <a:latin typeface="Arial"/>
                  <a:ea typeface="Arial"/>
                  <a:cs typeface="Arial"/>
                  <a:sym typeface="Arial"/>
                </a:rPr>
                <a:t>Content  Here</a:t>
              </a:r>
              <a:endParaRPr sz="1200" b="1">
                <a:solidFill>
                  <a:srgbClr val="262626"/>
                </a:solidFill>
                <a:latin typeface="Arial"/>
                <a:ea typeface="Arial"/>
                <a:cs typeface="Arial"/>
                <a:sym typeface="Arial"/>
              </a:endParaRPr>
            </a:p>
          </p:txBody>
        </p:sp>
      </p:grpSp>
      <p:sp>
        <p:nvSpPr>
          <p:cNvPr id="770" name="Google Shape;770;p24"/>
          <p:cNvSpPr txBox="1"/>
          <p:nvPr/>
        </p:nvSpPr>
        <p:spPr>
          <a:xfrm>
            <a:off x="954827" y="2471690"/>
            <a:ext cx="1529868" cy="307777"/>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400" b="1">
                <a:solidFill>
                  <a:schemeClr val="lt1"/>
                </a:solidFill>
                <a:latin typeface="Arial"/>
                <a:ea typeface="Arial"/>
                <a:cs typeface="Arial"/>
                <a:sym typeface="Arial"/>
              </a:rPr>
              <a:t>Content  Here</a:t>
            </a:r>
            <a:endParaRPr sz="1400" b="1">
              <a:solidFill>
                <a:schemeClr val="lt1"/>
              </a:solidFill>
              <a:latin typeface="Arial"/>
              <a:ea typeface="Arial"/>
              <a:cs typeface="Arial"/>
              <a:sym typeface="Arial"/>
            </a:endParaRPr>
          </a:p>
        </p:txBody>
      </p:sp>
      <p:sp>
        <p:nvSpPr>
          <p:cNvPr id="771" name="Google Shape;771;p24"/>
          <p:cNvSpPr txBox="1"/>
          <p:nvPr/>
        </p:nvSpPr>
        <p:spPr>
          <a:xfrm>
            <a:off x="9729258" y="5055446"/>
            <a:ext cx="1529868" cy="30777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Content  Here</a:t>
            </a:r>
            <a:endParaRPr sz="1400" b="1">
              <a:solidFill>
                <a:schemeClr val="lt1"/>
              </a:solidFill>
              <a:latin typeface="Arial"/>
              <a:ea typeface="Arial"/>
              <a:cs typeface="Arial"/>
              <a:sym typeface="Arial"/>
            </a:endParaRPr>
          </a:p>
        </p:txBody>
      </p:sp>
      <p:sp>
        <p:nvSpPr>
          <p:cNvPr id="772" name="Google Shape;772;p24"/>
          <p:cNvSpPr txBox="1"/>
          <p:nvPr/>
        </p:nvSpPr>
        <p:spPr>
          <a:xfrm>
            <a:off x="7410265" y="4123222"/>
            <a:ext cx="1529868" cy="30777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Content  Here</a:t>
            </a:r>
            <a:endParaRPr sz="1400" b="1">
              <a:solidFill>
                <a:schemeClr val="lt1"/>
              </a:solidFill>
              <a:latin typeface="Arial"/>
              <a:ea typeface="Arial"/>
              <a:cs typeface="Arial"/>
              <a:sym typeface="Arial"/>
            </a:endParaRPr>
          </a:p>
        </p:txBody>
      </p:sp>
      <p:sp>
        <p:nvSpPr>
          <p:cNvPr id="773" name="Google Shape;773;p24"/>
          <p:cNvSpPr txBox="1"/>
          <p:nvPr/>
        </p:nvSpPr>
        <p:spPr>
          <a:xfrm>
            <a:off x="3273819" y="3403914"/>
            <a:ext cx="1529868" cy="307777"/>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400" b="1">
                <a:solidFill>
                  <a:schemeClr val="lt1"/>
                </a:solidFill>
                <a:latin typeface="Arial"/>
                <a:ea typeface="Arial"/>
                <a:cs typeface="Arial"/>
                <a:sym typeface="Arial"/>
              </a:rPr>
              <a:t>Content  Here</a:t>
            </a:r>
            <a:endParaRPr sz="1400" b="1">
              <a:solidFill>
                <a:schemeClr val="lt1"/>
              </a:solidFill>
              <a:latin typeface="Arial"/>
              <a:ea typeface="Arial"/>
              <a:cs typeface="Arial"/>
              <a:sym typeface="Arial"/>
            </a:endParaRPr>
          </a:p>
        </p:txBody>
      </p:sp>
      <p:sp>
        <p:nvSpPr>
          <p:cNvPr id="774" name="Google Shape;774;p24"/>
          <p:cNvSpPr/>
          <p:nvPr/>
        </p:nvSpPr>
        <p:spPr>
          <a:xfrm>
            <a:off x="5254822" y="3398837"/>
            <a:ext cx="255239" cy="337780"/>
          </a:xfrm>
          <a:custGeom>
            <a:avLst/>
            <a:gdLst/>
            <a:ahLst/>
            <a:cxnLst/>
            <a:rect l="l" t="t" r="r" b="b"/>
            <a:pathLst>
              <a:path w="2448272" h="3240000" extrusionOk="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75" name="Google Shape;775;p24"/>
          <p:cNvSpPr/>
          <p:nvPr/>
        </p:nvSpPr>
        <p:spPr>
          <a:xfrm>
            <a:off x="3500230" y="2434051"/>
            <a:ext cx="427986" cy="435128"/>
          </a:xfrm>
          <a:custGeom>
            <a:avLst/>
            <a:gdLst/>
            <a:ahLst/>
            <a:cxnLst/>
            <a:rect l="l" t="t" r="r" b="b"/>
            <a:pathLst>
              <a:path w="3186824" h="3060919" extrusionOk="0">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76" name="Google Shape;776;p24"/>
          <p:cNvSpPr/>
          <p:nvPr/>
        </p:nvSpPr>
        <p:spPr>
          <a:xfrm>
            <a:off x="6696060" y="4112012"/>
            <a:ext cx="435911" cy="313554"/>
          </a:xfrm>
          <a:custGeom>
            <a:avLst/>
            <a:gdLst/>
            <a:ahLst/>
            <a:cxnLst/>
            <a:rect l="l" t="t" r="r" b="b"/>
            <a:pathLst>
              <a:path w="3186824" h="2447912" extrusionOk="0">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77" name="Google Shape;777;p24"/>
          <p:cNvSpPr/>
          <p:nvPr/>
        </p:nvSpPr>
        <p:spPr>
          <a:xfrm>
            <a:off x="8381872" y="4976802"/>
            <a:ext cx="478166" cy="386421"/>
          </a:xfrm>
          <a:custGeom>
            <a:avLst/>
            <a:gdLst/>
            <a:ahLst/>
            <a:cxnLst/>
            <a:rect l="l" t="t" r="r" b="b"/>
            <a:pathLst>
              <a:path w="3240006" h="2796091" extrusionOk="0">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78" name="Google Shape;778;p24"/>
          <p:cNvPicPr preferRelativeResize="0"/>
          <p:nvPr/>
        </p:nvPicPr>
        <p:blipFill rotWithShape="1">
          <a:blip r:embed="rId3">
            <a:alphaModFix/>
          </a:blip>
          <a:srcRect/>
          <a:stretch/>
        </p:blipFill>
        <p:spPr>
          <a:xfrm>
            <a:off x="576644" y="3488171"/>
            <a:ext cx="3582161" cy="34155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25"/>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9495D"/>
              </a:buClr>
              <a:buSzPts val="5400"/>
              <a:buNone/>
            </a:pPr>
            <a:r>
              <a:rPr lang="en-US"/>
              <a:t>Infographic Style</a:t>
            </a:r>
            <a:endParaRPr/>
          </a:p>
        </p:txBody>
      </p:sp>
      <p:grpSp>
        <p:nvGrpSpPr>
          <p:cNvPr id="784" name="Google Shape;784;p25"/>
          <p:cNvGrpSpPr/>
          <p:nvPr/>
        </p:nvGrpSpPr>
        <p:grpSpPr>
          <a:xfrm>
            <a:off x="6222101" y="1020738"/>
            <a:ext cx="2459568" cy="4118034"/>
            <a:chOff x="4240535" y="-395288"/>
            <a:chExt cx="4165278" cy="6973889"/>
          </a:xfrm>
        </p:grpSpPr>
        <p:grpSp>
          <p:nvGrpSpPr>
            <p:cNvPr id="785" name="Google Shape;785;p25"/>
            <p:cNvGrpSpPr/>
            <p:nvPr/>
          </p:nvGrpSpPr>
          <p:grpSpPr>
            <a:xfrm>
              <a:off x="5026025" y="-395288"/>
              <a:ext cx="3379788" cy="6973889"/>
              <a:chOff x="5026025" y="-395288"/>
              <a:chExt cx="3379788" cy="6973889"/>
            </a:xfrm>
          </p:grpSpPr>
          <p:sp>
            <p:nvSpPr>
              <p:cNvPr id="786" name="Google Shape;786;p25"/>
              <p:cNvSpPr/>
              <p:nvPr/>
            </p:nvSpPr>
            <p:spPr>
              <a:xfrm>
                <a:off x="5026025" y="1058863"/>
                <a:ext cx="3379788" cy="5519738"/>
              </a:xfrm>
              <a:custGeom>
                <a:avLst/>
                <a:gdLst/>
                <a:ahLst/>
                <a:cxnLst/>
                <a:rect l="l" t="t" r="r" b="b"/>
                <a:pathLst>
                  <a:path w="2129" h="3477" extrusionOk="0">
                    <a:moveTo>
                      <a:pt x="1264" y="3444"/>
                    </a:moveTo>
                    <a:lnTo>
                      <a:pt x="1316" y="3448"/>
                    </a:lnTo>
                    <a:lnTo>
                      <a:pt x="1316" y="3477"/>
                    </a:lnTo>
                    <a:lnTo>
                      <a:pt x="1267" y="3473"/>
                    </a:lnTo>
                    <a:lnTo>
                      <a:pt x="1264" y="3444"/>
                    </a:lnTo>
                    <a:close/>
                    <a:moveTo>
                      <a:pt x="1207" y="3364"/>
                    </a:moveTo>
                    <a:lnTo>
                      <a:pt x="1207" y="3393"/>
                    </a:lnTo>
                    <a:lnTo>
                      <a:pt x="1180" y="3393"/>
                    </a:lnTo>
                    <a:lnTo>
                      <a:pt x="1180" y="3377"/>
                    </a:lnTo>
                    <a:lnTo>
                      <a:pt x="1185" y="3373"/>
                    </a:lnTo>
                    <a:lnTo>
                      <a:pt x="1189" y="3371"/>
                    </a:lnTo>
                    <a:lnTo>
                      <a:pt x="1193" y="3369"/>
                    </a:lnTo>
                    <a:lnTo>
                      <a:pt x="1196" y="3368"/>
                    </a:lnTo>
                    <a:lnTo>
                      <a:pt x="1202" y="3366"/>
                    </a:lnTo>
                    <a:lnTo>
                      <a:pt x="1207" y="3364"/>
                    </a:lnTo>
                    <a:close/>
                    <a:moveTo>
                      <a:pt x="1460" y="2944"/>
                    </a:moveTo>
                    <a:lnTo>
                      <a:pt x="1493" y="2944"/>
                    </a:lnTo>
                    <a:lnTo>
                      <a:pt x="1496" y="2949"/>
                    </a:lnTo>
                    <a:lnTo>
                      <a:pt x="1500" y="2951"/>
                    </a:lnTo>
                    <a:lnTo>
                      <a:pt x="1504" y="2953"/>
                    </a:lnTo>
                    <a:lnTo>
                      <a:pt x="1507" y="2955"/>
                    </a:lnTo>
                    <a:lnTo>
                      <a:pt x="1511" y="2958"/>
                    </a:lnTo>
                    <a:lnTo>
                      <a:pt x="1513" y="2962"/>
                    </a:lnTo>
                    <a:lnTo>
                      <a:pt x="1516" y="2968"/>
                    </a:lnTo>
                    <a:lnTo>
                      <a:pt x="1520" y="2968"/>
                    </a:lnTo>
                    <a:lnTo>
                      <a:pt x="1520" y="2980"/>
                    </a:lnTo>
                    <a:lnTo>
                      <a:pt x="1513" y="2982"/>
                    </a:lnTo>
                    <a:lnTo>
                      <a:pt x="1507" y="2984"/>
                    </a:lnTo>
                    <a:lnTo>
                      <a:pt x="1504" y="2986"/>
                    </a:lnTo>
                    <a:lnTo>
                      <a:pt x="1502" y="2989"/>
                    </a:lnTo>
                    <a:lnTo>
                      <a:pt x="1500" y="2997"/>
                    </a:lnTo>
                    <a:lnTo>
                      <a:pt x="1500" y="3004"/>
                    </a:lnTo>
                    <a:lnTo>
                      <a:pt x="1460" y="3008"/>
                    </a:lnTo>
                    <a:lnTo>
                      <a:pt x="1451" y="2998"/>
                    </a:lnTo>
                    <a:lnTo>
                      <a:pt x="1440" y="2991"/>
                    </a:lnTo>
                    <a:lnTo>
                      <a:pt x="1431" y="2984"/>
                    </a:lnTo>
                    <a:lnTo>
                      <a:pt x="1424" y="2973"/>
                    </a:lnTo>
                    <a:lnTo>
                      <a:pt x="1420" y="2973"/>
                    </a:lnTo>
                    <a:lnTo>
                      <a:pt x="1420" y="2960"/>
                    </a:lnTo>
                    <a:lnTo>
                      <a:pt x="1442" y="2955"/>
                    </a:lnTo>
                    <a:lnTo>
                      <a:pt x="1460" y="2948"/>
                    </a:lnTo>
                    <a:lnTo>
                      <a:pt x="1460" y="2944"/>
                    </a:lnTo>
                    <a:close/>
                    <a:moveTo>
                      <a:pt x="1889" y="2718"/>
                    </a:moveTo>
                    <a:lnTo>
                      <a:pt x="1885" y="2718"/>
                    </a:lnTo>
                    <a:lnTo>
                      <a:pt x="1882" y="2718"/>
                    </a:lnTo>
                    <a:lnTo>
                      <a:pt x="1876" y="2720"/>
                    </a:lnTo>
                    <a:lnTo>
                      <a:pt x="1876" y="2728"/>
                    </a:lnTo>
                    <a:lnTo>
                      <a:pt x="1904" y="2728"/>
                    </a:lnTo>
                    <a:lnTo>
                      <a:pt x="1904" y="2720"/>
                    </a:lnTo>
                    <a:lnTo>
                      <a:pt x="1898" y="2720"/>
                    </a:lnTo>
                    <a:lnTo>
                      <a:pt x="1893" y="2718"/>
                    </a:lnTo>
                    <a:lnTo>
                      <a:pt x="1891" y="2718"/>
                    </a:lnTo>
                    <a:lnTo>
                      <a:pt x="1889" y="2718"/>
                    </a:lnTo>
                    <a:close/>
                    <a:moveTo>
                      <a:pt x="680" y="2624"/>
                    </a:moveTo>
                    <a:lnTo>
                      <a:pt x="682" y="2626"/>
                    </a:lnTo>
                    <a:lnTo>
                      <a:pt x="682" y="2626"/>
                    </a:lnTo>
                    <a:lnTo>
                      <a:pt x="682" y="2628"/>
                    </a:lnTo>
                    <a:lnTo>
                      <a:pt x="684" y="2628"/>
                    </a:lnTo>
                    <a:lnTo>
                      <a:pt x="685" y="2628"/>
                    </a:lnTo>
                    <a:lnTo>
                      <a:pt x="687" y="2628"/>
                    </a:lnTo>
                    <a:lnTo>
                      <a:pt x="687" y="2626"/>
                    </a:lnTo>
                    <a:lnTo>
                      <a:pt x="685" y="2626"/>
                    </a:lnTo>
                    <a:lnTo>
                      <a:pt x="685" y="2626"/>
                    </a:lnTo>
                    <a:lnTo>
                      <a:pt x="685" y="2626"/>
                    </a:lnTo>
                    <a:lnTo>
                      <a:pt x="684" y="2626"/>
                    </a:lnTo>
                    <a:lnTo>
                      <a:pt x="680" y="2624"/>
                    </a:lnTo>
                    <a:close/>
                    <a:moveTo>
                      <a:pt x="1904" y="2613"/>
                    </a:moveTo>
                    <a:lnTo>
                      <a:pt x="1905" y="2617"/>
                    </a:lnTo>
                    <a:lnTo>
                      <a:pt x="1909" y="2620"/>
                    </a:lnTo>
                    <a:lnTo>
                      <a:pt x="1913" y="2624"/>
                    </a:lnTo>
                    <a:lnTo>
                      <a:pt x="1915" y="2620"/>
                    </a:lnTo>
                    <a:lnTo>
                      <a:pt x="1918" y="2618"/>
                    </a:lnTo>
                    <a:lnTo>
                      <a:pt x="1922" y="2617"/>
                    </a:lnTo>
                    <a:lnTo>
                      <a:pt x="1927" y="2617"/>
                    </a:lnTo>
                    <a:lnTo>
                      <a:pt x="1927" y="2613"/>
                    </a:lnTo>
                    <a:lnTo>
                      <a:pt x="1904" y="2613"/>
                    </a:lnTo>
                    <a:close/>
                    <a:moveTo>
                      <a:pt x="1124" y="2053"/>
                    </a:moveTo>
                    <a:lnTo>
                      <a:pt x="1127" y="2057"/>
                    </a:lnTo>
                    <a:lnTo>
                      <a:pt x="1131" y="2060"/>
                    </a:lnTo>
                    <a:lnTo>
                      <a:pt x="1135" y="2062"/>
                    </a:lnTo>
                    <a:lnTo>
                      <a:pt x="1138" y="2062"/>
                    </a:lnTo>
                    <a:lnTo>
                      <a:pt x="1144" y="2060"/>
                    </a:lnTo>
                    <a:lnTo>
                      <a:pt x="1147" y="2057"/>
                    </a:lnTo>
                    <a:lnTo>
                      <a:pt x="1124" y="2053"/>
                    </a:lnTo>
                    <a:close/>
                    <a:moveTo>
                      <a:pt x="1107" y="2031"/>
                    </a:moveTo>
                    <a:lnTo>
                      <a:pt x="1111" y="2037"/>
                    </a:lnTo>
                    <a:lnTo>
                      <a:pt x="1115" y="2038"/>
                    </a:lnTo>
                    <a:lnTo>
                      <a:pt x="1115" y="2040"/>
                    </a:lnTo>
                    <a:lnTo>
                      <a:pt x="1116" y="2040"/>
                    </a:lnTo>
                    <a:lnTo>
                      <a:pt x="1116" y="2040"/>
                    </a:lnTo>
                    <a:lnTo>
                      <a:pt x="1116" y="2038"/>
                    </a:lnTo>
                    <a:lnTo>
                      <a:pt x="1115" y="2037"/>
                    </a:lnTo>
                    <a:lnTo>
                      <a:pt x="1113" y="2035"/>
                    </a:lnTo>
                    <a:lnTo>
                      <a:pt x="1109" y="2033"/>
                    </a:lnTo>
                    <a:lnTo>
                      <a:pt x="1107" y="2031"/>
                    </a:lnTo>
                    <a:close/>
                    <a:moveTo>
                      <a:pt x="1624" y="1911"/>
                    </a:moveTo>
                    <a:lnTo>
                      <a:pt x="1627" y="1917"/>
                    </a:lnTo>
                    <a:lnTo>
                      <a:pt x="1629" y="1918"/>
                    </a:lnTo>
                    <a:lnTo>
                      <a:pt x="1633" y="1920"/>
                    </a:lnTo>
                    <a:lnTo>
                      <a:pt x="1636" y="1924"/>
                    </a:lnTo>
                    <a:lnTo>
                      <a:pt x="1638" y="1922"/>
                    </a:lnTo>
                    <a:lnTo>
                      <a:pt x="1642" y="1920"/>
                    </a:lnTo>
                    <a:lnTo>
                      <a:pt x="1644" y="1917"/>
                    </a:lnTo>
                    <a:lnTo>
                      <a:pt x="1644" y="1917"/>
                    </a:lnTo>
                    <a:lnTo>
                      <a:pt x="1660" y="1917"/>
                    </a:lnTo>
                    <a:lnTo>
                      <a:pt x="1660" y="1911"/>
                    </a:lnTo>
                    <a:lnTo>
                      <a:pt x="1624" y="1911"/>
                    </a:lnTo>
                    <a:close/>
                    <a:moveTo>
                      <a:pt x="1664" y="1908"/>
                    </a:moveTo>
                    <a:lnTo>
                      <a:pt x="1664" y="1911"/>
                    </a:lnTo>
                    <a:lnTo>
                      <a:pt x="1687" y="1911"/>
                    </a:lnTo>
                    <a:lnTo>
                      <a:pt x="1687" y="1908"/>
                    </a:lnTo>
                    <a:lnTo>
                      <a:pt x="1664" y="1908"/>
                    </a:lnTo>
                    <a:close/>
                    <a:moveTo>
                      <a:pt x="793" y="1657"/>
                    </a:moveTo>
                    <a:lnTo>
                      <a:pt x="807" y="1657"/>
                    </a:lnTo>
                    <a:lnTo>
                      <a:pt x="809" y="1658"/>
                    </a:lnTo>
                    <a:lnTo>
                      <a:pt x="811" y="1658"/>
                    </a:lnTo>
                    <a:lnTo>
                      <a:pt x="811" y="1658"/>
                    </a:lnTo>
                    <a:lnTo>
                      <a:pt x="811" y="1658"/>
                    </a:lnTo>
                    <a:lnTo>
                      <a:pt x="813" y="1658"/>
                    </a:lnTo>
                    <a:lnTo>
                      <a:pt x="816" y="1660"/>
                    </a:lnTo>
                    <a:lnTo>
                      <a:pt x="816" y="1677"/>
                    </a:lnTo>
                    <a:lnTo>
                      <a:pt x="820" y="1688"/>
                    </a:lnTo>
                    <a:lnTo>
                      <a:pt x="822" y="1698"/>
                    </a:lnTo>
                    <a:lnTo>
                      <a:pt x="824" y="1713"/>
                    </a:lnTo>
                    <a:lnTo>
                      <a:pt x="820" y="1717"/>
                    </a:lnTo>
                    <a:lnTo>
                      <a:pt x="816" y="1718"/>
                    </a:lnTo>
                    <a:lnTo>
                      <a:pt x="815" y="1722"/>
                    </a:lnTo>
                    <a:lnTo>
                      <a:pt x="815" y="1724"/>
                    </a:lnTo>
                    <a:lnTo>
                      <a:pt x="815" y="1726"/>
                    </a:lnTo>
                    <a:lnTo>
                      <a:pt x="815" y="1729"/>
                    </a:lnTo>
                    <a:lnTo>
                      <a:pt x="815" y="1733"/>
                    </a:lnTo>
                    <a:lnTo>
                      <a:pt x="815" y="1737"/>
                    </a:lnTo>
                    <a:lnTo>
                      <a:pt x="813" y="1740"/>
                    </a:lnTo>
                    <a:lnTo>
                      <a:pt x="807" y="1740"/>
                    </a:lnTo>
                    <a:lnTo>
                      <a:pt x="784" y="1768"/>
                    </a:lnTo>
                    <a:lnTo>
                      <a:pt x="776" y="1768"/>
                    </a:lnTo>
                    <a:lnTo>
                      <a:pt x="760" y="1788"/>
                    </a:lnTo>
                    <a:lnTo>
                      <a:pt x="740" y="1788"/>
                    </a:lnTo>
                    <a:lnTo>
                      <a:pt x="740" y="1784"/>
                    </a:lnTo>
                    <a:lnTo>
                      <a:pt x="727" y="1784"/>
                    </a:lnTo>
                    <a:lnTo>
                      <a:pt x="727" y="1780"/>
                    </a:lnTo>
                    <a:lnTo>
                      <a:pt x="724" y="1780"/>
                    </a:lnTo>
                    <a:lnTo>
                      <a:pt x="724" y="1764"/>
                    </a:lnTo>
                    <a:lnTo>
                      <a:pt x="727" y="1764"/>
                    </a:lnTo>
                    <a:lnTo>
                      <a:pt x="727" y="1737"/>
                    </a:lnTo>
                    <a:lnTo>
                      <a:pt x="756" y="1717"/>
                    </a:lnTo>
                    <a:lnTo>
                      <a:pt x="756" y="1708"/>
                    </a:lnTo>
                    <a:lnTo>
                      <a:pt x="764" y="1704"/>
                    </a:lnTo>
                    <a:lnTo>
                      <a:pt x="764" y="1697"/>
                    </a:lnTo>
                    <a:lnTo>
                      <a:pt x="767" y="1697"/>
                    </a:lnTo>
                    <a:lnTo>
                      <a:pt x="767" y="1688"/>
                    </a:lnTo>
                    <a:lnTo>
                      <a:pt x="793" y="1657"/>
                    </a:lnTo>
                    <a:close/>
                    <a:moveTo>
                      <a:pt x="533" y="1604"/>
                    </a:moveTo>
                    <a:lnTo>
                      <a:pt x="533" y="1624"/>
                    </a:lnTo>
                    <a:lnTo>
                      <a:pt x="538" y="1635"/>
                    </a:lnTo>
                    <a:lnTo>
                      <a:pt x="540" y="1646"/>
                    </a:lnTo>
                    <a:lnTo>
                      <a:pt x="538" y="1660"/>
                    </a:lnTo>
                    <a:lnTo>
                      <a:pt x="536" y="1671"/>
                    </a:lnTo>
                    <a:lnTo>
                      <a:pt x="556" y="1671"/>
                    </a:lnTo>
                    <a:lnTo>
                      <a:pt x="555" y="1669"/>
                    </a:lnTo>
                    <a:lnTo>
                      <a:pt x="553" y="1666"/>
                    </a:lnTo>
                    <a:lnTo>
                      <a:pt x="551" y="1662"/>
                    </a:lnTo>
                    <a:lnTo>
                      <a:pt x="551" y="1657"/>
                    </a:lnTo>
                    <a:lnTo>
                      <a:pt x="553" y="1653"/>
                    </a:lnTo>
                    <a:lnTo>
                      <a:pt x="560" y="1648"/>
                    </a:lnTo>
                    <a:lnTo>
                      <a:pt x="562" y="1637"/>
                    </a:lnTo>
                    <a:lnTo>
                      <a:pt x="558" y="1626"/>
                    </a:lnTo>
                    <a:lnTo>
                      <a:pt x="556" y="1617"/>
                    </a:lnTo>
                    <a:lnTo>
                      <a:pt x="533" y="1604"/>
                    </a:lnTo>
                    <a:close/>
                    <a:moveTo>
                      <a:pt x="1080" y="1453"/>
                    </a:moveTo>
                    <a:lnTo>
                      <a:pt x="1080" y="1457"/>
                    </a:lnTo>
                    <a:lnTo>
                      <a:pt x="1067" y="1457"/>
                    </a:lnTo>
                    <a:lnTo>
                      <a:pt x="1067" y="1460"/>
                    </a:lnTo>
                    <a:lnTo>
                      <a:pt x="1064" y="1460"/>
                    </a:lnTo>
                    <a:lnTo>
                      <a:pt x="1065" y="1462"/>
                    </a:lnTo>
                    <a:lnTo>
                      <a:pt x="1065" y="1462"/>
                    </a:lnTo>
                    <a:lnTo>
                      <a:pt x="1067" y="1462"/>
                    </a:lnTo>
                    <a:lnTo>
                      <a:pt x="1067" y="1462"/>
                    </a:lnTo>
                    <a:lnTo>
                      <a:pt x="1069" y="1464"/>
                    </a:lnTo>
                    <a:lnTo>
                      <a:pt x="1073" y="1464"/>
                    </a:lnTo>
                    <a:lnTo>
                      <a:pt x="1073" y="1468"/>
                    </a:lnTo>
                    <a:lnTo>
                      <a:pt x="1084" y="1464"/>
                    </a:lnTo>
                    <a:lnTo>
                      <a:pt x="1084" y="1453"/>
                    </a:lnTo>
                    <a:lnTo>
                      <a:pt x="1080" y="1453"/>
                    </a:lnTo>
                    <a:close/>
                    <a:moveTo>
                      <a:pt x="664" y="1453"/>
                    </a:moveTo>
                    <a:lnTo>
                      <a:pt x="667" y="1468"/>
                    </a:lnTo>
                    <a:lnTo>
                      <a:pt x="673" y="1468"/>
                    </a:lnTo>
                    <a:lnTo>
                      <a:pt x="671" y="1462"/>
                    </a:lnTo>
                    <a:lnTo>
                      <a:pt x="669" y="1458"/>
                    </a:lnTo>
                    <a:lnTo>
                      <a:pt x="667" y="1455"/>
                    </a:lnTo>
                    <a:lnTo>
                      <a:pt x="664" y="1453"/>
                    </a:lnTo>
                    <a:close/>
                    <a:moveTo>
                      <a:pt x="356" y="1344"/>
                    </a:moveTo>
                    <a:lnTo>
                      <a:pt x="367" y="1344"/>
                    </a:lnTo>
                    <a:lnTo>
                      <a:pt x="382" y="1348"/>
                    </a:lnTo>
                    <a:lnTo>
                      <a:pt x="398" y="1353"/>
                    </a:lnTo>
                    <a:lnTo>
                      <a:pt x="407" y="1357"/>
                    </a:lnTo>
                    <a:lnTo>
                      <a:pt x="407" y="1360"/>
                    </a:lnTo>
                    <a:lnTo>
                      <a:pt x="418" y="1360"/>
                    </a:lnTo>
                    <a:lnTo>
                      <a:pt x="429" y="1355"/>
                    </a:lnTo>
                    <a:lnTo>
                      <a:pt x="440" y="1353"/>
                    </a:lnTo>
                    <a:lnTo>
                      <a:pt x="447" y="1362"/>
                    </a:lnTo>
                    <a:lnTo>
                      <a:pt x="453" y="1369"/>
                    </a:lnTo>
                    <a:lnTo>
                      <a:pt x="456" y="1377"/>
                    </a:lnTo>
                    <a:lnTo>
                      <a:pt x="458" y="1388"/>
                    </a:lnTo>
                    <a:lnTo>
                      <a:pt x="460" y="1404"/>
                    </a:lnTo>
                    <a:lnTo>
                      <a:pt x="456" y="1404"/>
                    </a:lnTo>
                    <a:lnTo>
                      <a:pt x="456" y="1417"/>
                    </a:lnTo>
                    <a:lnTo>
                      <a:pt x="467" y="1417"/>
                    </a:lnTo>
                    <a:lnTo>
                      <a:pt x="471" y="1431"/>
                    </a:lnTo>
                    <a:lnTo>
                      <a:pt x="473" y="1448"/>
                    </a:lnTo>
                    <a:lnTo>
                      <a:pt x="496" y="1464"/>
                    </a:lnTo>
                    <a:lnTo>
                      <a:pt x="496" y="1471"/>
                    </a:lnTo>
                    <a:lnTo>
                      <a:pt x="500" y="1471"/>
                    </a:lnTo>
                    <a:lnTo>
                      <a:pt x="502" y="1475"/>
                    </a:lnTo>
                    <a:lnTo>
                      <a:pt x="504" y="1478"/>
                    </a:lnTo>
                    <a:lnTo>
                      <a:pt x="505" y="1480"/>
                    </a:lnTo>
                    <a:lnTo>
                      <a:pt x="507" y="1484"/>
                    </a:lnTo>
                    <a:lnTo>
                      <a:pt x="507" y="1508"/>
                    </a:lnTo>
                    <a:lnTo>
                      <a:pt x="516" y="1511"/>
                    </a:lnTo>
                    <a:lnTo>
                      <a:pt x="522" y="1515"/>
                    </a:lnTo>
                    <a:lnTo>
                      <a:pt x="527" y="1520"/>
                    </a:lnTo>
                    <a:lnTo>
                      <a:pt x="531" y="1528"/>
                    </a:lnTo>
                    <a:lnTo>
                      <a:pt x="533" y="1537"/>
                    </a:lnTo>
                    <a:lnTo>
                      <a:pt x="500" y="1551"/>
                    </a:lnTo>
                    <a:lnTo>
                      <a:pt x="496" y="1560"/>
                    </a:lnTo>
                    <a:lnTo>
                      <a:pt x="493" y="1560"/>
                    </a:lnTo>
                    <a:lnTo>
                      <a:pt x="493" y="1568"/>
                    </a:lnTo>
                    <a:lnTo>
                      <a:pt x="487" y="1568"/>
                    </a:lnTo>
                    <a:lnTo>
                      <a:pt x="487" y="1577"/>
                    </a:lnTo>
                    <a:lnTo>
                      <a:pt x="493" y="1577"/>
                    </a:lnTo>
                    <a:lnTo>
                      <a:pt x="502" y="1566"/>
                    </a:lnTo>
                    <a:lnTo>
                      <a:pt x="518" y="1560"/>
                    </a:lnTo>
                    <a:lnTo>
                      <a:pt x="536" y="1557"/>
                    </a:lnTo>
                    <a:lnTo>
                      <a:pt x="556" y="1557"/>
                    </a:lnTo>
                    <a:lnTo>
                      <a:pt x="565" y="1578"/>
                    </a:lnTo>
                    <a:lnTo>
                      <a:pt x="575" y="1602"/>
                    </a:lnTo>
                    <a:lnTo>
                      <a:pt x="582" y="1628"/>
                    </a:lnTo>
                    <a:lnTo>
                      <a:pt x="582" y="1653"/>
                    </a:lnTo>
                    <a:lnTo>
                      <a:pt x="576" y="1680"/>
                    </a:lnTo>
                    <a:lnTo>
                      <a:pt x="564" y="1684"/>
                    </a:lnTo>
                    <a:lnTo>
                      <a:pt x="564" y="1704"/>
                    </a:lnTo>
                    <a:lnTo>
                      <a:pt x="540" y="1724"/>
                    </a:lnTo>
                    <a:lnTo>
                      <a:pt x="524" y="1724"/>
                    </a:lnTo>
                    <a:lnTo>
                      <a:pt x="524" y="1720"/>
                    </a:lnTo>
                    <a:lnTo>
                      <a:pt x="522" y="1720"/>
                    </a:lnTo>
                    <a:lnTo>
                      <a:pt x="520" y="1720"/>
                    </a:lnTo>
                    <a:lnTo>
                      <a:pt x="516" y="1722"/>
                    </a:lnTo>
                    <a:lnTo>
                      <a:pt x="513" y="1724"/>
                    </a:lnTo>
                    <a:lnTo>
                      <a:pt x="509" y="1724"/>
                    </a:lnTo>
                    <a:lnTo>
                      <a:pt x="505" y="1724"/>
                    </a:lnTo>
                    <a:lnTo>
                      <a:pt x="502" y="1724"/>
                    </a:lnTo>
                    <a:lnTo>
                      <a:pt x="500" y="1722"/>
                    </a:lnTo>
                    <a:lnTo>
                      <a:pt x="500" y="1720"/>
                    </a:lnTo>
                    <a:lnTo>
                      <a:pt x="496" y="1720"/>
                    </a:lnTo>
                    <a:lnTo>
                      <a:pt x="496" y="1728"/>
                    </a:lnTo>
                    <a:lnTo>
                      <a:pt x="489" y="1740"/>
                    </a:lnTo>
                    <a:lnTo>
                      <a:pt x="487" y="1753"/>
                    </a:lnTo>
                    <a:lnTo>
                      <a:pt x="485" y="1768"/>
                    </a:lnTo>
                    <a:lnTo>
                      <a:pt x="480" y="1780"/>
                    </a:lnTo>
                    <a:lnTo>
                      <a:pt x="467" y="1793"/>
                    </a:lnTo>
                    <a:lnTo>
                      <a:pt x="467" y="1797"/>
                    </a:lnTo>
                    <a:lnTo>
                      <a:pt x="440" y="1800"/>
                    </a:lnTo>
                    <a:lnTo>
                      <a:pt x="440" y="1788"/>
                    </a:lnTo>
                    <a:lnTo>
                      <a:pt x="436" y="1788"/>
                    </a:lnTo>
                    <a:lnTo>
                      <a:pt x="424" y="1780"/>
                    </a:lnTo>
                    <a:lnTo>
                      <a:pt x="409" y="1775"/>
                    </a:lnTo>
                    <a:lnTo>
                      <a:pt x="393" y="1773"/>
                    </a:lnTo>
                    <a:lnTo>
                      <a:pt x="389" y="1778"/>
                    </a:lnTo>
                    <a:lnTo>
                      <a:pt x="387" y="1784"/>
                    </a:lnTo>
                    <a:lnTo>
                      <a:pt x="382" y="1788"/>
                    </a:lnTo>
                    <a:lnTo>
                      <a:pt x="376" y="1791"/>
                    </a:lnTo>
                    <a:lnTo>
                      <a:pt x="367" y="1793"/>
                    </a:lnTo>
                    <a:lnTo>
                      <a:pt x="367" y="1788"/>
                    </a:lnTo>
                    <a:lnTo>
                      <a:pt x="320" y="1797"/>
                    </a:lnTo>
                    <a:lnTo>
                      <a:pt x="324" y="1748"/>
                    </a:lnTo>
                    <a:lnTo>
                      <a:pt x="316" y="1744"/>
                    </a:lnTo>
                    <a:lnTo>
                      <a:pt x="316" y="1740"/>
                    </a:lnTo>
                    <a:lnTo>
                      <a:pt x="313" y="1742"/>
                    </a:lnTo>
                    <a:lnTo>
                      <a:pt x="309" y="1744"/>
                    </a:lnTo>
                    <a:lnTo>
                      <a:pt x="305" y="1744"/>
                    </a:lnTo>
                    <a:lnTo>
                      <a:pt x="300" y="1746"/>
                    </a:lnTo>
                    <a:lnTo>
                      <a:pt x="296" y="1744"/>
                    </a:lnTo>
                    <a:lnTo>
                      <a:pt x="296" y="1740"/>
                    </a:lnTo>
                    <a:lnTo>
                      <a:pt x="293" y="1740"/>
                    </a:lnTo>
                    <a:lnTo>
                      <a:pt x="287" y="1720"/>
                    </a:lnTo>
                    <a:lnTo>
                      <a:pt x="284" y="1720"/>
                    </a:lnTo>
                    <a:lnTo>
                      <a:pt x="284" y="1713"/>
                    </a:lnTo>
                    <a:lnTo>
                      <a:pt x="280" y="1713"/>
                    </a:lnTo>
                    <a:lnTo>
                      <a:pt x="280" y="1700"/>
                    </a:lnTo>
                    <a:lnTo>
                      <a:pt x="276" y="1700"/>
                    </a:lnTo>
                    <a:lnTo>
                      <a:pt x="276" y="1691"/>
                    </a:lnTo>
                    <a:lnTo>
                      <a:pt x="273" y="1691"/>
                    </a:lnTo>
                    <a:lnTo>
                      <a:pt x="267" y="1682"/>
                    </a:lnTo>
                    <a:lnTo>
                      <a:pt x="260" y="1673"/>
                    </a:lnTo>
                    <a:lnTo>
                      <a:pt x="253" y="1668"/>
                    </a:lnTo>
                    <a:lnTo>
                      <a:pt x="240" y="1664"/>
                    </a:lnTo>
                    <a:lnTo>
                      <a:pt x="236" y="1669"/>
                    </a:lnTo>
                    <a:lnTo>
                      <a:pt x="235" y="1673"/>
                    </a:lnTo>
                    <a:lnTo>
                      <a:pt x="233" y="1677"/>
                    </a:lnTo>
                    <a:lnTo>
                      <a:pt x="229" y="1682"/>
                    </a:lnTo>
                    <a:lnTo>
                      <a:pt x="227" y="1688"/>
                    </a:lnTo>
                    <a:lnTo>
                      <a:pt x="216" y="1688"/>
                    </a:lnTo>
                    <a:lnTo>
                      <a:pt x="216" y="1691"/>
                    </a:lnTo>
                    <a:lnTo>
                      <a:pt x="213" y="1691"/>
                    </a:lnTo>
                    <a:lnTo>
                      <a:pt x="213" y="1704"/>
                    </a:lnTo>
                    <a:lnTo>
                      <a:pt x="218" y="1711"/>
                    </a:lnTo>
                    <a:lnTo>
                      <a:pt x="220" y="1722"/>
                    </a:lnTo>
                    <a:lnTo>
                      <a:pt x="220" y="1737"/>
                    </a:lnTo>
                    <a:lnTo>
                      <a:pt x="204" y="1737"/>
                    </a:lnTo>
                    <a:lnTo>
                      <a:pt x="202" y="1740"/>
                    </a:lnTo>
                    <a:lnTo>
                      <a:pt x="200" y="1746"/>
                    </a:lnTo>
                    <a:lnTo>
                      <a:pt x="198" y="1749"/>
                    </a:lnTo>
                    <a:lnTo>
                      <a:pt x="196" y="1757"/>
                    </a:lnTo>
                    <a:lnTo>
                      <a:pt x="195" y="1757"/>
                    </a:lnTo>
                    <a:lnTo>
                      <a:pt x="193" y="1758"/>
                    </a:lnTo>
                    <a:lnTo>
                      <a:pt x="191" y="1762"/>
                    </a:lnTo>
                    <a:lnTo>
                      <a:pt x="189" y="1764"/>
                    </a:lnTo>
                    <a:lnTo>
                      <a:pt x="187" y="1764"/>
                    </a:lnTo>
                    <a:lnTo>
                      <a:pt x="187" y="1766"/>
                    </a:lnTo>
                    <a:lnTo>
                      <a:pt x="185" y="1768"/>
                    </a:lnTo>
                    <a:lnTo>
                      <a:pt x="184" y="1769"/>
                    </a:lnTo>
                    <a:lnTo>
                      <a:pt x="182" y="1769"/>
                    </a:lnTo>
                    <a:lnTo>
                      <a:pt x="180" y="1773"/>
                    </a:lnTo>
                    <a:lnTo>
                      <a:pt x="173" y="1771"/>
                    </a:lnTo>
                    <a:lnTo>
                      <a:pt x="169" y="1771"/>
                    </a:lnTo>
                    <a:lnTo>
                      <a:pt x="165" y="1769"/>
                    </a:lnTo>
                    <a:lnTo>
                      <a:pt x="164" y="1769"/>
                    </a:lnTo>
                    <a:lnTo>
                      <a:pt x="160" y="1766"/>
                    </a:lnTo>
                    <a:lnTo>
                      <a:pt x="156" y="1764"/>
                    </a:lnTo>
                    <a:lnTo>
                      <a:pt x="156" y="1760"/>
                    </a:lnTo>
                    <a:lnTo>
                      <a:pt x="147" y="1762"/>
                    </a:lnTo>
                    <a:lnTo>
                      <a:pt x="135" y="1764"/>
                    </a:lnTo>
                    <a:lnTo>
                      <a:pt x="122" y="1764"/>
                    </a:lnTo>
                    <a:lnTo>
                      <a:pt x="113" y="1760"/>
                    </a:lnTo>
                    <a:lnTo>
                      <a:pt x="107" y="1748"/>
                    </a:lnTo>
                    <a:lnTo>
                      <a:pt x="104" y="1748"/>
                    </a:lnTo>
                    <a:lnTo>
                      <a:pt x="96" y="1737"/>
                    </a:lnTo>
                    <a:lnTo>
                      <a:pt x="85" y="1740"/>
                    </a:lnTo>
                    <a:lnTo>
                      <a:pt x="76" y="1740"/>
                    </a:lnTo>
                    <a:lnTo>
                      <a:pt x="69" y="1738"/>
                    </a:lnTo>
                    <a:lnTo>
                      <a:pt x="64" y="1728"/>
                    </a:lnTo>
                    <a:lnTo>
                      <a:pt x="60" y="1728"/>
                    </a:lnTo>
                    <a:lnTo>
                      <a:pt x="60" y="1708"/>
                    </a:lnTo>
                    <a:lnTo>
                      <a:pt x="47" y="1708"/>
                    </a:lnTo>
                    <a:lnTo>
                      <a:pt x="47" y="1704"/>
                    </a:lnTo>
                    <a:lnTo>
                      <a:pt x="16" y="1668"/>
                    </a:lnTo>
                    <a:lnTo>
                      <a:pt x="4" y="1660"/>
                    </a:lnTo>
                    <a:lnTo>
                      <a:pt x="0" y="1637"/>
                    </a:lnTo>
                    <a:lnTo>
                      <a:pt x="20" y="1624"/>
                    </a:lnTo>
                    <a:lnTo>
                      <a:pt x="20" y="1617"/>
                    </a:lnTo>
                    <a:lnTo>
                      <a:pt x="24" y="1617"/>
                    </a:lnTo>
                    <a:lnTo>
                      <a:pt x="27" y="1608"/>
                    </a:lnTo>
                    <a:lnTo>
                      <a:pt x="53" y="1608"/>
                    </a:lnTo>
                    <a:lnTo>
                      <a:pt x="53" y="1611"/>
                    </a:lnTo>
                    <a:lnTo>
                      <a:pt x="64" y="1611"/>
                    </a:lnTo>
                    <a:lnTo>
                      <a:pt x="67" y="1608"/>
                    </a:lnTo>
                    <a:lnTo>
                      <a:pt x="71" y="1604"/>
                    </a:lnTo>
                    <a:lnTo>
                      <a:pt x="75" y="1602"/>
                    </a:lnTo>
                    <a:lnTo>
                      <a:pt x="78" y="1598"/>
                    </a:lnTo>
                    <a:lnTo>
                      <a:pt x="82" y="1595"/>
                    </a:lnTo>
                    <a:lnTo>
                      <a:pt x="84" y="1588"/>
                    </a:lnTo>
                    <a:lnTo>
                      <a:pt x="87" y="1588"/>
                    </a:lnTo>
                    <a:lnTo>
                      <a:pt x="87" y="1584"/>
                    </a:lnTo>
                    <a:lnTo>
                      <a:pt x="76" y="1582"/>
                    </a:lnTo>
                    <a:lnTo>
                      <a:pt x="67" y="1580"/>
                    </a:lnTo>
                    <a:lnTo>
                      <a:pt x="60" y="1573"/>
                    </a:lnTo>
                    <a:lnTo>
                      <a:pt x="56" y="1564"/>
                    </a:lnTo>
                    <a:lnTo>
                      <a:pt x="53" y="1564"/>
                    </a:lnTo>
                    <a:lnTo>
                      <a:pt x="53" y="1548"/>
                    </a:lnTo>
                    <a:lnTo>
                      <a:pt x="56" y="1546"/>
                    </a:lnTo>
                    <a:lnTo>
                      <a:pt x="60" y="1544"/>
                    </a:lnTo>
                    <a:lnTo>
                      <a:pt x="64" y="1540"/>
                    </a:lnTo>
                    <a:lnTo>
                      <a:pt x="69" y="1538"/>
                    </a:lnTo>
                    <a:lnTo>
                      <a:pt x="73" y="1537"/>
                    </a:lnTo>
                    <a:lnTo>
                      <a:pt x="80" y="1537"/>
                    </a:lnTo>
                    <a:lnTo>
                      <a:pt x="84" y="1544"/>
                    </a:lnTo>
                    <a:lnTo>
                      <a:pt x="98" y="1538"/>
                    </a:lnTo>
                    <a:lnTo>
                      <a:pt x="113" y="1533"/>
                    </a:lnTo>
                    <a:lnTo>
                      <a:pt x="127" y="1531"/>
                    </a:lnTo>
                    <a:lnTo>
                      <a:pt x="129" y="1517"/>
                    </a:lnTo>
                    <a:lnTo>
                      <a:pt x="133" y="1508"/>
                    </a:lnTo>
                    <a:lnTo>
                      <a:pt x="136" y="1500"/>
                    </a:lnTo>
                    <a:lnTo>
                      <a:pt x="144" y="1493"/>
                    </a:lnTo>
                    <a:lnTo>
                      <a:pt x="153" y="1488"/>
                    </a:lnTo>
                    <a:lnTo>
                      <a:pt x="149" y="1477"/>
                    </a:lnTo>
                    <a:lnTo>
                      <a:pt x="149" y="1469"/>
                    </a:lnTo>
                    <a:lnTo>
                      <a:pt x="155" y="1464"/>
                    </a:lnTo>
                    <a:lnTo>
                      <a:pt x="160" y="1457"/>
                    </a:lnTo>
                    <a:lnTo>
                      <a:pt x="156" y="1457"/>
                    </a:lnTo>
                    <a:lnTo>
                      <a:pt x="160" y="1440"/>
                    </a:lnTo>
                    <a:lnTo>
                      <a:pt x="164" y="1424"/>
                    </a:lnTo>
                    <a:lnTo>
                      <a:pt x="167" y="1424"/>
                    </a:lnTo>
                    <a:lnTo>
                      <a:pt x="167" y="1420"/>
                    </a:lnTo>
                    <a:lnTo>
                      <a:pt x="200" y="1420"/>
                    </a:lnTo>
                    <a:lnTo>
                      <a:pt x="211" y="1417"/>
                    </a:lnTo>
                    <a:lnTo>
                      <a:pt x="224" y="1417"/>
                    </a:lnTo>
                    <a:lnTo>
                      <a:pt x="236" y="1420"/>
                    </a:lnTo>
                    <a:lnTo>
                      <a:pt x="242" y="1404"/>
                    </a:lnTo>
                    <a:lnTo>
                      <a:pt x="247" y="1389"/>
                    </a:lnTo>
                    <a:lnTo>
                      <a:pt x="253" y="1373"/>
                    </a:lnTo>
                    <a:lnTo>
                      <a:pt x="304" y="1373"/>
                    </a:lnTo>
                    <a:lnTo>
                      <a:pt x="304" y="1368"/>
                    </a:lnTo>
                    <a:lnTo>
                      <a:pt x="327" y="1360"/>
                    </a:lnTo>
                    <a:lnTo>
                      <a:pt x="327" y="1357"/>
                    </a:lnTo>
                    <a:lnTo>
                      <a:pt x="336" y="1357"/>
                    </a:lnTo>
                    <a:lnTo>
                      <a:pt x="336" y="1353"/>
                    </a:lnTo>
                    <a:lnTo>
                      <a:pt x="344" y="1353"/>
                    </a:lnTo>
                    <a:lnTo>
                      <a:pt x="344" y="1348"/>
                    </a:lnTo>
                    <a:lnTo>
                      <a:pt x="356" y="1348"/>
                    </a:lnTo>
                    <a:lnTo>
                      <a:pt x="356" y="1344"/>
                    </a:lnTo>
                    <a:close/>
                    <a:moveTo>
                      <a:pt x="633" y="1168"/>
                    </a:moveTo>
                    <a:lnTo>
                      <a:pt x="653" y="1208"/>
                    </a:lnTo>
                    <a:lnTo>
                      <a:pt x="656" y="1248"/>
                    </a:lnTo>
                    <a:lnTo>
                      <a:pt x="660" y="1248"/>
                    </a:lnTo>
                    <a:lnTo>
                      <a:pt x="664" y="1277"/>
                    </a:lnTo>
                    <a:lnTo>
                      <a:pt x="645" y="1277"/>
                    </a:lnTo>
                    <a:lnTo>
                      <a:pt x="629" y="1278"/>
                    </a:lnTo>
                    <a:lnTo>
                      <a:pt x="613" y="1277"/>
                    </a:lnTo>
                    <a:lnTo>
                      <a:pt x="607" y="1264"/>
                    </a:lnTo>
                    <a:lnTo>
                      <a:pt x="600" y="1260"/>
                    </a:lnTo>
                    <a:lnTo>
                      <a:pt x="600" y="1248"/>
                    </a:lnTo>
                    <a:lnTo>
                      <a:pt x="596" y="1237"/>
                    </a:lnTo>
                    <a:lnTo>
                      <a:pt x="593" y="1222"/>
                    </a:lnTo>
                    <a:lnTo>
                      <a:pt x="591" y="1206"/>
                    </a:lnTo>
                    <a:lnTo>
                      <a:pt x="595" y="1191"/>
                    </a:lnTo>
                    <a:lnTo>
                      <a:pt x="600" y="1180"/>
                    </a:lnTo>
                    <a:lnTo>
                      <a:pt x="607" y="1173"/>
                    </a:lnTo>
                    <a:lnTo>
                      <a:pt x="618" y="1169"/>
                    </a:lnTo>
                    <a:lnTo>
                      <a:pt x="633" y="1168"/>
                    </a:lnTo>
                    <a:close/>
                    <a:moveTo>
                      <a:pt x="393" y="1148"/>
                    </a:moveTo>
                    <a:lnTo>
                      <a:pt x="387" y="1160"/>
                    </a:lnTo>
                    <a:lnTo>
                      <a:pt x="393" y="1160"/>
                    </a:lnTo>
                    <a:lnTo>
                      <a:pt x="393" y="1157"/>
                    </a:lnTo>
                    <a:lnTo>
                      <a:pt x="393" y="1155"/>
                    </a:lnTo>
                    <a:lnTo>
                      <a:pt x="395" y="1155"/>
                    </a:lnTo>
                    <a:lnTo>
                      <a:pt x="396" y="1155"/>
                    </a:lnTo>
                    <a:lnTo>
                      <a:pt x="396" y="1153"/>
                    </a:lnTo>
                    <a:lnTo>
                      <a:pt x="396" y="1151"/>
                    </a:lnTo>
                    <a:lnTo>
                      <a:pt x="396" y="1148"/>
                    </a:lnTo>
                    <a:lnTo>
                      <a:pt x="393" y="1148"/>
                    </a:lnTo>
                    <a:close/>
                    <a:moveTo>
                      <a:pt x="656" y="1100"/>
                    </a:moveTo>
                    <a:lnTo>
                      <a:pt x="656" y="1104"/>
                    </a:lnTo>
                    <a:lnTo>
                      <a:pt x="660" y="1104"/>
                    </a:lnTo>
                    <a:lnTo>
                      <a:pt x="660" y="1108"/>
                    </a:lnTo>
                    <a:lnTo>
                      <a:pt x="664" y="1108"/>
                    </a:lnTo>
                    <a:lnTo>
                      <a:pt x="664" y="1100"/>
                    </a:lnTo>
                    <a:lnTo>
                      <a:pt x="656" y="1100"/>
                    </a:lnTo>
                    <a:close/>
                    <a:moveTo>
                      <a:pt x="953" y="1044"/>
                    </a:moveTo>
                    <a:lnTo>
                      <a:pt x="964" y="1051"/>
                    </a:lnTo>
                    <a:lnTo>
                      <a:pt x="980" y="1055"/>
                    </a:lnTo>
                    <a:lnTo>
                      <a:pt x="996" y="1057"/>
                    </a:lnTo>
                    <a:lnTo>
                      <a:pt x="996" y="1051"/>
                    </a:lnTo>
                    <a:lnTo>
                      <a:pt x="984" y="1048"/>
                    </a:lnTo>
                    <a:lnTo>
                      <a:pt x="984" y="1044"/>
                    </a:lnTo>
                    <a:lnTo>
                      <a:pt x="953" y="1044"/>
                    </a:lnTo>
                    <a:close/>
                    <a:moveTo>
                      <a:pt x="613" y="1033"/>
                    </a:moveTo>
                    <a:lnTo>
                      <a:pt x="607" y="1044"/>
                    </a:lnTo>
                    <a:lnTo>
                      <a:pt x="613" y="1044"/>
                    </a:lnTo>
                    <a:lnTo>
                      <a:pt x="613" y="1037"/>
                    </a:lnTo>
                    <a:lnTo>
                      <a:pt x="616" y="1037"/>
                    </a:lnTo>
                    <a:lnTo>
                      <a:pt x="616" y="1033"/>
                    </a:lnTo>
                    <a:lnTo>
                      <a:pt x="613" y="1033"/>
                    </a:lnTo>
                    <a:close/>
                    <a:moveTo>
                      <a:pt x="533" y="1008"/>
                    </a:moveTo>
                    <a:lnTo>
                      <a:pt x="533" y="1033"/>
                    </a:lnTo>
                    <a:lnTo>
                      <a:pt x="524" y="1037"/>
                    </a:lnTo>
                    <a:lnTo>
                      <a:pt x="524" y="1044"/>
                    </a:lnTo>
                    <a:lnTo>
                      <a:pt x="516" y="1048"/>
                    </a:lnTo>
                    <a:lnTo>
                      <a:pt x="516" y="1057"/>
                    </a:lnTo>
                    <a:lnTo>
                      <a:pt x="513" y="1057"/>
                    </a:lnTo>
                    <a:lnTo>
                      <a:pt x="507" y="1077"/>
                    </a:lnTo>
                    <a:lnTo>
                      <a:pt x="504" y="1077"/>
                    </a:lnTo>
                    <a:lnTo>
                      <a:pt x="504" y="1084"/>
                    </a:lnTo>
                    <a:lnTo>
                      <a:pt x="500" y="1084"/>
                    </a:lnTo>
                    <a:lnTo>
                      <a:pt x="500" y="1093"/>
                    </a:lnTo>
                    <a:lnTo>
                      <a:pt x="496" y="1093"/>
                    </a:lnTo>
                    <a:lnTo>
                      <a:pt x="496" y="1100"/>
                    </a:lnTo>
                    <a:lnTo>
                      <a:pt x="493" y="1100"/>
                    </a:lnTo>
                    <a:lnTo>
                      <a:pt x="493" y="1108"/>
                    </a:lnTo>
                    <a:lnTo>
                      <a:pt x="485" y="1118"/>
                    </a:lnTo>
                    <a:lnTo>
                      <a:pt x="476" y="1128"/>
                    </a:lnTo>
                    <a:lnTo>
                      <a:pt x="467" y="1137"/>
                    </a:lnTo>
                    <a:lnTo>
                      <a:pt x="464" y="1144"/>
                    </a:lnTo>
                    <a:lnTo>
                      <a:pt x="453" y="1144"/>
                    </a:lnTo>
                    <a:lnTo>
                      <a:pt x="456" y="1162"/>
                    </a:lnTo>
                    <a:lnTo>
                      <a:pt x="458" y="1175"/>
                    </a:lnTo>
                    <a:lnTo>
                      <a:pt x="456" y="1191"/>
                    </a:lnTo>
                    <a:lnTo>
                      <a:pt x="453" y="1195"/>
                    </a:lnTo>
                    <a:lnTo>
                      <a:pt x="451" y="1198"/>
                    </a:lnTo>
                    <a:lnTo>
                      <a:pt x="447" y="1200"/>
                    </a:lnTo>
                    <a:lnTo>
                      <a:pt x="440" y="1200"/>
                    </a:lnTo>
                    <a:lnTo>
                      <a:pt x="436" y="1208"/>
                    </a:lnTo>
                    <a:lnTo>
                      <a:pt x="420" y="1211"/>
                    </a:lnTo>
                    <a:lnTo>
                      <a:pt x="420" y="1217"/>
                    </a:lnTo>
                    <a:lnTo>
                      <a:pt x="416" y="1220"/>
                    </a:lnTo>
                    <a:lnTo>
                      <a:pt x="413" y="1222"/>
                    </a:lnTo>
                    <a:lnTo>
                      <a:pt x="409" y="1224"/>
                    </a:lnTo>
                    <a:lnTo>
                      <a:pt x="405" y="1226"/>
                    </a:lnTo>
                    <a:lnTo>
                      <a:pt x="400" y="1228"/>
                    </a:lnTo>
                    <a:lnTo>
                      <a:pt x="393" y="1228"/>
                    </a:lnTo>
                    <a:lnTo>
                      <a:pt x="391" y="1224"/>
                    </a:lnTo>
                    <a:lnTo>
                      <a:pt x="389" y="1218"/>
                    </a:lnTo>
                    <a:lnTo>
                      <a:pt x="389" y="1211"/>
                    </a:lnTo>
                    <a:lnTo>
                      <a:pt x="387" y="1204"/>
                    </a:lnTo>
                    <a:lnTo>
                      <a:pt x="393" y="1200"/>
                    </a:lnTo>
                    <a:lnTo>
                      <a:pt x="398" y="1197"/>
                    </a:lnTo>
                    <a:lnTo>
                      <a:pt x="400" y="1193"/>
                    </a:lnTo>
                    <a:lnTo>
                      <a:pt x="402" y="1188"/>
                    </a:lnTo>
                    <a:lnTo>
                      <a:pt x="400" y="1184"/>
                    </a:lnTo>
                    <a:lnTo>
                      <a:pt x="396" y="1178"/>
                    </a:lnTo>
                    <a:lnTo>
                      <a:pt x="393" y="1173"/>
                    </a:lnTo>
                    <a:lnTo>
                      <a:pt x="387" y="1168"/>
                    </a:lnTo>
                    <a:lnTo>
                      <a:pt x="384" y="1164"/>
                    </a:lnTo>
                    <a:lnTo>
                      <a:pt x="384" y="1168"/>
                    </a:lnTo>
                    <a:lnTo>
                      <a:pt x="376" y="1175"/>
                    </a:lnTo>
                    <a:lnTo>
                      <a:pt x="371" y="1182"/>
                    </a:lnTo>
                    <a:lnTo>
                      <a:pt x="364" y="1189"/>
                    </a:lnTo>
                    <a:lnTo>
                      <a:pt x="353" y="1191"/>
                    </a:lnTo>
                    <a:lnTo>
                      <a:pt x="356" y="1157"/>
                    </a:lnTo>
                    <a:lnTo>
                      <a:pt x="360" y="1157"/>
                    </a:lnTo>
                    <a:lnTo>
                      <a:pt x="356" y="1131"/>
                    </a:lnTo>
                    <a:lnTo>
                      <a:pt x="364" y="1124"/>
                    </a:lnTo>
                    <a:lnTo>
                      <a:pt x="371" y="1118"/>
                    </a:lnTo>
                    <a:lnTo>
                      <a:pt x="378" y="1111"/>
                    </a:lnTo>
                    <a:lnTo>
                      <a:pt x="393" y="1108"/>
                    </a:lnTo>
                    <a:lnTo>
                      <a:pt x="393" y="1117"/>
                    </a:lnTo>
                    <a:lnTo>
                      <a:pt x="396" y="1117"/>
                    </a:lnTo>
                    <a:lnTo>
                      <a:pt x="396" y="1111"/>
                    </a:lnTo>
                    <a:lnTo>
                      <a:pt x="404" y="1106"/>
                    </a:lnTo>
                    <a:lnTo>
                      <a:pt x="407" y="1100"/>
                    </a:lnTo>
                    <a:lnTo>
                      <a:pt x="413" y="1095"/>
                    </a:lnTo>
                    <a:lnTo>
                      <a:pt x="420" y="1089"/>
                    </a:lnTo>
                    <a:lnTo>
                      <a:pt x="433" y="1088"/>
                    </a:lnTo>
                    <a:lnTo>
                      <a:pt x="435" y="1091"/>
                    </a:lnTo>
                    <a:lnTo>
                      <a:pt x="438" y="1093"/>
                    </a:lnTo>
                    <a:lnTo>
                      <a:pt x="440" y="1095"/>
                    </a:lnTo>
                    <a:lnTo>
                      <a:pt x="444" y="1097"/>
                    </a:lnTo>
                    <a:lnTo>
                      <a:pt x="444" y="1093"/>
                    </a:lnTo>
                    <a:lnTo>
                      <a:pt x="447" y="1089"/>
                    </a:lnTo>
                    <a:lnTo>
                      <a:pt x="451" y="1088"/>
                    </a:lnTo>
                    <a:lnTo>
                      <a:pt x="453" y="1084"/>
                    </a:lnTo>
                    <a:lnTo>
                      <a:pt x="455" y="1082"/>
                    </a:lnTo>
                    <a:lnTo>
                      <a:pt x="456" y="1080"/>
                    </a:lnTo>
                    <a:lnTo>
                      <a:pt x="473" y="1080"/>
                    </a:lnTo>
                    <a:lnTo>
                      <a:pt x="473" y="1077"/>
                    </a:lnTo>
                    <a:lnTo>
                      <a:pt x="467" y="1075"/>
                    </a:lnTo>
                    <a:lnTo>
                      <a:pt x="464" y="1073"/>
                    </a:lnTo>
                    <a:lnTo>
                      <a:pt x="462" y="1071"/>
                    </a:lnTo>
                    <a:lnTo>
                      <a:pt x="462" y="1069"/>
                    </a:lnTo>
                    <a:lnTo>
                      <a:pt x="460" y="1066"/>
                    </a:lnTo>
                    <a:lnTo>
                      <a:pt x="460" y="1060"/>
                    </a:lnTo>
                    <a:lnTo>
                      <a:pt x="475" y="1049"/>
                    </a:lnTo>
                    <a:lnTo>
                      <a:pt x="485" y="1037"/>
                    </a:lnTo>
                    <a:lnTo>
                      <a:pt x="498" y="1024"/>
                    </a:lnTo>
                    <a:lnTo>
                      <a:pt x="513" y="1013"/>
                    </a:lnTo>
                    <a:lnTo>
                      <a:pt x="533" y="1008"/>
                    </a:lnTo>
                    <a:close/>
                    <a:moveTo>
                      <a:pt x="667" y="971"/>
                    </a:moveTo>
                    <a:lnTo>
                      <a:pt x="664" y="980"/>
                    </a:lnTo>
                    <a:lnTo>
                      <a:pt x="665" y="980"/>
                    </a:lnTo>
                    <a:lnTo>
                      <a:pt x="667" y="978"/>
                    </a:lnTo>
                    <a:lnTo>
                      <a:pt x="669" y="977"/>
                    </a:lnTo>
                    <a:lnTo>
                      <a:pt x="671" y="975"/>
                    </a:lnTo>
                    <a:lnTo>
                      <a:pt x="673" y="973"/>
                    </a:lnTo>
                    <a:lnTo>
                      <a:pt x="673" y="971"/>
                    </a:lnTo>
                    <a:lnTo>
                      <a:pt x="667" y="971"/>
                    </a:lnTo>
                    <a:close/>
                    <a:moveTo>
                      <a:pt x="1093" y="893"/>
                    </a:moveTo>
                    <a:lnTo>
                      <a:pt x="1084" y="904"/>
                    </a:lnTo>
                    <a:lnTo>
                      <a:pt x="1087" y="904"/>
                    </a:lnTo>
                    <a:lnTo>
                      <a:pt x="1091" y="900"/>
                    </a:lnTo>
                    <a:lnTo>
                      <a:pt x="1095" y="898"/>
                    </a:lnTo>
                    <a:lnTo>
                      <a:pt x="1098" y="898"/>
                    </a:lnTo>
                    <a:lnTo>
                      <a:pt x="1102" y="898"/>
                    </a:lnTo>
                    <a:lnTo>
                      <a:pt x="1104" y="898"/>
                    </a:lnTo>
                    <a:lnTo>
                      <a:pt x="1107" y="897"/>
                    </a:lnTo>
                    <a:lnTo>
                      <a:pt x="1107" y="893"/>
                    </a:lnTo>
                    <a:lnTo>
                      <a:pt x="1093" y="893"/>
                    </a:lnTo>
                    <a:close/>
                    <a:moveTo>
                      <a:pt x="1113" y="888"/>
                    </a:moveTo>
                    <a:lnTo>
                      <a:pt x="1113" y="889"/>
                    </a:lnTo>
                    <a:lnTo>
                      <a:pt x="1115" y="891"/>
                    </a:lnTo>
                    <a:lnTo>
                      <a:pt x="1115" y="891"/>
                    </a:lnTo>
                    <a:lnTo>
                      <a:pt x="1115" y="891"/>
                    </a:lnTo>
                    <a:lnTo>
                      <a:pt x="1116" y="891"/>
                    </a:lnTo>
                    <a:lnTo>
                      <a:pt x="1120" y="893"/>
                    </a:lnTo>
                    <a:lnTo>
                      <a:pt x="1118" y="891"/>
                    </a:lnTo>
                    <a:lnTo>
                      <a:pt x="1118" y="889"/>
                    </a:lnTo>
                    <a:lnTo>
                      <a:pt x="1118" y="889"/>
                    </a:lnTo>
                    <a:lnTo>
                      <a:pt x="1116" y="889"/>
                    </a:lnTo>
                    <a:lnTo>
                      <a:pt x="1115" y="889"/>
                    </a:lnTo>
                    <a:lnTo>
                      <a:pt x="1113" y="888"/>
                    </a:lnTo>
                    <a:close/>
                    <a:moveTo>
                      <a:pt x="293" y="851"/>
                    </a:moveTo>
                    <a:lnTo>
                      <a:pt x="293" y="877"/>
                    </a:lnTo>
                    <a:lnTo>
                      <a:pt x="280" y="877"/>
                    </a:lnTo>
                    <a:lnTo>
                      <a:pt x="280" y="880"/>
                    </a:lnTo>
                    <a:lnTo>
                      <a:pt x="276" y="884"/>
                    </a:lnTo>
                    <a:lnTo>
                      <a:pt x="275" y="886"/>
                    </a:lnTo>
                    <a:lnTo>
                      <a:pt x="273" y="889"/>
                    </a:lnTo>
                    <a:lnTo>
                      <a:pt x="269" y="891"/>
                    </a:lnTo>
                    <a:lnTo>
                      <a:pt x="267" y="893"/>
                    </a:lnTo>
                    <a:lnTo>
                      <a:pt x="262" y="895"/>
                    </a:lnTo>
                    <a:lnTo>
                      <a:pt x="256" y="897"/>
                    </a:lnTo>
                    <a:lnTo>
                      <a:pt x="247" y="860"/>
                    </a:lnTo>
                    <a:lnTo>
                      <a:pt x="293" y="851"/>
                    </a:lnTo>
                    <a:close/>
                    <a:moveTo>
                      <a:pt x="467" y="844"/>
                    </a:moveTo>
                    <a:lnTo>
                      <a:pt x="471" y="849"/>
                    </a:lnTo>
                    <a:lnTo>
                      <a:pt x="473" y="855"/>
                    </a:lnTo>
                    <a:lnTo>
                      <a:pt x="476" y="857"/>
                    </a:lnTo>
                    <a:lnTo>
                      <a:pt x="482" y="858"/>
                    </a:lnTo>
                    <a:lnTo>
                      <a:pt x="487" y="860"/>
                    </a:lnTo>
                    <a:lnTo>
                      <a:pt x="496" y="860"/>
                    </a:lnTo>
                    <a:lnTo>
                      <a:pt x="496" y="857"/>
                    </a:lnTo>
                    <a:lnTo>
                      <a:pt x="487" y="853"/>
                    </a:lnTo>
                    <a:lnTo>
                      <a:pt x="482" y="851"/>
                    </a:lnTo>
                    <a:lnTo>
                      <a:pt x="475" y="848"/>
                    </a:lnTo>
                    <a:lnTo>
                      <a:pt x="467" y="844"/>
                    </a:lnTo>
                    <a:close/>
                    <a:moveTo>
                      <a:pt x="353" y="797"/>
                    </a:moveTo>
                    <a:lnTo>
                      <a:pt x="367" y="797"/>
                    </a:lnTo>
                    <a:lnTo>
                      <a:pt x="367" y="813"/>
                    </a:lnTo>
                    <a:lnTo>
                      <a:pt x="364" y="815"/>
                    </a:lnTo>
                    <a:lnTo>
                      <a:pt x="360" y="820"/>
                    </a:lnTo>
                    <a:lnTo>
                      <a:pt x="356" y="824"/>
                    </a:lnTo>
                    <a:lnTo>
                      <a:pt x="355" y="828"/>
                    </a:lnTo>
                    <a:lnTo>
                      <a:pt x="351" y="831"/>
                    </a:lnTo>
                    <a:lnTo>
                      <a:pt x="345" y="833"/>
                    </a:lnTo>
                    <a:lnTo>
                      <a:pt x="340" y="837"/>
                    </a:lnTo>
                    <a:lnTo>
                      <a:pt x="340" y="840"/>
                    </a:lnTo>
                    <a:lnTo>
                      <a:pt x="324" y="840"/>
                    </a:lnTo>
                    <a:lnTo>
                      <a:pt x="324" y="820"/>
                    </a:lnTo>
                    <a:lnTo>
                      <a:pt x="353" y="797"/>
                    </a:lnTo>
                    <a:close/>
                    <a:moveTo>
                      <a:pt x="624" y="788"/>
                    </a:moveTo>
                    <a:lnTo>
                      <a:pt x="616" y="791"/>
                    </a:lnTo>
                    <a:lnTo>
                      <a:pt x="613" y="804"/>
                    </a:lnTo>
                    <a:lnTo>
                      <a:pt x="616" y="804"/>
                    </a:lnTo>
                    <a:lnTo>
                      <a:pt x="618" y="802"/>
                    </a:lnTo>
                    <a:lnTo>
                      <a:pt x="620" y="800"/>
                    </a:lnTo>
                    <a:lnTo>
                      <a:pt x="620" y="800"/>
                    </a:lnTo>
                    <a:lnTo>
                      <a:pt x="640" y="800"/>
                    </a:lnTo>
                    <a:lnTo>
                      <a:pt x="640" y="797"/>
                    </a:lnTo>
                    <a:lnTo>
                      <a:pt x="624" y="797"/>
                    </a:lnTo>
                    <a:lnTo>
                      <a:pt x="624" y="788"/>
                    </a:lnTo>
                    <a:close/>
                    <a:moveTo>
                      <a:pt x="140" y="664"/>
                    </a:moveTo>
                    <a:lnTo>
                      <a:pt x="160" y="668"/>
                    </a:lnTo>
                    <a:lnTo>
                      <a:pt x="162" y="673"/>
                    </a:lnTo>
                    <a:lnTo>
                      <a:pt x="164" y="677"/>
                    </a:lnTo>
                    <a:lnTo>
                      <a:pt x="164" y="682"/>
                    </a:lnTo>
                    <a:lnTo>
                      <a:pt x="164" y="688"/>
                    </a:lnTo>
                    <a:lnTo>
                      <a:pt x="160" y="691"/>
                    </a:lnTo>
                    <a:lnTo>
                      <a:pt x="158" y="693"/>
                    </a:lnTo>
                    <a:lnTo>
                      <a:pt x="155" y="695"/>
                    </a:lnTo>
                    <a:lnTo>
                      <a:pt x="153" y="697"/>
                    </a:lnTo>
                    <a:lnTo>
                      <a:pt x="151" y="698"/>
                    </a:lnTo>
                    <a:lnTo>
                      <a:pt x="145" y="698"/>
                    </a:lnTo>
                    <a:lnTo>
                      <a:pt x="140" y="700"/>
                    </a:lnTo>
                    <a:lnTo>
                      <a:pt x="140" y="697"/>
                    </a:lnTo>
                    <a:lnTo>
                      <a:pt x="127" y="697"/>
                    </a:lnTo>
                    <a:lnTo>
                      <a:pt x="131" y="684"/>
                    </a:lnTo>
                    <a:lnTo>
                      <a:pt x="136" y="675"/>
                    </a:lnTo>
                    <a:lnTo>
                      <a:pt x="140" y="664"/>
                    </a:lnTo>
                    <a:close/>
                    <a:moveTo>
                      <a:pt x="404" y="653"/>
                    </a:moveTo>
                    <a:lnTo>
                      <a:pt x="405" y="653"/>
                    </a:lnTo>
                    <a:lnTo>
                      <a:pt x="405" y="655"/>
                    </a:lnTo>
                    <a:lnTo>
                      <a:pt x="407" y="655"/>
                    </a:lnTo>
                    <a:lnTo>
                      <a:pt x="407" y="655"/>
                    </a:lnTo>
                    <a:lnTo>
                      <a:pt x="409" y="655"/>
                    </a:lnTo>
                    <a:lnTo>
                      <a:pt x="413" y="657"/>
                    </a:lnTo>
                    <a:lnTo>
                      <a:pt x="413" y="697"/>
                    </a:lnTo>
                    <a:lnTo>
                      <a:pt x="400" y="700"/>
                    </a:lnTo>
                    <a:lnTo>
                      <a:pt x="400" y="704"/>
                    </a:lnTo>
                    <a:lnTo>
                      <a:pt x="387" y="704"/>
                    </a:lnTo>
                    <a:lnTo>
                      <a:pt x="382" y="695"/>
                    </a:lnTo>
                    <a:lnTo>
                      <a:pt x="375" y="688"/>
                    </a:lnTo>
                    <a:lnTo>
                      <a:pt x="371" y="678"/>
                    </a:lnTo>
                    <a:lnTo>
                      <a:pt x="367" y="664"/>
                    </a:lnTo>
                    <a:lnTo>
                      <a:pt x="369" y="662"/>
                    </a:lnTo>
                    <a:lnTo>
                      <a:pt x="371" y="662"/>
                    </a:lnTo>
                    <a:lnTo>
                      <a:pt x="371" y="662"/>
                    </a:lnTo>
                    <a:lnTo>
                      <a:pt x="371" y="660"/>
                    </a:lnTo>
                    <a:lnTo>
                      <a:pt x="371" y="658"/>
                    </a:lnTo>
                    <a:lnTo>
                      <a:pt x="373" y="657"/>
                    </a:lnTo>
                    <a:lnTo>
                      <a:pt x="385" y="653"/>
                    </a:lnTo>
                    <a:lnTo>
                      <a:pt x="404" y="653"/>
                    </a:lnTo>
                    <a:close/>
                    <a:moveTo>
                      <a:pt x="567" y="631"/>
                    </a:moveTo>
                    <a:lnTo>
                      <a:pt x="569" y="633"/>
                    </a:lnTo>
                    <a:lnTo>
                      <a:pt x="571" y="635"/>
                    </a:lnTo>
                    <a:lnTo>
                      <a:pt x="571" y="635"/>
                    </a:lnTo>
                    <a:lnTo>
                      <a:pt x="571" y="635"/>
                    </a:lnTo>
                    <a:lnTo>
                      <a:pt x="573" y="635"/>
                    </a:lnTo>
                    <a:lnTo>
                      <a:pt x="576" y="637"/>
                    </a:lnTo>
                    <a:lnTo>
                      <a:pt x="575" y="635"/>
                    </a:lnTo>
                    <a:lnTo>
                      <a:pt x="575" y="633"/>
                    </a:lnTo>
                    <a:lnTo>
                      <a:pt x="573" y="633"/>
                    </a:lnTo>
                    <a:lnTo>
                      <a:pt x="573" y="633"/>
                    </a:lnTo>
                    <a:lnTo>
                      <a:pt x="571" y="633"/>
                    </a:lnTo>
                    <a:lnTo>
                      <a:pt x="567" y="631"/>
                    </a:lnTo>
                    <a:close/>
                    <a:moveTo>
                      <a:pt x="540" y="568"/>
                    </a:moveTo>
                    <a:lnTo>
                      <a:pt x="540" y="577"/>
                    </a:lnTo>
                    <a:lnTo>
                      <a:pt x="542" y="575"/>
                    </a:lnTo>
                    <a:lnTo>
                      <a:pt x="542" y="575"/>
                    </a:lnTo>
                    <a:lnTo>
                      <a:pt x="542" y="575"/>
                    </a:lnTo>
                    <a:lnTo>
                      <a:pt x="542" y="575"/>
                    </a:lnTo>
                    <a:lnTo>
                      <a:pt x="544" y="573"/>
                    </a:lnTo>
                    <a:lnTo>
                      <a:pt x="544" y="571"/>
                    </a:lnTo>
                    <a:lnTo>
                      <a:pt x="547" y="571"/>
                    </a:lnTo>
                    <a:lnTo>
                      <a:pt x="547" y="571"/>
                    </a:lnTo>
                    <a:lnTo>
                      <a:pt x="545" y="569"/>
                    </a:lnTo>
                    <a:lnTo>
                      <a:pt x="545" y="569"/>
                    </a:lnTo>
                    <a:lnTo>
                      <a:pt x="545" y="569"/>
                    </a:lnTo>
                    <a:lnTo>
                      <a:pt x="544" y="569"/>
                    </a:lnTo>
                    <a:lnTo>
                      <a:pt x="540" y="568"/>
                    </a:lnTo>
                    <a:close/>
                    <a:moveTo>
                      <a:pt x="164" y="480"/>
                    </a:moveTo>
                    <a:lnTo>
                      <a:pt x="176" y="482"/>
                    </a:lnTo>
                    <a:lnTo>
                      <a:pt x="185" y="486"/>
                    </a:lnTo>
                    <a:lnTo>
                      <a:pt x="196" y="488"/>
                    </a:lnTo>
                    <a:lnTo>
                      <a:pt x="196" y="500"/>
                    </a:lnTo>
                    <a:lnTo>
                      <a:pt x="207" y="504"/>
                    </a:lnTo>
                    <a:lnTo>
                      <a:pt x="207" y="517"/>
                    </a:lnTo>
                    <a:lnTo>
                      <a:pt x="196" y="517"/>
                    </a:lnTo>
                    <a:lnTo>
                      <a:pt x="196" y="520"/>
                    </a:lnTo>
                    <a:lnTo>
                      <a:pt x="193" y="520"/>
                    </a:lnTo>
                    <a:lnTo>
                      <a:pt x="193" y="544"/>
                    </a:lnTo>
                    <a:lnTo>
                      <a:pt x="202" y="553"/>
                    </a:lnTo>
                    <a:lnTo>
                      <a:pt x="204" y="564"/>
                    </a:lnTo>
                    <a:lnTo>
                      <a:pt x="200" y="575"/>
                    </a:lnTo>
                    <a:lnTo>
                      <a:pt x="196" y="588"/>
                    </a:lnTo>
                    <a:lnTo>
                      <a:pt x="193" y="588"/>
                    </a:lnTo>
                    <a:lnTo>
                      <a:pt x="193" y="593"/>
                    </a:lnTo>
                    <a:lnTo>
                      <a:pt x="196" y="593"/>
                    </a:lnTo>
                    <a:lnTo>
                      <a:pt x="196" y="620"/>
                    </a:lnTo>
                    <a:lnTo>
                      <a:pt x="191" y="620"/>
                    </a:lnTo>
                    <a:lnTo>
                      <a:pt x="187" y="618"/>
                    </a:lnTo>
                    <a:lnTo>
                      <a:pt x="184" y="618"/>
                    </a:lnTo>
                    <a:lnTo>
                      <a:pt x="180" y="617"/>
                    </a:lnTo>
                    <a:lnTo>
                      <a:pt x="180" y="637"/>
                    </a:lnTo>
                    <a:lnTo>
                      <a:pt x="164" y="637"/>
                    </a:lnTo>
                    <a:lnTo>
                      <a:pt x="160" y="624"/>
                    </a:lnTo>
                    <a:lnTo>
                      <a:pt x="156" y="624"/>
                    </a:lnTo>
                    <a:lnTo>
                      <a:pt x="156" y="613"/>
                    </a:lnTo>
                    <a:lnTo>
                      <a:pt x="153" y="613"/>
                    </a:lnTo>
                    <a:lnTo>
                      <a:pt x="156" y="517"/>
                    </a:lnTo>
                    <a:lnTo>
                      <a:pt x="173" y="517"/>
                    </a:lnTo>
                    <a:lnTo>
                      <a:pt x="173" y="513"/>
                    </a:lnTo>
                    <a:lnTo>
                      <a:pt x="165" y="504"/>
                    </a:lnTo>
                    <a:lnTo>
                      <a:pt x="164" y="495"/>
                    </a:lnTo>
                    <a:lnTo>
                      <a:pt x="164" y="480"/>
                    </a:lnTo>
                    <a:close/>
                    <a:moveTo>
                      <a:pt x="807" y="477"/>
                    </a:moveTo>
                    <a:lnTo>
                      <a:pt x="809" y="477"/>
                    </a:lnTo>
                    <a:lnTo>
                      <a:pt x="811" y="478"/>
                    </a:lnTo>
                    <a:lnTo>
                      <a:pt x="813" y="480"/>
                    </a:lnTo>
                    <a:lnTo>
                      <a:pt x="816" y="480"/>
                    </a:lnTo>
                    <a:lnTo>
                      <a:pt x="820" y="480"/>
                    </a:lnTo>
                    <a:lnTo>
                      <a:pt x="820" y="477"/>
                    </a:lnTo>
                    <a:lnTo>
                      <a:pt x="807" y="477"/>
                    </a:lnTo>
                    <a:close/>
                    <a:moveTo>
                      <a:pt x="207" y="404"/>
                    </a:moveTo>
                    <a:lnTo>
                      <a:pt x="211" y="408"/>
                    </a:lnTo>
                    <a:lnTo>
                      <a:pt x="213" y="409"/>
                    </a:lnTo>
                    <a:lnTo>
                      <a:pt x="215" y="413"/>
                    </a:lnTo>
                    <a:lnTo>
                      <a:pt x="216" y="415"/>
                    </a:lnTo>
                    <a:lnTo>
                      <a:pt x="218" y="418"/>
                    </a:lnTo>
                    <a:lnTo>
                      <a:pt x="220" y="422"/>
                    </a:lnTo>
                    <a:lnTo>
                      <a:pt x="220" y="428"/>
                    </a:lnTo>
                    <a:lnTo>
                      <a:pt x="216" y="428"/>
                    </a:lnTo>
                    <a:lnTo>
                      <a:pt x="216" y="431"/>
                    </a:lnTo>
                    <a:lnTo>
                      <a:pt x="220" y="431"/>
                    </a:lnTo>
                    <a:lnTo>
                      <a:pt x="220" y="440"/>
                    </a:lnTo>
                    <a:lnTo>
                      <a:pt x="224" y="440"/>
                    </a:lnTo>
                    <a:lnTo>
                      <a:pt x="225" y="444"/>
                    </a:lnTo>
                    <a:lnTo>
                      <a:pt x="227" y="448"/>
                    </a:lnTo>
                    <a:lnTo>
                      <a:pt x="227" y="451"/>
                    </a:lnTo>
                    <a:lnTo>
                      <a:pt x="227" y="457"/>
                    </a:lnTo>
                    <a:lnTo>
                      <a:pt x="204" y="457"/>
                    </a:lnTo>
                    <a:lnTo>
                      <a:pt x="207" y="477"/>
                    </a:lnTo>
                    <a:lnTo>
                      <a:pt x="176" y="477"/>
                    </a:lnTo>
                    <a:lnTo>
                      <a:pt x="171" y="462"/>
                    </a:lnTo>
                    <a:lnTo>
                      <a:pt x="164" y="455"/>
                    </a:lnTo>
                    <a:lnTo>
                      <a:pt x="155" y="453"/>
                    </a:lnTo>
                    <a:lnTo>
                      <a:pt x="145" y="448"/>
                    </a:lnTo>
                    <a:lnTo>
                      <a:pt x="136" y="440"/>
                    </a:lnTo>
                    <a:lnTo>
                      <a:pt x="133" y="440"/>
                    </a:lnTo>
                    <a:lnTo>
                      <a:pt x="133" y="428"/>
                    </a:lnTo>
                    <a:lnTo>
                      <a:pt x="140" y="424"/>
                    </a:lnTo>
                    <a:lnTo>
                      <a:pt x="149" y="418"/>
                    </a:lnTo>
                    <a:lnTo>
                      <a:pt x="162" y="417"/>
                    </a:lnTo>
                    <a:lnTo>
                      <a:pt x="176" y="417"/>
                    </a:lnTo>
                    <a:lnTo>
                      <a:pt x="193" y="417"/>
                    </a:lnTo>
                    <a:lnTo>
                      <a:pt x="193" y="411"/>
                    </a:lnTo>
                    <a:lnTo>
                      <a:pt x="195" y="408"/>
                    </a:lnTo>
                    <a:lnTo>
                      <a:pt x="196" y="406"/>
                    </a:lnTo>
                    <a:lnTo>
                      <a:pt x="198" y="406"/>
                    </a:lnTo>
                    <a:lnTo>
                      <a:pt x="202" y="404"/>
                    </a:lnTo>
                    <a:lnTo>
                      <a:pt x="207" y="404"/>
                    </a:lnTo>
                    <a:close/>
                    <a:moveTo>
                      <a:pt x="880" y="393"/>
                    </a:moveTo>
                    <a:lnTo>
                      <a:pt x="856" y="400"/>
                    </a:lnTo>
                    <a:lnTo>
                      <a:pt x="856" y="408"/>
                    </a:lnTo>
                    <a:lnTo>
                      <a:pt x="880" y="404"/>
                    </a:lnTo>
                    <a:lnTo>
                      <a:pt x="880" y="393"/>
                    </a:lnTo>
                    <a:close/>
                    <a:moveTo>
                      <a:pt x="416" y="68"/>
                    </a:moveTo>
                    <a:lnTo>
                      <a:pt x="420" y="77"/>
                    </a:lnTo>
                    <a:lnTo>
                      <a:pt x="424" y="84"/>
                    </a:lnTo>
                    <a:lnTo>
                      <a:pt x="427" y="91"/>
                    </a:lnTo>
                    <a:lnTo>
                      <a:pt x="427" y="104"/>
                    </a:lnTo>
                    <a:lnTo>
                      <a:pt x="424" y="115"/>
                    </a:lnTo>
                    <a:lnTo>
                      <a:pt x="425" y="128"/>
                    </a:lnTo>
                    <a:lnTo>
                      <a:pt x="425" y="140"/>
                    </a:lnTo>
                    <a:lnTo>
                      <a:pt x="424" y="151"/>
                    </a:lnTo>
                    <a:lnTo>
                      <a:pt x="416" y="157"/>
                    </a:lnTo>
                    <a:lnTo>
                      <a:pt x="405" y="168"/>
                    </a:lnTo>
                    <a:lnTo>
                      <a:pt x="398" y="180"/>
                    </a:lnTo>
                    <a:lnTo>
                      <a:pt x="393" y="197"/>
                    </a:lnTo>
                    <a:lnTo>
                      <a:pt x="384" y="197"/>
                    </a:lnTo>
                    <a:lnTo>
                      <a:pt x="387" y="220"/>
                    </a:lnTo>
                    <a:lnTo>
                      <a:pt x="367" y="224"/>
                    </a:lnTo>
                    <a:lnTo>
                      <a:pt x="367" y="237"/>
                    </a:lnTo>
                    <a:lnTo>
                      <a:pt x="380" y="237"/>
                    </a:lnTo>
                    <a:lnTo>
                      <a:pt x="380" y="240"/>
                    </a:lnTo>
                    <a:lnTo>
                      <a:pt x="384" y="249"/>
                    </a:lnTo>
                    <a:lnTo>
                      <a:pt x="387" y="264"/>
                    </a:lnTo>
                    <a:lnTo>
                      <a:pt x="387" y="277"/>
                    </a:lnTo>
                    <a:lnTo>
                      <a:pt x="367" y="277"/>
                    </a:lnTo>
                    <a:lnTo>
                      <a:pt x="367" y="284"/>
                    </a:lnTo>
                    <a:lnTo>
                      <a:pt x="367" y="289"/>
                    </a:lnTo>
                    <a:lnTo>
                      <a:pt x="365" y="293"/>
                    </a:lnTo>
                    <a:lnTo>
                      <a:pt x="365" y="298"/>
                    </a:lnTo>
                    <a:lnTo>
                      <a:pt x="364" y="304"/>
                    </a:lnTo>
                    <a:lnTo>
                      <a:pt x="353" y="306"/>
                    </a:lnTo>
                    <a:lnTo>
                      <a:pt x="347" y="308"/>
                    </a:lnTo>
                    <a:lnTo>
                      <a:pt x="342" y="309"/>
                    </a:lnTo>
                    <a:lnTo>
                      <a:pt x="333" y="313"/>
                    </a:lnTo>
                    <a:lnTo>
                      <a:pt x="333" y="300"/>
                    </a:lnTo>
                    <a:lnTo>
                      <a:pt x="327" y="300"/>
                    </a:lnTo>
                    <a:lnTo>
                      <a:pt x="327" y="308"/>
                    </a:lnTo>
                    <a:lnTo>
                      <a:pt x="320" y="308"/>
                    </a:lnTo>
                    <a:lnTo>
                      <a:pt x="320" y="328"/>
                    </a:lnTo>
                    <a:lnTo>
                      <a:pt x="300" y="328"/>
                    </a:lnTo>
                    <a:lnTo>
                      <a:pt x="304" y="348"/>
                    </a:lnTo>
                    <a:lnTo>
                      <a:pt x="291" y="351"/>
                    </a:lnTo>
                    <a:lnTo>
                      <a:pt x="280" y="357"/>
                    </a:lnTo>
                    <a:lnTo>
                      <a:pt x="273" y="364"/>
                    </a:lnTo>
                    <a:lnTo>
                      <a:pt x="271" y="368"/>
                    </a:lnTo>
                    <a:lnTo>
                      <a:pt x="269" y="373"/>
                    </a:lnTo>
                    <a:lnTo>
                      <a:pt x="267" y="377"/>
                    </a:lnTo>
                    <a:lnTo>
                      <a:pt x="265" y="382"/>
                    </a:lnTo>
                    <a:lnTo>
                      <a:pt x="264" y="384"/>
                    </a:lnTo>
                    <a:lnTo>
                      <a:pt x="247" y="384"/>
                    </a:lnTo>
                    <a:lnTo>
                      <a:pt x="242" y="375"/>
                    </a:lnTo>
                    <a:lnTo>
                      <a:pt x="236" y="369"/>
                    </a:lnTo>
                    <a:lnTo>
                      <a:pt x="231" y="360"/>
                    </a:lnTo>
                    <a:lnTo>
                      <a:pt x="227" y="348"/>
                    </a:lnTo>
                    <a:lnTo>
                      <a:pt x="260" y="328"/>
                    </a:lnTo>
                    <a:lnTo>
                      <a:pt x="258" y="324"/>
                    </a:lnTo>
                    <a:lnTo>
                      <a:pt x="258" y="322"/>
                    </a:lnTo>
                    <a:lnTo>
                      <a:pt x="256" y="318"/>
                    </a:lnTo>
                    <a:lnTo>
                      <a:pt x="256" y="313"/>
                    </a:lnTo>
                    <a:lnTo>
                      <a:pt x="280" y="313"/>
                    </a:lnTo>
                    <a:lnTo>
                      <a:pt x="280" y="308"/>
                    </a:lnTo>
                    <a:lnTo>
                      <a:pt x="262" y="306"/>
                    </a:lnTo>
                    <a:lnTo>
                      <a:pt x="247" y="300"/>
                    </a:lnTo>
                    <a:lnTo>
                      <a:pt x="233" y="297"/>
                    </a:lnTo>
                    <a:lnTo>
                      <a:pt x="231" y="291"/>
                    </a:lnTo>
                    <a:lnTo>
                      <a:pt x="229" y="286"/>
                    </a:lnTo>
                    <a:lnTo>
                      <a:pt x="229" y="280"/>
                    </a:lnTo>
                    <a:lnTo>
                      <a:pt x="229" y="275"/>
                    </a:lnTo>
                    <a:lnTo>
                      <a:pt x="227" y="268"/>
                    </a:lnTo>
                    <a:lnTo>
                      <a:pt x="244" y="264"/>
                    </a:lnTo>
                    <a:lnTo>
                      <a:pt x="244" y="257"/>
                    </a:lnTo>
                    <a:lnTo>
                      <a:pt x="240" y="255"/>
                    </a:lnTo>
                    <a:lnTo>
                      <a:pt x="236" y="253"/>
                    </a:lnTo>
                    <a:lnTo>
                      <a:pt x="231" y="253"/>
                    </a:lnTo>
                    <a:lnTo>
                      <a:pt x="224" y="253"/>
                    </a:lnTo>
                    <a:lnTo>
                      <a:pt x="224" y="200"/>
                    </a:lnTo>
                    <a:lnTo>
                      <a:pt x="240" y="200"/>
                    </a:lnTo>
                    <a:lnTo>
                      <a:pt x="240" y="197"/>
                    </a:lnTo>
                    <a:lnTo>
                      <a:pt x="236" y="197"/>
                    </a:lnTo>
                    <a:lnTo>
                      <a:pt x="236" y="184"/>
                    </a:lnTo>
                    <a:lnTo>
                      <a:pt x="264" y="184"/>
                    </a:lnTo>
                    <a:lnTo>
                      <a:pt x="264" y="200"/>
                    </a:lnTo>
                    <a:lnTo>
                      <a:pt x="296" y="197"/>
                    </a:lnTo>
                    <a:lnTo>
                      <a:pt x="293" y="184"/>
                    </a:lnTo>
                    <a:lnTo>
                      <a:pt x="291" y="175"/>
                    </a:lnTo>
                    <a:lnTo>
                      <a:pt x="289" y="164"/>
                    </a:lnTo>
                    <a:lnTo>
                      <a:pt x="287" y="148"/>
                    </a:lnTo>
                    <a:lnTo>
                      <a:pt x="311" y="140"/>
                    </a:lnTo>
                    <a:lnTo>
                      <a:pt x="329" y="129"/>
                    </a:lnTo>
                    <a:lnTo>
                      <a:pt x="347" y="117"/>
                    </a:lnTo>
                    <a:lnTo>
                      <a:pt x="364" y="104"/>
                    </a:lnTo>
                    <a:lnTo>
                      <a:pt x="367" y="97"/>
                    </a:lnTo>
                    <a:lnTo>
                      <a:pt x="382" y="84"/>
                    </a:lnTo>
                    <a:lnTo>
                      <a:pt x="396" y="75"/>
                    </a:lnTo>
                    <a:lnTo>
                      <a:pt x="416" y="68"/>
                    </a:lnTo>
                    <a:close/>
                    <a:moveTo>
                      <a:pt x="1016" y="0"/>
                    </a:moveTo>
                    <a:lnTo>
                      <a:pt x="1022" y="0"/>
                    </a:lnTo>
                    <a:lnTo>
                      <a:pt x="1027" y="0"/>
                    </a:lnTo>
                    <a:lnTo>
                      <a:pt x="1031" y="2"/>
                    </a:lnTo>
                    <a:lnTo>
                      <a:pt x="1036" y="4"/>
                    </a:lnTo>
                    <a:lnTo>
                      <a:pt x="1036" y="8"/>
                    </a:lnTo>
                    <a:lnTo>
                      <a:pt x="1047" y="8"/>
                    </a:lnTo>
                    <a:lnTo>
                      <a:pt x="1047" y="11"/>
                    </a:lnTo>
                    <a:lnTo>
                      <a:pt x="1100" y="11"/>
                    </a:lnTo>
                    <a:lnTo>
                      <a:pt x="1100" y="33"/>
                    </a:lnTo>
                    <a:lnTo>
                      <a:pt x="1096" y="33"/>
                    </a:lnTo>
                    <a:lnTo>
                      <a:pt x="1096" y="44"/>
                    </a:lnTo>
                    <a:lnTo>
                      <a:pt x="1093" y="44"/>
                    </a:lnTo>
                    <a:lnTo>
                      <a:pt x="1080" y="77"/>
                    </a:lnTo>
                    <a:lnTo>
                      <a:pt x="1084" y="77"/>
                    </a:lnTo>
                    <a:lnTo>
                      <a:pt x="1084" y="80"/>
                    </a:lnTo>
                    <a:lnTo>
                      <a:pt x="1096" y="80"/>
                    </a:lnTo>
                    <a:lnTo>
                      <a:pt x="1095" y="100"/>
                    </a:lnTo>
                    <a:lnTo>
                      <a:pt x="1089" y="118"/>
                    </a:lnTo>
                    <a:lnTo>
                      <a:pt x="1084" y="137"/>
                    </a:lnTo>
                    <a:lnTo>
                      <a:pt x="1080" y="138"/>
                    </a:lnTo>
                    <a:lnTo>
                      <a:pt x="1078" y="142"/>
                    </a:lnTo>
                    <a:lnTo>
                      <a:pt x="1076" y="144"/>
                    </a:lnTo>
                    <a:lnTo>
                      <a:pt x="1067" y="144"/>
                    </a:lnTo>
                    <a:lnTo>
                      <a:pt x="1067" y="148"/>
                    </a:lnTo>
                    <a:lnTo>
                      <a:pt x="1060" y="148"/>
                    </a:lnTo>
                    <a:lnTo>
                      <a:pt x="1056" y="157"/>
                    </a:lnTo>
                    <a:lnTo>
                      <a:pt x="1047" y="157"/>
                    </a:lnTo>
                    <a:lnTo>
                      <a:pt x="1047" y="160"/>
                    </a:lnTo>
                    <a:lnTo>
                      <a:pt x="1040" y="160"/>
                    </a:lnTo>
                    <a:lnTo>
                      <a:pt x="1036" y="168"/>
                    </a:lnTo>
                    <a:lnTo>
                      <a:pt x="1027" y="168"/>
                    </a:lnTo>
                    <a:lnTo>
                      <a:pt x="1027" y="173"/>
                    </a:lnTo>
                    <a:lnTo>
                      <a:pt x="1013" y="184"/>
                    </a:lnTo>
                    <a:lnTo>
                      <a:pt x="1004" y="208"/>
                    </a:lnTo>
                    <a:lnTo>
                      <a:pt x="996" y="211"/>
                    </a:lnTo>
                    <a:lnTo>
                      <a:pt x="996" y="220"/>
                    </a:lnTo>
                    <a:lnTo>
                      <a:pt x="984" y="224"/>
                    </a:lnTo>
                    <a:lnTo>
                      <a:pt x="980" y="233"/>
                    </a:lnTo>
                    <a:lnTo>
                      <a:pt x="964" y="237"/>
                    </a:lnTo>
                    <a:lnTo>
                      <a:pt x="958" y="240"/>
                    </a:lnTo>
                    <a:lnTo>
                      <a:pt x="955" y="244"/>
                    </a:lnTo>
                    <a:lnTo>
                      <a:pt x="949" y="248"/>
                    </a:lnTo>
                    <a:lnTo>
                      <a:pt x="944" y="249"/>
                    </a:lnTo>
                    <a:lnTo>
                      <a:pt x="936" y="253"/>
                    </a:lnTo>
                    <a:lnTo>
                      <a:pt x="933" y="264"/>
                    </a:lnTo>
                    <a:lnTo>
                      <a:pt x="929" y="277"/>
                    </a:lnTo>
                    <a:lnTo>
                      <a:pt x="924" y="284"/>
                    </a:lnTo>
                    <a:lnTo>
                      <a:pt x="907" y="288"/>
                    </a:lnTo>
                    <a:lnTo>
                      <a:pt x="907" y="291"/>
                    </a:lnTo>
                    <a:lnTo>
                      <a:pt x="900" y="291"/>
                    </a:lnTo>
                    <a:lnTo>
                      <a:pt x="900" y="297"/>
                    </a:lnTo>
                    <a:lnTo>
                      <a:pt x="884" y="297"/>
                    </a:lnTo>
                    <a:lnTo>
                      <a:pt x="884" y="300"/>
                    </a:lnTo>
                    <a:lnTo>
                      <a:pt x="889" y="304"/>
                    </a:lnTo>
                    <a:lnTo>
                      <a:pt x="893" y="306"/>
                    </a:lnTo>
                    <a:lnTo>
                      <a:pt x="895" y="311"/>
                    </a:lnTo>
                    <a:lnTo>
                      <a:pt x="896" y="317"/>
                    </a:lnTo>
                    <a:lnTo>
                      <a:pt x="896" y="324"/>
                    </a:lnTo>
                    <a:lnTo>
                      <a:pt x="893" y="326"/>
                    </a:lnTo>
                    <a:lnTo>
                      <a:pt x="891" y="329"/>
                    </a:lnTo>
                    <a:lnTo>
                      <a:pt x="889" y="331"/>
                    </a:lnTo>
                    <a:lnTo>
                      <a:pt x="887" y="333"/>
                    </a:lnTo>
                    <a:lnTo>
                      <a:pt x="880" y="333"/>
                    </a:lnTo>
                    <a:lnTo>
                      <a:pt x="880" y="337"/>
                    </a:lnTo>
                    <a:lnTo>
                      <a:pt x="860" y="337"/>
                    </a:lnTo>
                    <a:lnTo>
                      <a:pt x="860" y="340"/>
                    </a:lnTo>
                    <a:lnTo>
                      <a:pt x="867" y="340"/>
                    </a:lnTo>
                    <a:lnTo>
                      <a:pt x="867" y="344"/>
                    </a:lnTo>
                    <a:lnTo>
                      <a:pt x="873" y="346"/>
                    </a:lnTo>
                    <a:lnTo>
                      <a:pt x="876" y="346"/>
                    </a:lnTo>
                    <a:lnTo>
                      <a:pt x="882" y="346"/>
                    </a:lnTo>
                    <a:lnTo>
                      <a:pt x="885" y="346"/>
                    </a:lnTo>
                    <a:lnTo>
                      <a:pt x="887" y="344"/>
                    </a:lnTo>
                    <a:lnTo>
                      <a:pt x="887" y="340"/>
                    </a:lnTo>
                    <a:lnTo>
                      <a:pt x="896" y="340"/>
                    </a:lnTo>
                    <a:lnTo>
                      <a:pt x="896" y="337"/>
                    </a:lnTo>
                    <a:lnTo>
                      <a:pt x="907" y="337"/>
                    </a:lnTo>
                    <a:lnTo>
                      <a:pt x="907" y="344"/>
                    </a:lnTo>
                    <a:lnTo>
                      <a:pt x="918" y="338"/>
                    </a:lnTo>
                    <a:lnTo>
                      <a:pt x="927" y="335"/>
                    </a:lnTo>
                    <a:lnTo>
                      <a:pt x="940" y="333"/>
                    </a:lnTo>
                    <a:lnTo>
                      <a:pt x="940" y="348"/>
                    </a:lnTo>
                    <a:lnTo>
                      <a:pt x="936" y="348"/>
                    </a:lnTo>
                    <a:lnTo>
                      <a:pt x="927" y="366"/>
                    </a:lnTo>
                    <a:lnTo>
                      <a:pt x="915" y="384"/>
                    </a:lnTo>
                    <a:lnTo>
                      <a:pt x="900" y="397"/>
                    </a:lnTo>
                    <a:lnTo>
                      <a:pt x="900" y="400"/>
                    </a:lnTo>
                    <a:lnTo>
                      <a:pt x="893" y="400"/>
                    </a:lnTo>
                    <a:lnTo>
                      <a:pt x="893" y="420"/>
                    </a:lnTo>
                    <a:lnTo>
                      <a:pt x="847" y="460"/>
                    </a:lnTo>
                    <a:lnTo>
                      <a:pt x="847" y="480"/>
                    </a:lnTo>
                    <a:lnTo>
                      <a:pt x="853" y="480"/>
                    </a:lnTo>
                    <a:lnTo>
                      <a:pt x="858" y="473"/>
                    </a:lnTo>
                    <a:lnTo>
                      <a:pt x="864" y="466"/>
                    </a:lnTo>
                    <a:lnTo>
                      <a:pt x="873" y="460"/>
                    </a:lnTo>
                    <a:lnTo>
                      <a:pt x="880" y="457"/>
                    </a:lnTo>
                    <a:lnTo>
                      <a:pt x="878" y="451"/>
                    </a:lnTo>
                    <a:lnTo>
                      <a:pt x="878" y="448"/>
                    </a:lnTo>
                    <a:lnTo>
                      <a:pt x="876" y="442"/>
                    </a:lnTo>
                    <a:lnTo>
                      <a:pt x="876" y="437"/>
                    </a:lnTo>
                    <a:lnTo>
                      <a:pt x="896" y="437"/>
                    </a:lnTo>
                    <a:lnTo>
                      <a:pt x="913" y="438"/>
                    </a:lnTo>
                    <a:lnTo>
                      <a:pt x="927" y="437"/>
                    </a:lnTo>
                    <a:lnTo>
                      <a:pt x="927" y="431"/>
                    </a:lnTo>
                    <a:lnTo>
                      <a:pt x="936" y="431"/>
                    </a:lnTo>
                    <a:lnTo>
                      <a:pt x="936" y="428"/>
                    </a:lnTo>
                    <a:lnTo>
                      <a:pt x="944" y="422"/>
                    </a:lnTo>
                    <a:lnTo>
                      <a:pt x="949" y="417"/>
                    </a:lnTo>
                    <a:lnTo>
                      <a:pt x="956" y="415"/>
                    </a:lnTo>
                    <a:lnTo>
                      <a:pt x="967" y="411"/>
                    </a:lnTo>
                    <a:lnTo>
                      <a:pt x="971" y="415"/>
                    </a:lnTo>
                    <a:lnTo>
                      <a:pt x="975" y="418"/>
                    </a:lnTo>
                    <a:lnTo>
                      <a:pt x="980" y="420"/>
                    </a:lnTo>
                    <a:lnTo>
                      <a:pt x="989" y="404"/>
                    </a:lnTo>
                    <a:lnTo>
                      <a:pt x="1004" y="393"/>
                    </a:lnTo>
                    <a:lnTo>
                      <a:pt x="1025" y="386"/>
                    </a:lnTo>
                    <a:lnTo>
                      <a:pt x="1047" y="384"/>
                    </a:lnTo>
                    <a:lnTo>
                      <a:pt x="1055" y="391"/>
                    </a:lnTo>
                    <a:lnTo>
                      <a:pt x="1065" y="398"/>
                    </a:lnTo>
                    <a:lnTo>
                      <a:pt x="1080" y="406"/>
                    </a:lnTo>
                    <a:lnTo>
                      <a:pt x="1095" y="409"/>
                    </a:lnTo>
                    <a:lnTo>
                      <a:pt x="1107" y="408"/>
                    </a:lnTo>
                    <a:lnTo>
                      <a:pt x="1116" y="397"/>
                    </a:lnTo>
                    <a:lnTo>
                      <a:pt x="1125" y="393"/>
                    </a:lnTo>
                    <a:lnTo>
                      <a:pt x="1140" y="391"/>
                    </a:lnTo>
                    <a:lnTo>
                      <a:pt x="1153" y="393"/>
                    </a:lnTo>
                    <a:lnTo>
                      <a:pt x="1169" y="398"/>
                    </a:lnTo>
                    <a:lnTo>
                      <a:pt x="1191" y="406"/>
                    </a:lnTo>
                    <a:lnTo>
                      <a:pt x="1213" y="409"/>
                    </a:lnTo>
                    <a:lnTo>
                      <a:pt x="1236" y="408"/>
                    </a:lnTo>
                    <a:lnTo>
                      <a:pt x="1236" y="404"/>
                    </a:lnTo>
                    <a:lnTo>
                      <a:pt x="1287" y="404"/>
                    </a:lnTo>
                    <a:lnTo>
                      <a:pt x="1287" y="400"/>
                    </a:lnTo>
                    <a:lnTo>
                      <a:pt x="1302" y="398"/>
                    </a:lnTo>
                    <a:lnTo>
                      <a:pt x="1318" y="397"/>
                    </a:lnTo>
                    <a:lnTo>
                      <a:pt x="1333" y="400"/>
                    </a:lnTo>
                    <a:lnTo>
                      <a:pt x="1336" y="408"/>
                    </a:lnTo>
                    <a:lnTo>
                      <a:pt x="1344" y="408"/>
                    </a:lnTo>
                    <a:lnTo>
                      <a:pt x="1344" y="411"/>
                    </a:lnTo>
                    <a:lnTo>
                      <a:pt x="1347" y="415"/>
                    </a:lnTo>
                    <a:lnTo>
                      <a:pt x="1347" y="415"/>
                    </a:lnTo>
                    <a:lnTo>
                      <a:pt x="1349" y="417"/>
                    </a:lnTo>
                    <a:lnTo>
                      <a:pt x="1351" y="418"/>
                    </a:lnTo>
                    <a:lnTo>
                      <a:pt x="1351" y="420"/>
                    </a:lnTo>
                    <a:lnTo>
                      <a:pt x="1353" y="424"/>
                    </a:lnTo>
                    <a:lnTo>
                      <a:pt x="1356" y="428"/>
                    </a:lnTo>
                    <a:lnTo>
                      <a:pt x="1358" y="431"/>
                    </a:lnTo>
                    <a:lnTo>
                      <a:pt x="1358" y="435"/>
                    </a:lnTo>
                    <a:lnTo>
                      <a:pt x="1358" y="438"/>
                    </a:lnTo>
                    <a:lnTo>
                      <a:pt x="1358" y="442"/>
                    </a:lnTo>
                    <a:lnTo>
                      <a:pt x="1358" y="446"/>
                    </a:lnTo>
                    <a:lnTo>
                      <a:pt x="1360" y="453"/>
                    </a:lnTo>
                    <a:lnTo>
                      <a:pt x="1364" y="453"/>
                    </a:lnTo>
                    <a:lnTo>
                      <a:pt x="1364" y="460"/>
                    </a:lnTo>
                    <a:lnTo>
                      <a:pt x="1367" y="460"/>
                    </a:lnTo>
                    <a:lnTo>
                      <a:pt x="1367" y="500"/>
                    </a:lnTo>
                    <a:lnTo>
                      <a:pt x="1365" y="504"/>
                    </a:lnTo>
                    <a:lnTo>
                      <a:pt x="1364" y="506"/>
                    </a:lnTo>
                    <a:lnTo>
                      <a:pt x="1364" y="508"/>
                    </a:lnTo>
                    <a:lnTo>
                      <a:pt x="1362" y="511"/>
                    </a:lnTo>
                    <a:lnTo>
                      <a:pt x="1362" y="513"/>
                    </a:lnTo>
                    <a:lnTo>
                      <a:pt x="1360" y="517"/>
                    </a:lnTo>
                    <a:lnTo>
                      <a:pt x="1344" y="528"/>
                    </a:lnTo>
                    <a:lnTo>
                      <a:pt x="1344" y="537"/>
                    </a:lnTo>
                    <a:lnTo>
                      <a:pt x="1324" y="551"/>
                    </a:lnTo>
                    <a:lnTo>
                      <a:pt x="1324" y="560"/>
                    </a:lnTo>
                    <a:lnTo>
                      <a:pt x="1320" y="560"/>
                    </a:lnTo>
                    <a:lnTo>
                      <a:pt x="1316" y="577"/>
                    </a:lnTo>
                    <a:lnTo>
                      <a:pt x="1313" y="577"/>
                    </a:lnTo>
                    <a:lnTo>
                      <a:pt x="1313" y="593"/>
                    </a:lnTo>
                    <a:lnTo>
                      <a:pt x="1307" y="593"/>
                    </a:lnTo>
                    <a:lnTo>
                      <a:pt x="1313" y="640"/>
                    </a:lnTo>
                    <a:lnTo>
                      <a:pt x="1307" y="640"/>
                    </a:lnTo>
                    <a:lnTo>
                      <a:pt x="1307" y="648"/>
                    </a:lnTo>
                    <a:lnTo>
                      <a:pt x="1300" y="653"/>
                    </a:lnTo>
                    <a:lnTo>
                      <a:pt x="1300" y="660"/>
                    </a:lnTo>
                    <a:lnTo>
                      <a:pt x="1293" y="664"/>
                    </a:lnTo>
                    <a:lnTo>
                      <a:pt x="1293" y="673"/>
                    </a:lnTo>
                    <a:lnTo>
                      <a:pt x="1284" y="677"/>
                    </a:lnTo>
                    <a:lnTo>
                      <a:pt x="1276" y="737"/>
                    </a:lnTo>
                    <a:lnTo>
                      <a:pt x="1267" y="740"/>
                    </a:lnTo>
                    <a:lnTo>
                      <a:pt x="1260" y="753"/>
                    </a:lnTo>
                    <a:lnTo>
                      <a:pt x="1253" y="753"/>
                    </a:lnTo>
                    <a:lnTo>
                      <a:pt x="1247" y="760"/>
                    </a:lnTo>
                    <a:lnTo>
                      <a:pt x="1240" y="760"/>
                    </a:lnTo>
                    <a:lnTo>
                      <a:pt x="1240" y="764"/>
                    </a:lnTo>
                    <a:lnTo>
                      <a:pt x="1236" y="766"/>
                    </a:lnTo>
                    <a:lnTo>
                      <a:pt x="1235" y="768"/>
                    </a:lnTo>
                    <a:lnTo>
                      <a:pt x="1235" y="769"/>
                    </a:lnTo>
                    <a:lnTo>
                      <a:pt x="1235" y="769"/>
                    </a:lnTo>
                    <a:lnTo>
                      <a:pt x="1235" y="769"/>
                    </a:lnTo>
                    <a:lnTo>
                      <a:pt x="1235" y="769"/>
                    </a:lnTo>
                    <a:lnTo>
                      <a:pt x="1235" y="771"/>
                    </a:lnTo>
                    <a:lnTo>
                      <a:pt x="1235" y="773"/>
                    </a:lnTo>
                    <a:lnTo>
                      <a:pt x="1233" y="777"/>
                    </a:lnTo>
                    <a:lnTo>
                      <a:pt x="1227" y="777"/>
                    </a:lnTo>
                    <a:lnTo>
                      <a:pt x="1227" y="788"/>
                    </a:lnTo>
                    <a:lnTo>
                      <a:pt x="1224" y="788"/>
                    </a:lnTo>
                    <a:lnTo>
                      <a:pt x="1224" y="791"/>
                    </a:lnTo>
                    <a:lnTo>
                      <a:pt x="1225" y="793"/>
                    </a:lnTo>
                    <a:lnTo>
                      <a:pt x="1225" y="795"/>
                    </a:lnTo>
                    <a:lnTo>
                      <a:pt x="1227" y="797"/>
                    </a:lnTo>
                    <a:lnTo>
                      <a:pt x="1229" y="800"/>
                    </a:lnTo>
                    <a:lnTo>
                      <a:pt x="1227" y="804"/>
                    </a:lnTo>
                    <a:lnTo>
                      <a:pt x="1216" y="813"/>
                    </a:lnTo>
                    <a:lnTo>
                      <a:pt x="1216" y="837"/>
                    </a:lnTo>
                    <a:lnTo>
                      <a:pt x="1200" y="848"/>
                    </a:lnTo>
                    <a:lnTo>
                      <a:pt x="1191" y="860"/>
                    </a:lnTo>
                    <a:lnTo>
                      <a:pt x="1180" y="873"/>
                    </a:lnTo>
                    <a:lnTo>
                      <a:pt x="1167" y="882"/>
                    </a:lnTo>
                    <a:lnTo>
                      <a:pt x="1153" y="888"/>
                    </a:lnTo>
                    <a:lnTo>
                      <a:pt x="1153" y="884"/>
                    </a:lnTo>
                    <a:lnTo>
                      <a:pt x="1136" y="884"/>
                    </a:lnTo>
                    <a:lnTo>
                      <a:pt x="1136" y="888"/>
                    </a:lnTo>
                    <a:lnTo>
                      <a:pt x="1140" y="888"/>
                    </a:lnTo>
                    <a:lnTo>
                      <a:pt x="1144" y="891"/>
                    </a:lnTo>
                    <a:lnTo>
                      <a:pt x="1145" y="893"/>
                    </a:lnTo>
                    <a:lnTo>
                      <a:pt x="1147" y="895"/>
                    </a:lnTo>
                    <a:lnTo>
                      <a:pt x="1149" y="895"/>
                    </a:lnTo>
                    <a:lnTo>
                      <a:pt x="1151" y="898"/>
                    </a:lnTo>
                    <a:lnTo>
                      <a:pt x="1151" y="902"/>
                    </a:lnTo>
                    <a:lnTo>
                      <a:pt x="1153" y="908"/>
                    </a:lnTo>
                    <a:lnTo>
                      <a:pt x="1149" y="909"/>
                    </a:lnTo>
                    <a:lnTo>
                      <a:pt x="1147" y="913"/>
                    </a:lnTo>
                    <a:lnTo>
                      <a:pt x="1145" y="917"/>
                    </a:lnTo>
                    <a:lnTo>
                      <a:pt x="1144" y="920"/>
                    </a:lnTo>
                    <a:lnTo>
                      <a:pt x="1144" y="924"/>
                    </a:lnTo>
                    <a:lnTo>
                      <a:pt x="1147" y="924"/>
                    </a:lnTo>
                    <a:lnTo>
                      <a:pt x="1147" y="928"/>
                    </a:lnTo>
                    <a:lnTo>
                      <a:pt x="1164" y="928"/>
                    </a:lnTo>
                    <a:lnTo>
                      <a:pt x="1164" y="931"/>
                    </a:lnTo>
                    <a:lnTo>
                      <a:pt x="1176" y="937"/>
                    </a:lnTo>
                    <a:lnTo>
                      <a:pt x="1185" y="942"/>
                    </a:lnTo>
                    <a:lnTo>
                      <a:pt x="1193" y="951"/>
                    </a:lnTo>
                    <a:lnTo>
                      <a:pt x="1196" y="964"/>
                    </a:lnTo>
                    <a:lnTo>
                      <a:pt x="1184" y="973"/>
                    </a:lnTo>
                    <a:lnTo>
                      <a:pt x="1175" y="980"/>
                    </a:lnTo>
                    <a:lnTo>
                      <a:pt x="1164" y="988"/>
                    </a:lnTo>
                    <a:lnTo>
                      <a:pt x="1151" y="993"/>
                    </a:lnTo>
                    <a:lnTo>
                      <a:pt x="1133" y="997"/>
                    </a:lnTo>
                    <a:lnTo>
                      <a:pt x="1129" y="991"/>
                    </a:lnTo>
                    <a:lnTo>
                      <a:pt x="1125" y="989"/>
                    </a:lnTo>
                    <a:lnTo>
                      <a:pt x="1122" y="988"/>
                    </a:lnTo>
                    <a:lnTo>
                      <a:pt x="1116" y="984"/>
                    </a:lnTo>
                    <a:lnTo>
                      <a:pt x="1116" y="988"/>
                    </a:lnTo>
                    <a:lnTo>
                      <a:pt x="1093" y="1008"/>
                    </a:lnTo>
                    <a:lnTo>
                      <a:pt x="1093" y="1017"/>
                    </a:lnTo>
                    <a:lnTo>
                      <a:pt x="1073" y="1033"/>
                    </a:lnTo>
                    <a:lnTo>
                      <a:pt x="1067" y="1044"/>
                    </a:lnTo>
                    <a:lnTo>
                      <a:pt x="1056" y="1044"/>
                    </a:lnTo>
                    <a:lnTo>
                      <a:pt x="1056" y="1048"/>
                    </a:lnTo>
                    <a:lnTo>
                      <a:pt x="1047" y="1048"/>
                    </a:lnTo>
                    <a:lnTo>
                      <a:pt x="1047" y="1051"/>
                    </a:lnTo>
                    <a:lnTo>
                      <a:pt x="1040" y="1051"/>
                    </a:lnTo>
                    <a:lnTo>
                      <a:pt x="1040" y="1057"/>
                    </a:lnTo>
                    <a:lnTo>
                      <a:pt x="1020" y="1060"/>
                    </a:lnTo>
                    <a:lnTo>
                      <a:pt x="1020" y="1064"/>
                    </a:lnTo>
                    <a:lnTo>
                      <a:pt x="1084" y="1068"/>
                    </a:lnTo>
                    <a:lnTo>
                      <a:pt x="1087" y="1077"/>
                    </a:lnTo>
                    <a:lnTo>
                      <a:pt x="1096" y="1077"/>
                    </a:lnTo>
                    <a:lnTo>
                      <a:pt x="1096" y="1080"/>
                    </a:lnTo>
                    <a:lnTo>
                      <a:pt x="1124" y="1073"/>
                    </a:lnTo>
                    <a:lnTo>
                      <a:pt x="1129" y="1058"/>
                    </a:lnTo>
                    <a:lnTo>
                      <a:pt x="1136" y="1048"/>
                    </a:lnTo>
                    <a:lnTo>
                      <a:pt x="1147" y="1040"/>
                    </a:lnTo>
                    <a:lnTo>
                      <a:pt x="1158" y="1037"/>
                    </a:lnTo>
                    <a:lnTo>
                      <a:pt x="1173" y="1035"/>
                    </a:lnTo>
                    <a:lnTo>
                      <a:pt x="1187" y="1037"/>
                    </a:lnTo>
                    <a:lnTo>
                      <a:pt x="1191" y="1040"/>
                    </a:lnTo>
                    <a:lnTo>
                      <a:pt x="1193" y="1046"/>
                    </a:lnTo>
                    <a:lnTo>
                      <a:pt x="1196" y="1049"/>
                    </a:lnTo>
                    <a:lnTo>
                      <a:pt x="1198" y="1053"/>
                    </a:lnTo>
                    <a:lnTo>
                      <a:pt x="1200" y="1060"/>
                    </a:lnTo>
                    <a:lnTo>
                      <a:pt x="1224" y="1062"/>
                    </a:lnTo>
                    <a:lnTo>
                      <a:pt x="1240" y="1068"/>
                    </a:lnTo>
                    <a:lnTo>
                      <a:pt x="1247" y="1080"/>
                    </a:lnTo>
                    <a:lnTo>
                      <a:pt x="1300" y="1088"/>
                    </a:lnTo>
                    <a:lnTo>
                      <a:pt x="1302" y="1091"/>
                    </a:lnTo>
                    <a:lnTo>
                      <a:pt x="1304" y="1093"/>
                    </a:lnTo>
                    <a:lnTo>
                      <a:pt x="1307" y="1095"/>
                    </a:lnTo>
                    <a:lnTo>
                      <a:pt x="1307" y="1097"/>
                    </a:lnTo>
                    <a:lnTo>
                      <a:pt x="1307" y="1104"/>
                    </a:lnTo>
                    <a:lnTo>
                      <a:pt x="1316" y="1108"/>
                    </a:lnTo>
                    <a:lnTo>
                      <a:pt x="1320" y="1128"/>
                    </a:lnTo>
                    <a:lnTo>
                      <a:pt x="1327" y="1131"/>
                    </a:lnTo>
                    <a:lnTo>
                      <a:pt x="1331" y="1142"/>
                    </a:lnTo>
                    <a:lnTo>
                      <a:pt x="1333" y="1155"/>
                    </a:lnTo>
                    <a:lnTo>
                      <a:pt x="1336" y="1164"/>
                    </a:lnTo>
                    <a:lnTo>
                      <a:pt x="1344" y="1168"/>
                    </a:lnTo>
                    <a:lnTo>
                      <a:pt x="1344" y="1177"/>
                    </a:lnTo>
                    <a:lnTo>
                      <a:pt x="1347" y="1177"/>
                    </a:lnTo>
                    <a:lnTo>
                      <a:pt x="1347" y="1184"/>
                    </a:lnTo>
                    <a:lnTo>
                      <a:pt x="1353" y="1184"/>
                    </a:lnTo>
                    <a:lnTo>
                      <a:pt x="1356" y="1197"/>
                    </a:lnTo>
                    <a:lnTo>
                      <a:pt x="1373" y="1197"/>
                    </a:lnTo>
                    <a:lnTo>
                      <a:pt x="1373" y="1208"/>
                    </a:lnTo>
                    <a:lnTo>
                      <a:pt x="1393" y="1211"/>
                    </a:lnTo>
                    <a:lnTo>
                      <a:pt x="1398" y="1224"/>
                    </a:lnTo>
                    <a:lnTo>
                      <a:pt x="1405" y="1238"/>
                    </a:lnTo>
                    <a:lnTo>
                      <a:pt x="1411" y="1257"/>
                    </a:lnTo>
                    <a:lnTo>
                      <a:pt x="1415" y="1275"/>
                    </a:lnTo>
                    <a:lnTo>
                      <a:pt x="1413" y="1293"/>
                    </a:lnTo>
                    <a:lnTo>
                      <a:pt x="1411" y="1293"/>
                    </a:lnTo>
                    <a:lnTo>
                      <a:pt x="1409" y="1293"/>
                    </a:lnTo>
                    <a:lnTo>
                      <a:pt x="1405" y="1297"/>
                    </a:lnTo>
                    <a:lnTo>
                      <a:pt x="1404" y="1300"/>
                    </a:lnTo>
                    <a:lnTo>
                      <a:pt x="1420" y="1313"/>
                    </a:lnTo>
                    <a:lnTo>
                      <a:pt x="1422" y="1317"/>
                    </a:lnTo>
                    <a:lnTo>
                      <a:pt x="1422" y="1322"/>
                    </a:lnTo>
                    <a:lnTo>
                      <a:pt x="1420" y="1328"/>
                    </a:lnTo>
                    <a:lnTo>
                      <a:pt x="1418" y="1333"/>
                    </a:lnTo>
                    <a:lnTo>
                      <a:pt x="1416" y="1337"/>
                    </a:lnTo>
                    <a:lnTo>
                      <a:pt x="1416" y="1340"/>
                    </a:lnTo>
                    <a:lnTo>
                      <a:pt x="1420" y="1340"/>
                    </a:lnTo>
                    <a:lnTo>
                      <a:pt x="1420" y="1348"/>
                    </a:lnTo>
                    <a:lnTo>
                      <a:pt x="1427" y="1353"/>
                    </a:lnTo>
                    <a:lnTo>
                      <a:pt x="1427" y="1360"/>
                    </a:lnTo>
                    <a:lnTo>
                      <a:pt x="1433" y="1360"/>
                    </a:lnTo>
                    <a:lnTo>
                      <a:pt x="1433" y="1371"/>
                    </a:lnTo>
                    <a:lnTo>
                      <a:pt x="1431" y="1380"/>
                    </a:lnTo>
                    <a:lnTo>
                      <a:pt x="1431" y="1389"/>
                    </a:lnTo>
                    <a:lnTo>
                      <a:pt x="1433" y="1400"/>
                    </a:lnTo>
                    <a:lnTo>
                      <a:pt x="1436" y="1400"/>
                    </a:lnTo>
                    <a:lnTo>
                      <a:pt x="1436" y="1411"/>
                    </a:lnTo>
                    <a:lnTo>
                      <a:pt x="1440" y="1411"/>
                    </a:lnTo>
                    <a:lnTo>
                      <a:pt x="1440" y="1424"/>
                    </a:lnTo>
                    <a:lnTo>
                      <a:pt x="1444" y="1424"/>
                    </a:lnTo>
                    <a:lnTo>
                      <a:pt x="1444" y="1437"/>
                    </a:lnTo>
                    <a:lnTo>
                      <a:pt x="1460" y="1448"/>
                    </a:lnTo>
                    <a:lnTo>
                      <a:pt x="1462" y="1462"/>
                    </a:lnTo>
                    <a:lnTo>
                      <a:pt x="1462" y="1478"/>
                    </a:lnTo>
                    <a:lnTo>
                      <a:pt x="1462" y="1495"/>
                    </a:lnTo>
                    <a:lnTo>
                      <a:pt x="1464" y="1508"/>
                    </a:lnTo>
                    <a:lnTo>
                      <a:pt x="1473" y="1513"/>
                    </a:lnTo>
                    <a:lnTo>
                      <a:pt x="1473" y="1520"/>
                    </a:lnTo>
                    <a:lnTo>
                      <a:pt x="1484" y="1528"/>
                    </a:lnTo>
                    <a:lnTo>
                      <a:pt x="1493" y="1542"/>
                    </a:lnTo>
                    <a:lnTo>
                      <a:pt x="1498" y="1558"/>
                    </a:lnTo>
                    <a:lnTo>
                      <a:pt x="1500" y="1580"/>
                    </a:lnTo>
                    <a:lnTo>
                      <a:pt x="1527" y="1582"/>
                    </a:lnTo>
                    <a:lnTo>
                      <a:pt x="1553" y="1588"/>
                    </a:lnTo>
                    <a:lnTo>
                      <a:pt x="1553" y="1593"/>
                    </a:lnTo>
                    <a:lnTo>
                      <a:pt x="1560" y="1593"/>
                    </a:lnTo>
                    <a:lnTo>
                      <a:pt x="1560" y="1597"/>
                    </a:lnTo>
                    <a:lnTo>
                      <a:pt x="1596" y="1608"/>
                    </a:lnTo>
                    <a:lnTo>
                      <a:pt x="1600" y="1617"/>
                    </a:lnTo>
                    <a:lnTo>
                      <a:pt x="1607" y="1617"/>
                    </a:lnTo>
                    <a:lnTo>
                      <a:pt x="1640" y="1637"/>
                    </a:lnTo>
                    <a:lnTo>
                      <a:pt x="1673" y="1713"/>
                    </a:lnTo>
                    <a:lnTo>
                      <a:pt x="1680" y="1717"/>
                    </a:lnTo>
                    <a:lnTo>
                      <a:pt x="1680" y="1724"/>
                    </a:lnTo>
                    <a:lnTo>
                      <a:pt x="1687" y="1728"/>
                    </a:lnTo>
                    <a:lnTo>
                      <a:pt x="1704" y="1748"/>
                    </a:lnTo>
                    <a:lnTo>
                      <a:pt x="1707" y="1749"/>
                    </a:lnTo>
                    <a:lnTo>
                      <a:pt x="1713" y="1751"/>
                    </a:lnTo>
                    <a:lnTo>
                      <a:pt x="1716" y="1753"/>
                    </a:lnTo>
                    <a:lnTo>
                      <a:pt x="1722" y="1753"/>
                    </a:lnTo>
                    <a:lnTo>
                      <a:pt x="1724" y="1757"/>
                    </a:lnTo>
                    <a:lnTo>
                      <a:pt x="1724" y="1773"/>
                    </a:lnTo>
                    <a:lnTo>
                      <a:pt x="1713" y="1780"/>
                    </a:lnTo>
                    <a:lnTo>
                      <a:pt x="1707" y="1791"/>
                    </a:lnTo>
                    <a:lnTo>
                      <a:pt x="1704" y="1808"/>
                    </a:lnTo>
                    <a:lnTo>
                      <a:pt x="1707" y="1811"/>
                    </a:lnTo>
                    <a:lnTo>
                      <a:pt x="1709" y="1815"/>
                    </a:lnTo>
                    <a:lnTo>
                      <a:pt x="1709" y="1817"/>
                    </a:lnTo>
                    <a:lnTo>
                      <a:pt x="1711" y="1820"/>
                    </a:lnTo>
                    <a:lnTo>
                      <a:pt x="1711" y="1822"/>
                    </a:lnTo>
                    <a:lnTo>
                      <a:pt x="1711" y="1828"/>
                    </a:lnTo>
                    <a:lnTo>
                      <a:pt x="1713" y="1831"/>
                    </a:lnTo>
                    <a:lnTo>
                      <a:pt x="1716" y="1831"/>
                    </a:lnTo>
                    <a:lnTo>
                      <a:pt x="1716" y="1848"/>
                    </a:lnTo>
                    <a:lnTo>
                      <a:pt x="1720" y="1848"/>
                    </a:lnTo>
                    <a:lnTo>
                      <a:pt x="1720" y="1857"/>
                    </a:lnTo>
                    <a:lnTo>
                      <a:pt x="1727" y="1860"/>
                    </a:lnTo>
                    <a:lnTo>
                      <a:pt x="1727" y="1868"/>
                    </a:lnTo>
                    <a:lnTo>
                      <a:pt x="1740" y="1877"/>
                    </a:lnTo>
                    <a:lnTo>
                      <a:pt x="1740" y="1884"/>
                    </a:lnTo>
                    <a:lnTo>
                      <a:pt x="1753" y="1891"/>
                    </a:lnTo>
                    <a:lnTo>
                      <a:pt x="1762" y="1906"/>
                    </a:lnTo>
                    <a:lnTo>
                      <a:pt x="1771" y="1922"/>
                    </a:lnTo>
                    <a:lnTo>
                      <a:pt x="1776" y="1940"/>
                    </a:lnTo>
                    <a:lnTo>
                      <a:pt x="1760" y="1944"/>
                    </a:lnTo>
                    <a:lnTo>
                      <a:pt x="1740" y="1944"/>
                    </a:lnTo>
                    <a:lnTo>
                      <a:pt x="1740" y="1948"/>
                    </a:lnTo>
                    <a:lnTo>
                      <a:pt x="1724" y="1948"/>
                    </a:lnTo>
                    <a:lnTo>
                      <a:pt x="1718" y="1940"/>
                    </a:lnTo>
                    <a:lnTo>
                      <a:pt x="1711" y="1933"/>
                    </a:lnTo>
                    <a:lnTo>
                      <a:pt x="1704" y="1926"/>
                    </a:lnTo>
                    <a:lnTo>
                      <a:pt x="1696" y="1920"/>
                    </a:lnTo>
                    <a:lnTo>
                      <a:pt x="1696" y="1924"/>
                    </a:lnTo>
                    <a:lnTo>
                      <a:pt x="1702" y="1929"/>
                    </a:lnTo>
                    <a:lnTo>
                      <a:pt x="1705" y="1935"/>
                    </a:lnTo>
                    <a:lnTo>
                      <a:pt x="1711" y="1940"/>
                    </a:lnTo>
                    <a:lnTo>
                      <a:pt x="1715" y="1948"/>
                    </a:lnTo>
                    <a:lnTo>
                      <a:pt x="1720" y="1951"/>
                    </a:lnTo>
                    <a:lnTo>
                      <a:pt x="1722" y="1953"/>
                    </a:lnTo>
                    <a:lnTo>
                      <a:pt x="1725" y="1955"/>
                    </a:lnTo>
                    <a:lnTo>
                      <a:pt x="1731" y="1958"/>
                    </a:lnTo>
                    <a:lnTo>
                      <a:pt x="1735" y="1960"/>
                    </a:lnTo>
                    <a:lnTo>
                      <a:pt x="1740" y="1962"/>
                    </a:lnTo>
                    <a:lnTo>
                      <a:pt x="1744" y="1966"/>
                    </a:lnTo>
                    <a:lnTo>
                      <a:pt x="1747" y="1968"/>
                    </a:lnTo>
                    <a:lnTo>
                      <a:pt x="1747" y="1968"/>
                    </a:lnTo>
                    <a:lnTo>
                      <a:pt x="1747" y="1984"/>
                    </a:lnTo>
                    <a:lnTo>
                      <a:pt x="1787" y="1997"/>
                    </a:lnTo>
                    <a:lnTo>
                      <a:pt x="1795" y="2020"/>
                    </a:lnTo>
                    <a:lnTo>
                      <a:pt x="1805" y="2042"/>
                    </a:lnTo>
                    <a:lnTo>
                      <a:pt x="1816" y="2064"/>
                    </a:lnTo>
                    <a:lnTo>
                      <a:pt x="1820" y="2064"/>
                    </a:lnTo>
                    <a:lnTo>
                      <a:pt x="1820" y="2073"/>
                    </a:lnTo>
                    <a:lnTo>
                      <a:pt x="1824" y="2073"/>
                    </a:lnTo>
                    <a:lnTo>
                      <a:pt x="1824" y="2084"/>
                    </a:lnTo>
                    <a:lnTo>
                      <a:pt x="1827" y="2084"/>
                    </a:lnTo>
                    <a:lnTo>
                      <a:pt x="1824" y="2140"/>
                    </a:lnTo>
                    <a:lnTo>
                      <a:pt x="1809" y="2148"/>
                    </a:lnTo>
                    <a:lnTo>
                      <a:pt x="1798" y="2157"/>
                    </a:lnTo>
                    <a:lnTo>
                      <a:pt x="1787" y="2168"/>
                    </a:lnTo>
                    <a:lnTo>
                      <a:pt x="1780" y="2171"/>
                    </a:lnTo>
                    <a:lnTo>
                      <a:pt x="1776" y="2178"/>
                    </a:lnTo>
                    <a:lnTo>
                      <a:pt x="1775" y="2182"/>
                    </a:lnTo>
                    <a:lnTo>
                      <a:pt x="1773" y="2188"/>
                    </a:lnTo>
                    <a:lnTo>
                      <a:pt x="1769" y="2191"/>
                    </a:lnTo>
                    <a:lnTo>
                      <a:pt x="1764" y="2197"/>
                    </a:lnTo>
                    <a:lnTo>
                      <a:pt x="1764" y="2200"/>
                    </a:lnTo>
                    <a:lnTo>
                      <a:pt x="1780" y="2208"/>
                    </a:lnTo>
                    <a:lnTo>
                      <a:pt x="1795" y="2218"/>
                    </a:lnTo>
                    <a:lnTo>
                      <a:pt x="1804" y="2231"/>
                    </a:lnTo>
                    <a:lnTo>
                      <a:pt x="1809" y="2231"/>
                    </a:lnTo>
                    <a:lnTo>
                      <a:pt x="1811" y="2229"/>
                    </a:lnTo>
                    <a:lnTo>
                      <a:pt x="1815" y="2229"/>
                    </a:lnTo>
                    <a:lnTo>
                      <a:pt x="1816" y="2229"/>
                    </a:lnTo>
                    <a:lnTo>
                      <a:pt x="1820" y="2229"/>
                    </a:lnTo>
                    <a:lnTo>
                      <a:pt x="1824" y="2231"/>
                    </a:lnTo>
                    <a:lnTo>
                      <a:pt x="1824" y="2228"/>
                    </a:lnTo>
                    <a:lnTo>
                      <a:pt x="1835" y="2218"/>
                    </a:lnTo>
                    <a:lnTo>
                      <a:pt x="1840" y="2206"/>
                    </a:lnTo>
                    <a:lnTo>
                      <a:pt x="1847" y="2193"/>
                    </a:lnTo>
                    <a:lnTo>
                      <a:pt x="1856" y="2184"/>
                    </a:lnTo>
                    <a:lnTo>
                      <a:pt x="1864" y="2180"/>
                    </a:lnTo>
                    <a:lnTo>
                      <a:pt x="1880" y="2177"/>
                    </a:lnTo>
                    <a:lnTo>
                      <a:pt x="1900" y="2175"/>
                    </a:lnTo>
                    <a:lnTo>
                      <a:pt x="1920" y="2173"/>
                    </a:lnTo>
                    <a:lnTo>
                      <a:pt x="1938" y="2175"/>
                    </a:lnTo>
                    <a:lnTo>
                      <a:pt x="1953" y="2177"/>
                    </a:lnTo>
                    <a:lnTo>
                      <a:pt x="1953" y="2180"/>
                    </a:lnTo>
                    <a:lnTo>
                      <a:pt x="1976" y="2180"/>
                    </a:lnTo>
                    <a:lnTo>
                      <a:pt x="1976" y="2184"/>
                    </a:lnTo>
                    <a:lnTo>
                      <a:pt x="2036" y="2188"/>
                    </a:lnTo>
                    <a:lnTo>
                      <a:pt x="2036" y="2191"/>
                    </a:lnTo>
                    <a:lnTo>
                      <a:pt x="2044" y="2191"/>
                    </a:lnTo>
                    <a:lnTo>
                      <a:pt x="2047" y="2200"/>
                    </a:lnTo>
                    <a:lnTo>
                      <a:pt x="2056" y="2200"/>
                    </a:lnTo>
                    <a:lnTo>
                      <a:pt x="2064" y="2213"/>
                    </a:lnTo>
                    <a:lnTo>
                      <a:pt x="2073" y="2213"/>
                    </a:lnTo>
                    <a:lnTo>
                      <a:pt x="2096" y="2240"/>
                    </a:lnTo>
                    <a:lnTo>
                      <a:pt x="2104" y="2244"/>
                    </a:lnTo>
                    <a:lnTo>
                      <a:pt x="2104" y="2251"/>
                    </a:lnTo>
                    <a:lnTo>
                      <a:pt x="2116" y="2260"/>
                    </a:lnTo>
                    <a:lnTo>
                      <a:pt x="2116" y="2268"/>
                    </a:lnTo>
                    <a:lnTo>
                      <a:pt x="2120" y="2268"/>
                    </a:lnTo>
                    <a:lnTo>
                      <a:pt x="2120" y="2280"/>
                    </a:lnTo>
                    <a:lnTo>
                      <a:pt x="2124" y="2280"/>
                    </a:lnTo>
                    <a:lnTo>
                      <a:pt x="2124" y="2340"/>
                    </a:lnTo>
                    <a:lnTo>
                      <a:pt x="2127" y="2351"/>
                    </a:lnTo>
                    <a:lnTo>
                      <a:pt x="2129" y="2366"/>
                    </a:lnTo>
                    <a:lnTo>
                      <a:pt x="2127" y="2380"/>
                    </a:lnTo>
                    <a:lnTo>
                      <a:pt x="2124" y="2380"/>
                    </a:lnTo>
                    <a:lnTo>
                      <a:pt x="2120" y="2404"/>
                    </a:lnTo>
                    <a:lnTo>
                      <a:pt x="2116" y="2404"/>
                    </a:lnTo>
                    <a:lnTo>
                      <a:pt x="2113" y="2420"/>
                    </a:lnTo>
                    <a:lnTo>
                      <a:pt x="2107" y="2420"/>
                    </a:lnTo>
                    <a:lnTo>
                      <a:pt x="2107" y="2433"/>
                    </a:lnTo>
                    <a:lnTo>
                      <a:pt x="2098" y="2462"/>
                    </a:lnTo>
                    <a:lnTo>
                      <a:pt x="2093" y="2497"/>
                    </a:lnTo>
                    <a:lnTo>
                      <a:pt x="2078" y="2502"/>
                    </a:lnTo>
                    <a:lnTo>
                      <a:pt x="2069" y="2509"/>
                    </a:lnTo>
                    <a:lnTo>
                      <a:pt x="2060" y="2518"/>
                    </a:lnTo>
                    <a:lnTo>
                      <a:pt x="2047" y="2524"/>
                    </a:lnTo>
                    <a:lnTo>
                      <a:pt x="2047" y="2537"/>
                    </a:lnTo>
                    <a:lnTo>
                      <a:pt x="2044" y="2537"/>
                    </a:lnTo>
                    <a:lnTo>
                      <a:pt x="2044" y="2540"/>
                    </a:lnTo>
                    <a:lnTo>
                      <a:pt x="2027" y="2540"/>
                    </a:lnTo>
                    <a:lnTo>
                      <a:pt x="2025" y="2537"/>
                    </a:lnTo>
                    <a:lnTo>
                      <a:pt x="2024" y="2535"/>
                    </a:lnTo>
                    <a:lnTo>
                      <a:pt x="2024" y="2531"/>
                    </a:lnTo>
                    <a:lnTo>
                      <a:pt x="2022" y="2529"/>
                    </a:lnTo>
                    <a:lnTo>
                      <a:pt x="2020" y="2524"/>
                    </a:lnTo>
                    <a:lnTo>
                      <a:pt x="2013" y="2524"/>
                    </a:lnTo>
                    <a:lnTo>
                      <a:pt x="2013" y="2531"/>
                    </a:lnTo>
                    <a:lnTo>
                      <a:pt x="2004" y="2531"/>
                    </a:lnTo>
                    <a:lnTo>
                      <a:pt x="2004" y="2537"/>
                    </a:lnTo>
                    <a:lnTo>
                      <a:pt x="2024" y="2540"/>
                    </a:lnTo>
                    <a:lnTo>
                      <a:pt x="2024" y="2553"/>
                    </a:lnTo>
                    <a:lnTo>
                      <a:pt x="2016" y="2557"/>
                    </a:lnTo>
                    <a:lnTo>
                      <a:pt x="2016" y="2560"/>
                    </a:lnTo>
                    <a:lnTo>
                      <a:pt x="2024" y="2560"/>
                    </a:lnTo>
                    <a:lnTo>
                      <a:pt x="2024" y="2580"/>
                    </a:lnTo>
                    <a:lnTo>
                      <a:pt x="2013" y="2588"/>
                    </a:lnTo>
                    <a:lnTo>
                      <a:pt x="2004" y="2595"/>
                    </a:lnTo>
                    <a:lnTo>
                      <a:pt x="1991" y="2600"/>
                    </a:lnTo>
                    <a:lnTo>
                      <a:pt x="1976" y="2604"/>
                    </a:lnTo>
                    <a:lnTo>
                      <a:pt x="1973" y="2600"/>
                    </a:lnTo>
                    <a:lnTo>
                      <a:pt x="1971" y="2597"/>
                    </a:lnTo>
                    <a:lnTo>
                      <a:pt x="1969" y="2595"/>
                    </a:lnTo>
                    <a:lnTo>
                      <a:pt x="1965" y="2593"/>
                    </a:lnTo>
                    <a:lnTo>
                      <a:pt x="1960" y="2591"/>
                    </a:lnTo>
                    <a:lnTo>
                      <a:pt x="1960" y="2580"/>
                    </a:lnTo>
                    <a:lnTo>
                      <a:pt x="1956" y="2580"/>
                    </a:lnTo>
                    <a:lnTo>
                      <a:pt x="1953" y="2586"/>
                    </a:lnTo>
                    <a:lnTo>
                      <a:pt x="1949" y="2591"/>
                    </a:lnTo>
                    <a:lnTo>
                      <a:pt x="1944" y="2593"/>
                    </a:lnTo>
                    <a:lnTo>
                      <a:pt x="1936" y="2597"/>
                    </a:lnTo>
                    <a:lnTo>
                      <a:pt x="1936" y="2613"/>
                    </a:lnTo>
                    <a:lnTo>
                      <a:pt x="1947" y="2613"/>
                    </a:lnTo>
                    <a:lnTo>
                      <a:pt x="1947" y="2617"/>
                    </a:lnTo>
                    <a:lnTo>
                      <a:pt x="1951" y="2626"/>
                    </a:lnTo>
                    <a:lnTo>
                      <a:pt x="1953" y="2638"/>
                    </a:lnTo>
                    <a:lnTo>
                      <a:pt x="1953" y="2651"/>
                    </a:lnTo>
                    <a:lnTo>
                      <a:pt x="1953" y="2664"/>
                    </a:lnTo>
                    <a:lnTo>
                      <a:pt x="1942" y="2671"/>
                    </a:lnTo>
                    <a:lnTo>
                      <a:pt x="1935" y="2677"/>
                    </a:lnTo>
                    <a:lnTo>
                      <a:pt x="1925" y="2682"/>
                    </a:lnTo>
                    <a:lnTo>
                      <a:pt x="1916" y="2686"/>
                    </a:lnTo>
                    <a:lnTo>
                      <a:pt x="1900" y="2688"/>
                    </a:lnTo>
                    <a:lnTo>
                      <a:pt x="1900" y="2684"/>
                    </a:lnTo>
                    <a:lnTo>
                      <a:pt x="1876" y="2684"/>
                    </a:lnTo>
                    <a:lnTo>
                      <a:pt x="1876" y="2680"/>
                    </a:lnTo>
                    <a:lnTo>
                      <a:pt x="1873" y="2680"/>
                    </a:lnTo>
                    <a:lnTo>
                      <a:pt x="1873" y="2693"/>
                    </a:lnTo>
                    <a:lnTo>
                      <a:pt x="1860" y="2693"/>
                    </a:lnTo>
                    <a:lnTo>
                      <a:pt x="1860" y="2688"/>
                    </a:lnTo>
                    <a:lnTo>
                      <a:pt x="1858" y="2686"/>
                    </a:lnTo>
                    <a:lnTo>
                      <a:pt x="1858" y="2686"/>
                    </a:lnTo>
                    <a:lnTo>
                      <a:pt x="1856" y="2688"/>
                    </a:lnTo>
                    <a:lnTo>
                      <a:pt x="1856" y="2691"/>
                    </a:lnTo>
                    <a:lnTo>
                      <a:pt x="1856" y="2693"/>
                    </a:lnTo>
                    <a:lnTo>
                      <a:pt x="1856" y="2695"/>
                    </a:lnTo>
                    <a:lnTo>
                      <a:pt x="1856" y="2697"/>
                    </a:lnTo>
                    <a:lnTo>
                      <a:pt x="1878" y="2697"/>
                    </a:lnTo>
                    <a:lnTo>
                      <a:pt x="1893" y="2700"/>
                    </a:lnTo>
                    <a:lnTo>
                      <a:pt x="1905" y="2706"/>
                    </a:lnTo>
                    <a:lnTo>
                      <a:pt x="1920" y="2713"/>
                    </a:lnTo>
                    <a:lnTo>
                      <a:pt x="1925" y="2713"/>
                    </a:lnTo>
                    <a:lnTo>
                      <a:pt x="1929" y="2715"/>
                    </a:lnTo>
                    <a:lnTo>
                      <a:pt x="1933" y="2715"/>
                    </a:lnTo>
                    <a:lnTo>
                      <a:pt x="1936" y="2715"/>
                    </a:lnTo>
                    <a:lnTo>
                      <a:pt x="1938" y="2717"/>
                    </a:lnTo>
                    <a:lnTo>
                      <a:pt x="1942" y="2717"/>
                    </a:lnTo>
                    <a:lnTo>
                      <a:pt x="1944" y="2720"/>
                    </a:lnTo>
                    <a:lnTo>
                      <a:pt x="1947" y="2724"/>
                    </a:lnTo>
                    <a:lnTo>
                      <a:pt x="1953" y="2724"/>
                    </a:lnTo>
                    <a:lnTo>
                      <a:pt x="1953" y="2744"/>
                    </a:lnTo>
                    <a:lnTo>
                      <a:pt x="2060" y="2728"/>
                    </a:lnTo>
                    <a:lnTo>
                      <a:pt x="2060" y="2753"/>
                    </a:lnTo>
                    <a:lnTo>
                      <a:pt x="2058" y="2753"/>
                    </a:lnTo>
                    <a:lnTo>
                      <a:pt x="2058" y="2753"/>
                    </a:lnTo>
                    <a:lnTo>
                      <a:pt x="2058" y="2753"/>
                    </a:lnTo>
                    <a:lnTo>
                      <a:pt x="2058" y="2753"/>
                    </a:lnTo>
                    <a:lnTo>
                      <a:pt x="2056" y="2755"/>
                    </a:lnTo>
                    <a:lnTo>
                      <a:pt x="2056" y="2757"/>
                    </a:lnTo>
                    <a:lnTo>
                      <a:pt x="2044" y="2757"/>
                    </a:lnTo>
                    <a:lnTo>
                      <a:pt x="2047" y="2775"/>
                    </a:lnTo>
                    <a:lnTo>
                      <a:pt x="2051" y="2793"/>
                    </a:lnTo>
                    <a:lnTo>
                      <a:pt x="2053" y="2817"/>
                    </a:lnTo>
                    <a:lnTo>
                      <a:pt x="2013" y="2833"/>
                    </a:lnTo>
                    <a:lnTo>
                      <a:pt x="2013" y="2837"/>
                    </a:lnTo>
                    <a:lnTo>
                      <a:pt x="2000" y="2837"/>
                    </a:lnTo>
                    <a:lnTo>
                      <a:pt x="2000" y="2840"/>
                    </a:lnTo>
                    <a:lnTo>
                      <a:pt x="1993" y="2840"/>
                    </a:lnTo>
                    <a:lnTo>
                      <a:pt x="1993" y="2844"/>
                    </a:lnTo>
                    <a:lnTo>
                      <a:pt x="1987" y="2848"/>
                    </a:lnTo>
                    <a:lnTo>
                      <a:pt x="1982" y="2849"/>
                    </a:lnTo>
                    <a:lnTo>
                      <a:pt x="1976" y="2851"/>
                    </a:lnTo>
                    <a:lnTo>
                      <a:pt x="1973" y="2855"/>
                    </a:lnTo>
                    <a:lnTo>
                      <a:pt x="1969" y="2857"/>
                    </a:lnTo>
                    <a:lnTo>
                      <a:pt x="1965" y="2862"/>
                    </a:lnTo>
                    <a:lnTo>
                      <a:pt x="1964" y="2868"/>
                    </a:lnTo>
                    <a:lnTo>
                      <a:pt x="1960" y="2868"/>
                    </a:lnTo>
                    <a:lnTo>
                      <a:pt x="1960" y="2897"/>
                    </a:lnTo>
                    <a:lnTo>
                      <a:pt x="1907" y="2893"/>
                    </a:lnTo>
                    <a:lnTo>
                      <a:pt x="1898" y="2909"/>
                    </a:lnTo>
                    <a:lnTo>
                      <a:pt x="1887" y="2917"/>
                    </a:lnTo>
                    <a:lnTo>
                      <a:pt x="1876" y="2918"/>
                    </a:lnTo>
                    <a:lnTo>
                      <a:pt x="1864" y="2918"/>
                    </a:lnTo>
                    <a:lnTo>
                      <a:pt x="1849" y="2918"/>
                    </a:lnTo>
                    <a:lnTo>
                      <a:pt x="1833" y="2924"/>
                    </a:lnTo>
                    <a:lnTo>
                      <a:pt x="1833" y="2928"/>
                    </a:lnTo>
                    <a:lnTo>
                      <a:pt x="1824" y="2928"/>
                    </a:lnTo>
                    <a:lnTo>
                      <a:pt x="1820" y="2940"/>
                    </a:lnTo>
                    <a:lnTo>
                      <a:pt x="1813" y="2944"/>
                    </a:lnTo>
                    <a:lnTo>
                      <a:pt x="1809" y="2948"/>
                    </a:lnTo>
                    <a:lnTo>
                      <a:pt x="1805" y="2951"/>
                    </a:lnTo>
                    <a:lnTo>
                      <a:pt x="1804" y="2953"/>
                    </a:lnTo>
                    <a:lnTo>
                      <a:pt x="1802" y="2955"/>
                    </a:lnTo>
                    <a:lnTo>
                      <a:pt x="1798" y="2955"/>
                    </a:lnTo>
                    <a:lnTo>
                      <a:pt x="1793" y="2957"/>
                    </a:lnTo>
                    <a:lnTo>
                      <a:pt x="1784" y="2957"/>
                    </a:lnTo>
                    <a:lnTo>
                      <a:pt x="1775" y="2948"/>
                    </a:lnTo>
                    <a:lnTo>
                      <a:pt x="1762" y="2944"/>
                    </a:lnTo>
                    <a:lnTo>
                      <a:pt x="1747" y="2940"/>
                    </a:lnTo>
                    <a:lnTo>
                      <a:pt x="1747" y="2937"/>
                    </a:lnTo>
                    <a:lnTo>
                      <a:pt x="1736" y="2937"/>
                    </a:lnTo>
                    <a:lnTo>
                      <a:pt x="1736" y="2931"/>
                    </a:lnTo>
                    <a:lnTo>
                      <a:pt x="1724" y="2931"/>
                    </a:lnTo>
                    <a:lnTo>
                      <a:pt x="1724" y="2928"/>
                    </a:lnTo>
                    <a:lnTo>
                      <a:pt x="1707" y="2928"/>
                    </a:lnTo>
                    <a:lnTo>
                      <a:pt x="1707" y="2924"/>
                    </a:lnTo>
                    <a:lnTo>
                      <a:pt x="1695" y="2924"/>
                    </a:lnTo>
                    <a:lnTo>
                      <a:pt x="1676" y="2926"/>
                    </a:lnTo>
                    <a:lnTo>
                      <a:pt x="1656" y="2931"/>
                    </a:lnTo>
                    <a:lnTo>
                      <a:pt x="1640" y="2937"/>
                    </a:lnTo>
                    <a:lnTo>
                      <a:pt x="1627" y="2940"/>
                    </a:lnTo>
                    <a:lnTo>
                      <a:pt x="1613" y="2940"/>
                    </a:lnTo>
                    <a:lnTo>
                      <a:pt x="1613" y="2944"/>
                    </a:lnTo>
                    <a:lnTo>
                      <a:pt x="1596" y="2948"/>
                    </a:lnTo>
                    <a:lnTo>
                      <a:pt x="1593" y="2957"/>
                    </a:lnTo>
                    <a:lnTo>
                      <a:pt x="1573" y="2960"/>
                    </a:lnTo>
                    <a:lnTo>
                      <a:pt x="1560" y="2944"/>
                    </a:lnTo>
                    <a:lnTo>
                      <a:pt x="1556" y="2944"/>
                    </a:lnTo>
                    <a:lnTo>
                      <a:pt x="1555" y="2940"/>
                    </a:lnTo>
                    <a:lnTo>
                      <a:pt x="1556" y="2937"/>
                    </a:lnTo>
                    <a:lnTo>
                      <a:pt x="1556" y="2933"/>
                    </a:lnTo>
                    <a:lnTo>
                      <a:pt x="1558" y="2931"/>
                    </a:lnTo>
                    <a:lnTo>
                      <a:pt x="1560" y="2928"/>
                    </a:lnTo>
                    <a:lnTo>
                      <a:pt x="1556" y="2928"/>
                    </a:lnTo>
                    <a:lnTo>
                      <a:pt x="1556" y="2924"/>
                    </a:lnTo>
                    <a:lnTo>
                      <a:pt x="1533" y="2920"/>
                    </a:lnTo>
                    <a:lnTo>
                      <a:pt x="1527" y="2940"/>
                    </a:lnTo>
                    <a:lnTo>
                      <a:pt x="1507" y="2940"/>
                    </a:lnTo>
                    <a:lnTo>
                      <a:pt x="1507" y="2933"/>
                    </a:lnTo>
                    <a:lnTo>
                      <a:pt x="1507" y="2929"/>
                    </a:lnTo>
                    <a:lnTo>
                      <a:pt x="1505" y="2924"/>
                    </a:lnTo>
                    <a:lnTo>
                      <a:pt x="1504" y="2920"/>
                    </a:lnTo>
                    <a:lnTo>
                      <a:pt x="1500" y="2920"/>
                    </a:lnTo>
                    <a:lnTo>
                      <a:pt x="1500" y="2937"/>
                    </a:lnTo>
                    <a:lnTo>
                      <a:pt x="1487" y="2937"/>
                    </a:lnTo>
                    <a:lnTo>
                      <a:pt x="1487" y="2931"/>
                    </a:lnTo>
                    <a:lnTo>
                      <a:pt x="1475" y="2926"/>
                    </a:lnTo>
                    <a:lnTo>
                      <a:pt x="1465" y="2917"/>
                    </a:lnTo>
                    <a:lnTo>
                      <a:pt x="1455" y="2906"/>
                    </a:lnTo>
                    <a:lnTo>
                      <a:pt x="1444" y="2897"/>
                    </a:lnTo>
                    <a:lnTo>
                      <a:pt x="1444" y="2900"/>
                    </a:lnTo>
                    <a:lnTo>
                      <a:pt x="1455" y="2908"/>
                    </a:lnTo>
                    <a:lnTo>
                      <a:pt x="1464" y="2918"/>
                    </a:lnTo>
                    <a:lnTo>
                      <a:pt x="1467" y="2931"/>
                    </a:lnTo>
                    <a:lnTo>
                      <a:pt x="1465" y="2933"/>
                    </a:lnTo>
                    <a:lnTo>
                      <a:pt x="1465" y="2935"/>
                    </a:lnTo>
                    <a:lnTo>
                      <a:pt x="1465" y="2935"/>
                    </a:lnTo>
                    <a:lnTo>
                      <a:pt x="1465" y="2935"/>
                    </a:lnTo>
                    <a:lnTo>
                      <a:pt x="1465" y="2937"/>
                    </a:lnTo>
                    <a:lnTo>
                      <a:pt x="1464" y="2940"/>
                    </a:lnTo>
                    <a:lnTo>
                      <a:pt x="1444" y="2937"/>
                    </a:lnTo>
                    <a:lnTo>
                      <a:pt x="1444" y="2940"/>
                    </a:lnTo>
                    <a:lnTo>
                      <a:pt x="1442" y="2942"/>
                    </a:lnTo>
                    <a:lnTo>
                      <a:pt x="1442" y="2944"/>
                    </a:lnTo>
                    <a:lnTo>
                      <a:pt x="1440" y="2946"/>
                    </a:lnTo>
                    <a:lnTo>
                      <a:pt x="1438" y="2946"/>
                    </a:lnTo>
                    <a:lnTo>
                      <a:pt x="1436" y="2948"/>
                    </a:lnTo>
                    <a:lnTo>
                      <a:pt x="1436" y="2951"/>
                    </a:lnTo>
                    <a:lnTo>
                      <a:pt x="1413" y="2957"/>
                    </a:lnTo>
                    <a:lnTo>
                      <a:pt x="1413" y="2960"/>
                    </a:lnTo>
                    <a:lnTo>
                      <a:pt x="1393" y="2960"/>
                    </a:lnTo>
                    <a:lnTo>
                      <a:pt x="1391" y="2958"/>
                    </a:lnTo>
                    <a:lnTo>
                      <a:pt x="1391" y="2957"/>
                    </a:lnTo>
                    <a:lnTo>
                      <a:pt x="1389" y="2955"/>
                    </a:lnTo>
                    <a:lnTo>
                      <a:pt x="1387" y="2953"/>
                    </a:lnTo>
                    <a:lnTo>
                      <a:pt x="1385" y="2951"/>
                    </a:lnTo>
                    <a:lnTo>
                      <a:pt x="1384" y="2951"/>
                    </a:lnTo>
                    <a:lnTo>
                      <a:pt x="1380" y="2964"/>
                    </a:lnTo>
                    <a:lnTo>
                      <a:pt x="1313" y="2964"/>
                    </a:lnTo>
                    <a:lnTo>
                      <a:pt x="1313" y="2968"/>
                    </a:lnTo>
                    <a:lnTo>
                      <a:pt x="1316" y="2968"/>
                    </a:lnTo>
                    <a:lnTo>
                      <a:pt x="1320" y="2971"/>
                    </a:lnTo>
                    <a:lnTo>
                      <a:pt x="1324" y="2973"/>
                    </a:lnTo>
                    <a:lnTo>
                      <a:pt x="1327" y="2975"/>
                    </a:lnTo>
                    <a:lnTo>
                      <a:pt x="1329" y="2977"/>
                    </a:lnTo>
                    <a:lnTo>
                      <a:pt x="1331" y="2978"/>
                    </a:lnTo>
                    <a:lnTo>
                      <a:pt x="1333" y="2980"/>
                    </a:lnTo>
                    <a:lnTo>
                      <a:pt x="1335" y="2986"/>
                    </a:lnTo>
                    <a:lnTo>
                      <a:pt x="1336" y="2993"/>
                    </a:lnTo>
                    <a:lnTo>
                      <a:pt x="1333" y="2993"/>
                    </a:lnTo>
                    <a:lnTo>
                      <a:pt x="1333" y="3004"/>
                    </a:lnTo>
                    <a:lnTo>
                      <a:pt x="1305" y="3002"/>
                    </a:lnTo>
                    <a:lnTo>
                      <a:pt x="1282" y="2998"/>
                    </a:lnTo>
                    <a:lnTo>
                      <a:pt x="1260" y="2995"/>
                    </a:lnTo>
                    <a:lnTo>
                      <a:pt x="1236" y="2993"/>
                    </a:lnTo>
                    <a:lnTo>
                      <a:pt x="1236" y="2988"/>
                    </a:lnTo>
                    <a:lnTo>
                      <a:pt x="1233" y="2988"/>
                    </a:lnTo>
                    <a:lnTo>
                      <a:pt x="1229" y="2991"/>
                    </a:lnTo>
                    <a:lnTo>
                      <a:pt x="1227" y="2993"/>
                    </a:lnTo>
                    <a:lnTo>
                      <a:pt x="1225" y="2995"/>
                    </a:lnTo>
                    <a:lnTo>
                      <a:pt x="1224" y="2998"/>
                    </a:lnTo>
                    <a:lnTo>
                      <a:pt x="1222" y="3000"/>
                    </a:lnTo>
                    <a:lnTo>
                      <a:pt x="1220" y="3002"/>
                    </a:lnTo>
                    <a:lnTo>
                      <a:pt x="1215" y="3002"/>
                    </a:lnTo>
                    <a:lnTo>
                      <a:pt x="1207" y="3004"/>
                    </a:lnTo>
                    <a:lnTo>
                      <a:pt x="1187" y="2980"/>
                    </a:lnTo>
                    <a:lnTo>
                      <a:pt x="1180" y="2980"/>
                    </a:lnTo>
                    <a:lnTo>
                      <a:pt x="1176" y="2973"/>
                    </a:lnTo>
                    <a:lnTo>
                      <a:pt x="1156" y="2966"/>
                    </a:lnTo>
                    <a:lnTo>
                      <a:pt x="1131" y="2964"/>
                    </a:lnTo>
                    <a:lnTo>
                      <a:pt x="1105" y="2966"/>
                    </a:lnTo>
                    <a:lnTo>
                      <a:pt x="1080" y="2969"/>
                    </a:lnTo>
                    <a:lnTo>
                      <a:pt x="1056" y="2973"/>
                    </a:lnTo>
                    <a:lnTo>
                      <a:pt x="1047" y="2986"/>
                    </a:lnTo>
                    <a:lnTo>
                      <a:pt x="1035" y="2995"/>
                    </a:lnTo>
                    <a:lnTo>
                      <a:pt x="1016" y="3000"/>
                    </a:lnTo>
                    <a:lnTo>
                      <a:pt x="1016" y="2993"/>
                    </a:lnTo>
                    <a:lnTo>
                      <a:pt x="1013" y="2993"/>
                    </a:lnTo>
                    <a:lnTo>
                      <a:pt x="1007" y="3011"/>
                    </a:lnTo>
                    <a:lnTo>
                      <a:pt x="1000" y="3017"/>
                    </a:lnTo>
                    <a:lnTo>
                      <a:pt x="1000" y="3048"/>
                    </a:lnTo>
                    <a:lnTo>
                      <a:pt x="987" y="3057"/>
                    </a:lnTo>
                    <a:lnTo>
                      <a:pt x="987" y="3064"/>
                    </a:lnTo>
                    <a:lnTo>
                      <a:pt x="980" y="3068"/>
                    </a:lnTo>
                    <a:lnTo>
                      <a:pt x="980" y="3071"/>
                    </a:lnTo>
                    <a:lnTo>
                      <a:pt x="982" y="3077"/>
                    </a:lnTo>
                    <a:lnTo>
                      <a:pt x="984" y="3080"/>
                    </a:lnTo>
                    <a:lnTo>
                      <a:pt x="985" y="3086"/>
                    </a:lnTo>
                    <a:lnTo>
                      <a:pt x="985" y="3091"/>
                    </a:lnTo>
                    <a:lnTo>
                      <a:pt x="984" y="3097"/>
                    </a:lnTo>
                    <a:lnTo>
                      <a:pt x="967" y="3108"/>
                    </a:lnTo>
                    <a:lnTo>
                      <a:pt x="964" y="3128"/>
                    </a:lnTo>
                    <a:lnTo>
                      <a:pt x="944" y="3128"/>
                    </a:lnTo>
                    <a:lnTo>
                      <a:pt x="944" y="3117"/>
                    </a:lnTo>
                    <a:lnTo>
                      <a:pt x="940" y="3117"/>
                    </a:lnTo>
                    <a:lnTo>
                      <a:pt x="940" y="3133"/>
                    </a:lnTo>
                    <a:lnTo>
                      <a:pt x="927" y="3133"/>
                    </a:lnTo>
                    <a:lnTo>
                      <a:pt x="927" y="3128"/>
                    </a:lnTo>
                    <a:lnTo>
                      <a:pt x="925" y="3126"/>
                    </a:lnTo>
                    <a:lnTo>
                      <a:pt x="925" y="3126"/>
                    </a:lnTo>
                    <a:lnTo>
                      <a:pt x="925" y="3126"/>
                    </a:lnTo>
                    <a:lnTo>
                      <a:pt x="925" y="3124"/>
                    </a:lnTo>
                    <a:lnTo>
                      <a:pt x="925" y="3124"/>
                    </a:lnTo>
                    <a:lnTo>
                      <a:pt x="924" y="3120"/>
                    </a:lnTo>
                    <a:lnTo>
                      <a:pt x="920" y="3120"/>
                    </a:lnTo>
                    <a:lnTo>
                      <a:pt x="920" y="3104"/>
                    </a:lnTo>
                    <a:lnTo>
                      <a:pt x="904" y="3102"/>
                    </a:lnTo>
                    <a:lnTo>
                      <a:pt x="887" y="3095"/>
                    </a:lnTo>
                    <a:lnTo>
                      <a:pt x="876" y="3088"/>
                    </a:lnTo>
                    <a:lnTo>
                      <a:pt x="873" y="3077"/>
                    </a:lnTo>
                    <a:lnTo>
                      <a:pt x="853" y="3077"/>
                    </a:lnTo>
                    <a:lnTo>
                      <a:pt x="847" y="3068"/>
                    </a:lnTo>
                    <a:lnTo>
                      <a:pt x="847" y="3068"/>
                    </a:lnTo>
                    <a:lnTo>
                      <a:pt x="844" y="3069"/>
                    </a:lnTo>
                    <a:lnTo>
                      <a:pt x="840" y="3071"/>
                    </a:lnTo>
                    <a:lnTo>
                      <a:pt x="836" y="3071"/>
                    </a:lnTo>
                    <a:lnTo>
                      <a:pt x="833" y="3071"/>
                    </a:lnTo>
                    <a:lnTo>
                      <a:pt x="833" y="3084"/>
                    </a:lnTo>
                    <a:lnTo>
                      <a:pt x="804" y="3080"/>
                    </a:lnTo>
                    <a:lnTo>
                      <a:pt x="804" y="3084"/>
                    </a:lnTo>
                    <a:lnTo>
                      <a:pt x="756" y="3091"/>
                    </a:lnTo>
                    <a:lnTo>
                      <a:pt x="756" y="3077"/>
                    </a:lnTo>
                    <a:lnTo>
                      <a:pt x="753" y="3077"/>
                    </a:lnTo>
                    <a:lnTo>
                      <a:pt x="749" y="3082"/>
                    </a:lnTo>
                    <a:lnTo>
                      <a:pt x="747" y="3086"/>
                    </a:lnTo>
                    <a:lnTo>
                      <a:pt x="745" y="3088"/>
                    </a:lnTo>
                    <a:lnTo>
                      <a:pt x="742" y="3089"/>
                    </a:lnTo>
                    <a:lnTo>
                      <a:pt x="738" y="3089"/>
                    </a:lnTo>
                    <a:lnTo>
                      <a:pt x="733" y="3091"/>
                    </a:lnTo>
                    <a:lnTo>
                      <a:pt x="727" y="3124"/>
                    </a:lnTo>
                    <a:lnTo>
                      <a:pt x="693" y="3133"/>
                    </a:lnTo>
                    <a:lnTo>
                      <a:pt x="691" y="3133"/>
                    </a:lnTo>
                    <a:lnTo>
                      <a:pt x="689" y="3137"/>
                    </a:lnTo>
                    <a:lnTo>
                      <a:pt x="687" y="3138"/>
                    </a:lnTo>
                    <a:lnTo>
                      <a:pt x="685" y="3140"/>
                    </a:lnTo>
                    <a:lnTo>
                      <a:pt x="684" y="3144"/>
                    </a:lnTo>
                    <a:lnTo>
                      <a:pt x="680" y="3144"/>
                    </a:lnTo>
                    <a:lnTo>
                      <a:pt x="676" y="3146"/>
                    </a:lnTo>
                    <a:lnTo>
                      <a:pt x="673" y="3144"/>
                    </a:lnTo>
                    <a:lnTo>
                      <a:pt x="673" y="3140"/>
                    </a:lnTo>
                    <a:lnTo>
                      <a:pt x="664" y="3137"/>
                    </a:lnTo>
                    <a:lnTo>
                      <a:pt x="664" y="3164"/>
                    </a:lnTo>
                    <a:lnTo>
                      <a:pt x="662" y="3171"/>
                    </a:lnTo>
                    <a:lnTo>
                      <a:pt x="664" y="3182"/>
                    </a:lnTo>
                    <a:lnTo>
                      <a:pt x="664" y="3197"/>
                    </a:lnTo>
                    <a:lnTo>
                      <a:pt x="651" y="3202"/>
                    </a:lnTo>
                    <a:lnTo>
                      <a:pt x="640" y="3208"/>
                    </a:lnTo>
                    <a:lnTo>
                      <a:pt x="624" y="3211"/>
                    </a:lnTo>
                    <a:lnTo>
                      <a:pt x="616" y="3184"/>
                    </a:lnTo>
                    <a:lnTo>
                      <a:pt x="613" y="3182"/>
                    </a:lnTo>
                    <a:lnTo>
                      <a:pt x="611" y="3180"/>
                    </a:lnTo>
                    <a:lnTo>
                      <a:pt x="609" y="3178"/>
                    </a:lnTo>
                    <a:lnTo>
                      <a:pt x="607" y="3177"/>
                    </a:lnTo>
                    <a:lnTo>
                      <a:pt x="600" y="3177"/>
                    </a:lnTo>
                    <a:lnTo>
                      <a:pt x="596" y="3168"/>
                    </a:lnTo>
                    <a:lnTo>
                      <a:pt x="584" y="3168"/>
                    </a:lnTo>
                    <a:lnTo>
                      <a:pt x="584" y="3164"/>
                    </a:lnTo>
                    <a:lnTo>
                      <a:pt x="578" y="3162"/>
                    </a:lnTo>
                    <a:lnTo>
                      <a:pt x="573" y="3162"/>
                    </a:lnTo>
                    <a:lnTo>
                      <a:pt x="567" y="3160"/>
                    </a:lnTo>
                    <a:lnTo>
                      <a:pt x="567" y="3168"/>
                    </a:lnTo>
                    <a:lnTo>
                      <a:pt x="564" y="3168"/>
                    </a:lnTo>
                    <a:lnTo>
                      <a:pt x="564" y="3184"/>
                    </a:lnTo>
                    <a:lnTo>
                      <a:pt x="527" y="3188"/>
                    </a:lnTo>
                    <a:lnTo>
                      <a:pt x="525" y="3177"/>
                    </a:lnTo>
                    <a:lnTo>
                      <a:pt x="525" y="3164"/>
                    </a:lnTo>
                    <a:lnTo>
                      <a:pt x="525" y="3153"/>
                    </a:lnTo>
                    <a:lnTo>
                      <a:pt x="533" y="3144"/>
                    </a:lnTo>
                    <a:lnTo>
                      <a:pt x="535" y="3142"/>
                    </a:lnTo>
                    <a:lnTo>
                      <a:pt x="536" y="3140"/>
                    </a:lnTo>
                    <a:lnTo>
                      <a:pt x="540" y="3138"/>
                    </a:lnTo>
                    <a:lnTo>
                      <a:pt x="542" y="3138"/>
                    </a:lnTo>
                    <a:lnTo>
                      <a:pt x="544" y="3138"/>
                    </a:lnTo>
                    <a:lnTo>
                      <a:pt x="547" y="3137"/>
                    </a:lnTo>
                    <a:lnTo>
                      <a:pt x="547" y="3133"/>
                    </a:lnTo>
                    <a:lnTo>
                      <a:pt x="556" y="3133"/>
                    </a:lnTo>
                    <a:lnTo>
                      <a:pt x="560" y="3124"/>
                    </a:lnTo>
                    <a:lnTo>
                      <a:pt x="573" y="3124"/>
                    </a:lnTo>
                    <a:lnTo>
                      <a:pt x="575" y="3128"/>
                    </a:lnTo>
                    <a:lnTo>
                      <a:pt x="578" y="3129"/>
                    </a:lnTo>
                    <a:lnTo>
                      <a:pt x="582" y="3131"/>
                    </a:lnTo>
                    <a:lnTo>
                      <a:pt x="587" y="3133"/>
                    </a:lnTo>
                    <a:lnTo>
                      <a:pt x="595" y="3118"/>
                    </a:lnTo>
                    <a:lnTo>
                      <a:pt x="605" y="3109"/>
                    </a:lnTo>
                    <a:lnTo>
                      <a:pt x="618" y="3104"/>
                    </a:lnTo>
                    <a:lnTo>
                      <a:pt x="633" y="3097"/>
                    </a:lnTo>
                    <a:lnTo>
                      <a:pt x="636" y="3088"/>
                    </a:lnTo>
                    <a:lnTo>
                      <a:pt x="644" y="3084"/>
                    </a:lnTo>
                    <a:lnTo>
                      <a:pt x="644" y="3071"/>
                    </a:lnTo>
                    <a:lnTo>
                      <a:pt x="645" y="3066"/>
                    </a:lnTo>
                    <a:lnTo>
                      <a:pt x="649" y="3062"/>
                    </a:lnTo>
                    <a:lnTo>
                      <a:pt x="653" y="3058"/>
                    </a:lnTo>
                    <a:lnTo>
                      <a:pt x="656" y="3055"/>
                    </a:lnTo>
                    <a:lnTo>
                      <a:pt x="662" y="3053"/>
                    </a:lnTo>
                    <a:lnTo>
                      <a:pt x="667" y="3053"/>
                    </a:lnTo>
                    <a:lnTo>
                      <a:pt x="676" y="3017"/>
                    </a:lnTo>
                    <a:lnTo>
                      <a:pt x="684" y="3017"/>
                    </a:lnTo>
                    <a:lnTo>
                      <a:pt x="684" y="3011"/>
                    </a:lnTo>
                    <a:lnTo>
                      <a:pt x="696" y="3011"/>
                    </a:lnTo>
                    <a:lnTo>
                      <a:pt x="696" y="3000"/>
                    </a:lnTo>
                    <a:lnTo>
                      <a:pt x="700" y="3000"/>
                    </a:lnTo>
                    <a:lnTo>
                      <a:pt x="704" y="2997"/>
                    </a:lnTo>
                    <a:lnTo>
                      <a:pt x="705" y="2995"/>
                    </a:lnTo>
                    <a:lnTo>
                      <a:pt x="707" y="2995"/>
                    </a:lnTo>
                    <a:lnTo>
                      <a:pt x="711" y="2995"/>
                    </a:lnTo>
                    <a:lnTo>
                      <a:pt x="713" y="2993"/>
                    </a:lnTo>
                    <a:lnTo>
                      <a:pt x="716" y="2993"/>
                    </a:lnTo>
                    <a:lnTo>
                      <a:pt x="724" y="2980"/>
                    </a:lnTo>
                    <a:lnTo>
                      <a:pt x="753" y="2957"/>
                    </a:lnTo>
                    <a:lnTo>
                      <a:pt x="753" y="2948"/>
                    </a:lnTo>
                    <a:lnTo>
                      <a:pt x="764" y="2940"/>
                    </a:lnTo>
                    <a:lnTo>
                      <a:pt x="769" y="2929"/>
                    </a:lnTo>
                    <a:lnTo>
                      <a:pt x="771" y="2911"/>
                    </a:lnTo>
                    <a:lnTo>
                      <a:pt x="775" y="2891"/>
                    </a:lnTo>
                    <a:lnTo>
                      <a:pt x="775" y="2871"/>
                    </a:lnTo>
                    <a:lnTo>
                      <a:pt x="776" y="2857"/>
                    </a:lnTo>
                    <a:lnTo>
                      <a:pt x="785" y="2857"/>
                    </a:lnTo>
                    <a:lnTo>
                      <a:pt x="796" y="2858"/>
                    </a:lnTo>
                    <a:lnTo>
                      <a:pt x="809" y="2862"/>
                    </a:lnTo>
                    <a:lnTo>
                      <a:pt x="820" y="2864"/>
                    </a:lnTo>
                    <a:lnTo>
                      <a:pt x="824" y="2864"/>
                    </a:lnTo>
                    <a:lnTo>
                      <a:pt x="824" y="2860"/>
                    </a:lnTo>
                    <a:lnTo>
                      <a:pt x="827" y="2857"/>
                    </a:lnTo>
                    <a:lnTo>
                      <a:pt x="829" y="2853"/>
                    </a:lnTo>
                    <a:lnTo>
                      <a:pt x="829" y="2851"/>
                    </a:lnTo>
                    <a:lnTo>
                      <a:pt x="833" y="2848"/>
                    </a:lnTo>
                    <a:lnTo>
                      <a:pt x="840" y="2848"/>
                    </a:lnTo>
                    <a:lnTo>
                      <a:pt x="844" y="2837"/>
                    </a:lnTo>
                    <a:lnTo>
                      <a:pt x="840" y="2828"/>
                    </a:lnTo>
                    <a:lnTo>
                      <a:pt x="840" y="2815"/>
                    </a:lnTo>
                    <a:lnTo>
                      <a:pt x="842" y="2802"/>
                    </a:lnTo>
                    <a:lnTo>
                      <a:pt x="844" y="2791"/>
                    </a:lnTo>
                    <a:lnTo>
                      <a:pt x="956" y="2780"/>
                    </a:lnTo>
                    <a:lnTo>
                      <a:pt x="1000" y="2780"/>
                    </a:lnTo>
                    <a:lnTo>
                      <a:pt x="1000" y="2784"/>
                    </a:lnTo>
                    <a:lnTo>
                      <a:pt x="1005" y="2788"/>
                    </a:lnTo>
                    <a:lnTo>
                      <a:pt x="1009" y="2791"/>
                    </a:lnTo>
                    <a:lnTo>
                      <a:pt x="1011" y="2795"/>
                    </a:lnTo>
                    <a:lnTo>
                      <a:pt x="1016" y="2797"/>
                    </a:lnTo>
                    <a:lnTo>
                      <a:pt x="1022" y="2798"/>
                    </a:lnTo>
                    <a:lnTo>
                      <a:pt x="1027" y="2800"/>
                    </a:lnTo>
                    <a:lnTo>
                      <a:pt x="1027" y="2804"/>
                    </a:lnTo>
                    <a:lnTo>
                      <a:pt x="1060" y="2791"/>
                    </a:lnTo>
                    <a:lnTo>
                      <a:pt x="1060" y="2788"/>
                    </a:lnTo>
                    <a:lnTo>
                      <a:pt x="1075" y="2788"/>
                    </a:lnTo>
                    <a:lnTo>
                      <a:pt x="1087" y="2791"/>
                    </a:lnTo>
                    <a:lnTo>
                      <a:pt x="1096" y="2797"/>
                    </a:lnTo>
                    <a:lnTo>
                      <a:pt x="1102" y="2760"/>
                    </a:lnTo>
                    <a:lnTo>
                      <a:pt x="1107" y="2728"/>
                    </a:lnTo>
                    <a:lnTo>
                      <a:pt x="1113" y="2726"/>
                    </a:lnTo>
                    <a:lnTo>
                      <a:pt x="1116" y="2726"/>
                    </a:lnTo>
                    <a:lnTo>
                      <a:pt x="1122" y="2724"/>
                    </a:lnTo>
                    <a:lnTo>
                      <a:pt x="1127" y="2724"/>
                    </a:lnTo>
                    <a:lnTo>
                      <a:pt x="1133" y="2713"/>
                    </a:lnTo>
                    <a:lnTo>
                      <a:pt x="1138" y="2704"/>
                    </a:lnTo>
                    <a:lnTo>
                      <a:pt x="1144" y="2693"/>
                    </a:lnTo>
                    <a:lnTo>
                      <a:pt x="1164" y="2693"/>
                    </a:lnTo>
                    <a:lnTo>
                      <a:pt x="1173" y="2675"/>
                    </a:lnTo>
                    <a:lnTo>
                      <a:pt x="1180" y="2657"/>
                    </a:lnTo>
                    <a:lnTo>
                      <a:pt x="1176" y="2657"/>
                    </a:lnTo>
                    <a:lnTo>
                      <a:pt x="1165" y="2668"/>
                    </a:lnTo>
                    <a:lnTo>
                      <a:pt x="1151" y="2675"/>
                    </a:lnTo>
                    <a:lnTo>
                      <a:pt x="1133" y="2680"/>
                    </a:lnTo>
                    <a:lnTo>
                      <a:pt x="1116" y="2684"/>
                    </a:lnTo>
                    <a:lnTo>
                      <a:pt x="1100" y="2689"/>
                    </a:lnTo>
                    <a:lnTo>
                      <a:pt x="1087" y="2697"/>
                    </a:lnTo>
                    <a:lnTo>
                      <a:pt x="1080" y="2708"/>
                    </a:lnTo>
                    <a:lnTo>
                      <a:pt x="1076" y="2711"/>
                    </a:lnTo>
                    <a:lnTo>
                      <a:pt x="1075" y="2717"/>
                    </a:lnTo>
                    <a:lnTo>
                      <a:pt x="1073" y="2720"/>
                    </a:lnTo>
                    <a:lnTo>
                      <a:pt x="1073" y="2728"/>
                    </a:lnTo>
                    <a:lnTo>
                      <a:pt x="984" y="2731"/>
                    </a:lnTo>
                    <a:lnTo>
                      <a:pt x="978" y="2722"/>
                    </a:lnTo>
                    <a:lnTo>
                      <a:pt x="969" y="2715"/>
                    </a:lnTo>
                    <a:lnTo>
                      <a:pt x="960" y="2708"/>
                    </a:lnTo>
                    <a:lnTo>
                      <a:pt x="953" y="2708"/>
                    </a:lnTo>
                    <a:lnTo>
                      <a:pt x="944" y="2697"/>
                    </a:lnTo>
                    <a:lnTo>
                      <a:pt x="936" y="2693"/>
                    </a:lnTo>
                    <a:lnTo>
                      <a:pt x="936" y="2680"/>
                    </a:lnTo>
                    <a:lnTo>
                      <a:pt x="933" y="2680"/>
                    </a:lnTo>
                    <a:lnTo>
                      <a:pt x="933" y="2668"/>
                    </a:lnTo>
                    <a:lnTo>
                      <a:pt x="927" y="2668"/>
                    </a:lnTo>
                    <a:lnTo>
                      <a:pt x="924" y="2657"/>
                    </a:lnTo>
                    <a:lnTo>
                      <a:pt x="900" y="2664"/>
                    </a:lnTo>
                    <a:lnTo>
                      <a:pt x="900" y="2668"/>
                    </a:lnTo>
                    <a:lnTo>
                      <a:pt x="887" y="2668"/>
                    </a:lnTo>
                    <a:lnTo>
                      <a:pt x="887" y="2671"/>
                    </a:lnTo>
                    <a:lnTo>
                      <a:pt x="871" y="2677"/>
                    </a:lnTo>
                    <a:lnTo>
                      <a:pt x="851" y="2678"/>
                    </a:lnTo>
                    <a:lnTo>
                      <a:pt x="833" y="2680"/>
                    </a:lnTo>
                    <a:lnTo>
                      <a:pt x="829" y="2677"/>
                    </a:lnTo>
                    <a:lnTo>
                      <a:pt x="827" y="2673"/>
                    </a:lnTo>
                    <a:lnTo>
                      <a:pt x="825" y="2671"/>
                    </a:lnTo>
                    <a:lnTo>
                      <a:pt x="825" y="2668"/>
                    </a:lnTo>
                    <a:lnTo>
                      <a:pt x="825" y="2664"/>
                    </a:lnTo>
                    <a:lnTo>
                      <a:pt x="824" y="2660"/>
                    </a:lnTo>
                    <a:lnTo>
                      <a:pt x="824" y="2651"/>
                    </a:lnTo>
                    <a:lnTo>
                      <a:pt x="827" y="2651"/>
                    </a:lnTo>
                    <a:lnTo>
                      <a:pt x="827" y="2648"/>
                    </a:lnTo>
                    <a:lnTo>
                      <a:pt x="856" y="2644"/>
                    </a:lnTo>
                    <a:lnTo>
                      <a:pt x="856" y="2640"/>
                    </a:lnTo>
                    <a:lnTo>
                      <a:pt x="844" y="2637"/>
                    </a:lnTo>
                    <a:lnTo>
                      <a:pt x="833" y="2633"/>
                    </a:lnTo>
                    <a:lnTo>
                      <a:pt x="816" y="2633"/>
                    </a:lnTo>
                    <a:lnTo>
                      <a:pt x="813" y="2608"/>
                    </a:lnTo>
                    <a:lnTo>
                      <a:pt x="800" y="2608"/>
                    </a:lnTo>
                    <a:lnTo>
                      <a:pt x="800" y="2617"/>
                    </a:lnTo>
                    <a:lnTo>
                      <a:pt x="785" y="2615"/>
                    </a:lnTo>
                    <a:lnTo>
                      <a:pt x="773" y="2613"/>
                    </a:lnTo>
                    <a:lnTo>
                      <a:pt x="762" y="2615"/>
                    </a:lnTo>
                    <a:lnTo>
                      <a:pt x="753" y="2620"/>
                    </a:lnTo>
                    <a:lnTo>
                      <a:pt x="747" y="2620"/>
                    </a:lnTo>
                    <a:lnTo>
                      <a:pt x="744" y="2640"/>
                    </a:lnTo>
                    <a:lnTo>
                      <a:pt x="727" y="2644"/>
                    </a:lnTo>
                    <a:lnTo>
                      <a:pt x="727" y="2648"/>
                    </a:lnTo>
                    <a:lnTo>
                      <a:pt x="707" y="2644"/>
                    </a:lnTo>
                    <a:lnTo>
                      <a:pt x="704" y="2651"/>
                    </a:lnTo>
                    <a:lnTo>
                      <a:pt x="700" y="2657"/>
                    </a:lnTo>
                    <a:lnTo>
                      <a:pt x="695" y="2658"/>
                    </a:lnTo>
                    <a:lnTo>
                      <a:pt x="689" y="2660"/>
                    </a:lnTo>
                    <a:lnTo>
                      <a:pt x="684" y="2662"/>
                    </a:lnTo>
                    <a:lnTo>
                      <a:pt x="676" y="2664"/>
                    </a:lnTo>
                    <a:lnTo>
                      <a:pt x="675" y="2662"/>
                    </a:lnTo>
                    <a:lnTo>
                      <a:pt x="675" y="2662"/>
                    </a:lnTo>
                    <a:lnTo>
                      <a:pt x="673" y="2662"/>
                    </a:lnTo>
                    <a:lnTo>
                      <a:pt x="673" y="2662"/>
                    </a:lnTo>
                    <a:lnTo>
                      <a:pt x="671" y="2660"/>
                    </a:lnTo>
                    <a:lnTo>
                      <a:pt x="667" y="2660"/>
                    </a:lnTo>
                    <a:lnTo>
                      <a:pt x="665" y="2649"/>
                    </a:lnTo>
                    <a:lnTo>
                      <a:pt x="662" y="2642"/>
                    </a:lnTo>
                    <a:lnTo>
                      <a:pt x="662" y="2635"/>
                    </a:lnTo>
                    <a:lnTo>
                      <a:pt x="664" y="2624"/>
                    </a:lnTo>
                    <a:lnTo>
                      <a:pt x="636" y="2624"/>
                    </a:lnTo>
                    <a:lnTo>
                      <a:pt x="636" y="2620"/>
                    </a:lnTo>
                    <a:lnTo>
                      <a:pt x="633" y="2620"/>
                    </a:lnTo>
                    <a:lnTo>
                      <a:pt x="633" y="2600"/>
                    </a:lnTo>
                    <a:lnTo>
                      <a:pt x="653" y="2597"/>
                    </a:lnTo>
                    <a:lnTo>
                      <a:pt x="647" y="2577"/>
                    </a:lnTo>
                    <a:lnTo>
                      <a:pt x="607" y="2564"/>
                    </a:lnTo>
                    <a:lnTo>
                      <a:pt x="607" y="2553"/>
                    </a:lnTo>
                    <a:lnTo>
                      <a:pt x="613" y="2553"/>
                    </a:lnTo>
                    <a:lnTo>
                      <a:pt x="613" y="2548"/>
                    </a:lnTo>
                    <a:lnTo>
                      <a:pt x="624" y="2548"/>
                    </a:lnTo>
                    <a:lnTo>
                      <a:pt x="624" y="2544"/>
                    </a:lnTo>
                    <a:lnTo>
                      <a:pt x="629" y="2542"/>
                    </a:lnTo>
                    <a:lnTo>
                      <a:pt x="635" y="2538"/>
                    </a:lnTo>
                    <a:lnTo>
                      <a:pt x="640" y="2537"/>
                    </a:lnTo>
                    <a:lnTo>
                      <a:pt x="644" y="2535"/>
                    </a:lnTo>
                    <a:lnTo>
                      <a:pt x="647" y="2531"/>
                    </a:lnTo>
                    <a:lnTo>
                      <a:pt x="649" y="2526"/>
                    </a:lnTo>
                    <a:lnTo>
                      <a:pt x="653" y="2520"/>
                    </a:lnTo>
                    <a:lnTo>
                      <a:pt x="656" y="2520"/>
                    </a:lnTo>
                    <a:lnTo>
                      <a:pt x="656" y="2508"/>
                    </a:lnTo>
                    <a:lnTo>
                      <a:pt x="676" y="2508"/>
                    </a:lnTo>
                    <a:lnTo>
                      <a:pt x="680" y="2517"/>
                    </a:lnTo>
                    <a:lnTo>
                      <a:pt x="682" y="2517"/>
                    </a:lnTo>
                    <a:lnTo>
                      <a:pt x="684" y="2515"/>
                    </a:lnTo>
                    <a:lnTo>
                      <a:pt x="689" y="2515"/>
                    </a:lnTo>
                    <a:lnTo>
                      <a:pt x="695" y="2513"/>
                    </a:lnTo>
                    <a:lnTo>
                      <a:pt x="700" y="2513"/>
                    </a:lnTo>
                    <a:lnTo>
                      <a:pt x="704" y="2513"/>
                    </a:lnTo>
                    <a:lnTo>
                      <a:pt x="707" y="2511"/>
                    </a:lnTo>
                    <a:lnTo>
                      <a:pt x="707" y="2504"/>
                    </a:lnTo>
                    <a:lnTo>
                      <a:pt x="713" y="2504"/>
                    </a:lnTo>
                    <a:lnTo>
                      <a:pt x="733" y="2480"/>
                    </a:lnTo>
                    <a:lnTo>
                      <a:pt x="740" y="2480"/>
                    </a:lnTo>
                    <a:lnTo>
                      <a:pt x="740" y="2471"/>
                    </a:lnTo>
                    <a:lnTo>
                      <a:pt x="776" y="2466"/>
                    </a:lnTo>
                    <a:lnTo>
                      <a:pt x="809" y="2451"/>
                    </a:lnTo>
                    <a:lnTo>
                      <a:pt x="836" y="2431"/>
                    </a:lnTo>
                    <a:lnTo>
                      <a:pt x="856" y="2402"/>
                    </a:lnTo>
                    <a:lnTo>
                      <a:pt x="871" y="2369"/>
                    </a:lnTo>
                    <a:lnTo>
                      <a:pt x="876" y="2331"/>
                    </a:lnTo>
                    <a:lnTo>
                      <a:pt x="867" y="2324"/>
                    </a:lnTo>
                    <a:lnTo>
                      <a:pt x="862" y="2313"/>
                    </a:lnTo>
                    <a:lnTo>
                      <a:pt x="860" y="2297"/>
                    </a:lnTo>
                    <a:lnTo>
                      <a:pt x="880" y="2268"/>
                    </a:lnTo>
                    <a:lnTo>
                      <a:pt x="869" y="2262"/>
                    </a:lnTo>
                    <a:lnTo>
                      <a:pt x="864" y="2251"/>
                    </a:lnTo>
                    <a:lnTo>
                      <a:pt x="860" y="2237"/>
                    </a:lnTo>
                    <a:lnTo>
                      <a:pt x="860" y="2222"/>
                    </a:lnTo>
                    <a:lnTo>
                      <a:pt x="860" y="2204"/>
                    </a:lnTo>
                    <a:lnTo>
                      <a:pt x="804" y="2208"/>
                    </a:lnTo>
                    <a:lnTo>
                      <a:pt x="784" y="2244"/>
                    </a:lnTo>
                    <a:lnTo>
                      <a:pt x="767" y="2244"/>
                    </a:lnTo>
                    <a:lnTo>
                      <a:pt x="764" y="2237"/>
                    </a:lnTo>
                    <a:lnTo>
                      <a:pt x="727" y="2244"/>
                    </a:lnTo>
                    <a:lnTo>
                      <a:pt x="727" y="2228"/>
                    </a:lnTo>
                    <a:lnTo>
                      <a:pt x="731" y="2226"/>
                    </a:lnTo>
                    <a:lnTo>
                      <a:pt x="733" y="2224"/>
                    </a:lnTo>
                    <a:lnTo>
                      <a:pt x="733" y="2224"/>
                    </a:lnTo>
                    <a:lnTo>
                      <a:pt x="733" y="2222"/>
                    </a:lnTo>
                    <a:lnTo>
                      <a:pt x="735" y="2222"/>
                    </a:lnTo>
                    <a:lnTo>
                      <a:pt x="735" y="2218"/>
                    </a:lnTo>
                    <a:lnTo>
                      <a:pt x="736" y="2217"/>
                    </a:lnTo>
                    <a:lnTo>
                      <a:pt x="740" y="2217"/>
                    </a:lnTo>
                    <a:lnTo>
                      <a:pt x="740" y="2208"/>
                    </a:lnTo>
                    <a:lnTo>
                      <a:pt x="773" y="2184"/>
                    </a:lnTo>
                    <a:lnTo>
                      <a:pt x="780" y="2184"/>
                    </a:lnTo>
                    <a:lnTo>
                      <a:pt x="784" y="2177"/>
                    </a:lnTo>
                    <a:lnTo>
                      <a:pt x="793" y="2177"/>
                    </a:lnTo>
                    <a:lnTo>
                      <a:pt x="793" y="2171"/>
                    </a:lnTo>
                    <a:lnTo>
                      <a:pt x="804" y="2168"/>
                    </a:lnTo>
                    <a:lnTo>
                      <a:pt x="807" y="2157"/>
                    </a:lnTo>
                    <a:lnTo>
                      <a:pt x="813" y="2157"/>
                    </a:lnTo>
                    <a:lnTo>
                      <a:pt x="818" y="2140"/>
                    </a:lnTo>
                    <a:lnTo>
                      <a:pt x="820" y="2120"/>
                    </a:lnTo>
                    <a:lnTo>
                      <a:pt x="793" y="2117"/>
                    </a:lnTo>
                    <a:lnTo>
                      <a:pt x="793" y="2111"/>
                    </a:lnTo>
                    <a:lnTo>
                      <a:pt x="780" y="2097"/>
                    </a:lnTo>
                    <a:lnTo>
                      <a:pt x="773" y="2073"/>
                    </a:lnTo>
                    <a:lnTo>
                      <a:pt x="769" y="2048"/>
                    </a:lnTo>
                    <a:lnTo>
                      <a:pt x="767" y="2020"/>
                    </a:lnTo>
                    <a:lnTo>
                      <a:pt x="836" y="2020"/>
                    </a:lnTo>
                    <a:lnTo>
                      <a:pt x="847" y="2060"/>
                    </a:lnTo>
                    <a:lnTo>
                      <a:pt x="862" y="2057"/>
                    </a:lnTo>
                    <a:lnTo>
                      <a:pt x="880" y="2057"/>
                    </a:lnTo>
                    <a:lnTo>
                      <a:pt x="880" y="2062"/>
                    </a:lnTo>
                    <a:lnTo>
                      <a:pt x="880" y="2066"/>
                    </a:lnTo>
                    <a:lnTo>
                      <a:pt x="878" y="2069"/>
                    </a:lnTo>
                    <a:lnTo>
                      <a:pt x="876" y="2071"/>
                    </a:lnTo>
                    <a:lnTo>
                      <a:pt x="876" y="2073"/>
                    </a:lnTo>
                    <a:lnTo>
                      <a:pt x="875" y="2077"/>
                    </a:lnTo>
                    <a:lnTo>
                      <a:pt x="873" y="2080"/>
                    </a:lnTo>
                    <a:lnTo>
                      <a:pt x="876" y="2080"/>
                    </a:lnTo>
                    <a:lnTo>
                      <a:pt x="889" y="2071"/>
                    </a:lnTo>
                    <a:lnTo>
                      <a:pt x="907" y="2064"/>
                    </a:lnTo>
                    <a:lnTo>
                      <a:pt x="924" y="2060"/>
                    </a:lnTo>
                    <a:lnTo>
                      <a:pt x="924" y="2048"/>
                    </a:lnTo>
                    <a:lnTo>
                      <a:pt x="931" y="2049"/>
                    </a:lnTo>
                    <a:lnTo>
                      <a:pt x="936" y="2049"/>
                    </a:lnTo>
                    <a:lnTo>
                      <a:pt x="940" y="2051"/>
                    </a:lnTo>
                    <a:lnTo>
                      <a:pt x="944" y="2053"/>
                    </a:lnTo>
                    <a:lnTo>
                      <a:pt x="947" y="2057"/>
                    </a:lnTo>
                    <a:lnTo>
                      <a:pt x="947" y="2060"/>
                    </a:lnTo>
                    <a:lnTo>
                      <a:pt x="960" y="2060"/>
                    </a:lnTo>
                    <a:lnTo>
                      <a:pt x="960" y="2064"/>
                    </a:lnTo>
                    <a:lnTo>
                      <a:pt x="996" y="2060"/>
                    </a:lnTo>
                    <a:lnTo>
                      <a:pt x="996" y="2048"/>
                    </a:lnTo>
                    <a:lnTo>
                      <a:pt x="1040" y="2040"/>
                    </a:lnTo>
                    <a:lnTo>
                      <a:pt x="1053" y="2057"/>
                    </a:lnTo>
                    <a:lnTo>
                      <a:pt x="1060" y="2057"/>
                    </a:lnTo>
                    <a:lnTo>
                      <a:pt x="1067" y="2068"/>
                    </a:lnTo>
                    <a:lnTo>
                      <a:pt x="1076" y="2068"/>
                    </a:lnTo>
                    <a:lnTo>
                      <a:pt x="1076" y="2073"/>
                    </a:lnTo>
                    <a:lnTo>
                      <a:pt x="1080" y="2077"/>
                    </a:lnTo>
                    <a:lnTo>
                      <a:pt x="1085" y="2078"/>
                    </a:lnTo>
                    <a:lnTo>
                      <a:pt x="1089" y="2082"/>
                    </a:lnTo>
                    <a:lnTo>
                      <a:pt x="1096" y="2084"/>
                    </a:lnTo>
                    <a:lnTo>
                      <a:pt x="1096" y="2080"/>
                    </a:lnTo>
                    <a:lnTo>
                      <a:pt x="1084" y="2077"/>
                    </a:lnTo>
                    <a:lnTo>
                      <a:pt x="1082" y="2071"/>
                    </a:lnTo>
                    <a:lnTo>
                      <a:pt x="1080" y="2068"/>
                    </a:lnTo>
                    <a:lnTo>
                      <a:pt x="1078" y="2064"/>
                    </a:lnTo>
                    <a:lnTo>
                      <a:pt x="1076" y="2060"/>
                    </a:lnTo>
                    <a:lnTo>
                      <a:pt x="1073" y="2060"/>
                    </a:lnTo>
                    <a:lnTo>
                      <a:pt x="1065" y="2044"/>
                    </a:lnTo>
                    <a:lnTo>
                      <a:pt x="1064" y="2024"/>
                    </a:lnTo>
                    <a:lnTo>
                      <a:pt x="1075" y="2020"/>
                    </a:lnTo>
                    <a:lnTo>
                      <a:pt x="1085" y="2018"/>
                    </a:lnTo>
                    <a:lnTo>
                      <a:pt x="1100" y="2017"/>
                    </a:lnTo>
                    <a:lnTo>
                      <a:pt x="1100" y="2013"/>
                    </a:lnTo>
                    <a:lnTo>
                      <a:pt x="1091" y="1998"/>
                    </a:lnTo>
                    <a:lnTo>
                      <a:pt x="1084" y="1980"/>
                    </a:lnTo>
                    <a:lnTo>
                      <a:pt x="1080" y="1960"/>
                    </a:lnTo>
                    <a:lnTo>
                      <a:pt x="1095" y="1948"/>
                    </a:lnTo>
                    <a:lnTo>
                      <a:pt x="1105" y="1928"/>
                    </a:lnTo>
                    <a:lnTo>
                      <a:pt x="1113" y="1908"/>
                    </a:lnTo>
                    <a:lnTo>
                      <a:pt x="1093" y="1904"/>
                    </a:lnTo>
                    <a:lnTo>
                      <a:pt x="1093" y="1837"/>
                    </a:lnTo>
                    <a:lnTo>
                      <a:pt x="1107" y="1837"/>
                    </a:lnTo>
                    <a:lnTo>
                      <a:pt x="1107" y="1828"/>
                    </a:lnTo>
                    <a:lnTo>
                      <a:pt x="1127" y="1828"/>
                    </a:lnTo>
                    <a:lnTo>
                      <a:pt x="1133" y="1817"/>
                    </a:lnTo>
                    <a:lnTo>
                      <a:pt x="1125" y="1809"/>
                    </a:lnTo>
                    <a:lnTo>
                      <a:pt x="1124" y="1798"/>
                    </a:lnTo>
                    <a:lnTo>
                      <a:pt x="1124" y="1784"/>
                    </a:lnTo>
                    <a:lnTo>
                      <a:pt x="1131" y="1780"/>
                    </a:lnTo>
                    <a:lnTo>
                      <a:pt x="1136" y="1775"/>
                    </a:lnTo>
                    <a:lnTo>
                      <a:pt x="1142" y="1768"/>
                    </a:lnTo>
                    <a:lnTo>
                      <a:pt x="1144" y="1760"/>
                    </a:lnTo>
                    <a:lnTo>
                      <a:pt x="1140" y="1760"/>
                    </a:lnTo>
                    <a:lnTo>
                      <a:pt x="1138" y="1755"/>
                    </a:lnTo>
                    <a:lnTo>
                      <a:pt x="1138" y="1751"/>
                    </a:lnTo>
                    <a:lnTo>
                      <a:pt x="1136" y="1749"/>
                    </a:lnTo>
                    <a:lnTo>
                      <a:pt x="1133" y="1749"/>
                    </a:lnTo>
                    <a:lnTo>
                      <a:pt x="1129" y="1749"/>
                    </a:lnTo>
                    <a:lnTo>
                      <a:pt x="1124" y="1748"/>
                    </a:lnTo>
                    <a:lnTo>
                      <a:pt x="1120" y="1751"/>
                    </a:lnTo>
                    <a:lnTo>
                      <a:pt x="1116" y="1755"/>
                    </a:lnTo>
                    <a:lnTo>
                      <a:pt x="1111" y="1755"/>
                    </a:lnTo>
                    <a:lnTo>
                      <a:pt x="1104" y="1757"/>
                    </a:lnTo>
                    <a:lnTo>
                      <a:pt x="1100" y="1737"/>
                    </a:lnTo>
                    <a:lnTo>
                      <a:pt x="1096" y="1737"/>
                    </a:lnTo>
                    <a:lnTo>
                      <a:pt x="1093" y="1748"/>
                    </a:lnTo>
                    <a:lnTo>
                      <a:pt x="1089" y="1760"/>
                    </a:lnTo>
                    <a:lnTo>
                      <a:pt x="1082" y="1773"/>
                    </a:lnTo>
                    <a:lnTo>
                      <a:pt x="1076" y="1780"/>
                    </a:lnTo>
                    <a:lnTo>
                      <a:pt x="1060" y="1780"/>
                    </a:lnTo>
                    <a:lnTo>
                      <a:pt x="1056" y="1768"/>
                    </a:lnTo>
                    <a:lnTo>
                      <a:pt x="1053" y="1768"/>
                    </a:lnTo>
                    <a:lnTo>
                      <a:pt x="1053" y="1744"/>
                    </a:lnTo>
                    <a:lnTo>
                      <a:pt x="1033" y="1744"/>
                    </a:lnTo>
                    <a:lnTo>
                      <a:pt x="1029" y="1737"/>
                    </a:lnTo>
                    <a:lnTo>
                      <a:pt x="1027" y="1731"/>
                    </a:lnTo>
                    <a:lnTo>
                      <a:pt x="1024" y="1726"/>
                    </a:lnTo>
                    <a:lnTo>
                      <a:pt x="1020" y="1720"/>
                    </a:lnTo>
                    <a:lnTo>
                      <a:pt x="1013" y="1717"/>
                    </a:lnTo>
                    <a:lnTo>
                      <a:pt x="1016" y="1680"/>
                    </a:lnTo>
                    <a:lnTo>
                      <a:pt x="998" y="1671"/>
                    </a:lnTo>
                    <a:lnTo>
                      <a:pt x="984" y="1653"/>
                    </a:lnTo>
                    <a:lnTo>
                      <a:pt x="973" y="1631"/>
                    </a:lnTo>
                    <a:lnTo>
                      <a:pt x="967" y="1608"/>
                    </a:lnTo>
                    <a:lnTo>
                      <a:pt x="975" y="1602"/>
                    </a:lnTo>
                    <a:lnTo>
                      <a:pt x="975" y="1595"/>
                    </a:lnTo>
                    <a:lnTo>
                      <a:pt x="975" y="1588"/>
                    </a:lnTo>
                    <a:lnTo>
                      <a:pt x="976" y="1577"/>
                    </a:lnTo>
                    <a:lnTo>
                      <a:pt x="980" y="1577"/>
                    </a:lnTo>
                    <a:lnTo>
                      <a:pt x="980" y="1564"/>
                    </a:lnTo>
                    <a:lnTo>
                      <a:pt x="987" y="1560"/>
                    </a:lnTo>
                    <a:lnTo>
                      <a:pt x="987" y="1551"/>
                    </a:lnTo>
                    <a:lnTo>
                      <a:pt x="1007" y="1537"/>
                    </a:lnTo>
                    <a:lnTo>
                      <a:pt x="1016" y="1480"/>
                    </a:lnTo>
                    <a:lnTo>
                      <a:pt x="1040" y="1480"/>
                    </a:lnTo>
                    <a:lnTo>
                      <a:pt x="1040" y="1477"/>
                    </a:lnTo>
                    <a:lnTo>
                      <a:pt x="1033" y="1477"/>
                    </a:lnTo>
                    <a:lnTo>
                      <a:pt x="1033" y="1464"/>
                    </a:lnTo>
                    <a:lnTo>
                      <a:pt x="1053" y="1460"/>
                    </a:lnTo>
                    <a:lnTo>
                      <a:pt x="1053" y="1457"/>
                    </a:lnTo>
                    <a:lnTo>
                      <a:pt x="1040" y="1455"/>
                    </a:lnTo>
                    <a:lnTo>
                      <a:pt x="1029" y="1451"/>
                    </a:lnTo>
                    <a:lnTo>
                      <a:pt x="1018" y="1449"/>
                    </a:lnTo>
                    <a:lnTo>
                      <a:pt x="1013" y="1448"/>
                    </a:lnTo>
                    <a:lnTo>
                      <a:pt x="1007" y="1457"/>
                    </a:lnTo>
                    <a:lnTo>
                      <a:pt x="984" y="1457"/>
                    </a:lnTo>
                    <a:lnTo>
                      <a:pt x="987" y="1488"/>
                    </a:lnTo>
                    <a:lnTo>
                      <a:pt x="984" y="1489"/>
                    </a:lnTo>
                    <a:lnTo>
                      <a:pt x="978" y="1491"/>
                    </a:lnTo>
                    <a:lnTo>
                      <a:pt x="971" y="1491"/>
                    </a:lnTo>
                    <a:lnTo>
                      <a:pt x="964" y="1493"/>
                    </a:lnTo>
                    <a:lnTo>
                      <a:pt x="964" y="1497"/>
                    </a:lnTo>
                    <a:lnTo>
                      <a:pt x="936" y="1497"/>
                    </a:lnTo>
                    <a:lnTo>
                      <a:pt x="935" y="1506"/>
                    </a:lnTo>
                    <a:lnTo>
                      <a:pt x="931" y="1513"/>
                    </a:lnTo>
                    <a:lnTo>
                      <a:pt x="927" y="1518"/>
                    </a:lnTo>
                    <a:lnTo>
                      <a:pt x="920" y="1524"/>
                    </a:lnTo>
                    <a:lnTo>
                      <a:pt x="909" y="1529"/>
                    </a:lnTo>
                    <a:lnTo>
                      <a:pt x="896" y="1531"/>
                    </a:lnTo>
                    <a:lnTo>
                      <a:pt x="880" y="1531"/>
                    </a:lnTo>
                    <a:lnTo>
                      <a:pt x="880" y="1520"/>
                    </a:lnTo>
                    <a:lnTo>
                      <a:pt x="876" y="1520"/>
                    </a:lnTo>
                    <a:lnTo>
                      <a:pt x="873" y="1524"/>
                    </a:lnTo>
                    <a:lnTo>
                      <a:pt x="869" y="1528"/>
                    </a:lnTo>
                    <a:lnTo>
                      <a:pt x="865" y="1528"/>
                    </a:lnTo>
                    <a:lnTo>
                      <a:pt x="860" y="1528"/>
                    </a:lnTo>
                    <a:lnTo>
                      <a:pt x="853" y="1528"/>
                    </a:lnTo>
                    <a:lnTo>
                      <a:pt x="844" y="1504"/>
                    </a:lnTo>
                    <a:lnTo>
                      <a:pt x="827" y="1502"/>
                    </a:lnTo>
                    <a:lnTo>
                      <a:pt x="813" y="1500"/>
                    </a:lnTo>
                    <a:lnTo>
                      <a:pt x="807" y="1480"/>
                    </a:lnTo>
                    <a:lnTo>
                      <a:pt x="804" y="1480"/>
                    </a:lnTo>
                    <a:lnTo>
                      <a:pt x="804" y="1486"/>
                    </a:lnTo>
                    <a:lnTo>
                      <a:pt x="804" y="1489"/>
                    </a:lnTo>
                    <a:lnTo>
                      <a:pt x="802" y="1493"/>
                    </a:lnTo>
                    <a:lnTo>
                      <a:pt x="800" y="1497"/>
                    </a:lnTo>
                    <a:lnTo>
                      <a:pt x="804" y="1497"/>
                    </a:lnTo>
                    <a:lnTo>
                      <a:pt x="807" y="1500"/>
                    </a:lnTo>
                    <a:lnTo>
                      <a:pt x="809" y="1502"/>
                    </a:lnTo>
                    <a:lnTo>
                      <a:pt x="811" y="1502"/>
                    </a:lnTo>
                    <a:lnTo>
                      <a:pt x="811" y="1502"/>
                    </a:lnTo>
                    <a:lnTo>
                      <a:pt x="813" y="1502"/>
                    </a:lnTo>
                    <a:lnTo>
                      <a:pt x="815" y="1502"/>
                    </a:lnTo>
                    <a:lnTo>
                      <a:pt x="816" y="1504"/>
                    </a:lnTo>
                    <a:lnTo>
                      <a:pt x="820" y="1513"/>
                    </a:lnTo>
                    <a:lnTo>
                      <a:pt x="820" y="1524"/>
                    </a:lnTo>
                    <a:lnTo>
                      <a:pt x="820" y="1537"/>
                    </a:lnTo>
                    <a:lnTo>
                      <a:pt x="816" y="1537"/>
                    </a:lnTo>
                    <a:lnTo>
                      <a:pt x="816" y="1564"/>
                    </a:lnTo>
                    <a:lnTo>
                      <a:pt x="795" y="1560"/>
                    </a:lnTo>
                    <a:lnTo>
                      <a:pt x="775" y="1549"/>
                    </a:lnTo>
                    <a:lnTo>
                      <a:pt x="760" y="1537"/>
                    </a:lnTo>
                    <a:lnTo>
                      <a:pt x="745" y="1522"/>
                    </a:lnTo>
                    <a:lnTo>
                      <a:pt x="733" y="1508"/>
                    </a:lnTo>
                    <a:lnTo>
                      <a:pt x="727" y="1506"/>
                    </a:lnTo>
                    <a:lnTo>
                      <a:pt x="724" y="1502"/>
                    </a:lnTo>
                    <a:lnTo>
                      <a:pt x="720" y="1500"/>
                    </a:lnTo>
                    <a:lnTo>
                      <a:pt x="716" y="1497"/>
                    </a:lnTo>
                    <a:lnTo>
                      <a:pt x="704" y="1500"/>
                    </a:lnTo>
                    <a:lnTo>
                      <a:pt x="704" y="1504"/>
                    </a:lnTo>
                    <a:lnTo>
                      <a:pt x="696" y="1504"/>
                    </a:lnTo>
                    <a:lnTo>
                      <a:pt x="695" y="1508"/>
                    </a:lnTo>
                    <a:lnTo>
                      <a:pt x="693" y="1511"/>
                    </a:lnTo>
                    <a:lnTo>
                      <a:pt x="693" y="1515"/>
                    </a:lnTo>
                    <a:lnTo>
                      <a:pt x="693" y="1520"/>
                    </a:lnTo>
                    <a:lnTo>
                      <a:pt x="700" y="1529"/>
                    </a:lnTo>
                    <a:lnTo>
                      <a:pt x="704" y="1542"/>
                    </a:lnTo>
                    <a:lnTo>
                      <a:pt x="704" y="1558"/>
                    </a:lnTo>
                    <a:lnTo>
                      <a:pt x="704" y="1577"/>
                    </a:lnTo>
                    <a:lnTo>
                      <a:pt x="687" y="1577"/>
                    </a:lnTo>
                    <a:lnTo>
                      <a:pt x="685" y="1569"/>
                    </a:lnTo>
                    <a:lnTo>
                      <a:pt x="682" y="1562"/>
                    </a:lnTo>
                    <a:lnTo>
                      <a:pt x="678" y="1555"/>
                    </a:lnTo>
                    <a:lnTo>
                      <a:pt x="676" y="1548"/>
                    </a:lnTo>
                    <a:lnTo>
                      <a:pt x="675" y="1542"/>
                    </a:lnTo>
                    <a:lnTo>
                      <a:pt x="675" y="1537"/>
                    </a:lnTo>
                    <a:lnTo>
                      <a:pt x="675" y="1531"/>
                    </a:lnTo>
                    <a:lnTo>
                      <a:pt x="675" y="1526"/>
                    </a:lnTo>
                    <a:lnTo>
                      <a:pt x="673" y="1520"/>
                    </a:lnTo>
                    <a:lnTo>
                      <a:pt x="644" y="1497"/>
                    </a:lnTo>
                    <a:lnTo>
                      <a:pt x="638" y="1480"/>
                    </a:lnTo>
                    <a:lnTo>
                      <a:pt x="636" y="1458"/>
                    </a:lnTo>
                    <a:lnTo>
                      <a:pt x="636" y="1437"/>
                    </a:lnTo>
                    <a:lnTo>
                      <a:pt x="640" y="1435"/>
                    </a:lnTo>
                    <a:lnTo>
                      <a:pt x="644" y="1433"/>
                    </a:lnTo>
                    <a:lnTo>
                      <a:pt x="649" y="1433"/>
                    </a:lnTo>
                    <a:lnTo>
                      <a:pt x="656" y="1433"/>
                    </a:lnTo>
                    <a:lnTo>
                      <a:pt x="658" y="1435"/>
                    </a:lnTo>
                    <a:lnTo>
                      <a:pt x="660" y="1437"/>
                    </a:lnTo>
                    <a:lnTo>
                      <a:pt x="662" y="1438"/>
                    </a:lnTo>
                    <a:lnTo>
                      <a:pt x="664" y="1440"/>
                    </a:lnTo>
                    <a:lnTo>
                      <a:pt x="664" y="1437"/>
                    </a:lnTo>
                    <a:lnTo>
                      <a:pt x="660" y="1437"/>
                    </a:lnTo>
                    <a:lnTo>
                      <a:pt x="658" y="1431"/>
                    </a:lnTo>
                    <a:lnTo>
                      <a:pt x="658" y="1426"/>
                    </a:lnTo>
                    <a:lnTo>
                      <a:pt x="660" y="1422"/>
                    </a:lnTo>
                    <a:lnTo>
                      <a:pt x="662" y="1418"/>
                    </a:lnTo>
                    <a:lnTo>
                      <a:pt x="664" y="1415"/>
                    </a:lnTo>
                    <a:lnTo>
                      <a:pt x="667" y="1413"/>
                    </a:lnTo>
                    <a:lnTo>
                      <a:pt x="671" y="1409"/>
                    </a:lnTo>
                    <a:lnTo>
                      <a:pt x="673" y="1408"/>
                    </a:lnTo>
                    <a:lnTo>
                      <a:pt x="673" y="1400"/>
                    </a:lnTo>
                    <a:lnTo>
                      <a:pt x="680" y="1397"/>
                    </a:lnTo>
                    <a:lnTo>
                      <a:pt x="680" y="1388"/>
                    </a:lnTo>
                    <a:lnTo>
                      <a:pt x="684" y="1388"/>
                    </a:lnTo>
                    <a:lnTo>
                      <a:pt x="684" y="1380"/>
                    </a:lnTo>
                    <a:lnTo>
                      <a:pt x="693" y="1377"/>
                    </a:lnTo>
                    <a:lnTo>
                      <a:pt x="693" y="1368"/>
                    </a:lnTo>
                    <a:lnTo>
                      <a:pt x="696" y="1368"/>
                    </a:lnTo>
                    <a:lnTo>
                      <a:pt x="704" y="1344"/>
                    </a:lnTo>
                    <a:lnTo>
                      <a:pt x="707" y="1344"/>
                    </a:lnTo>
                    <a:lnTo>
                      <a:pt x="707" y="1313"/>
                    </a:lnTo>
                    <a:lnTo>
                      <a:pt x="724" y="1304"/>
                    </a:lnTo>
                    <a:lnTo>
                      <a:pt x="724" y="1280"/>
                    </a:lnTo>
                    <a:lnTo>
                      <a:pt x="727" y="1280"/>
                    </a:lnTo>
                    <a:lnTo>
                      <a:pt x="733" y="1277"/>
                    </a:lnTo>
                    <a:lnTo>
                      <a:pt x="736" y="1273"/>
                    </a:lnTo>
                    <a:lnTo>
                      <a:pt x="738" y="1271"/>
                    </a:lnTo>
                    <a:lnTo>
                      <a:pt x="744" y="1269"/>
                    </a:lnTo>
                    <a:lnTo>
                      <a:pt x="745" y="1268"/>
                    </a:lnTo>
                    <a:lnTo>
                      <a:pt x="749" y="1264"/>
                    </a:lnTo>
                    <a:lnTo>
                      <a:pt x="751" y="1260"/>
                    </a:lnTo>
                    <a:lnTo>
                      <a:pt x="753" y="1251"/>
                    </a:lnTo>
                    <a:lnTo>
                      <a:pt x="753" y="1249"/>
                    </a:lnTo>
                    <a:lnTo>
                      <a:pt x="755" y="1249"/>
                    </a:lnTo>
                    <a:lnTo>
                      <a:pt x="756" y="1251"/>
                    </a:lnTo>
                    <a:lnTo>
                      <a:pt x="756" y="1249"/>
                    </a:lnTo>
                    <a:lnTo>
                      <a:pt x="756" y="1248"/>
                    </a:lnTo>
                    <a:lnTo>
                      <a:pt x="747" y="1244"/>
                    </a:lnTo>
                    <a:lnTo>
                      <a:pt x="740" y="1208"/>
                    </a:lnTo>
                    <a:lnTo>
                      <a:pt x="725" y="1206"/>
                    </a:lnTo>
                    <a:lnTo>
                      <a:pt x="716" y="1200"/>
                    </a:lnTo>
                    <a:lnTo>
                      <a:pt x="709" y="1195"/>
                    </a:lnTo>
                    <a:lnTo>
                      <a:pt x="704" y="1188"/>
                    </a:lnTo>
                    <a:lnTo>
                      <a:pt x="696" y="1180"/>
                    </a:lnTo>
                    <a:lnTo>
                      <a:pt x="704" y="1080"/>
                    </a:lnTo>
                    <a:lnTo>
                      <a:pt x="720" y="1078"/>
                    </a:lnTo>
                    <a:lnTo>
                      <a:pt x="729" y="1078"/>
                    </a:lnTo>
                    <a:lnTo>
                      <a:pt x="738" y="1080"/>
                    </a:lnTo>
                    <a:lnTo>
                      <a:pt x="753" y="1084"/>
                    </a:lnTo>
                    <a:lnTo>
                      <a:pt x="753" y="1080"/>
                    </a:lnTo>
                    <a:lnTo>
                      <a:pt x="738" y="1073"/>
                    </a:lnTo>
                    <a:lnTo>
                      <a:pt x="725" y="1064"/>
                    </a:lnTo>
                    <a:lnTo>
                      <a:pt x="715" y="1051"/>
                    </a:lnTo>
                    <a:lnTo>
                      <a:pt x="707" y="1037"/>
                    </a:lnTo>
                    <a:lnTo>
                      <a:pt x="704" y="1037"/>
                    </a:lnTo>
                    <a:lnTo>
                      <a:pt x="704" y="1053"/>
                    </a:lnTo>
                    <a:lnTo>
                      <a:pt x="700" y="1073"/>
                    </a:lnTo>
                    <a:lnTo>
                      <a:pt x="696" y="1091"/>
                    </a:lnTo>
                    <a:lnTo>
                      <a:pt x="693" y="1104"/>
                    </a:lnTo>
                    <a:lnTo>
                      <a:pt x="687" y="1104"/>
                    </a:lnTo>
                    <a:lnTo>
                      <a:pt x="680" y="1117"/>
                    </a:lnTo>
                    <a:lnTo>
                      <a:pt x="667" y="1117"/>
                    </a:lnTo>
                    <a:lnTo>
                      <a:pt x="667" y="1120"/>
                    </a:lnTo>
                    <a:lnTo>
                      <a:pt x="675" y="1129"/>
                    </a:lnTo>
                    <a:lnTo>
                      <a:pt x="678" y="1142"/>
                    </a:lnTo>
                    <a:lnTo>
                      <a:pt x="680" y="1157"/>
                    </a:lnTo>
                    <a:lnTo>
                      <a:pt x="678" y="1158"/>
                    </a:lnTo>
                    <a:lnTo>
                      <a:pt x="678" y="1158"/>
                    </a:lnTo>
                    <a:lnTo>
                      <a:pt x="676" y="1158"/>
                    </a:lnTo>
                    <a:lnTo>
                      <a:pt x="676" y="1160"/>
                    </a:lnTo>
                    <a:lnTo>
                      <a:pt x="676" y="1160"/>
                    </a:lnTo>
                    <a:lnTo>
                      <a:pt x="676" y="1164"/>
                    </a:lnTo>
                    <a:lnTo>
                      <a:pt x="660" y="1164"/>
                    </a:lnTo>
                    <a:lnTo>
                      <a:pt x="651" y="1148"/>
                    </a:lnTo>
                    <a:lnTo>
                      <a:pt x="642" y="1133"/>
                    </a:lnTo>
                    <a:lnTo>
                      <a:pt x="636" y="1117"/>
                    </a:lnTo>
                    <a:lnTo>
                      <a:pt x="613" y="1120"/>
                    </a:lnTo>
                    <a:lnTo>
                      <a:pt x="611" y="1118"/>
                    </a:lnTo>
                    <a:lnTo>
                      <a:pt x="607" y="1115"/>
                    </a:lnTo>
                    <a:lnTo>
                      <a:pt x="605" y="1113"/>
                    </a:lnTo>
                    <a:lnTo>
                      <a:pt x="602" y="1111"/>
                    </a:lnTo>
                    <a:lnTo>
                      <a:pt x="600" y="1109"/>
                    </a:lnTo>
                    <a:lnTo>
                      <a:pt x="600" y="1108"/>
                    </a:lnTo>
                    <a:lnTo>
                      <a:pt x="600" y="1060"/>
                    </a:lnTo>
                    <a:lnTo>
                      <a:pt x="584" y="1060"/>
                    </a:lnTo>
                    <a:lnTo>
                      <a:pt x="585" y="1071"/>
                    </a:lnTo>
                    <a:lnTo>
                      <a:pt x="587" y="1078"/>
                    </a:lnTo>
                    <a:lnTo>
                      <a:pt x="589" y="1084"/>
                    </a:lnTo>
                    <a:lnTo>
                      <a:pt x="593" y="1093"/>
                    </a:lnTo>
                    <a:lnTo>
                      <a:pt x="593" y="1111"/>
                    </a:lnTo>
                    <a:lnTo>
                      <a:pt x="604" y="1120"/>
                    </a:lnTo>
                    <a:lnTo>
                      <a:pt x="611" y="1137"/>
                    </a:lnTo>
                    <a:lnTo>
                      <a:pt x="613" y="1157"/>
                    </a:lnTo>
                    <a:lnTo>
                      <a:pt x="600" y="1160"/>
                    </a:lnTo>
                    <a:lnTo>
                      <a:pt x="598" y="1162"/>
                    </a:lnTo>
                    <a:lnTo>
                      <a:pt x="598" y="1162"/>
                    </a:lnTo>
                    <a:lnTo>
                      <a:pt x="598" y="1162"/>
                    </a:lnTo>
                    <a:lnTo>
                      <a:pt x="596" y="1162"/>
                    </a:lnTo>
                    <a:lnTo>
                      <a:pt x="595" y="1164"/>
                    </a:lnTo>
                    <a:lnTo>
                      <a:pt x="593" y="1164"/>
                    </a:lnTo>
                    <a:lnTo>
                      <a:pt x="591" y="1169"/>
                    </a:lnTo>
                    <a:lnTo>
                      <a:pt x="589" y="1171"/>
                    </a:lnTo>
                    <a:lnTo>
                      <a:pt x="587" y="1173"/>
                    </a:lnTo>
                    <a:lnTo>
                      <a:pt x="585" y="1175"/>
                    </a:lnTo>
                    <a:lnTo>
                      <a:pt x="585" y="1175"/>
                    </a:lnTo>
                    <a:lnTo>
                      <a:pt x="584" y="1177"/>
                    </a:lnTo>
                    <a:lnTo>
                      <a:pt x="584" y="1191"/>
                    </a:lnTo>
                    <a:lnTo>
                      <a:pt x="580" y="1191"/>
                    </a:lnTo>
                    <a:lnTo>
                      <a:pt x="580" y="1237"/>
                    </a:lnTo>
                    <a:lnTo>
                      <a:pt x="576" y="1237"/>
                    </a:lnTo>
                    <a:lnTo>
                      <a:pt x="573" y="1260"/>
                    </a:lnTo>
                    <a:lnTo>
                      <a:pt x="567" y="1260"/>
                    </a:lnTo>
                    <a:lnTo>
                      <a:pt x="567" y="1268"/>
                    </a:lnTo>
                    <a:lnTo>
                      <a:pt x="560" y="1271"/>
                    </a:lnTo>
                    <a:lnTo>
                      <a:pt x="556" y="1284"/>
                    </a:lnTo>
                    <a:lnTo>
                      <a:pt x="560" y="1284"/>
                    </a:lnTo>
                    <a:lnTo>
                      <a:pt x="562" y="1286"/>
                    </a:lnTo>
                    <a:lnTo>
                      <a:pt x="562" y="1286"/>
                    </a:lnTo>
                    <a:lnTo>
                      <a:pt x="562" y="1288"/>
                    </a:lnTo>
                    <a:lnTo>
                      <a:pt x="564" y="1288"/>
                    </a:lnTo>
                    <a:lnTo>
                      <a:pt x="565" y="1288"/>
                    </a:lnTo>
                    <a:lnTo>
                      <a:pt x="567" y="1288"/>
                    </a:lnTo>
                    <a:lnTo>
                      <a:pt x="567" y="1317"/>
                    </a:lnTo>
                    <a:lnTo>
                      <a:pt x="555" y="1324"/>
                    </a:lnTo>
                    <a:lnTo>
                      <a:pt x="540" y="1329"/>
                    </a:lnTo>
                    <a:lnTo>
                      <a:pt x="525" y="1335"/>
                    </a:lnTo>
                    <a:lnTo>
                      <a:pt x="504" y="1337"/>
                    </a:lnTo>
                    <a:lnTo>
                      <a:pt x="504" y="1284"/>
                    </a:lnTo>
                    <a:lnTo>
                      <a:pt x="513" y="1280"/>
                    </a:lnTo>
                    <a:lnTo>
                      <a:pt x="520" y="1275"/>
                    </a:lnTo>
                    <a:lnTo>
                      <a:pt x="524" y="1266"/>
                    </a:lnTo>
                    <a:lnTo>
                      <a:pt x="524" y="1251"/>
                    </a:lnTo>
                    <a:lnTo>
                      <a:pt x="522" y="1246"/>
                    </a:lnTo>
                    <a:lnTo>
                      <a:pt x="518" y="1235"/>
                    </a:lnTo>
                    <a:lnTo>
                      <a:pt x="518" y="1222"/>
                    </a:lnTo>
                    <a:lnTo>
                      <a:pt x="520" y="1211"/>
                    </a:lnTo>
                    <a:lnTo>
                      <a:pt x="553" y="1148"/>
                    </a:lnTo>
                    <a:lnTo>
                      <a:pt x="544" y="1148"/>
                    </a:lnTo>
                    <a:lnTo>
                      <a:pt x="538" y="1146"/>
                    </a:lnTo>
                    <a:lnTo>
                      <a:pt x="533" y="1144"/>
                    </a:lnTo>
                    <a:lnTo>
                      <a:pt x="531" y="1138"/>
                    </a:lnTo>
                    <a:lnTo>
                      <a:pt x="529" y="1133"/>
                    </a:lnTo>
                    <a:lnTo>
                      <a:pt x="527" y="1124"/>
                    </a:lnTo>
                    <a:lnTo>
                      <a:pt x="535" y="1118"/>
                    </a:lnTo>
                    <a:lnTo>
                      <a:pt x="538" y="1113"/>
                    </a:lnTo>
                    <a:lnTo>
                      <a:pt x="542" y="1104"/>
                    </a:lnTo>
                    <a:lnTo>
                      <a:pt x="544" y="1097"/>
                    </a:lnTo>
                    <a:lnTo>
                      <a:pt x="533" y="1097"/>
                    </a:lnTo>
                    <a:lnTo>
                      <a:pt x="533" y="1093"/>
                    </a:lnTo>
                    <a:lnTo>
                      <a:pt x="527" y="1093"/>
                    </a:lnTo>
                    <a:lnTo>
                      <a:pt x="527" y="1080"/>
                    </a:lnTo>
                    <a:lnTo>
                      <a:pt x="535" y="1075"/>
                    </a:lnTo>
                    <a:lnTo>
                      <a:pt x="540" y="1068"/>
                    </a:lnTo>
                    <a:lnTo>
                      <a:pt x="544" y="1060"/>
                    </a:lnTo>
                    <a:lnTo>
                      <a:pt x="547" y="1051"/>
                    </a:lnTo>
                    <a:lnTo>
                      <a:pt x="536" y="1051"/>
                    </a:lnTo>
                    <a:lnTo>
                      <a:pt x="536" y="1046"/>
                    </a:lnTo>
                    <a:lnTo>
                      <a:pt x="538" y="1042"/>
                    </a:lnTo>
                    <a:lnTo>
                      <a:pt x="540" y="1038"/>
                    </a:lnTo>
                    <a:lnTo>
                      <a:pt x="542" y="1037"/>
                    </a:lnTo>
                    <a:lnTo>
                      <a:pt x="542" y="1033"/>
                    </a:lnTo>
                    <a:lnTo>
                      <a:pt x="544" y="1028"/>
                    </a:lnTo>
                    <a:lnTo>
                      <a:pt x="560" y="1028"/>
                    </a:lnTo>
                    <a:lnTo>
                      <a:pt x="560" y="1024"/>
                    </a:lnTo>
                    <a:lnTo>
                      <a:pt x="556" y="1024"/>
                    </a:lnTo>
                    <a:lnTo>
                      <a:pt x="556" y="1004"/>
                    </a:lnTo>
                    <a:lnTo>
                      <a:pt x="547" y="1004"/>
                    </a:lnTo>
                    <a:lnTo>
                      <a:pt x="549" y="991"/>
                    </a:lnTo>
                    <a:lnTo>
                      <a:pt x="553" y="984"/>
                    </a:lnTo>
                    <a:lnTo>
                      <a:pt x="556" y="977"/>
                    </a:lnTo>
                    <a:lnTo>
                      <a:pt x="560" y="968"/>
                    </a:lnTo>
                    <a:lnTo>
                      <a:pt x="564" y="968"/>
                    </a:lnTo>
                    <a:lnTo>
                      <a:pt x="564" y="964"/>
                    </a:lnTo>
                    <a:lnTo>
                      <a:pt x="560" y="964"/>
                    </a:lnTo>
                    <a:lnTo>
                      <a:pt x="560" y="960"/>
                    </a:lnTo>
                    <a:lnTo>
                      <a:pt x="547" y="957"/>
                    </a:lnTo>
                    <a:lnTo>
                      <a:pt x="547" y="931"/>
                    </a:lnTo>
                    <a:lnTo>
                      <a:pt x="567" y="928"/>
                    </a:lnTo>
                    <a:lnTo>
                      <a:pt x="567" y="924"/>
                    </a:lnTo>
                    <a:lnTo>
                      <a:pt x="564" y="924"/>
                    </a:lnTo>
                    <a:lnTo>
                      <a:pt x="567" y="900"/>
                    </a:lnTo>
                    <a:lnTo>
                      <a:pt x="573" y="900"/>
                    </a:lnTo>
                    <a:lnTo>
                      <a:pt x="573" y="888"/>
                    </a:lnTo>
                    <a:lnTo>
                      <a:pt x="587" y="888"/>
                    </a:lnTo>
                    <a:lnTo>
                      <a:pt x="587" y="884"/>
                    </a:lnTo>
                    <a:lnTo>
                      <a:pt x="584" y="884"/>
                    </a:lnTo>
                    <a:lnTo>
                      <a:pt x="580" y="860"/>
                    </a:lnTo>
                    <a:lnTo>
                      <a:pt x="593" y="860"/>
                    </a:lnTo>
                    <a:lnTo>
                      <a:pt x="589" y="853"/>
                    </a:lnTo>
                    <a:lnTo>
                      <a:pt x="589" y="849"/>
                    </a:lnTo>
                    <a:lnTo>
                      <a:pt x="589" y="844"/>
                    </a:lnTo>
                    <a:lnTo>
                      <a:pt x="589" y="840"/>
                    </a:lnTo>
                    <a:lnTo>
                      <a:pt x="593" y="837"/>
                    </a:lnTo>
                    <a:lnTo>
                      <a:pt x="596" y="831"/>
                    </a:lnTo>
                    <a:lnTo>
                      <a:pt x="600" y="831"/>
                    </a:lnTo>
                    <a:lnTo>
                      <a:pt x="607" y="808"/>
                    </a:lnTo>
                    <a:lnTo>
                      <a:pt x="604" y="808"/>
                    </a:lnTo>
                    <a:lnTo>
                      <a:pt x="596" y="818"/>
                    </a:lnTo>
                    <a:lnTo>
                      <a:pt x="587" y="826"/>
                    </a:lnTo>
                    <a:lnTo>
                      <a:pt x="573" y="828"/>
                    </a:lnTo>
                    <a:lnTo>
                      <a:pt x="567" y="851"/>
                    </a:lnTo>
                    <a:lnTo>
                      <a:pt x="540" y="873"/>
                    </a:lnTo>
                    <a:lnTo>
                      <a:pt x="524" y="873"/>
                    </a:lnTo>
                    <a:lnTo>
                      <a:pt x="524" y="877"/>
                    </a:lnTo>
                    <a:lnTo>
                      <a:pt x="533" y="884"/>
                    </a:lnTo>
                    <a:lnTo>
                      <a:pt x="536" y="893"/>
                    </a:lnTo>
                    <a:lnTo>
                      <a:pt x="536" y="908"/>
                    </a:lnTo>
                    <a:lnTo>
                      <a:pt x="531" y="909"/>
                    </a:lnTo>
                    <a:lnTo>
                      <a:pt x="527" y="911"/>
                    </a:lnTo>
                    <a:lnTo>
                      <a:pt x="525" y="913"/>
                    </a:lnTo>
                    <a:lnTo>
                      <a:pt x="522" y="917"/>
                    </a:lnTo>
                    <a:lnTo>
                      <a:pt x="520" y="920"/>
                    </a:lnTo>
                    <a:lnTo>
                      <a:pt x="516" y="920"/>
                    </a:lnTo>
                    <a:lnTo>
                      <a:pt x="516" y="922"/>
                    </a:lnTo>
                    <a:lnTo>
                      <a:pt x="516" y="924"/>
                    </a:lnTo>
                    <a:lnTo>
                      <a:pt x="518" y="926"/>
                    </a:lnTo>
                    <a:lnTo>
                      <a:pt x="520" y="929"/>
                    </a:lnTo>
                    <a:lnTo>
                      <a:pt x="522" y="933"/>
                    </a:lnTo>
                    <a:lnTo>
                      <a:pt x="520" y="937"/>
                    </a:lnTo>
                    <a:lnTo>
                      <a:pt x="511" y="944"/>
                    </a:lnTo>
                    <a:lnTo>
                      <a:pt x="498" y="948"/>
                    </a:lnTo>
                    <a:lnTo>
                      <a:pt x="484" y="948"/>
                    </a:lnTo>
                    <a:lnTo>
                      <a:pt x="484" y="937"/>
                    </a:lnTo>
                    <a:lnTo>
                      <a:pt x="480" y="937"/>
                    </a:lnTo>
                    <a:lnTo>
                      <a:pt x="469" y="946"/>
                    </a:lnTo>
                    <a:lnTo>
                      <a:pt x="453" y="953"/>
                    </a:lnTo>
                    <a:lnTo>
                      <a:pt x="433" y="958"/>
                    </a:lnTo>
                    <a:lnTo>
                      <a:pt x="409" y="960"/>
                    </a:lnTo>
                    <a:lnTo>
                      <a:pt x="387" y="960"/>
                    </a:lnTo>
                    <a:lnTo>
                      <a:pt x="385" y="953"/>
                    </a:lnTo>
                    <a:lnTo>
                      <a:pt x="385" y="949"/>
                    </a:lnTo>
                    <a:lnTo>
                      <a:pt x="384" y="944"/>
                    </a:lnTo>
                    <a:lnTo>
                      <a:pt x="382" y="938"/>
                    </a:lnTo>
                    <a:lnTo>
                      <a:pt x="380" y="931"/>
                    </a:lnTo>
                    <a:lnTo>
                      <a:pt x="384" y="931"/>
                    </a:lnTo>
                    <a:lnTo>
                      <a:pt x="389" y="929"/>
                    </a:lnTo>
                    <a:lnTo>
                      <a:pt x="393" y="929"/>
                    </a:lnTo>
                    <a:lnTo>
                      <a:pt x="400" y="928"/>
                    </a:lnTo>
                    <a:lnTo>
                      <a:pt x="404" y="933"/>
                    </a:lnTo>
                    <a:lnTo>
                      <a:pt x="405" y="935"/>
                    </a:lnTo>
                    <a:lnTo>
                      <a:pt x="409" y="937"/>
                    </a:lnTo>
                    <a:lnTo>
                      <a:pt x="411" y="937"/>
                    </a:lnTo>
                    <a:lnTo>
                      <a:pt x="415" y="935"/>
                    </a:lnTo>
                    <a:lnTo>
                      <a:pt x="418" y="933"/>
                    </a:lnTo>
                    <a:lnTo>
                      <a:pt x="424" y="931"/>
                    </a:lnTo>
                    <a:lnTo>
                      <a:pt x="424" y="928"/>
                    </a:lnTo>
                    <a:lnTo>
                      <a:pt x="416" y="928"/>
                    </a:lnTo>
                    <a:lnTo>
                      <a:pt x="418" y="915"/>
                    </a:lnTo>
                    <a:lnTo>
                      <a:pt x="420" y="906"/>
                    </a:lnTo>
                    <a:lnTo>
                      <a:pt x="425" y="898"/>
                    </a:lnTo>
                    <a:lnTo>
                      <a:pt x="427" y="888"/>
                    </a:lnTo>
                    <a:lnTo>
                      <a:pt x="444" y="888"/>
                    </a:lnTo>
                    <a:lnTo>
                      <a:pt x="444" y="884"/>
                    </a:lnTo>
                    <a:lnTo>
                      <a:pt x="436" y="884"/>
                    </a:lnTo>
                    <a:lnTo>
                      <a:pt x="431" y="882"/>
                    </a:lnTo>
                    <a:lnTo>
                      <a:pt x="429" y="882"/>
                    </a:lnTo>
                    <a:lnTo>
                      <a:pt x="427" y="880"/>
                    </a:lnTo>
                    <a:lnTo>
                      <a:pt x="425" y="878"/>
                    </a:lnTo>
                    <a:lnTo>
                      <a:pt x="425" y="877"/>
                    </a:lnTo>
                    <a:lnTo>
                      <a:pt x="425" y="875"/>
                    </a:lnTo>
                    <a:lnTo>
                      <a:pt x="425" y="873"/>
                    </a:lnTo>
                    <a:lnTo>
                      <a:pt x="424" y="871"/>
                    </a:lnTo>
                    <a:lnTo>
                      <a:pt x="420" y="868"/>
                    </a:lnTo>
                    <a:lnTo>
                      <a:pt x="387" y="864"/>
                    </a:lnTo>
                    <a:lnTo>
                      <a:pt x="393" y="828"/>
                    </a:lnTo>
                    <a:lnTo>
                      <a:pt x="404" y="824"/>
                    </a:lnTo>
                    <a:lnTo>
                      <a:pt x="413" y="818"/>
                    </a:lnTo>
                    <a:lnTo>
                      <a:pt x="420" y="815"/>
                    </a:lnTo>
                    <a:lnTo>
                      <a:pt x="431" y="809"/>
                    </a:lnTo>
                    <a:lnTo>
                      <a:pt x="447" y="808"/>
                    </a:lnTo>
                    <a:lnTo>
                      <a:pt x="451" y="813"/>
                    </a:lnTo>
                    <a:lnTo>
                      <a:pt x="455" y="820"/>
                    </a:lnTo>
                    <a:lnTo>
                      <a:pt x="460" y="824"/>
                    </a:lnTo>
                    <a:lnTo>
                      <a:pt x="460" y="808"/>
                    </a:lnTo>
                    <a:lnTo>
                      <a:pt x="469" y="808"/>
                    </a:lnTo>
                    <a:lnTo>
                      <a:pt x="476" y="809"/>
                    </a:lnTo>
                    <a:lnTo>
                      <a:pt x="482" y="809"/>
                    </a:lnTo>
                    <a:lnTo>
                      <a:pt x="487" y="813"/>
                    </a:lnTo>
                    <a:lnTo>
                      <a:pt x="487" y="804"/>
                    </a:lnTo>
                    <a:lnTo>
                      <a:pt x="416" y="800"/>
                    </a:lnTo>
                    <a:lnTo>
                      <a:pt x="413" y="780"/>
                    </a:lnTo>
                    <a:lnTo>
                      <a:pt x="416" y="777"/>
                    </a:lnTo>
                    <a:lnTo>
                      <a:pt x="422" y="773"/>
                    </a:lnTo>
                    <a:lnTo>
                      <a:pt x="427" y="768"/>
                    </a:lnTo>
                    <a:lnTo>
                      <a:pt x="433" y="764"/>
                    </a:lnTo>
                    <a:lnTo>
                      <a:pt x="442" y="764"/>
                    </a:lnTo>
                    <a:lnTo>
                      <a:pt x="453" y="762"/>
                    </a:lnTo>
                    <a:lnTo>
                      <a:pt x="467" y="760"/>
                    </a:lnTo>
                    <a:lnTo>
                      <a:pt x="478" y="760"/>
                    </a:lnTo>
                    <a:lnTo>
                      <a:pt x="487" y="762"/>
                    </a:lnTo>
                    <a:lnTo>
                      <a:pt x="493" y="768"/>
                    </a:lnTo>
                    <a:lnTo>
                      <a:pt x="493" y="760"/>
                    </a:lnTo>
                    <a:lnTo>
                      <a:pt x="500" y="760"/>
                    </a:lnTo>
                    <a:lnTo>
                      <a:pt x="496" y="757"/>
                    </a:lnTo>
                    <a:lnTo>
                      <a:pt x="495" y="755"/>
                    </a:lnTo>
                    <a:lnTo>
                      <a:pt x="493" y="753"/>
                    </a:lnTo>
                    <a:lnTo>
                      <a:pt x="491" y="753"/>
                    </a:lnTo>
                    <a:lnTo>
                      <a:pt x="489" y="751"/>
                    </a:lnTo>
                    <a:lnTo>
                      <a:pt x="489" y="746"/>
                    </a:lnTo>
                    <a:lnTo>
                      <a:pt x="487" y="740"/>
                    </a:lnTo>
                    <a:lnTo>
                      <a:pt x="502" y="738"/>
                    </a:lnTo>
                    <a:lnTo>
                      <a:pt x="513" y="733"/>
                    </a:lnTo>
                    <a:lnTo>
                      <a:pt x="524" y="728"/>
                    </a:lnTo>
                    <a:lnTo>
                      <a:pt x="524" y="724"/>
                    </a:lnTo>
                    <a:lnTo>
                      <a:pt x="504" y="722"/>
                    </a:lnTo>
                    <a:lnTo>
                      <a:pt x="487" y="720"/>
                    </a:lnTo>
                    <a:lnTo>
                      <a:pt x="489" y="708"/>
                    </a:lnTo>
                    <a:lnTo>
                      <a:pt x="491" y="691"/>
                    </a:lnTo>
                    <a:lnTo>
                      <a:pt x="495" y="677"/>
                    </a:lnTo>
                    <a:lnTo>
                      <a:pt x="500" y="668"/>
                    </a:lnTo>
                    <a:lnTo>
                      <a:pt x="500" y="664"/>
                    </a:lnTo>
                    <a:lnTo>
                      <a:pt x="513" y="664"/>
                    </a:lnTo>
                    <a:lnTo>
                      <a:pt x="513" y="668"/>
                    </a:lnTo>
                    <a:lnTo>
                      <a:pt x="524" y="668"/>
                    </a:lnTo>
                    <a:lnTo>
                      <a:pt x="524" y="673"/>
                    </a:lnTo>
                    <a:lnTo>
                      <a:pt x="527" y="673"/>
                    </a:lnTo>
                    <a:lnTo>
                      <a:pt x="527" y="664"/>
                    </a:lnTo>
                    <a:lnTo>
                      <a:pt x="524" y="662"/>
                    </a:lnTo>
                    <a:lnTo>
                      <a:pt x="518" y="662"/>
                    </a:lnTo>
                    <a:lnTo>
                      <a:pt x="511" y="660"/>
                    </a:lnTo>
                    <a:lnTo>
                      <a:pt x="504" y="660"/>
                    </a:lnTo>
                    <a:lnTo>
                      <a:pt x="504" y="640"/>
                    </a:lnTo>
                    <a:lnTo>
                      <a:pt x="515" y="633"/>
                    </a:lnTo>
                    <a:lnTo>
                      <a:pt x="524" y="628"/>
                    </a:lnTo>
                    <a:lnTo>
                      <a:pt x="536" y="624"/>
                    </a:lnTo>
                    <a:lnTo>
                      <a:pt x="533" y="622"/>
                    </a:lnTo>
                    <a:lnTo>
                      <a:pt x="531" y="620"/>
                    </a:lnTo>
                    <a:lnTo>
                      <a:pt x="529" y="618"/>
                    </a:lnTo>
                    <a:lnTo>
                      <a:pt x="527" y="617"/>
                    </a:lnTo>
                    <a:lnTo>
                      <a:pt x="527" y="617"/>
                    </a:lnTo>
                    <a:lnTo>
                      <a:pt x="525" y="613"/>
                    </a:lnTo>
                    <a:lnTo>
                      <a:pt x="524" y="608"/>
                    </a:lnTo>
                    <a:lnTo>
                      <a:pt x="507" y="613"/>
                    </a:lnTo>
                    <a:lnTo>
                      <a:pt x="507" y="631"/>
                    </a:lnTo>
                    <a:lnTo>
                      <a:pt x="496" y="642"/>
                    </a:lnTo>
                    <a:lnTo>
                      <a:pt x="487" y="653"/>
                    </a:lnTo>
                    <a:lnTo>
                      <a:pt x="475" y="662"/>
                    </a:lnTo>
                    <a:lnTo>
                      <a:pt x="460" y="668"/>
                    </a:lnTo>
                    <a:lnTo>
                      <a:pt x="458" y="664"/>
                    </a:lnTo>
                    <a:lnTo>
                      <a:pt x="456" y="660"/>
                    </a:lnTo>
                    <a:lnTo>
                      <a:pt x="455" y="658"/>
                    </a:lnTo>
                    <a:lnTo>
                      <a:pt x="453" y="655"/>
                    </a:lnTo>
                    <a:lnTo>
                      <a:pt x="453" y="651"/>
                    </a:lnTo>
                    <a:lnTo>
                      <a:pt x="453" y="644"/>
                    </a:lnTo>
                    <a:lnTo>
                      <a:pt x="460" y="635"/>
                    </a:lnTo>
                    <a:lnTo>
                      <a:pt x="469" y="624"/>
                    </a:lnTo>
                    <a:lnTo>
                      <a:pt x="476" y="613"/>
                    </a:lnTo>
                    <a:lnTo>
                      <a:pt x="460" y="613"/>
                    </a:lnTo>
                    <a:lnTo>
                      <a:pt x="460" y="600"/>
                    </a:lnTo>
                    <a:lnTo>
                      <a:pt x="456" y="600"/>
                    </a:lnTo>
                    <a:lnTo>
                      <a:pt x="456" y="608"/>
                    </a:lnTo>
                    <a:lnTo>
                      <a:pt x="455" y="613"/>
                    </a:lnTo>
                    <a:lnTo>
                      <a:pt x="453" y="617"/>
                    </a:lnTo>
                    <a:lnTo>
                      <a:pt x="449" y="618"/>
                    </a:lnTo>
                    <a:lnTo>
                      <a:pt x="444" y="620"/>
                    </a:lnTo>
                    <a:lnTo>
                      <a:pt x="436" y="620"/>
                    </a:lnTo>
                    <a:lnTo>
                      <a:pt x="436" y="604"/>
                    </a:lnTo>
                    <a:lnTo>
                      <a:pt x="433" y="604"/>
                    </a:lnTo>
                    <a:lnTo>
                      <a:pt x="433" y="608"/>
                    </a:lnTo>
                    <a:lnTo>
                      <a:pt x="396" y="617"/>
                    </a:lnTo>
                    <a:lnTo>
                      <a:pt x="396" y="604"/>
                    </a:lnTo>
                    <a:lnTo>
                      <a:pt x="384" y="604"/>
                    </a:lnTo>
                    <a:lnTo>
                      <a:pt x="356" y="564"/>
                    </a:lnTo>
                    <a:lnTo>
                      <a:pt x="356" y="548"/>
                    </a:lnTo>
                    <a:lnTo>
                      <a:pt x="367" y="548"/>
                    </a:lnTo>
                    <a:lnTo>
                      <a:pt x="367" y="544"/>
                    </a:lnTo>
                    <a:lnTo>
                      <a:pt x="369" y="542"/>
                    </a:lnTo>
                    <a:lnTo>
                      <a:pt x="371" y="542"/>
                    </a:lnTo>
                    <a:lnTo>
                      <a:pt x="371" y="542"/>
                    </a:lnTo>
                    <a:lnTo>
                      <a:pt x="371" y="542"/>
                    </a:lnTo>
                    <a:lnTo>
                      <a:pt x="371" y="542"/>
                    </a:lnTo>
                    <a:lnTo>
                      <a:pt x="373" y="540"/>
                    </a:lnTo>
                    <a:lnTo>
                      <a:pt x="367" y="537"/>
                    </a:lnTo>
                    <a:lnTo>
                      <a:pt x="364" y="533"/>
                    </a:lnTo>
                    <a:lnTo>
                      <a:pt x="360" y="529"/>
                    </a:lnTo>
                    <a:lnTo>
                      <a:pt x="355" y="526"/>
                    </a:lnTo>
                    <a:lnTo>
                      <a:pt x="347" y="524"/>
                    </a:lnTo>
                    <a:lnTo>
                      <a:pt x="347" y="528"/>
                    </a:lnTo>
                    <a:lnTo>
                      <a:pt x="344" y="528"/>
                    </a:lnTo>
                    <a:lnTo>
                      <a:pt x="344" y="544"/>
                    </a:lnTo>
                    <a:lnTo>
                      <a:pt x="307" y="537"/>
                    </a:lnTo>
                    <a:lnTo>
                      <a:pt x="302" y="522"/>
                    </a:lnTo>
                    <a:lnTo>
                      <a:pt x="296" y="509"/>
                    </a:lnTo>
                    <a:lnTo>
                      <a:pt x="293" y="491"/>
                    </a:lnTo>
                    <a:lnTo>
                      <a:pt x="300" y="491"/>
                    </a:lnTo>
                    <a:lnTo>
                      <a:pt x="300" y="473"/>
                    </a:lnTo>
                    <a:lnTo>
                      <a:pt x="316" y="473"/>
                    </a:lnTo>
                    <a:lnTo>
                      <a:pt x="318" y="477"/>
                    </a:lnTo>
                    <a:lnTo>
                      <a:pt x="320" y="482"/>
                    </a:lnTo>
                    <a:lnTo>
                      <a:pt x="322" y="486"/>
                    </a:lnTo>
                    <a:lnTo>
                      <a:pt x="324" y="491"/>
                    </a:lnTo>
                    <a:lnTo>
                      <a:pt x="327" y="491"/>
                    </a:lnTo>
                    <a:lnTo>
                      <a:pt x="327" y="477"/>
                    </a:lnTo>
                    <a:lnTo>
                      <a:pt x="333" y="477"/>
                    </a:lnTo>
                    <a:lnTo>
                      <a:pt x="333" y="471"/>
                    </a:lnTo>
                    <a:lnTo>
                      <a:pt x="333" y="468"/>
                    </a:lnTo>
                    <a:lnTo>
                      <a:pt x="331" y="466"/>
                    </a:lnTo>
                    <a:lnTo>
                      <a:pt x="329" y="462"/>
                    </a:lnTo>
                    <a:lnTo>
                      <a:pt x="327" y="460"/>
                    </a:lnTo>
                    <a:lnTo>
                      <a:pt x="324" y="460"/>
                    </a:lnTo>
                    <a:lnTo>
                      <a:pt x="324" y="437"/>
                    </a:lnTo>
                    <a:lnTo>
                      <a:pt x="340" y="437"/>
                    </a:lnTo>
                    <a:lnTo>
                      <a:pt x="340" y="444"/>
                    </a:lnTo>
                    <a:lnTo>
                      <a:pt x="344" y="448"/>
                    </a:lnTo>
                    <a:lnTo>
                      <a:pt x="345" y="451"/>
                    </a:lnTo>
                    <a:lnTo>
                      <a:pt x="349" y="457"/>
                    </a:lnTo>
                    <a:lnTo>
                      <a:pt x="353" y="460"/>
                    </a:lnTo>
                    <a:lnTo>
                      <a:pt x="364" y="468"/>
                    </a:lnTo>
                    <a:lnTo>
                      <a:pt x="364" y="477"/>
                    </a:lnTo>
                    <a:lnTo>
                      <a:pt x="367" y="477"/>
                    </a:lnTo>
                    <a:lnTo>
                      <a:pt x="367" y="473"/>
                    </a:lnTo>
                    <a:lnTo>
                      <a:pt x="380" y="473"/>
                    </a:lnTo>
                    <a:lnTo>
                      <a:pt x="367" y="417"/>
                    </a:lnTo>
                    <a:lnTo>
                      <a:pt x="384" y="404"/>
                    </a:lnTo>
                    <a:lnTo>
                      <a:pt x="387" y="393"/>
                    </a:lnTo>
                    <a:lnTo>
                      <a:pt x="400" y="393"/>
                    </a:lnTo>
                    <a:lnTo>
                      <a:pt x="404" y="398"/>
                    </a:lnTo>
                    <a:lnTo>
                      <a:pt x="407" y="402"/>
                    </a:lnTo>
                    <a:lnTo>
                      <a:pt x="411" y="408"/>
                    </a:lnTo>
                    <a:lnTo>
                      <a:pt x="415" y="413"/>
                    </a:lnTo>
                    <a:lnTo>
                      <a:pt x="416" y="420"/>
                    </a:lnTo>
                    <a:lnTo>
                      <a:pt x="427" y="420"/>
                    </a:lnTo>
                    <a:lnTo>
                      <a:pt x="436" y="484"/>
                    </a:lnTo>
                    <a:lnTo>
                      <a:pt x="433" y="484"/>
                    </a:lnTo>
                    <a:lnTo>
                      <a:pt x="431" y="489"/>
                    </a:lnTo>
                    <a:lnTo>
                      <a:pt x="431" y="493"/>
                    </a:lnTo>
                    <a:lnTo>
                      <a:pt x="433" y="498"/>
                    </a:lnTo>
                    <a:lnTo>
                      <a:pt x="433" y="502"/>
                    </a:lnTo>
                    <a:lnTo>
                      <a:pt x="431" y="506"/>
                    </a:lnTo>
                    <a:lnTo>
                      <a:pt x="427" y="508"/>
                    </a:lnTo>
                    <a:lnTo>
                      <a:pt x="427" y="513"/>
                    </a:lnTo>
                    <a:lnTo>
                      <a:pt x="440" y="517"/>
                    </a:lnTo>
                    <a:lnTo>
                      <a:pt x="440" y="548"/>
                    </a:lnTo>
                    <a:lnTo>
                      <a:pt x="453" y="548"/>
                    </a:lnTo>
                    <a:lnTo>
                      <a:pt x="453" y="551"/>
                    </a:lnTo>
                    <a:lnTo>
                      <a:pt x="456" y="551"/>
                    </a:lnTo>
                    <a:lnTo>
                      <a:pt x="456" y="564"/>
                    </a:lnTo>
                    <a:lnTo>
                      <a:pt x="487" y="568"/>
                    </a:lnTo>
                    <a:lnTo>
                      <a:pt x="487" y="577"/>
                    </a:lnTo>
                    <a:lnTo>
                      <a:pt x="496" y="571"/>
                    </a:lnTo>
                    <a:lnTo>
                      <a:pt x="507" y="569"/>
                    </a:lnTo>
                    <a:lnTo>
                      <a:pt x="520" y="568"/>
                    </a:lnTo>
                    <a:lnTo>
                      <a:pt x="520" y="548"/>
                    </a:lnTo>
                    <a:lnTo>
                      <a:pt x="533" y="544"/>
                    </a:lnTo>
                    <a:lnTo>
                      <a:pt x="533" y="540"/>
                    </a:lnTo>
                    <a:lnTo>
                      <a:pt x="536" y="538"/>
                    </a:lnTo>
                    <a:lnTo>
                      <a:pt x="540" y="538"/>
                    </a:lnTo>
                    <a:lnTo>
                      <a:pt x="542" y="538"/>
                    </a:lnTo>
                    <a:lnTo>
                      <a:pt x="544" y="537"/>
                    </a:lnTo>
                    <a:lnTo>
                      <a:pt x="547" y="537"/>
                    </a:lnTo>
                    <a:lnTo>
                      <a:pt x="549" y="535"/>
                    </a:lnTo>
                    <a:lnTo>
                      <a:pt x="553" y="533"/>
                    </a:lnTo>
                    <a:lnTo>
                      <a:pt x="549" y="529"/>
                    </a:lnTo>
                    <a:lnTo>
                      <a:pt x="545" y="526"/>
                    </a:lnTo>
                    <a:lnTo>
                      <a:pt x="544" y="524"/>
                    </a:lnTo>
                    <a:lnTo>
                      <a:pt x="540" y="520"/>
                    </a:lnTo>
                    <a:lnTo>
                      <a:pt x="540" y="524"/>
                    </a:lnTo>
                    <a:lnTo>
                      <a:pt x="533" y="529"/>
                    </a:lnTo>
                    <a:lnTo>
                      <a:pt x="527" y="535"/>
                    </a:lnTo>
                    <a:lnTo>
                      <a:pt x="520" y="538"/>
                    </a:lnTo>
                    <a:lnTo>
                      <a:pt x="507" y="540"/>
                    </a:lnTo>
                    <a:lnTo>
                      <a:pt x="504" y="531"/>
                    </a:lnTo>
                    <a:lnTo>
                      <a:pt x="500" y="520"/>
                    </a:lnTo>
                    <a:lnTo>
                      <a:pt x="500" y="504"/>
                    </a:lnTo>
                    <a:lnTo>
                      <a:pt x="487" y="504"/>
                    </a:lnTo>
                    <a:lnTo>
                      <a:pt x="493" y="444"/>
                    </a:lnTo>
                    <a:lnTo>
                      <a:pt x="505" y="446"/>
                    </a:lnTo>
                    <a:lnTo>
                      <a:pt x="515" y="451"/>
                    </a:lnTo>
                    <a:lnTo>
                      <a:pt x="524" y="457"/>
                    </a:lnTo>
                    <a:lnTo>
                      <a:pt x="516" y="444"/>
                    </a:lnTo>
                    <a:lnTo>
                      <a:pt x="509" y="431"/>
                    </a:lnTo>
                    <a:lnTo>
                      <a:pt x="504" y="418"/>
                    </a:lnTo>
                    <a:lnTo>
                      <a:pt x="500" y="400"/>
                    </a:lnTo>
                    <a:lnTo>
                      <a:pt x="504" y="398"/>
                    </a:lnTo>
                    <a:lnTo>
                      <a:pt x="507" y="397"/>
                    </a:lnTo>
                    <a:lnTo>
                      <a:pt x="509" y="395"/>
                    </a:lnTo>
                    <a:lnTo>
                      <a:pt x="513" y="393"/>
                    </a:lnTo>
                    <a:lnTo>
                      <a:pt x="516" y="393"/>
                    </a:lnTo>
                    <a:lnTo>
                      <a:pt x="524" y="393"/>
                    </a:lnTo>
                    <a:lnTo>
                      <a:pt x="524" y="397"/>
                    </a:lnTo>
                    <a:lnTo>
                      <a:pt x="527" y="397"/>
                    </a:lnTo>
                    <a:lnTo>
                      <a:pt x="525" y="393"/>
                    </a:lnTo>
                    <a:lnTo>
                      <a:pt x="524" y="391"/>
                    </a:lnTo>
                    <a:lnTo>
                      <a:pt x="522" y="389"/>
                    </a:lnTo>
                    <a:lnTo>
                      <a:pt x="520" y="389"/>
                    </a:lnTo>
                    <a:lnTo>
                      <a:pt x="520" y="389"/>
                    </a:lnTo>
                    <a:lnTo>
                      <a:pt x="518" y="389"/>
                    </a:lnTo>
                    <a:lnTo>
                      <a:pt x="515" y="389"/>
                    </a:lnTo>
                    <a:lnTo>
                      <a:pt x="513" y="388"/>
                    </a:lnTo>
                    <a:lnTo>
                      <a:pt x="513" y="384"/>
                    </a:lnTo>
                    <a:lnTo>
                      <a:pt x="500" y="377"/>
                    </a:lnTo>
                    <a:lnTo>
                      <a:pt x="500" y="333"/>
                    </a:lnTo>
                    <a:lnTo>
                      <a:pt x="515" y="329"/>
                    </a:lnTo>
                    <a:lnTo>
                      <a:pt x="533" y="328"/>
                    </a:lnTo>
                    <a:lnTo>
                      <a:pt x="536" y="357"/>
                    </a:lnTo>
                    <a:lnTo>
                      <a:pt x="547" y="364"/>
                    </a:lnTo>
                    <a:lnTo>
                      <a:pt x="542" y="348"/>
                    </a:lnTo>
                    <a:lnTo>
                      <a:pt x="538" y="329"/>
                    </a:lnTo>
                    <a:lnTo>
                      <a:pt x="536" y="308"/>
                    </a:lnTo>
                    <a:lnTo>
                      <a:pt x="553" y="308"/>
                    </a:lnTo>
                    <a:lnTo>
                      <a:pt x="556" y="315"/>
                    </a:lnTo>
                    <a:lnTo>
                      <a:pt x="562" y="320"/>
                    </a:lnTo>
                    <a:lnTo>
                      <a:pt x="567" y="326"/>
                    </a:lnTo>
                    <a:lnTo>
                      <a:pt x="576" y="328"/>
                    </a:lnTo>
                    <a:lnTo>
                      <a:pt x="578" y="322"/>
                    </a:lnTo>
                    <a:lnTo>
                      <a:pt x="582" y="318"/>
                    </a:lnTo>
                    <a:lnTo>
                      <a:pt x="585" y="315"/>
                    </a:lnTo>
                    <a:lnTo>
                      <a:pt x="589" y="313"/>
                    </a:lnTo>
                    <a:lnTo>
                      <a:pt x="593" y="315"/>
                    </a:lnTo>
                    <a:lnTo>
                      <a:pt x="600" y="317"/>
                    </a:lnTo>
                    <a:lnTo>
                      <a:pt x="600" y="308"/>
                    </a:lnTo>
                    <a:lnTo>
                      <a:pt x="627" y="308"/>
                    </a:lnTo>
                    <a:lnTo>
                      <a:pt x="633" y="297"/>
                    </a:lnTo>
                    <a:lnTo>
                      <a:pt x="620" y="297"/>
                    </a:lnTo>
                    <a:lnTo>
                      <a:pt x="616" y="288"/>
                    </a:lnTo>
                    <a:lnTo>
                      <a:pt x="607" y="288"/>
                    </a:lnTo>
                    <a:lnTo>
                      <a:pt x="604" y="280"/>
                    </a:lnTo>
                    <a:lnTo>
                      <a:pt x="600" y="280"/>
                    </a:lnTo>
                    <a:lnTo>
                      <a:pt x="596" y="268"/>
                    </a:lnTo>
                    <a:lnTo>
                      <a:pt x="584" y="268"/>
                    </a:lnTo>
                    <a:lnTo>
                      <a:pt x="582" y="262"/>
                    </a:lnTo>
                    <a:lnTo>
                      <a:pt x="580" y="257"/>
                    </a:lnTo>
                    <a:lnTo>
                      <a:pt x="578" y="253"/>
                    </a:lnTo>
                    <a:lnTo>
                      <a:pt x="576" y="248"/>
                    </a:lnTo>
                    <a:lnTo>
                      <a:pt x="576" y="240"/>
                    </a:lnTo>
                    <a:lnTo>
                      <a:pt x="580" y="238"/>
                    </a:lnTo>
                    <a:lnTo>
                      <a:pt x="584" y="238"/>
                    </a:lnTo>
                    <a:lnTo>
                      <a:pt x="587" y="237"/>
                    </a:lnTo>
                    <a:lnTo>
                      <a:pt x="593" y="237"/>
                    </a:lnTo>
                    <a:lnTo>
                      <a:pt x="596" y="240"/>
                    </a:lnTo>
                    <a:lnTo>
                      <a:pt x="600" y="242"/>
                    </a:lnTo>
                    <a:lnTo>
                      <a:pt x="605" y="244"/>
                    </a:lnTo>
                    <a:lnTo>
                      <a:pt x="613" y="244"/>
                    </a:lnTo>
                    <a:lnTo>
                      <a:pt x="615" y="237"/>
                    </a:lnTo>
                    <a:lnTo>
                      <a:pt x="616" y="228"/>
                    </a:lnTo>
                    <a:lnTo>
                      <a:pt x="616" y="217"/>
                    </a:lnTo>
                    <a:lnTo>
                      <a:pt x="602" y="208"/>
                    </a:lnTo>
                    <a:lnTo>
                      <a:pt x="593" y="191"/>
                    </a:lnTo>
                    <a:lnTo>
                      <a:pt x="587" y="173"/>
                    </a:lnTo>
                    <a:lnTo>
                      <a:pt x="591" y="171"/>
                    </a:lnTo>
                    <a:lnTo>
                      <a:pt x="595" y="169"/>
                    </a:lnTo>
                    <a:lnTo>
                      <a:pt x="598" y="169"/>
                    </a:lnTo>
                    <a:lnTo>
                      <a:pt x="604" y="168"/>
                    </a:lnTo>
                    <a:lnTo>
                      <a:pt x="607" y="171"/>
                    </a:lnTo>
                    <a:lnTo>
                      <a:pt x="607" y="171"/>
                    </a:lnTo>
                    <a:lnTo>
                      <a:pt x="609" y="171"/>
                    </a:lnTo>
                    <a:lnTo>
                      <a:pt x="609" y="171"/>
                    </a:lnTo>
                    <a:lnTo>
                      <a:pt x="611" y="171"/>
                    </a:lnTo>
                    <a:lnTo>
                      <a:pt x="613" y="171"/>
                    </a:lnTo>
                    <a:lnTo>
                      <a:pt x="616" y="173"/>
                    </a:lnTo>
                    <a:lnTo>
                      <a:pt x="616" y="177"/>
                    </a:lnTo>
                    <a:lnTo>
                      <a:pt x="656" y="173"/>
                    </a:lnTo>
                    <a:lnTo>
                      <a:pt x="656" y="168"/>
                    </a:lnTo>
                    <a:lnTo>
                      <a:pt x="647" y="168"/>
                    </a:lnTo>
                    <a:lnTo>
                      <a:pt x="644" y="149"/>
                    </a:lnTo>
                    <a:lnTo>
                      <a:pt x="642" y="131"/>
                    </a:lnTo>
                    <a:lnTo>
                      <a:pt x="640" y="108"/>
                    </a:lnTo>
                    <a:lnTo>
                      <a:pt x="653" y="108"/>
                    </a:lnTo>
                    <a:lnTo>
                      <a:pt x="653" y="102"/>
                    </a:lnTo>
                    <a:lnTo>
                      <a:pt x="655" y="98"/>
                    </a:lnTo>
                    <a:lnTo>
                      <a:pt x="655" y="97"/>
                    </a:lnTo>
                    <a:lnTo>
                      <a:pt x="656" y="95"/>
                    </a:lnTo>
                    <a:lnTo>
                      <a:pt x="658" y="93"/>
                    </a:lnTo>
                    <a:lnTo>
                      <a:pt x="658" y="91"/>
                    </a:lnTo>
                    <a:lnTo>
                      <a:pt x="660" y="88"/>
                    </a:lnTo>
                    <a:lnTo>
                      <a:pt x="656" y="88"/>
                    </a:lnTo>
                    <a:lnTo>
                      <a:pt x="653" y="84"/>
                    </a:lnTo>
                    <a:lnTo>
                      <a:pt x="651" y="80"/>
                    </a:lnTo>
                    <a:lnTo>
                      <a:pt x="651" y="78"/>
                    </a:lnTo>
                    <a:lnTo>
                      <a:pt x="649" y="77"/>
                    </a:lnTo>
                    <a:lnTo>
                      <a:pt x="649" y="73"/>
                    </a:lnTo>
                    <a:lnTo>
                      <a:pt x="649" y="68"/>
                    </a:lnTo>
                    <a:lnTo>
                      <a:pt x="647" y="60"/>
                    </a:lnTo>
                    <a:lnTo>
                      <a:pt x="658" y="49"/>
                    </a:lnTo>
                    <a:lnTo>
                      <a:pt x="669" y="35"/>
                    </a:lnTo>
                    <a:lnTo>
                      <a:pt x="676" y="20"/>
                    </a:lnTo>
                    <a:lnTo>
                      <a:pt x="716" y="28"/>
                    </a:lnTo>
                    <a:lnTo>
                      <a:pt x="716" y="40"/>
                    </a:lnTo>
                    <a:lnTo>
                      <a:pt x="740" y="40"/>
                    </a:lnTo>
                    <a:lnTo>
                      <a:pt x="740" y="44"/>
                    </a:lnTo>
                    <a:lnTo>
                      <a:pt x="747" y="48"/>
                    </a:lnTo>
                    <a:lnTo>
                      <a:pt x="753" y="60"/>
                    </a:lnTo>
                    <a:lnTo>
                      <a:pt x="760" y="60"/>
                    </a:lnTo>
                    <a:lnTo>
                      <a:pt x="760" y="40"/>
                    </a:lnTo>
                    <a:lnTo>
                      <a:pt x="793" y="40"/>
                    </a:lnTo>
                    <a:lnTo>
                      <a:pt x="795" y="46"/>
                    </a:lnTo>
                    <a:lnTo>
                      <a:pt x="798" y="53"/>
                    </a:lnTo>
                    <a:lnTo>
                      <a:pt x="804" y="58"/>
                    </a:lnTo>
                    <a:lnTo>
                      <a:pt x="807" y="64"/>
                    </a:lnTo>
                    <a:lnTo>
                      <a:pt x="816" y="53"/>
                    </a:lnTo>
                    <a:lnTo>
                      <a:pt x="844" y="57"/>
                    </a:lnTo>
                    <a:lnTo>
                      <a:pt x="844" y="53"/>
                    </a:lnTo>
                    <a:lnTo>
                      <a:pt x="853" y="53"/>
                    </a:lnTo>
                    <a:lnTo>
                      <a:pt x="853" y="48"/>
                    </a:lnTo>
                    <a:lnTo>
                      <a:pt x="876" y="48"/>
                    </a:lnTo>
                    <a:lnTo>
                      <a:pt x="876" y="37"/>
                    </a:lnTo>
                    <a:lnTo>
                      <a:pt x="896" y="37"/>
                    </a:lnTo>
                    <a:lnTo>
                      <a:pt x="896" y="40"/>
                    </a:lnTo>
                    <a:lnTo>
                      <a:pt x="927" y="48"/>
                    </a:lnTo>
                    <a:lnTo>
                      <a:pt x="927" y="44"/>
                    </a:lnTo>
                    <a:lnTo>
                      <a:pt x="940" y="44"/>
                    </a:lnTo>
                    <a:lnTo>
                      <a:pt x="953" y="24"/>
                    </a:lnTo>
                    <a:lnTo>
                      <a:pt x="969" y="18"/>
                    </a:lnTo>
                    <a:lnTo>
                      <a:pt x="989" y="20"/>
                    </a:lnTo>
                    <a:lnTo>
                      <a:pt x="1007" y="24"/>
                    </a:lnTo>
                    <a:lnTo>
                      <a:pt x="1024" y="28"/>
                    </a:lnTo>
                    <a:lnTo>
                      <a:pt x="1024" y="24"/>
                    </a:lnTo>
                    <a:lnTo>
                      <a:pt x="1020" y="20"/>
                    </a:lnTo>
                    <a:lnTo>
                      <a:pt x="1018" y="15"/>
                    </a:lnTo>
                    <a:lnTo>
                      <a:pt x="1016" y="9"/>
                    </a:lnTo>
                    <a:lnTo>
                      <a:pt x="1016" y="0"/>
                    </a:lnTo>
                    <a:close/>
                  </a:path>
                </a:pathLst>
              </a:custGeom>
              <a:solidFill>
                <a:srgbClr val="47346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7" name="Google Shape;787;p25"/>
              <p:cNvSpPr/>
              <p:nvPr/>
            </p:nvSpPr>
            <p:spPr>
              <a:xfrm>
                <a:off x="6638925" y="-395288"/>
                <a:ext cx="895350" cy="1417638"/>
              </a:xfrm>
              <a:custGeom>
                <a:avLst/>
                <a:gdLst/>
                <a:ahLst/>
                <a:cxnLst/>
                <a:rect l="l" t="t" r="r" b="b"/>
                <a:pathLst>
                  <a:path w="564" h="893" extrusionOk="0">
                    <a:moveTo>
                      <a:pt x="88" y="853"/>
                    </a:moveTo>
                    <a:lnTo>
                      <a:pt x="111" y="853"/>
                    </a:lnTo>
                    <a:lnTo>
                      <a:pt x="111" y="873"/>
                    </a:lnTo>
                    <a:lnTo>
                      <a:pt x="108" y="873"/>
                    </a:lnTo>
                    <a:lnTo>
                      <a:pt x="108" y="876"/>
                    </a:lnTo>
                    <a:lnTo>
                      <a:pt x="111" y="876"/>
                    </a:lnTo>
                    <a:lnTo>
                      <a:pt x="111" y="893"/>
                    </a:lnTo>
                    <a:lnTo>
                      <a:pt x="88" y="893"/>
                    </a:lnTo>
                    <a:lnTo>
                      <a:pt x="88" y="853"/>
                    </a:lnTo>
                    <a:close/>
                    <a:moveTo>
                      <a:pt x="8" y="809"/>
                    </a:moveTo>
                    <a:lnTo>
                      <a:pt x="20" y="809"/>
                    </a:lnTo>
                    <a:lnTo>
                      <a:pt x="22" y="811"/>
                    </a:lnTo>
                    <a:lnTo>
                      <a:pt x="24" y="813"/>
                    </a:lnTo>
                    <a:lnTo>
                      <a:pt x="26" y="814"/>
                    </a:lnTo>
                    <a:lnTo>
                      <a:pt x="26" y="814"/>
                    </a:lnTo>
                    <a:lnTo>
                      <a:pt x="28" y="814"/>
                    </a:lnTo>
                    <a:lnTo>
                      <a:pt x="28" y="814"/>
                    </a:lnTo>
                    <a:lnTo>
                      <a:pt x="29" y="814"/>
                    </a:lnTo>
                    <a:lnTo>
                      <a:pt x="31" y="816"/>
                    </a:lnTo>
                    <a:lnTo>
                      <a:pt x="37" y="824"/>
                    </a:lnTo>
                    <a:lnTo>
                      <a:pt x="44" y="829"/>
                    </a:lnTo>
                    <a:lnTo>
                      <a:pt x="48" y="838"/>
                    </a:lnTo>
                    <a:lnTo>
                      <a:pt x="48" y="851"/>
                    </a:lnTo>
                    <a:lnTo>
                      <a:pt x="48" y="864"/>
                    </a:lnTo>
                    <a:lnTo>
                      <a:pt x="44" y="865"/>
                    </a:lnTo>
                    <a:lnTo>
                      <a:pt x="42" y="867"/>
                    </a:lnTo>
                    <a:lnTo>
                      <a:pt x="40" y="869"/>
                    </a:lnTo>
                    <a:lnTo>
                      <a:pt x="37" y="871"/>
                    </a:lnTo>
                    <a:lnTo>
                      <a:pt x="31" y="873"/>
                    </a:lnTo>
                    <a:lnTo>
                      <a:pt x="31" y="876"/>
                    </a:lnTo>
                    <a:lnTo>
                      <a:pt x="20" y="876"/>
                    </a:lnTo>
                    <a:lnTo>
                      <a:pt x="15" y="865"/>
                    </a:lnTo>
                    <a:lnTo>
                      <a:pt x="6" y="853"/>
                    </a:lnTo>
                    <a:lnTo>
                      <a:pt x="0" y="840"/>
                    </a:lnTo>
                    <a:lnTo>
                      <a:pt x="0" y="824"/>
                    </a:lnTo>
                    <a:lnTo>
                      <a:pt x="4" y="824"/>
                    </a:lnTo>
                    <a:lnTo>
                      <a:pt x="4" y="813"/>
                    </a:lnTo>
                    <a:lnTo>
                      <a:pt x="8" y="813"/>
                    </a:lnTo>
                    <a:lnTo>
                      <a:pt x="8" y="809"/>
                    </a:lnTo>
                    <a:close/>
                    <a:moveTo>
                      <a:pt x="37" y="780"/>
                    </a:moveTo>
                    <a:lnTo>
                      <a:pt x="31" y="787"/>
                    </a:lnTo>
                    <a:lnTo>
                      <a:pt x="33" y="787"/>
                    </a:lnTo>
                    <a:lnTo>
                      <a:pt x="35" y="787"/>
                    </a:lnTo>
                    <a:lnTo>
                      <a:pt x="37" y="785"/>
                    </a:lnTo>
                    <a:lnTo>
                      <a:pt x="40" y="784"/>
                    </a:lnTo>
                    <a:lnTo>
                      <a:pt x="40" y="782"/>
                    </a:lnTo>
                    <a:lnTo>
                      <a:pt x="40" y="780"/>
                    </a:lnTo>
                    <a:lnTo>
                      <a:pt x="37" y="780"/>
                    </a:lnTo>
                    <a:close/>
                    <a:moveTo>
                      <a:pt x="64" y="700"/>
                    </a:moveTo>
                    <a:lnTo>
                      <a:pt x="100" y="704"/>
                    </a:lnTo>
                    <a:lnTo>
                      <a:pt x="100" y="733"/>
                    </a:lnTo>
                    <a:lnTo>
                      <a:pt x="77" y="733"/>
                    </a:lnTo>
                    <a:lnTo>
                      <a:pt x="77" y="736"/>
                    </a:lnTo>
                    <a:lnTo>
                      <a:pt x="86" y="744"/>
                    </a:lnTo>
                    <a:lnTo>
                      <a:pt x="89" y="753"/>
                    </a:lnTo>
                    <a:lnTo>
                      <a:pt x="91" y="767"/>
                    </a:lnTo>
                    <a:lnTo>
                      <a:pt x="80" y="767"/>
                    </a:lnTo>
                    <a:lnTo>
                      <a:pt x="80" y="773"/>
                    </a:lnTo>
                    <a:lnTo>
                      <a:pt x="77" y="776"/>
                    </a:lnTo>
                    <a:lnTo>
                      <a:pt x="75" y="780"/>
                    </a:lnTo>
                    <a:lnTo>
                      <a:pt x="71" y="784"/>
                    </a:lnTo>
                    <a:lnTo>
                      <a:pt x="77" y="784"/>
                    </a:lnTo>
                    <a:lnTo>
                      <a:pt x="84" y="778"/>
                    </a:lnTo>
                    <a:lnTo>
                      <a:pt x="91" y="778"/>
                    </a:lnTo>
                    <a:lnTo>
                      <a:pt x="100" y="782"/>
                    </a:lnTo>
                    <a:lnTo>
                      <a:pt x="111" y="784"/>
                    </a:lnTo>
                    <a:lnTo>
                      <a:pt x="111" y="800"/>
                    </a:lnTo>
                    <a:lnTo>
                      <a:pt x="124" y="800"/>
                    </a:lnTo>
                    <a:lnTo>
                      <a:pt x="129" y="809"/>
                    </a:lnTo>
                    <a:lnTo>
                      <a:pt x="133" y="820"/>
                    </a:lnTo>
                    <a:lnTo>
                      <a:pt x="137" y="833"/>
                    </a:lnTo>
                    <a:lnTo>
                      <a:pt x="133" y="834"/>
                    </a:lnTo>
                    <a:lnTo>
                      <a:pt x="129" y="834"/>
                    </a:lnTo>
                    <a:lnTo>
                      <a:pt x="126" y="836"/>
                    </a:lnTo>
                    <a:lnTo>
                      <a:pt x="120" y="836"/>
                    </a:lnTo>
                    <a:lnTo>
                      <a:pt x="120" y="833"/>
                    </a:lnTo>
                    <a:lnTo>
                      <a:pt x="100" y="829"/>
                    </a:lnTo>
                    <a:lnTo>
                      <a:pt x="100" y="820"/>
                    </a:lnTo>
                    <a:lnTo>
                      <a:pt x="97" y="818"/>
                    </a:lnTo>
                    <a:lnTo>
                      <a:pt x="93" y="814"/>
                    </a:lnTo>
                    <a:lnTo>
                      <a:pt x="91" y="811"/>
                    </a:lnTo>
                    <a:lnTo>
                      <a:pt x="88" y="809"/>
                    </a:lnTo>
                    <a:lnTo>
                      <a:pt x="77" y="816"/>
                    </a:lnTo>
                    <a:lnTo>
                      <a:pt x="60" y="820"/>
                    </a:lnTo>
                    <a:lnTo>
                      <a:pt x="40" y="820"/>
                    </a:lnTo>
                    <a:lnTo>
                      <a:pt x="37" y="800"/>
                    </a:lnTo>
                    <a:lnTo>
                      <a:pt x="31" y="800"/>
                    </a:lnTo>
                    <a:lnTo>
                      <a:pt x="31" y="804"/>
                    </a:lnTo>
                    <a:lnTo>
                      <a:pt x="28" y="805"/>
                    </a:lnTo>
                    <a:lnTo>
                      <a:pt x="22" y="805"/>
                    </a:lnTo>
                    <a:lnTo>
                      <a:pt x="19" y="805"/>
                    </a:lnTo>
                    <a:lnTo>
                      <a:pt x="17" y="802"/>
                    </a:lnTo>
                    <a:lnTo>
                      <a:pt x="15" y="798"/>
                    </a:lnTo>
                    <a:lnTo>
                      <a:pt x="13" y="796"/>
                    </a:lnTo>
                    <a:lnTo>
                      <a:pt x="11" y="793"/>
                    </a:lnTo>
                    <a:lnTo>
                      <a:pt x="8" y="784"/>
                    </a:lnTo>
                    <a:lnTo>
                      <a:pt x="8" y="771"/>
                    </a:lnTo>
                    <a:lnTo>
                      <a:pt x="9" y="758"/>
                    </a:lnTo>
                    <a:lnTo>
                      <a:pt x="11" y="744"/>
                    </a:lnTo>
                    <a:lnTo>
                      <a:pt x="11" y="733"/>
                    </a:lnTo>
                    <a:lnTo>
                      <a:pt x="20" y="727"/>
                    </a:lnTo>
                    <a:lnTo>
                      <a:pt x="31" y="720"/>
                    </a:lnTo>
                    <a:lnTo>
                      <a:pt x="44" y="714"/>
                    </a:lnTo>
                    <a:lnTo>
                      <a:pt x="57" y="716"/>
                    </a:lnTo>
                    <a:lnTo>
                      <a:pt x="57" y="716"/>
                    </a:lnTo>
                    <a:lnTo>
                      <a:pt x="59" y="718"/>
                    </a:lnTo>
                    <a:lnTo>
                      <a:pt x="60" y="722"/>
                    </a:lnTo>
                    <a:lnTo>
                      <a:pt x="64" y="724"/>
                    </a:lnTo>
                    <a:lnTo>
                      <a:pt x="66" y="727"/>
                    </a:lnTo>
                    <a:lnTo>
                      <a:pt x="68" y="727"/>
                    </a:lnTo>
                    <a:lnTo>
                      <a:pt x="68" y="720"/>
                    </a:lnTo>
                    <a:lnTo>
                      <a:pt x="64" y="720"/>
                    </a:lnTo>
                    <a:lnTo>
                      <a:pt x="64" y="700"/>
                    </a:lnTo>
                    <a:close/>
                    <a:moveTo>
                      <a:pt x="444" y="96"/>
                    </a:moveTo>
                    <a:lnTo>
                      <a:pt x="448" y="114"/>
                    </a:lnTo>
                    <a:lnTo>
                      <a:pt x="448" y="138"/>
                    </a:lnTo>
                    <a:lnTo>
                      <a:pt x="448" y="160"/>
                    </a:lnTo>
                    <a:lnTo>
                      <a:pt x="446" y="162"/>
                    </a:lnTo>
                    <a:lnTo>
                      <a:pt x="446" y="162"/>
                    </a:lnTo>
                    <a:lnTo>
                      <a:pt x="446" y="164"/>
                    </a:lnTo>
                    <a:lnTo>
                      <a:pt x="446" y="164"/>
                    </a:lnTo>
                    <a:lnTo>
                      <a:pt x="444" y="165"/>
                    </a:lnTo>
                    <a:lnTo>
                      <a:pt x="444" y="167"/>
                    </a:lnTo>
                    <a:lnTo>
                      <a:pt x="457" y="167"/>
                    </a:lnTo>
                    <a:lnTo>
                      <a:pt x="457" y="153"/>
                    </a:lnTo>
                    <a:lnTo>
                      <a:pt x="460" y="151"/>
                    </a:lnTo>
                    <a:lnTo>
                      <a:pt x="464" y="149"/>
                    </a:lnTo>
                    <a:lnTo>
                      <a:pt x="469" y="149"/>
                    </a:lnTo>
                    <a:lnTo>
                      <a:pt x="477" y="147"/>
                    </a:lnTo>
                    <a:lnTo>
                      <a:pt x="477" y="184"/>
                    </a:lnTo>
                    <a:lnTo>
                      <a:pt x="488" y="189"/>
                    </a:lnTo>
                    <a:lnTo>
                      <a:pt x="488" y="193"/>
                    </a:lnTo>
                    <a:lnTo>
                      <a:pt x="493" y="194"/>
                    </a:lnTo>
                    <a:lnTo>
                      <a:pt x="495" y="194"/>
                    </a:lnTo>
                    <a:lnTo>
                      <a:pt x="499" y="194"/>
                    </a:lnTo>
                    <a:lnTo>
                      <a:pt x="500" y="194"/>
                    </a:lnTo>
                    <a:lnTo>
                      <a:pt x="500" y="194"/>
                    </a:lnTo>
                    <a:lnTo>
                      <a:pt x="502" y="196"/>
                    </a:lnTo>
                    <a:lnTo>
                      <a:pt x="502" y="198"/>
                    </a:lnTo>
                    <a:lnTo>
                      <a:pt x="504" y="202"/>
                    </a:lnTo>
                    <a:lnTo>
                      <a:pt x="504" y="207"/>
                    </a:lnTo>
                    <a:lnTo>
                      <a:pt x="488" y="216"/>
                    </a:lnTo>
                    <a:lnTo>
                      <a:pt x="489" y="220"/>
                    </a:lnTo>
                    <a:lnTo>
                      <a:pt x="493" y="224"/>
                    </a:lnTo>
                    <a:lnTo>
                      <a:pt x="493" y="225"/>
                    </a:lnTo>
                    <a:lnTo>
                      <a:pt x="495" y="229"/>
                    </a:lnTo>
                    <a:lnTo>
                      <a:pt x="497" y="236"/>
                    </a:lnTo>
                    <a:lnTo>
                      <a:pt x="486" y="242"/>
                    </a:lnTo>
                    <a:lnTo>
                      <a:pt x="480" y="251"/>
                    </a:lnTo>
                    <a:lnTo>
                      <a:pt x="477" y="260"/>
                    </a:lnTo>
                    <a:lnTo>
                      <a:pt x="477" y="276"/>
                    </a:lnTo>
                    <a:lnTo>
                      <a:pt x="479" y="278"/>
                    </a:lnTo>
                    <a:lnTo>
                      <a:pt x="482" y="282"/>
                    </a:lnTo>
                    <a:lnTo>
                      <a:pt x="484" y="285"/>
                    </a:lnTo>
                    <a:lnTo>
                      <a:pt x="488" y="291"/>
                    </a:lnTo>
                    <a:lnTo>
                      <a:pt x="488" y="296"/>
                    </a:lnTo>
                    <a:lnTo>
                      <a:pt x="488" y="300"/>
                    </a:lnTo>
                    <a:lnTo>
                      <a:pt x="480" y="304"/>
                    </a:lnTo>
                    <a:lnTo>
                      <a:pt x="480" y="313"/>
                    </a:lnTo>
                    <a:lnTo>
                      <a:pt x="471" y="316"/>
                    </a:lnTo>
                    <a:lnTo>
                      <a:pt x="471" y="367"/>
                    </a:lnTo>
                    <a:lnTo>
                      <a:pt x="460" y="373"/>
                    </a:lnTo>
                    <a:lnTo>
                      <a:pt x="464" y="404"/>
                    </a:lnTo>
                    <a:lnTo>
                      <a:pt x="460" y="407"/>
                    </a:lnTo>
                    <a:lnTo>
                      <a:pt x="457" y="409"/>
                    </a:lnTo>
                    <a:lnTo>
                      <a:pt x="455" y="409"/>
                    </a:lnTo>
                    <a:lnTo>
                      <a:pt x="449" y="411"/>
                    </a:lnTo>
                    <a:lnTo>
                      <a:pt x="444" y="413"/>
                    </a:lnTo>
                    <a:lnTo>
                      <a:pt x="442" y="407"/>
                    </a:lnTo>
                    <a:lnTo>
                      <a:pt x="440" y="405"/>
                    </a:lnTo>
                    <a:lnTo>
                      <a:pt x="439" y="402"/>
                    </a:lnTo>
                    <a:lnTo>
                      <a:pt x="437" y="400"/>
                    </a:lnTo>
                    <a:lnTo>
                      <a:pt x="437" y="394"/>
                    </a:lnTo>
                    <a:lnTo>
                      <a:pt x="437" y="389"/>
                    </a:lnTo>
                    <a:lnTo>
                      <a:pt x="442" y="376"/>
                    </a:lnTo>
                    <a:lnTo>
                      <a:pt x="448" y="358"/>
                    </a:lnTo>
                    <a:lnTo>
                      <a:pt x="449" y="338"/>
                    </a:lnTo>
                    <a:lnTo>
                      <a:pt x="451" y="314"/>
                    </a:lnTo>
                    <a:lnTo>
                      <a:pt x="451" y="291"/>
                    </a:lnTo>
                    <a:lnTo>
                      <a:pt x="451" y="273"/>
                    </a:lnTo>
                    <a:lnTo>
                      <a:pt x="440" y="269"/>
                    </a:lnTo>
                    <a:lnTo>
                      <a:pt x="440" y="264"/>
                    </a:lnTo>
                    <a:lnTo>
                      <a:pt x="437" y="264"/>
                    </a:lnTo>
                    <a:lnTo>
                      <a:pt x="431" y="287"/>
                    </a:lnTo>
                    <a:lnTo>
                      <a:pt x="408" y="287"/>
                    </a:lnTo>
                    <a:lnTo>
                      <a:pt x="408" y="269"/>
                    </a:lnTo>
                    <a:lnTo>
                      <a:pt x="395" y="269"/>
                    </a:lnTo>
                    <a:lnTo>
                      <a:pt x="384" y="269"/>
                    </a:lnTo>
                    <a:lnTo>
                      <a:pt x="371" y="269"/>
                    </a:lnTo>
                    <a:lnTo>
                      <a:pt x="368" y="256"/>
                    </a:lnTo>
                    <a:lnTo>
                      <a:pt x="364" y="256"/>
                    </a:lnTo>
                    <a:lnTo>
                      <a:pt x="364" y="227"/>
                    </a:lnTo>
                    <a:lnTo>
                      <a:pt x="411" y="224"/>
                    </a:lnTo>
                    <a:lnTo>
                      <a:pt x="411" y="233"/>
                    </a:lnTo>
                    <a:lnTo>
                      <a:pt x="417" y="231"/>
                    </a:lnTo>
                    <a:lnTo>
                      <a:pt x="420" y="229"/>
                    </a:lnTo>
                    <a:lnTo>
                      <a:pt x="422" y="227"/>
                    </a:lnTo>
                    <a:lnTo>
                      <a:pt x="426" y="227"/>
                    </a:lnTo>
                    <a:lnTo>
                      <a:pt x="429" y="225"/>
                    </a:lnTo>
                    <a:lnTo>
                      <a:pt x="437" y="224"/>
                    </a:lnTo>
                    <a:lnTo>
                      <a:pt x="437" y="213"/>
                    </a:lnTo>
                    <a:lnTo>
                      <a:pt x="440" y="213"/>
                    </a:lnTo>
                    <a:lnTo>
                      <a:pt x="440" y="207"/>
                    </a:lnTo>
                    <a:lnTo>
                      <a:pt x="451" y="207"/>
                    </a:lnTo>
                    <a:lnTo>
                      <a:pt x="451" y="204"/>
                    </a:lnTo>
                    <a:lnTo>
                      <a:pt x="448" y="204"/>
                    </a:lnTo>
                    <a:lnTo>
                      <a:pt x="444" y="202"/>
                    </a:lnTo>
                    <a:lnTo>
                      <a:pt x="442" y="200"/>
                    </a:lnTo>
                    <a:lnTo>
                      <a:pt x="440" y="198"/>
                    </a:lnTo>
                    <a:lnTo>
                      <a:pt x="440" y="194"/>
                    </a:lnTo>
                    <a:lnTo>
                      <a:pt x="440" y="189"/>
                    </a:lnTo>
                    <a:lnTo>
                      <a:pt x="424" y="189"/>
                    </a:lnTo>
                    <a:lnTo>
                      <a:pt x="420" y="180"/>
                    </a:lnTo>
                    <a:lnTo>
                      <a:pt x="417" y="171"/>
                    </a:lnTo>
                    <a:lnTo>
                      <a:pt x="417" y="156"/>
                    </a:lnTo>
                    <a:lnTo>
                      <a:pt x="391" y="156"/>
                    </a:lnTo>
                    <a:lnTo>
                      <a:pt x="391" y="124"/>
                    </a:lnTo>
                    <a:lnTo>
                      <a:pt x="408" y="124"/>
                    </a:lnTo>
                    <a:lnTo>
                      <a:pt x="413" y="114"/>
                    </a:lnTo>
                    <a:lnTo>
                      <a:pt x="420" y="105"/>
                    </a:lnTo>
                    <a:lnTo>
                      <a:pt x="431" y="100"/>
                    </a:lnTo>
                    <a:lnTo>
                      <a:pt x="444" y="96"/>
                    </a:lnTo>
                    <a:close/>
                    <a:moveTo>
                      <a:pt x="564" y="0"/>
                    </a:moveTo>
                    <a:lnTo>
                      <a:pt x="562" y="20"/>
                    </a:lnTo>
                    <a:lnTo>
                      <a:pt x="560" y="36"/>
                    </a:lnTo>
                    <a:lnTo>
                      <a:pt x="551" y="36"/>
                    </a:lnTo>
                    <a:lnTo>
                      <a:pt x="551" y="73"/>
                    </a:lnTo>
                    <a:lnTo>
                      <a:pt x="539" y="71"/>
                    </a:lnTo>
                    <a:lnTo>
                      <a:pt x="529" y="69"/>
                    </a:lnTo>
                    <a:lnTo>
                      <a:pt x="520" y="64"/>
                    </a:lnTo>
                    <a:lnTo>
                      <a:pt x="520" y="87"/>
                    </a:lnTo>
                    <a:lnTo>
                      <a:pt x="511" y="87"/>
                    </a:lnTo>
                    <a:lnTo>
                      <a:pt x="511" y="93"/>
                    </a:lnTo>
                    <a:lnTo>
                      <a:pt x="511" y="96"/>
                    </a:lnTo>
                    <a:lnTo>
                      <a:pt x="509" y="100"/>
                    </a:lnTo>
                    <a:lnTo>
                      <a:pt x="508" y="104"/>
                    </a:lnTo>
                    <a:lnTo>
                      <a:pt x="508" y="104"/>
                    </a:lnTo>
                    <a:lnTo>
                      <a:pt x="511" y="104"/>
                    </a:lnTo>
                    <a:lnTo>
                      <a:pt x="511" y="113"/>
                    </a:lnTo>
                    <a:lnTo>
                      <a:pt x="517" y="113"/>
                    </a:lnTo>
                    <a:lnTo>
                      <a:pt x="517" y="125"/>
                    </a:lnTo>
                    <a:lnTo>
                      <a:pt x="513" y="136"/>
                    </a:lnTo>
                    <a:lnTo>
                      <a:pt x="508" y="144"/>
                    </a:lnTo>
                    <a:lnTo>
                      <a:pt x="508" y="147"/>
                    </a:lnTo>
                    <a:lnTo>
                      <a:pt x="484" y="147"/>
                    </a:lnTo>
                    <a:lnTo>
                      <a:pt x="482" y="144"/>
                    </a:lnTo>
                    <a:lnTo>
                      <a:pt x="480" y="140"/>
                    </a:lnTo>
                    <a:lnTo>
                      <a:pt x="479" y="138"/>
                    </a:lnTo>
                    <a:lnTo>
                      <a:pt x="477" y="136"/>
                    </a:lnTo>
                    <a:lnTo>
                      <a:pt x="477" y="133"/>
                    </a:lnTo>
                    <a:lnTo>
                      <a:pt x="477" y="127"/>
                    </a:lnTo>
                    <a:lnTo>
                      <a:pt x="477" y="120"/>
                    </a:lnTo>
                    <a:lnTo>
                      <a:pt x="471" y="120"/>
                    </a:lnTo>
                    <a:lnTo>
                      <a:pt x="471" y="87"/>
                    </a:lnTo>
                    <a:lnTo>
                      <a:pt x="484" y="87"/>
                    </a:lnTo>
                    <a:lnTo>
                      <a:pt x="488" y="44"/>
                    </a:lnTo>
                    <a:lnTo>
                      <a:pt x="517" y="44"/>
                    </a:lnTo>
                    <a:lnTo>
                      <a:pt x="517" y="60"/>
                    </a:lnTo>
                    <a:lnTo>
                      <a:pt x="520" y="60"/>
                    </a:lnTo>
                    <a:lnTo>
                      <a:pt x="524" y="36"/>
                    </a:lnTo>
                    <a:lnTo>
                      <a:pt x="528" y="36"/>
                    </a:lnTo>
                    <a:lnTo>
                      <a:pt x="528" y="4"/>
                    </a:lnTo>
                    <a:lnTo>
                      <a:pt x="564" y="0"/>
                    </a:lnTo>
                    <a:close/>
                  </a:path>
                </a:pathLst>
              </a:custGeom>
              <a:solidFill>
                <a:srgbClr val="47346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788" name="Google Shape;788;p25"/>
            <p:cNvSpPr/>
            <p:nvPr/>
          </p:nvSpPr>
          <p:spPr>
            <a:xfrm>
              <a:off x="4240535" y="3121918"/>
              <a:ext cx="1524000" cy="2243138"/>
            </a:xfrm>
            <a:custGeom>
              <a:avLst/>
              <a:gdLst/>
              <a:ahLst/>
              <a:cxnLst/>
              <a:rect l="l" t="t" r="r" b="b"/>
              <a:pathLst>
                <a:path w="960" h="1413" extrusionOk="0">
                  <a:moveTo>
                    <a:pt x="96" y="397"/>
                  </a:moveTo>
                  <a:lnTo>
                    <a:pt x="109" y="397"/>
                  </a:lnTo>
                  <a:lnTo>
                    <a:pt x="112" y="408"/>
                  </a:lnTo>
                  <a:lnTo>
                    <a:pt x="116" y="408"/>
                  </a:lnTo>
                  <a:lnTo>
                    <a:pt x="116" y="420"/>
                  </a:lnTo>
                  <a:lnTo>
                    <a:pt x="107" y="428"/>
                  </a:lnTo>
                  <a:lnTo>
                    <a:pt x="98" y="433"/>
                  </a:lnTo>
                  <a:lnTo>
                    <a:pt x="83" y="437"/>
                  </a:lnTo>
                  <a:lnTo>
                    <a:pt x="83" y="404"/>
                  </a:lnTo>
                  <a:lnTo>
                    <a:pt x="96" y="400"/>
                  </a:lnTo>
                  <a:lnTo>
                    <a:pt x="96" y="397"/>
                  </a:lnTo>
                  <a:close/>
                  <a:moveTo>
                    <a:pt x="636" y="97"/>
                  </a:moveTo>
                  <a:lnTo>
                    <a:pt x="636" y="102"/>
                  </a:lnTo>
                  <a:lnTo>
                    <a:pt x="636" y="106"/>
                  </a:lnTo>
                  <a:lnTo>
                    <a:pt x="634" y="109"/>
                  </a:lnTo>
                  <a:lnTo>
                    <a:pt x="632" y="111"/>
                  </a:lnTo>
                  <a:lnTo>
                    <a:pt x="623" y="111"/>
                  </a:lnTo>
                  <a:lnTo>
                    <a:pt x="623" y="117"/>
                  </a:lnTo>
                  <a:lnTo>
                    <a:pt x="612" y="120"/>
                  </a:lnTo>
                  <a:lnTo>
                    <a:pt x="616" y="140"/>
                  </a:lnTo>
                  <a:lnTo>
                    <a:pt x="620" y="140"/>
                  </a:lnTo>
                  <a:lnTo>
                    <a:pt x="623" y="135"/>
                  </a:lnTo>
                  <a:lnTo>
                    <a:pt x="627" y="131"/>
                  </a:lnTo>
                  <a:lnTo>
                    <a:pt x="631" y="128"/>
                  </a:lnTo>
                  <a:lnTo>
                    <a:pt x="634" y="124"/>
                  </a:lnTo>
                  <a:lnTo>
                    <a:pt x="638" y="118"/>
                  </a:lnTo>
                  <a:lnTo>
                    <a:pt x="640" y="111"/>
                  </a:lnTo>
                  <a:lnTo>
                    <a:pt x="643" y="111"/>
                  </a:lnTo>
                  <a:lnTo>
                    <a:pt x="645" y="109"/>
                  </a:lnTo>
                  <a:lnTo>
                    <a:pt x="643" y="109"/>
                  </a:lnTo>
                  <a:lnTo>
                    <a:pt x="643" y="109"/>
                  </a:lnTo>
                  <a:lnTo>
                    <a:pt x="641" y="111"/>
                  </a:lnTo>
                  <a:lnTo>
                    <a:pt x="641" y="109"/>
                  </a:lnTo>
                  <a:lnTo>
                    <a:pt x="640" y="108"/>
                  </a:lnTo>
                  <a:lnTo>
                    <a:pt x="640" y="97"/>
                  </a:lnTo>
                  <a:lnTo>
                    <a:pt x="636" y="97"/>
                  </a:lnTo>
                  <a:close/>
                  <a:moveTo>
                    <a:pt x="589" y="68"/>
                  </a:moveTo>
                  <a:lnTo>
                    <a:pt x="589" y="77"/>
                  </a:lnTo>
                  <a:lnTo>
                    <a:pt x="596" y="77"/>
                  </a:lnTo>
                  <a:lnTo>
                    <a:pt x="596" y="73"/>
                  </a:lnTo>
                  <a:lnTo>
                    <a:pt x="592" y="73"/>
                  </a:lnTo>
                  <a:lnTo>
                    <a:pt x="592" y="68"/>
                  </a:lnTo>
                  <a:lnTo>
                    <a:pt x="589" y="68"/>
                  </a:lnTo>
                  <a:close/>
                  <a:moveTo>
                    <a:pt x="692" y="0"/>
                  </a:moveTo>
                  <a:lnTo>
                    <a:pt x="703" y="13"/>
                  </a:lnTo>
                  <a:lnTo>
                    <a:pt x="720" y="26"/>
                  </a:lnTo>
                  <a:lnTo>
                    <a:pt x="736" y="37"/>
                  </a:lnTo>
                  <a:lnTo>
                    <a:pt x="740" y="38"/>
                  </a:lnTo>
                  <a:lnTo>
                    <a:pt x="745" y="40"/>
                  </a:lnTo>
                  <a:lnTo>
                    <a:pt x="751" y="42"/>
                  </a:lnTo>
                  <a:lnTo>
                    <a:pt x="758" y="44"/>
                  </a:lnTo>
                  <a:lnTo>
                    <a:pt x="761" y="46"/>
                  </a:lnTo>
                  <a:lnTo>
                    <a:pt x="763" y="48"/>
                  </a:lnTo>
                  <a:lnTo>
                    <a:pt x="763" y="60"/>
                  </a:lnTo>
                  <a:lnTo>
                    <a:pt x="761" y="62"/>
                  </a:lnTo>
                  <a:lnTo>
                    <a:pt x="760" y="64"/>
                  </a:lnTo>
                  <a:lnTo>
                    <a:pt x="758" y="68"/>
                  </a:lnTo>
                  <a:lnTo>
                    <a:pt x="756" y="68"/>
                  </a:lnTo>
                  <a:lnTo>
                    <a:pt x="749" y="68"/>
                  </a:lnTo>
                  <a:lnTo>
                    <a:pt x="749" y="73"/>
                  </a:lnTo>
                  <a:lnTo>
                    <a:pt x="736" y="73"/>
                  </a:lnTo>
                  <a:lnTo>
                    <a:pt x="736" y="77"/>
                  </a:lnTo>
                  <a:lnTo>
                    <a:pt x="720" y="80"/>
                  </a:lnTo>
                  <a:lnTo>
                    <a:pt x="716" y="88"/>
                  </a:lnTo>
                  <a:lnTo>
                    <a:pt x="709" y="88"/>
                  </a:lnTo>
                  <a:lnTo>
                    <a:pt x="703" y="95"/>
                  </a:lnTo>
                  <a:lnTo>
                    <a:pt x="700" y="104"/>
                  </a:lnTo>
                  <a:lnTo>
                    <a:pt x="694" y="115"/>
                  </a:lnTo>
                  <a:lnTo>
                    <a:pt x="692" y="124"/>
                  </a:lnTo>
                  <a:lnTo>
                    <a:pt x="669" y="133"/>
                  </a:lnTo>
                  <a:lnTo>
                    <a:pt x="652" y="164"/>
                  </a:lnTo>
                  <a:lnTo>
                    <a:pt x="647" y="180"/>
                  </a:lnTo>
                  <a:lnTo>
                    <a:pt x="645" y="195"/>
                  </a:lnTo>
                  <a:lnTo>
                    <a:pt x="643" y="208"/>
                  </a:lnTo>
                  <a:lnTo>
                    <a:pt x="636" y="218"/>
                  </a:lnTo>
                  <a:lnTo>
                    <a:pt x="623" y="228"/>
                  </a:lnTo>
                  <a:lnTo>
                    <a:pt x="623" y="231"/>
                  </a:lnTo>
                  <a:lnTo>
                    <a:pt x="603" y="237"/>
                  </a:lnTo>
                  <a:lnTo>
                    <a:pt x="603" y="248"/>
                  </a:lnTo>
                  <a:lnTo>
                    <a:pt x="563" y="244"/>
                  </a:lnTo>
                  <a:lnTo>
                    <a:pt x="560" y="251"/>
                  </a:lnTo>
                  <a:lnTo>
                    <a:pt x="552" y="251"/>
                  </a:lnTo>
                  <a:lnTo>
                    <a:pt x="552" y="260"/>
                  </a:lnTo>
                  <a:lnTo>
                    <a:pt x="589" y="280"/>
                  </a:lnTo>
                  <a:lnTo>
                    <a:pt x="589" y="297"/>
                  </a:lnTo>
                  <a:lnTo>
                    <a:pt x="572" y="308"/>
                  </a:lnTo>
                  <a:lnTo>
                    <a:pt x="572" y="311"/>
                  </a:lnTo>
                  <a:lnTo>
                    <a:pt x="532" y="311"/>
                  </a:lnTo>
                  <a:lnTo>
                    <a:pt x="512" y="340"/>
                  </a:lnTo>
                  <a:lnTo>
                    <a:pt x="500" y="340"/>
                  </a:lnTo>
                  <a:lnTo>
                    <a:pt x="500" y="344"/>
                  </a:lnTo>
                  <a:lnTo>
                    <a:pt x="512" y="353"/>
                  </a:lnTo>
                  <a:lnTo>
                    <a:pt x="512" y="360"/>
                  </a:lnTo>
                  <a:lnTo>
                    <a:pt x="529" y="371"/>
                  </a:lnTo>
                  <a:lnTo>
                    <a:pt x="529" y="380"/>
                  </a:lnTo>
                  <a:lnTo>
                    <a:pt x="532" y="380"/>
                  </a:lnTo>
                  <a:lnTo>
                    <a:pt x="538" y="386"/>
                  </a:lnTo>
                  <a:lnTo>
                    <a:pt x="541" y="389"/>
                  </a:lnTo>
                  <a:lnTo>
                    <a:pt x="547" y="393"/>
                  </a:lnTo>
                  <a:lnTo>
                    <a:pt x="552" y="397"/>
                  </a:lnTo>
                  <a:lnTo>
                    <a:pt x="560" y="400"/>
                  </a:lnTo>
                  <a:lnTo>
                    <a:pt x="561" y="411"/>
                  </a:lnTo>
                  <a:lnTo>
                    <a:pt x="565" y="422"/>
                  </a:lnTo>
                  <a:lnTo>
                    <a:pt x="569" y="433"/>
                  </a:lnTo>
                  <a:lnTo>
                    <a:pt x="609" y="437"/>
                  </a:lnTo>
                  <a:lnTo>
                    <a:pt x="611" y="438"/>
                  </a:lnTo>
                  <a:lnTo>
                    <a:pt x="612" y="442"/>
                  </a:lnTo>
                  <a:lnTo>
                    <a:pt x="614" y="448"/>
                  </a:lnTo>
                  <a:lnTo>
                    <a:pt x="614" y="453"/>
                  </a:lnTo>
                  <a:lnTo>
                    <a:pt x="616" y="457"/>
                  </a:lnTo>
                  <a:lnTo>
                    <a:pt x="663" y="457"/>
                  </a:lnTo>
                  <a:lnTo>
                    <a:pt x="663" y="460"/>
                  </a:lnTo>
                  <a:lnTo>
                    <a:pt x="680" y="464"/>
                  </a:lnTo>
                  <a:lnTo>
                    <a:pt x="685" y="448"/>
                  </a:lnTo>
                  <a:lnTo>
                    <a:pt x="691" y="437"/>
                  </a:lnTo>
                  <a:lnTo>
                    <a:pt x="698" y="429"/>
                  </a:lnTo>
                  <a:lnTo>
                    <a:pt x="705" y="422"/>
                  </a:lnTo>
                  <a:lnTo>
                    <a:pt x="712" y="413"/>
                  </a:lnTo>
                  <a:lnTo>
                    <a:pt x="707" y="408"/>
                  </a:lnTo>
                  <a:lnTo>
                    <a:pt x="703" y="404"/>
                  </a:lnTo>
                  <a:lnTo>
                    <a:pt x="701" y="397"/>
                  </a:lnTo>
                  <a:lnTo>
                    <a:pt x="700" y="388"/>
                  </a:lnTo>
                  <a:lnTo>
                    <a:pt x="711" y="380"/>
                  </a:lnTo>
                  <a:lnTo>
                    <a:pt x="718" y="371"/>
                  </a:lnTo>
                  <a:lnTo>
                    <a:pt x="725" y="364"/>
                  </a:lnTo>
                  <a:lnTo>
                    <a:pt x="736" y="358"/>
                  </a:lnTo>
                  <a:lnTo>
                    <a:pt x="752" y="357"/>
                  </a:lnTo>
                  <a:lnTo>
                    <a:pt x="754" y="360"/>
                  </a:lnTo>
                  <a:lnTo>
                    <a:pt x="758" y="362"/>
                  </a:lnTo>
                  <a:lnTo>
                    <a:pt x="760" y="364"/>
                  </a:lnTo>
                  <a:lnTo>
                    <a:pt x="760" y="371"/>
                  </a:lnTo>
                  <a:lnTo>
                    <a:pt x="763" y="371"/>
                  </a:lnTo>
                  <a:lnTo>
                    <a:pt x="763" y="380"/>
                  </a:lnTo>
                  <a:lnTo>
                    <a:pt x="772" y="384"/>
                  </a:lnTo>
                  <a:lnTo>
                    <a:pt x="772" y="391"/>
                  </a:lnTo>
                  <a:lnTo>
                    <a:pt x="776" y="391"/>
                  </a:lnTo>
                  <a:lnTo>
                    <a:pt x="776" y="400"/>
                  </a:lnTo>
                  <a:lnTo>
                    <a:pt x="780" y="400"/>
                  </a:lnTo>
                  <a:lnTo>
                    <a:pt x="780" y="408"/>
                  </a:lnTo>
                  <a:lnTo>
                    <a:pt x="783" y="408"/>
                  </a:lnTo>
                  <a:lnTo>
                    <a:pt x="783" y="417"/>
                  </a:lnTo>
                  <a:lnTo>
                    <a:pt x="789" y="417"/>
                  </a:lnTo>
                  <a:lnTo>
                    <a:pt x="789" y="424"/>
                  </a:lnTo>
                  <a:lnTo>
                    <a:pt x="796" y="429"/>
                  </a:lnTo>
                  <a:lnTo>
                    <a:pt x="805" y="431"/>
                  </a:lnTo>
                  <a:lnTo>
                    <a:pt x="814" y="433"/>
                  </a:lnTo>
                  <a:lnTo>
                    <a:pt x="820" y="437"/>
                  </a:lnTo>
                  <a:lnTo>
                    <a:pt x="820" y="444"/>
                  </a:lnTo>
                  <a:lnTo>
                    <a:pt x="823" y="453"/>
                  </a:lnTo>
                  <a:lnTo>
                    <a:pt x="823" y="464"/>
                  </a:lnTo>
                  <a:lnTo>
                    <a:pt x="821" y="477"/>
                  </a:lnTo>
                  <a:lnTo>
                    <a:pt x="820" y="488"/>
                  </a:lnTo>
                  <a:lnTo>
                    <a:pt x="863" y="488"/>
                  </a:lnTo>
                  <a:lnTo>
                    <a:pt x="863" y="484"/>
                  </a:lnTo>
                  <a:lnTo>
                    <a:pt x="872" y="484"/>
                  </a:lnTo>
                  <a:lnTo>
                    <a:pt x="880" y="473"/>
                  </a:lnTo>
                  <a:lnTo>
                    <a:pt x="903" y="468"/>
                  </a:lnTo>
                  <a:lnTo>
                    <a:pt x="912" y="478"/>
                  </a:lnTo>
                  <a:lnTo>
                    <a:pt x="923" y="488"/>
                  </a:lnTo>
                  <a:lnTo>
                    <a:pt x="931" y="498"/>
                  </a:lnTo>
                  <a:lnTo>
                    <a:pt x="936" y="511"/>
                  </a:lnTo>
                  <a:lnTo>
                    <a:pt x="932" y="515"/>
                  </a:lnTo>
                  <a:lnTo>
                    <a:pt x="929" y="517"/>
                  </a:lnTo>
                  <a:lnTo>
                    <a:pt x="927" y="518"/>
                  </a:lnTo>
                  <a:lnTo>
                    <a:pt x="923" y="518"/>
                  </a:lnTo>
                  <a:lnTo>
                    <a:pt x="920" y="520"/>
                  </a:lnTo>
                  <a:lnTo>
                    <a:pt x="912" y="520"/>
                  </a:lnTo>
                  <a:lnTo>
                    <a:pt x="907" y="515"/>
                  </a:lnTo>
                  <a:lnTo>
                    <a:pt x="900" y="511"/>
                  </a:lnTo>
                  <a:lnTo>
                    <a:pt x="892" y="509"/>
                  </a:lnTo>
                  <a:lnTo>
                    <a:pt x="883" y="508"/>
                  </a:lnTo>
                  <a:lnTo>
                    <a:pt x="883" y="540"/>
                  </a:lnTo>
                  <a:lnTo>
                    <a:pt x="889" y="542"/>
                  </a:lnTo>
                  <a:lnTo>
                    <a:pt x="892" y="546"/>
                  </a:lnTo>
                  <a:lnTo>
                    <a:pt x="896" y="548"/>
                  </a:lnTo>
                  <a:lnTo>
                    <a:pt x="901" y="549"/>
                  </a:lnTo>
                  <a:lnTo>
                    <a:pt x="909" y="553"/>
                  </a:lnTo>
                  <a:lnTo>
                    <a:pt x="907" y="571"/>
                  </a:lnTo>
                  <a:lnTo>
                    <a:pt x="907" y="593"/>
                  </a:lnTo>
                  <a:lnTo>
                    <a:pt x="907" y="613"/>
                  </a:lnTo>
                  <a:lnTo>
                    <a:pt x="911" y="631"/>
                  </a:lnTo>
                  <a:lnTo>
                    <a:pt x="916" y="644"/>
                  </a:lnTo>
                  <a:lnTo>
                    <a:pt x="920" y="644"/>
                  </a:lnTo>
                  <a:lnTo>
                    <a:pt x="923" y="651"/>
                  </a:lnTo>
                  <a:lnTo>
                    <a:pt x="932" y="651"/>
                  </a:lnTo>
                  <a:lnTo>
                    <a:pt x="934" y="655"/>
                  </a:lnTo>
                  <a:lnTo>
                    <a:pt x="938" y="660"/>
                  </a:lnTo>
                  <a:lnTo>
                    <a:pt x="941" y="664"/>
                  </a:lnTo>
                  <a:lnTo>
                    <a:pt x="943" y="668"/>
                  </a:lnTo>
                  <a:lnTo>
                    <a:pt x="943" y="680"/>
                  </a:lnTo>
                  <a:lnTo>
                    <a:pt x="940" y="689"/>
                  </a:lnTo>
                  <a:lnTo>
                    <a:pt x="936" y="700"/>
                  </a:lnTo>
                  <a:lnTo>
                    <a:pt x="932" y="700"/>
                  </a:lnTo>
                  <a:lnTo>
                    <a:pt x="932" y="704"/>
                  </a:lnTo>
                  <a:lnTo>
                    <a:pt x="932" y="706"/>
                  </a:lnTo>
                  <a:lnTo>
                    <a:pt x="934" y="708"/>
                  </a:lnTo>
                  <a:lnTo>
                    <a:pt x="936" y="708"/>
                  </a:lnTo>
                  <a:lnTo>
                    <a:pt x="936" y="708"/>
                  </a:lnTo>
                  <a:lnTo>
                    <a:pt x="936" y="724"/>
                  </a:lnTo>
                  <a:lnTo>
                    <a:pt x="932" y="724"/>
                  </a:lnTo>
                  <a:lnTo>
                    <a:pt x="932" y="737"/>
                  </a:lnTo>
                  <a:lnTo>
                    <a:pt x="916" y="744"/>
                  </a:lnTo>
                  <a:lnTo>
                    <a:pt x="920" y="753"/>
                  </a:lnTo>
                  <a:lnTo>
                    <a:pt x="925" y="755"/>
                  </a:lnTo>
                  <a:lnTo>
                    <a:pt x="929" y="757"/>
                  </a:lnTo>
                  <a:lnTo>
                    <a:pt x="934" y="758"/>
                  </a:lnTo>
                  <a:lnTo>
                    <a:pt x="940" y="760"/>
                  </a:lnTo>
                  <a:lnTo>
                    <a:pt x="940" y="797"/>
                  </a:lnTo>
                  <a:lnTo>
                    <a:pt x="943" y="797"/>
                  </a:lnTo>
                  <a:lnTo>
                    <a:pt x="952" y="820"/>
                  </a:lnTo>
                  <a:lnTo>
                    <a:pt x="956" y="820"/>
                  </a:lnTo>
                  <a:lnTo>
                    <a:pt x="952" y="871"/>
                  </a:lnTo>
                  <a:lnTo>
                    <a:pt x="960" y="877"/>
                  </a:lnTo>
                  <a:lnTo>
                    <a:pt x="960" y="900"/>
                  </a:lnTo>
                  <a:lnTo>
                    <a:pt x="956" y="900"/>
                  </a:lnTo>
                  <a:lnTo>
                    <a:pt x="956" y="908"/>
                  </a:lnTo>
                  <a:lnTo>
                    <a:pt x="949" y="913"/>
                  </a:lnTo>
                  <a:lnTo>
                    <a:pt x="949" y="920"/>
                  </a:lnTo>
                  <a:lnTo>
                    <a:pt x="936" y="928"/>
                  </a:lnTo>
                  <a:lnTo>
                    <a:pt x="936" y="937"/>
                  </a:lnTo>
                  <a:lnTo>
                    <a:pt x="932" y="937"/>
                  </a:lnTo>
                  <a:lnTo>
                    <a:pt x="929" y="980"/>
                  </a:lnTo>
                  <a:lnTo>
                    <a:pt x="912" y="993"/>
                  </a:lnTo>
                  <a:lnTo>
                    <a:pt x="912" y="1002"/>
                  </a:lnTo>
                  <a:lnTo>
                    <a:pt x="916" y="1013"/>
                  </a:lnTo>
                  <a:lnTo>
                    <a:pt x="921" y="1024"/>
                  </a:lnTo>
                  <a:lnTo>
                    <a:pt x="920" y="1037"/>
                  </a:lnTo>
                  <a:lnTo>
                    <a:pt x="916" y="1037"/>
                  </a:lnTo>
                  <a:lnTo>
                    <a:pt x="916" y="1044"/>
                  </a:lnTo>
                  <a:lnTo>
                    <a:pt x="909" y="1048"/>
                  </a:lnTo>
                  <a:lnTo>
                    <a:pt x="909" y="1057"/>
                  </a:lnTo>
                  <a:lnTo>
                    <a:pt x="889" y="1071"/>
                  </a:lnTo>
                  <a:lnTo>
                    <a:pt x="889" y="1080"/>
                  </a:lnTo>
                  <a:lnTo>
                    <a:pt x="880" y="1084"/>
                  </a:lnTo>
                  <a:lnTo>
                    <a:pt x="878" y="1088"/>
                  </a:lnTo>
                  <a:lnTo>
                    <a:pt x="874" y="1093"/>
                  </a:lnTo>
                  <a:lnTo>
                    <a:pt x="872" y="1097"/>
                  </a:lnTo>
                  <a:lnTo>
                    <a:pt x="869" y="1100"/>
                  </a:lnTo>
                  <a:lnTo>
                    <a:pt x="872" y="1111"/>
                  </a:lnTo>
                  <a:lnTo>
                    <a:pt x="878" y="1118"/>
                  </a:lnTo>
                  <a:lnTo>
                    <a:pt x="885" y="1126"/>
                  </a:lnTo>
                  <a:lnTo>
                    <a:pt x="889" y="1137"/>
                  </a:lnTo>
                  <a:lnTo>
                    <a:pt x="892" y="1151"/>
                  </a:lnTo>
                  <a:lnTo>
                    <a:pt x="891" y="1153"/>
                  </a:lnTo>
                  <a:lnTo>
                    <a:pt x="889" y="1155"/>
                  </a:lnTo>
                  <a:lnTo>
                    <a:pt x="889" y="1155"/>
                  </a:lnTo>
                  <a:lnTo>
                    <a:pt x="889" y="1155"/>
                  </a:lnTo>
                  <a:lnTo>
                    <a:pt x="889" y="1157"/>
                  </a:lnTo>
                  <a:lnTo>
                    <a:pt x="889" y="1160"/>
                  </a:lnTo>
                  <a:lnTo>
                    <a:pt x="823" y="1160"/>
                  </a:lnTo>
                  <a:lnTo>
                    <a:pt x="821" y="1155"/>
                  </a:lnTo>
                  <a:lnTo>
                    <a:pt x="818" y="1149"/>
                  </a:lnTo>
                  <a:lnTo>
                    <a:pt x="816" y="1148"/>
                  </a:lnTo>
                  <a:lnTo>
                    <a:pt x="811" y="1146"/>
                  </a:lnTo>
                  <a:lnTo>
                    <a:pt x="805" y="1144"/>
                  </a:lnTo>
                  <a:lnTo>
                    <a:pt x="796" y="1144"/>
                  </a:lnTo>
                  <a:lnTo>
                    <a:pt x="796" y="1137"/>
                  </a:lnTo>
                  <a:lnTo>
                    <a:pt x="792" y="1137"/>
                  </a:lnTo>
                  <a:lnTo>
                    <a:pt x="792" y="1140"/>
                  </a:lnTo>
                  <a:lnTo>
                    <a:pt x="787" y="1144"/>
                  </a:lnTo>
                  <a:lnTo>
                    <a:pt x="783" y="1151"/>
                  </a:lnTo>
                  <a:lnTo>
                    <a:pt x="780" y="1157"/>
                  </a:lnTo>
                  <a:lnTo>
                    <a:pt x="776" y="1164"/>
                  </a:lnTo>
                  <a:lnTo>
                    <a:pt x="763" y="1164"/>
                  </a:lnTo>
                  <a:lnTo>
                    <a:pt x="763" y="1158"/>
                  </a:lnTo>
                  <a:lnTo>
                    <a:pt x="761" y="1153"/>
                  </a:lnTo>
                  <a:lnTo>
                    <a:pt x="758" y="1149"/>
                  </a:lnTo>
                  <a:lnTo>
                    <a:pt x="756" y="1144"/>
                  </a:lnTo>
                  <a:lnTo>
                    <a:pt x="752" y="1144"/>
                  </a:lnTo>
                  <a:lnTo>
                    <a:pt x="752" y="1153"/>
                  </a:lnTo>
                  <a:lnTo>
                    <a:pt x="752" y="1158"/>
                  </a:lnTo>
                  <a:lnTo>
                    <a:pt x="752" y="1164"/>
                  </a:lnTo>
                  <a:lnTo>
                    <a:pt x="751" y="1168"/>
                  </a:lnTo>
                  <a:lnTo>
                    <a:pt x="747" y="1169"/>
                  </a:lnTo>
                  <a:lnTo>
                    <a:pt x="740" y="1171"/>
                  </a:lnTo>
                  <a:lnTo>
                    <a:pt x="740" y="1177"/>
                  </a:lnTo>
                  <a:lnTo>
                    <a:pt x="723" y="1177"/>
                  </a:lnTo>
                  <a:lnTo>
                    <a:pt x="720" y="1164"/>
                  </a:lnTo>
                  <a:lnTo>
                    <a:pt x="660" y="1184"/>
                  </a:lnTo>
                  <a:lnTo>
                    <a:pt x="640" y="1184"/>
                  </a:lnTo>
                  <a:lnTo>
                    <a:pt x="640" y="1188"/>
                  </a:lnTo>
                  <a:lnTo>
                    <a:pt x="612" y="1193"/>
                  </a:lnTo>
                  <a:lnTo>
                    <a:pt x="612" y="1197"/>
                  </a:lnTo>
                  <a:lnTo>
                    <a:pt x="618" y="1197"/>
                  </a:lnTo>
                  <a:lnTo>
                    <a:pt x="623" y="1198"/>
                  </a:lnTo>
                  <a:lnTo>
                    <a:pt x="625" y="1198"/>
                  </a:lnTo>
                  <a:lnTo>
                    <a:pt x="627" y="1202"/>
                  </a:lnTo>
                  <a:lnTo>
                    <a:pt x="627" y="1206"/>
                  </a:lnTo>
                  <a:lnTo>
                    <a:pt x="629" y="1211"/>
                  </a:lnTo>
                  <a:lnTo>
                    <a:pt x="627" y="1213"/>
                  </a:lnTo>
                  <a:lnTo>
                    <a:pt x="625" y="1215"/>
                  </a:lnTo>
                  <a:lnTo>
                    <a:pt x="625" y="1215"/>
                  </a:lnTo>
                  <a:lnTo>
                    <a:pt x="625" y="1215"/>
                  </a:lnTo>
                  <a:lnTo>
                    <a:pt x="625" y="1217"/>
                  </a:lnTo>
                  <a:lnTo>
                    <a:pt x="623" y="1220"/>
                  </a:lnTo>
                  <a:lnTo>
                    <a:pt x="612" y="1228"/>
                  </a:lnTo>
                  <a:lnTo>
                    <a:pt x="612" y="1231"/>
                  </a:lnTo>
                  <a:lnTo>
                    <a:pt x="603" y="1231"/>
                  </a:lnTo>
                  <a:lnTo>
                    <a:pt x="603" y="1237"/>
                  </a:lnTo>
                  <a:lnTo>
                    <a:pt x="592" y="1237"/>
                  </a:lnTo>
                  <a:lnTo>
                    <a:pt x="592" y="1240"/>
                  </a:lnTo>
                  <a:lnTo>
                    <a:pt x="576" y="1240"/>
                  </a:lnTo>
                  <a:lnTo>
                    <a:pt x="576" y="1244"/>
                  </a:lnTo>
                  <a:lnTo>
                    <a:pt x="569" y="1244"/>
                  </a:lnTo>
                  <a:lnTo>
                    <a:pt x="569" y="1248"/>
                  </a:lnTo>
                  <a:lnTo>
                    <a:pt x="560" y="1248"/>
                  </a:lnTo>
                  <a:lnTo>
                    <a:pt x="558" y="1251"/>
                  </a:lnTo>
                  <a:lnTo>
                    <a:pt x="556" y="1257"/>
                  </a:lnTo>
                  <a:lnTo>
                    <a:pt x="556" y="1262"/>
                  </a:lnTo>
                  <a:lnTo>
                    <a:pt x="556" y="1268"/>
                  </a:lnTo>
                  <a:lnTo>
                    <a:pt x="532" y="1277"/>
                  </a:lnTo>
                  <a:lnTo>
                    <a:pt x="532" y="1280"/>
                  </a:lnTo>
                  <a:lnTo>
                    <a:pt x="523" y="1280"/>
                  </a:lnTo>
                  <a:lnTo>
                    <a:pt x="520" y="1288"/>
                  </a:lnTo>
                  <a:lnTo>
                    <a:pt x="512" y="1288"/>
                  </a:lnTo>
                  <a:lnTo>
                    <a:pt x="512" y="1291"/>
                  </a:lnTo>
                  <a:lnTo>
                    <a:pt x="476" y="1291"/>
                  </a:lnTo>
                  <a:lnTo>
                    <a:pt x="476" y="1286"/>
                  </a:lnTo>
                  <a:lnTo>
                    <a:pt x="478" y="1280"/>
                  </a:lnTo>
                  <a:lnTo>
                    <a:pt x="478" y="1277"/>
                  </a:lnTo>
                  <a:lnTo>
                    <a:pt x="480" y="1273"/>
                  </a:lnTo>
                  <a:lnTo>
                    <a:pt x="472" y="1273"/>
                  </a:lnTo>
                  <a:lnTo>
                    <a:pt x="469" y="1275"/>
                  </a:lnTo>
                  <a:lnTo>
                    <a:pt x="467" y="1277"/>
                  </a:lnTo>
                  <a:lnTo>
                    <a:pt x="463" y="1280"/>
                  </a:lnTo>
                  <a:lnTo>
                    <a:pt x="471" y="1289"/>
                  </a:lnTo>
                  <a:lnTo>
                    <a:pt x="471" y="1300"/>
                  </a:lnTo>
                  <a:lnTo>
                    <a:pt x="469" y="1313"/>
                  </a:lnTo>
                  <a:lnTo>
                    <a:pt x="456" y="1320"/>
                  </a:lnTo>
                  <a:lnTo>
                    <a:pt x="456" y="1324"/>
                  </a:lnTo>
                  <a:lnTo>
                    <a:pt x="449" y="1324"/>
                  </a:lnTo>
                  <a:lnTo>
                    <a:pt x="443" y="1333"/>
                  </a:lnTo>
                  <a:lnTo>
                    <a:pt x="420" y="1333"/>
                  </a:lnTo>
                  <a:lnTo>
                    <a:pt x="412" y="1348"/>
                  </a:lnTo>
                  <a:lnTo>
                    <a:pt x="403" y="1349"/>
                  </a:lnTo>
                  <a:lnTo>
                    <a:pt x="392" y="1348"/>
                  </a:lnTo>
                  <a:lnTo>
                    <a:pt x="383" y="1346"/>
                  </a:lnTo>
                  <a:lnTo>
                    <a:pt x="380" y="1344"/>
                  </a:lnTo>
                  <a:lnTo>
                    <a:pt x="380" y="1368"/>
                  </a:lnTo>
                  <a:lnTo>
                    <a:pt x="365" y="1368"/>
                  </a:lnTo>
                  <a:lnTo>
                    <a:pt x="356" y="1364"/>
                  </a:lnTo>
                  <a:lnTo>
                    <a:pt x="343" y="1360"/>
                  </a:lnTo>
                  <a:lnTo>
                    <a:pt x="343" y="1377"/>
                  </a:lnTo>
                  <a:lnTo>
                    <a:pt x="340" y="1377"/>
                  </a:lnTo>
                  <a:lnTo>
                    <a:pt x="334" y="1378"/>
                  </a:lnTo>
                  <a:lnTo>
                    <a:pt x="329" y="1380"/>
                  </a:lnTo>
                  <a:lnTo>
                    <a:pt x="323" y="1382"/>
                  </a:lnTo>
                  <a:lnTo>
                    <a:pt x="316" y="1380"/>
                  </a:lnTo>
                  <a:lnTo>
                    <a:pt x="316" y="1377"/>
                  </a:lnTo>
                  <a:lnTo>
                    <a:pt x="309" y="1375"/>
                  </a:lnTo>
                  <a:lnTo>
                    <a:pt x="303" y="1373"/>
                  </a:lnTo>
                  <a:lnTo>
                    <a:pt x="296" y="1373"/>
                  </a:lnTo>
                  <a:lnTo>
                    <a:pt x="289" y="1371"/>
                  </a:lnTo>
                  <a:lnTo>
                    <a:pt x="276" y="1397"/>
                  </a:lnTo>
                  <a:lnTo>
                    <a:pt x="236" y="1404"/>
                  </a:lnTo>
                  <a:lnTo>
                    <a:pt x="236" y="1393"/>
                  </a:lnTo>
                  <a:lnTo>
                    <a:pt x="223" y="1393"/>
                  </a:lnTo>
                  <a:lnTo>
                    <a:pt x="223" y="1380"/>
                  </a:lnTo>
                  <a:lnTo>
                    <a:pt x="212" y="1384"/>
                  </a:lnTo>
                  <a:lnTo>
                    <a:pt x="212" y="1388"/>
                  </a:lnTo>
                  <a:lnTo>
                    <a:pt x="203" y="1388"/>
                  </a:lnTo>
                  <a:lnTo>
                    <a:pt x="203" y="1393"/>
                  </a:lnTo>
                  <a:lnTo>
                    <a:pt x="172" y="1393"/>
                  </a:lnTo>
                  <a:lnTo>
                    <a:pt x="167" y="1404"/>
                  </a:lnTo>
                  <a:lnTo>
                    <a:pt x="156" y="1409"/>
                  </a:lnTo>
                  <a:lnTo>
                    <a:pt x="140" y="1413"/>
                  </a:lnTo>
                  <a:lnTo>
                    <a:pt x="140" y="1397"/>
                  </a:lnTo>
                  <a:lnTo>
                    <a:pt x="143" y="1397"/>
                  </a:lnTo>
                  <a:lnTo>
                    <a:pt x="143" y="1393"/>
                  </a:lnTo>
                  <a:lnTo>
                    <a:pt x="156" y="1393"/>
                  </a:lnTo>
                  <a:lnTo>
                    <a:pt x="156" y="1384"/>
                  </a:lnTo>
                  <a:lnTo>
                    <a:pt x="169" y="1380"/>
                  </a:lnTo>
                  <a:lnTo>
                    <a:pt x="180" y="1364"/>
                  </a:lnTo>
                  <a:lnTo>
                    <a:pt x="163" y="1364"/>
                  </a:lnTo>
                  <a:lnTo>
                    <a:pt x="163" y="1351"/>
                  </a:lnTo>
                  <a:lnTo>
                    <a:pt x="212" y="1328"/>
                  </a:lnTo>
                  <a:lnTo>
                    <a:pt x="212" y="1320"/>
                  </a:lnTo>
                  <a:lnTo>
                    <a:pt x="216" y="1320"/>
                  </a:lnTo>
                  <a:lnTo>
                    <a:pt x="216" y="1317"/>
                  </a:lnTo>
                  <a:lnTo>
                    <a:pt x="196" y="1317"/>
                  </a:lnTo>
                  <a:lnTo>
                    <a:pt x="194" y="1322"/>
                  </a:lnTo>
                  <a:lnTo>
                    <a:pt x="192" y="1328"/>
                  </a:lnTo>
                  <a:lnTo>
                    <a:pt x="191" y="1331"/>
                  </a:lnTo>
                  <a:lnTo>
                    <a:pt x="189" y="1337"/>
                  </a:lnTo>
                  <a:lnTo>
                    <a:pt x="180" y="1335"/>
                  </a:lnTo>
                  <a:lnTo>
                    <a:pt x="174" y="1335"/>
                  </a:lnTo>
                  <a:lnTo>
                    <a:pt x="169" y="1335"/>
                  </a:lnTo>
                  <a:lnTo>
                    <a:pt x="165" y="1335"/>
                  </a:lnTo>
                  <a:lnTo>
                    <a:pt x="161" y="1337"/>
                  </a:lnTo>
                  <a:lnTo>
                    <a:pt x="160" y="1340"/>
                  </a:lnTo>
                  <a:lnTo>
                    <a:pt x="120" y="1344"/>
                  </a:lnTo>
                  <a:lnTo>
                    <a:pt x="116" y="1353"/>
                  </a:lnTo>
                  <a:lnTo>
                    <a:pt x="111" y="1360"/>
                  </a:lnTo>
                  <a:lnTo>
                    <a:pt x="101" y="1364"/>
                  </a:lnTo>
                  <a:lnTo>
                    <a:pt x="89" y="1364"/>
                  </a:lnTo>
                  <a:lnTo>
                    <a:pt x="85" y="1353"/>
                  </a:lnTo>
                  <a:lnTo>
                    <a:pt x="81" y="1344"/>
                  </a:lnTo>
                  <a:lnTo>
                    <a:pt x="80" y="1333"/>
                  </a:lnTo>
                  <a:lnTo>
                    <a:pt x="100" y="1328"/>
                  </a:lnTo>
                  <a:lnTo>
                    <a:pt x="103" y="1322"/>
                  </a:lnTo>
                  <a:lnTo>
                    <a:pt x="107" y="1317"/>
                  </a:lnTo>
                  <a:lnTo>
                    <a:pt x="109" y="1311"/>
                  </a:lnTo>
                  <a:lnTo>
                    <a:pt x="112" y="1304"/>
                  </a:lnTo>
                  <a:lnTo>
                    <a:pt x="129" y="1302"/>
                  </a:lnTo>
                  <a:lnTo>
                    <a:pt x="143" y="1300"/>
                  </a:lnTo>
                  <a:lnTo>
                    <a:pt x="145" y="1297"/>
                  </a:lnTo>
                  <a:lnTo>
                    <a:pt x="147" y="1293"/>
                  </a:lnTo>
                  <a:lnTo>
                    <a:pt x="147" y="1289"/>
                  </a:lnTo>
                  <a:lnTo>
                    <a:pt x="149" y="1284"/>
                  </a:lnTo>
                  <a:lnTo>
                    <a:pt x="143" y="1284"/>
                  </a:lnTo>
                  <a:lnTo>
                    <a:pt x="143" y="1288"/>
                  </a:lnTo>
                  <a:lnTo>
                    <a:pt x="140" y="1289"/>
                  </a:lnTo>
                  <a:lnTo>
                    <a:pt x="134" y="1289"/>
                  </a:lnTo>
                  <a:lnTo>
                    <a:pt x="131" y="1288"/>
                  </a:lnTo>
                  <a:lnTo>
                    <a:pt x="127" y="1286"/>
                  </a:lnTo>
                  <a:lnTo>
                    <a:pt x="123" y="1286"/>
                  </a:lnTo>
                  <a:lnTo>
                    <a:pt x="120" y="1284"/>
                  </a:lnTo>
                  <a:lnTo>
                    <a:pt x="116" y="1291"/>
                  </a:lnTo>
                  <a:lnTo>
                    <a:pt x="109" y="1291"/>
                  </a:lnTo>
                  <a:lnTo>
                    <a:pt x="100" y="1304"/>
                  </a:lnTo>
                  <a:lnTo>
                    <a:pt x="91" y="1308"/>
                  </a:lnTo>
                  <a:lnTo>
                    <a:pt x="78" y="1308"/>
                  </a:lnTo>
                  <a:lnTo>
                    <a:pt x="63" y="1308"/>
                  </a:lnTo>
                  <a:lnTo>
                    <a:pt x="61" y="1306"/>
                  </a:lnTo>
                  <a:lnTo>
                    <a:pt x="61" y="1304"/>
                  </a:lnTo>
                  <a:lnTo>
                    <a:pt x="60" y="1302"/>
                  </a:lnTo>
                  <a:lnTo>
                    <a:pt x="56" y="1300"/>
                  </a:lnTo>
                  <a:lnTo>
                    <a:pt x="56" y="1280"/>
                  </a:lnTo>
                  <a:lnTo>
                    <a:pt x="51" y="1282"/>
                  </a:lnTo>
                  <a:lnTo>
                    <a:pt x="47" y="1284"/>
                  </a:lnTo>
                  <a:lnTo>
                    <a:pt x="45" y="1286"/>
                  </a:lnTo>
                  <a:lnTo>
                    <a:pt x="41" y="1288"/>
                  </a:lnTo>
                  <a:lnTo>
                    <a:pt x="38" y="1289"/>
                  </a:lnTo>
                  <a:lnTo>
                    <a:pt x="34" y="1291"/>
                  </a:lnTo>
                  <a:lnTo>
                    <a:pt x="29" y="1291"/>
                  </a:lnTo>
                  <a:lnTo>
                    <a:pt x="23" y="1282"/>
                  </a:lnTo>
                  <a:lnTo>
                    <a:pt x="20" y="1273"/>
                  </a:lnTo>
                  <a:lnTo>
                    <a:pt x="16" y="1260"/>
                  </a:lnTo>
                  <a:lnTo>
                    <a:pt x="20" y="1260"/>
                  </a:lnTo>
                  <a:lnTo>
                    <a:pt x="20" y="1257"/>
                  </a:lnTo>
                  <a:lnTo>
                    <a:pt x="43" y="1253"/>
                  </a:lnTo>
                  <a:lnTo>
                    <a:pt x="43" y="1237"/>
                  </a:lnTo>
                  <a:lnTo>
                    <a:pt x="56" y="1231"/>
                  </a:lnTo>
                  <a:lnTo>
                    <a:pt x="54" y="1228"/>
                  </a:lnTo>
                  <a:lnTo>
                    <a:pt x="54" y="1226"/>
                  </a:lnTo>
                  <a:lnTo>
                    <a:pt x="52" y="1222"/>
                  </a:lnTo>
                  <a:lnTo>
                    <a:pt x="52" y="1217"/>
                  </a:lnTo>
                  <a:lnTo>
                    <a:pt x="72" y="1211"/>
                  </a:lnTo>
                  <a:lnTo>
                    <a:pt x="94" y="1204"/>
                  </a:lnTo>
                  <a:lnTo>
                    <a:pt x="112" y="1197"/>
                  </a:lnTo>
                  <a:lnTo>
                    <a:pt x="120" y="1180"/>
                  </a:lnTo>
                  <a:lnTo>
                    <a:pt x="140" y="1177"/>
                  </a:lnTo>
                  <a:lnTo>
                    <a:pt x="140" y="1171"/>
                  </a:lnTo>
                  <a:lnTo>
                    <a:pt x="136" y="1171"/>
                  </a:lnTo>
                  <a:lnTo>
                    <a:pt x="136" y="1168"/>
                  </a:lnTo>
                  <a:lnTo>
                    <a:pt x="120" y="1171"/>
                  </a:lnTo>
                  <a:lnTo>
                    <a:pt x="120" y="1177"/>
                  </a:lnTo>
                  <a:lnTo>
                    <a:pt x="40" y="1184"/>
                  </a:lnTo>
                  <a:lnTo>
                    <a:pt x="40" y="1177"/>
                  </a:lnTo>
                  <a:lnTo>
                    <a:pt x="31" y="1178"/>
                  </a:lnTo>
                  <a:lnTo>
                    <a:pt x="21" y="1182"/>
                  </a:lnTo>
                  <a:lnTo>
                    <a:pt x="12" y="1186"/>
                  </a:lnTo>
                  <a:lnTo>
                    <a:pt x="0" y="1188"/>
                  </a:lnTo>
                  <a:lnTo>
                    <a:pt x="1" y="1168"/>
                  </a:lnTo>
                  <a:lnTo>
                    <a:pt x="3" y="1151"/>
                  </a:lnTo>
                  <a:lnTo>
                    <a:pt x="11" y="1153"/>
                  </a:lnTo>
                  <a:lnTo>
                    <a:pt x="12" y="1153"/>
                  </a:lnTo>
                  <a:lnTo>
                    <a:pt x="16" y="1155"/>
                  </a:lnTo>
                  <a:lnTo>
                    <a:pt x="20" y="1157"/>
                  </a:lnTo>
                  <a:lnTo>
                    <a:pt x="20" y="1137"/>
                  </a:lnTo>
                  <a:lnTo>
                    <a:pt x="23" y="1137"/>
                  </a:lnTo>
                  <a:lnTo>
                    <a:pt x="29" y="1133"/>
                  </a:lnTo>
                  <a:lnTo>
                    <a:pt x="38" y="1128"/>
                  </a:lnTo>
                  <a:lnTo>
                    <a:pt x="49" y="1122"/>
                  </a:lnTo>
                  <a:lnTo>
                    <a:pt x="60" y="1118"/>
                  </a:lnTo>
                  <a:lnTo>
                    <a:pt x="69" y="1120"/>
                  </a:lnTo>
                  <a:lnTo>
                    <a:pt x="72" y="1133"/>
                  </a:lnTo>
                  <a:lnTo>
                    <a:pt x="76" y="1133"/>
                  </a:lnTo>
                  <a:lnTo>
                    <a:pt x="76" y="1128"/>
                  </a:lnTo>
                  <a:lnTo>
                    <a:pt x="100" y="1128"/>
                  </a:lnTo>
                  <a:lnTo>
                    <a:pt x="100" y="1133"/>
                  </a:lnTo>
                  <a:lnTo>
                    <a:pt x="109" y="1133"/>
                  </a:lnTo>
                  <a:lnTo>
                    <a:pt x="109" y="1137"/>
                  </a:lnTo>
                  <a:lnTo>
                    <a:pt x="118" y="1137"/>
                  </a:lnTo>
                  <a:lnTo>
                    <a:pt x="129" y="1135"/>
                  </a:lnTo>
                  <a:lnTo>
                    <a:pt x="138" y="1131"/>
                  </a:lnTo>
                  <a:lnTo>
                    <a:pt x="143" y="1128"/>
                  </a:lnTo>
                  <a:lnTo>
                    <a:pt x="138" y="1126"/>
                  </a:lnTo>
                  <a:lnTo>
                    <a:pt x="136" y="1126"/>
                  </a:lnTo>
                  <a:lnTo>
                    <a:pt x="134" y="1122"/>
                  </a:lnTo>
                  <a:lnTo>
                    <a:pt x="132" y="1118"/>
                  </a:lnTo>
                  <a:lnTo>
                    <a:pt x="132" y="1115"/>
                  </a:lnTo>
                  <a:lnTo>
                    <a:pt x="132" y="1108"/>
                  </a:lnTo>
                  <a:lnTo>
                    <a:pt x="136" y="1108"/>
                  </a:lnTo>
                  <a:lnTo>
                    <a:pt x="132" y="1084"/>
                  </a:lnTo>
                  <a:lnTo>
                    <a:pt x="129" y="1084"/>
                  </a:lnTo>
                  <a:lnTo>
                    <a:pt x="129" y="1068"/>
                  </a:lnTo>
                  <a:lnTo>
                    <a:pt x="145" y="1064"/>
                  </a:lnTo>
                  <a:lnTo>
                    <a:pt x="156" y="1055"/>
                  </a:lnTo>
                  <a:lnTo>
                    <a:pt x="163" y="1040"/>
                  </a:lnTo>
                  <a:lnTo>
                    <a:pt x="169" y="1040"/>
                  </a:lnTo>
                  <a:lnTo>
                    <a:pt x="169" y="1024"/>
                  </a:lnTo>
                  <a:lnTo>
                    <a:pt x="165" y="1022"/>
                  </a:lnTo>
                  <a:lnTo>
                    <a:pt x="161" y="1022"/>
                  </a:lnTo>
                  <a:lnTo>
                    <a:pt x="158" y="1020"/>
                  </a:lnTo>
                  <a:lnTo>
                    <a:pt x="152" y="1020"/>
                  </a:lnTo>
                  <a:lnTo>
                    <a:pt x="152" y="1024"/>
                  </a:lnTo>
                  <a:lnTo>
                    <a:pt x="123" y="1028"/>
                  </a:lnTo>
                  <a:lnTo>
                    <a:pt x="123" y="1011"/>
                  </a:lnTo>
                  <a:lnTo>
                    <a:pt x="136" y="1008"/>
                  </a:lnTo>
                  <a:lnTo>
                    <a:pt x="136" y="1004"/>
                  </a:lnTo>
                  <a:lnTo>
                    <a:pt x="143" y="1004"/>
                  </a:lnTo>
                  <a:lnTo>
                    <a:pt x="160" y="984"/>
                  </a:lnTo>
                  <a:lnTo>
                    <a:pt x="169" y="984"/>
                  </a:lnTo>
                  <a:lnTo>
                    <a:pt x="183" y="964"/>
                  </a:lnTo>
                  <a:lnTo>
                    <a:pt x="192" y="964"/>
                  </a:lnTo>
                  <a:lnTo>
                    <a:pt x="192" y="960"/>
                  </a:lnTo>
                  <a:lnTo>
                    <a:pt x="203" y="957"/>
                  </a:lnTo>
                  <a:lnTo>
                    <a:pt x="203" y="951"/>
                  </a:lnTo>
                  <a:lnTo>
                    <a:pt x="209" y="951"/>
                  </a:lnTo>
                  <a:lnTo>
                    <a:pt x="212" y="931"/>
                  </a:lnTo>
                  <a:lnTo>
                    <a:pt x="220" y="920"/>
                  </a:lnTo>
                  <a:lnTo>
                    <a:pt x="227" y="909"/>
                  </a:lnTo>
                  <a:lnTo>
                    <a:pt x="232" y="897"/>
                  </a:lnTo>
                  <a:lnTo>
                    <a:pt x="216" y="897"/>
                  </a:lnTo>
                  <a:lnTo>
                    <a:pt x="216" y="877"/>
                  </a:lnTo>
                  <a:lnTo>
                    <a:pt x="223" y="871"/>
                  </a:lnTo>
                  <a:lnTo>
                    <a:pt x="223" y="864"/>
                  </a:lnTo>
                  <a:lnTo>
                    <a:pt x="229" y="864"/>
                  </a:lnTo>
                  <a:lnTo>
                    <a:pt x="229" y="857"/>
                  </a:lnTo>
                  <a:lnTo>
                    <a:pt x="232" y="857"/>
                  </a:lnTo>
                  <a:lnTo>
                    <a:pt x="238" y="844"/>
                  </a:lnTo>
                  <a:lnTo>
                    <a:pt x="241" y="835"/>
                  </a:lnTo>
                  <a:lnTo>
                    <a:pt x="247" y="826"/>
                  </a:lnTo>
                  <a:lnTo>
                    <a:pt x="256" y="817"/>
                  </a:lnTo>
                  <a:lnTo>
                    <a:pt x="256" y="811"/>
                  </a:lnTo>
                  <a:lnTo>
                    <a:pt x="272" y="811"/>
                  </a:lnTo>
                  <a:lnTo>
                    <a:pt x="276" y="820"/>
                  </a:lnTo>
                  <a:lnTo>
                    <a:pt x="329" y="817"/>
                  </a:lnTo>
                  <a:lnTo>
                    <a:pt x="327" y="804"/>
                  </a:lnTo>
                  <a:lnTo>
                    <a:pt x="323" y="793"/>
                  </a:lnTo>
                  <a:lnTo>
                    <a:pt x="321" y="784"/>
                  </a:lnTo>
                  <a:lnTo>
                    <a:pt x="323" y="777"/>
                  </a:lnTo>
                  <a:lnTo>
                    <a:pt x="303" y="777"/>
                  </a:lnTo>
                  <a:lnTo>
                    <a:pt x="291" y="782"/>
                  </a:lnTo>
                  <a:lnTo>
                    <a:pt x="269" y="788"/>
                  </a:lnTo>
                  <a:lnTo>
                    <a:pt x="245" y="791"/>
                  </a:lnTo>
                  <a:lnTo>
                    <a:pt x="220" y="791"/>
                  </a:lnTo>
                  <a:lnTo>
                    <a:pt x="200" y="791"/>
                  </a:lnTo>
                  <a:lnTo>
                    <a:pt x="200" y="791"/>
                  </a:lnTo>
                  <a:lnTo>
                    <a:pt x="198" y="789"/>
                  </a:lnTo>
                  <a:lnTo>
                    <a:pt x="198" y="789"/>
                  </a:lnTo>
                  <a:lnTo>
                    <a:pt x="198" y="789"/>
                  </a:lnTo>
                  <a:lnTo>
                    <a:pt x="198" y="789"/>
                  </a:lnTo>
                  <a:lnTo>
                    <a:pt x="196" y="788"/>
                  </a:lnTo>
                  <a:lnTo>
                    <a:pt x="192" y="764"/>
                  </a:lnTo>
                  <a:lnTo>
                    <a:pt x="189" y="764"/>
                  </a:lnTo>
                  <a:lnTo>
                    <a:pt x="187" y="760"/>
                  </a:lnTo>
                  <a:lnTo>
                    <a:pt x="189" y="757"/>
                  </a:lnTo>
                  <a:lnTo>
                    <a:pt x="191" y="755"/>
                  </a:lnTo>
                  <a:lnTo>
                    <a:pt x="191" y="753"/>
                  </a:lnTo>
                  <a:lnTo>
                    <a:pt x="192" y="753"/>
                  </a:lnTo>
                  <a:lnTo>
                    <a:pt x="189" y="731"/>
                  </a:lnTo>
                  <a:lnTo>
                    <a:pt x="172" y="737"/>
                  </a:lnTo>
                  <a:lnTo>
                    <a:pt x="169" y="748"/>
                  </a:lnTo>
                  <a:lnTo>
                    <a:pt x="163" y="748"/>
                  </a:lnTo>
                  <a:lnTo>
                    <a:pt x="163" y="757"/>
                  </a:lnTo>
                  <a:lnTo>
                    <a:pt x="160" y="757"/>
                  </a:lnTo>
                  <a:lnTo>
                    <a:pt x="158" y="758"/>
                  </a:lnTo>
                  <a:lnTo>
                    <a:pt x="156" y="760"/>
                  </a:lnTo>
                  <a:lnTo>
                    <a:pt x="154" y="762"/>
                  </a:lnTo>
                  <a:lnTo>
                    <a:pt x="152" y="762"/>
                  </a:lnTo>
                  <a:lnTo>
                    <a:pt x="149" y="764"/>
                  </a:lnTo>
                  <a:lnTo>
                    <a:pt x="143" y="764"/>
                  </a:lnTo>
                  <a:lnTo>
                    <a:pt x="140" y="760"/>
                  </a:lnTo>
                  <a:lnTo>
                    <a:pt x="136" y="758"/>
                  </a:lnTo>
                  <a:lnTo>
                    <a:pt x="131" y="757"/>
                  </a:lnTo>
                  <a:lnTo>
                    <a:pt x="123" y="757"/>
                  </a:lnTo>
                  <a:lnTo>
                    <a:pt x="123" y="740"/>
                  </a:lnTo>
                  <a:lnTo>
                    <a:pt x="129" y="740"/>
                  </a:lnTo>
                  <a:lnTo>
                    <a:pt x="131" y="737"/>
                  </a:lnTo>
                  <a:lnTo>
                    <a:pt x="134" y="733"/>
                  </a:lnTo>
                  <a:lnTo>
                    <a:pt x="136" y="729"/>
                  </a:lnTo>
                  <a:lnTo>
                    <a:pt x="138" y="726"/>
                  </a:lnTo>
                  <a:lnTo>
                    <a:pt x="140" y="720"/>
                  </a:lnTo>
                  <a:lnTo>
                    <a:pt x="120" y="724"/>
                  </a:lnTo>
                  <a:lnTo>
                    <a:pt x="120" y="737"/>
                  </a:lnTo>
                  <a:lnTo>
                    <a:pt x="96" y="737"/>
                  </a:lnTo>
                  <a:lnTo>
                    <a:pt x="91" y="729"/>
                  </a:lnTo>
                  <a:lnTo>
                    <a:pt x="87" y="724"/>
                  </a:lnTo>
                  <a:lnTo>
                    <a:pt x="85" y="717"/>
                  </a:lnTo>
                  <a:lnTo>
                    <a:pt x="83" y="704"/>
                  </a:lnTo>
                  <a:lnTo>
                    <a:pt x="89" y="704"/>
                  </a:lnTo>
                  <a:lnTo>
                    <a:pt x="89" y="688"/>
                  </a:lnTo>
                  <a:lnTo>
                    <a:pt x="69" y="684"/>
                  </a:lnTo>
                  <a:lnTo>
                    <a:pt x="69" y="668"/>
                  </a:lnTo>
                  <a:lnTo>
                    <a:pt x="80" y="664"/>
                  </a:lnTo>
                  <a:lnTo>
                    <a:pt x="80" y="660"/>
                  </a:lnTo>
                  <a:lnTo>
                    <a:pt x="96" y="660"/>
                  </a:lnTo>
                  <a:lnTo>
                    <a:pt x="100" y="648"/>
                  </a:lnTo>
                  <a:lnTo>
                    <a:pt x="129" y="648"/>
                  </a:lnTo>
                  <a:lnTo>
                    <a:pt x="129" y="644"/>
                  </a:lnTo>
                  <a:lnTo>
                    <a:pt x="123" y="635"/>
                  </a:lnTo>
                  <a:lnTo>
                    <a:pt x="121" y="622"/>
                  </a:lnTo>
                  <a:lnTo>
                    <a:pt x="120" y="608"/>
                  </a:lnTo>
                  <a:lnTo>
                    <a:pt x="120" y="591"/>
                  </a:lnTo>
                  <a:lnTo>
                    <a:pt x="152" y="589"/>
                  </a:lnTo>
                  <a:lnTo>
                    <a:pt x="189" y="588"/>
                  </a:lnTo>
                  <a:lnTo>
                    <a:pt x="192" y="580"/>
                  </a:lnTo>
                  <a:lnTo>
                    <a:pt x="189" y="578"/>
                  </a:lnTo>
                  <a:lnTo>
                    <a:pt x="187" y="577"/>
                  </a:lnTo>
                  <a:lnTo>
                    <a:pt x="185" y="575"/>
                  </a:lnTo>
                  <a:lnTo>
                    <a:pt x="185" y="573"/>
                  </a:lnTo>
                  <a:lnTo>
                    <a:pt x="185" y="569"/>
                  </a:lnTo>
                  <a:lnTo>
                    <a:pt x="183" y="564"/>
                  </a:lnTo>
                  <a:lnTo>
                    <a:pt x="196" y="560"/>
                  </a:lnTo>
                  <a:lnTo>
                    <a:pt x="192" y="548"/>
                  </a:lnTo>
                  <a:lnTo>
                    <a:pt x="143" y="548"/>
                  </a:lnTo>
                  <a:lnTo>
                    <a:pt x="136" y="557"/>
                  </a:lnTo>
                  <a:lnTo>
                    <a:pt x="127" y="558"/>
                  </a:lnTo>
                  <a:lnTo>
                    <a:pt x="116" y="558"/>
                  </a:lnTo>
                  <a:lnTo>
                    <a:pt x="103" y="557"/>
                  </a:lnTo>
                  <a:lnTo>
                    <a:pt x="83" y="520"/>
                  </a:lnTo>
                  <a:lnTo>
                    <a:pt x="78" y="520"/>
                  </a:lnTo>
                  <a:lnTo>
                    <a:pt x="74" y="522"/>
                  </a:lnTo>
                  <a:lnTo>
                    <a:pt x="69" y="524"/>
                  </a:lnTo>
                  <a:lnTo>
                    <a:pt x="63" y="524"/>
                  </a:lnTo>
                  <a:lnTo>
                    <a:pt x="56" y="524"/>
                  </a:lnTo>
                  <a:lnTo>
                    <a:pt x="56" y="508"/>
                  </a:lnTo>
                  <a:lnTo>
                    <a:pt x="60" y="508"/>
                  </a:lnTo>
                  <a:lnTo>
                    <a:pt x="60" y="504"/>
                  </a:lnTo>
                  <a:lnTo>
                    <a:pt x="80" y="504"/>
                  </a:lnTo>
                  <a:lnTo>
                    <a:pt x="83" y="497"/>
                  </a:lnTo>
                  <a:lnTo>
                    <a:pt x="112" y="500"/>
                  </a:lnTo>
                  <a:lnTo>
                    <a:pt x="112" y="504"/>
                  </a:lnTo>
                  <a:lnTo>
                    <a:pt x="116" y="504"/>
                  </a:lnTo>
                  <a:lnTo>
                    <a:pt x="116" y="520"/>
                  </a:lnTo>
                  <a:lnTo>
                    <a:pt x="112" y="520"/>
                  </a:lnTo>
                  <a:lnTo>
                    <a:pt x="112" y="524"/>
                  </a:lnTo>
                  <a:lnTo>
                    <a:pt x="112" y="528"/>
                  </a:lnTo>
                  <a:lnTo>
                    <a:pt x="114" y="531"/>
                  </a:lnTo>
                  <a:lnTo>
                    <a:pt x="114" y="533"/>
                  </a:lnTo>
                  <a:lnTo>
                    <a:pt x="116" y="537"/>
                  </a:lnTo>
                  <a:lnTo>
                    <a:pt x="120" y="537"/>
                  </a:lnTo>
                  <a:lnTo>
                    <a:pt x="121" y="529"/>
                  </a:lnTo>
                  <a:lnTo>
                    <a:pt x="121" y="526"/>
                  </a:lnTo>
                  <a:lnTo>
                    <a:pt x="123" y="524"/>
                  </a:lnTo>
                  <a:lnTo>
                    <a:pt x="125" y="522"/>
                  </a:lnTo>
                  <a:lnTo>
                    <a:pt x="131" y="520"/>
                  </a:lnTo>
                  <a:lnTo>
                    <a:pt x="136" y="520"/>
                  </a:lnTo>
                  <a:lnTo>
                    <a:pt x="138" y="522"/>
                  </a:lnTo>
                  <a:lnTo>
                    <a:pt x="138" y="522"/>
                  </a:lnTo>
                  <a:lnTo>
                    <a:pt x="138" y="522"/>
                  </a:lnTo>
                  <a:lnTo>
                    <a:pt x="138" y="522"/>
                  </a:lnTo>
                  <a:lnTo>
                    <a:pt x="138" y="522"/>
                  </a:lnTo>
                  <a:lnTo>
                    <a:pt x="140" y="524"/>
                  </a:lnTo>
                  <a:lnTo>
                    <a:pt x="136" y="511"/>
                  </a:lnTo>
                  <a:lnTo>
                    <a:pt x="132" y="511"/>
                  </a:lnTo>
                  <a:lnTo>
                    <a:pt x="132" y="504"/>
                  </a:lnTo>
                  <a:lnTo>
                    <a:pt x="123" y="500"/>
                  </a:lnTo>
                  <a:lnTo>
                    <a:pt x="118" y="493"/>
                  </a:lnTo>
                  <a:lnTo>
                    <a:pt x="112" y="486"/>
                  </a:lnTo>
                  <a:lnTo>
                    <a:pt x="109" y="477"/>
                  </a:lnTo>
                  <a:lnTo>
                    <a:pt x="109" y="464"/>
                  </a:lnTo>
                  <a:lnTo>
                    <a:pt x="114" y="455"/>
                  </a:lnTo>
                  <a:lnTo>
                    <a:pt x="114" y="446"/>
                  </a:lnTo>
                  <a:lnTo>
                    <a:pt x="114" y="437"/>
                  </a:lnTo>
                  <a:lnTo>
                    <a:pt x="116" y="428"/>
                  </a:lnTo>
                  <a:lnTo>
                    <a:pt x="120" y="428"/>
                  </a:lnTo>
                  <a:lnTo>
                    <a:pt x="121" y="426"/>
                  </a:lnTo>
                  <a:lnTo>
                    <a:pt x="121" y="426"/>
                  </a:lnTo>
                  <a:lnTo>
                    <a:pt x="123" y="426"/>
                  </a:lnTo>
                  <a:lnTo>
                    <a:pt x="123" y="426"/>
                  </a:lnTo>
                  <a:lnTo>
                    <a:pt x="125" y="426"/>
                  </a:lnTo>
                  <a:lnTo>
                    <a:pt x="129" y="424"/>
                  </a:lnTo>
                  <a:lnTo>
                    <a:pt x="129" y="404"/>
                  </a:lnTo>
                  <a:lnTo>
                    <a:pt x="143" y="404"/>
                  </a:lnTo>
                  <a:lnTo>
                    <a:pt x="143" y="400"/>
                  </a:lnTo>
                  <a:lnTo>
                    <a:pt x="140" y="398"/>
                  </a:lnTo>
                  <a:lnTo>
                    <a:pt x="136" y="398"/>
                  </a:lnTo>
                  <a:lnTo>
                    <a:pt x="134" y="397"/>
                  </a:lnTo>
                  <a:lnTo>
                    <a:pt x="132" y="393"/>
                  </a:lnTo>
                  <a:lnTo>
                    <a:pt x="132" y="389"/>
                  </a:lnTo>
                  <a:lnTo>
                    <a:pt x="132" y="384"/>
                  </a:lnTo>
                  <a:lnTo>
                    <a:pt x="163" y="386"/>
                  </a:lnTo>
                  <a:lnTo>
                    <a:pt x="192" y="389"/>
                  </a:lnTo>
                  <a:lnTo>
                    <a:pt x="220" y="397"/>
                  </a:lnTo>
                  <a:lnTo>
                    <a:pt x="263" y="391"/>
                  </a:lnTo>
                  <a:lnTo>
                    <a:pt x="263" y="400"/>
                  </a:lnTo>
                  <a:lnTo>
                    <a:pt x="272" y="400"/>
                  </a:lnTo>
                  <a:lnTo>
                    <a:pt x="272" y="408"/>
                  </a:lnTo>
                  <a:lnTo>
                    <a:pt x="271" y="413"/>
                  </a:lnTo>
                  <a:lnTo>
                    <a:pt x="271" y="418"/>
                  </a:lnTo>
                  <a:lnTo>
                    <a:pt x="269" y="424"/>
                  </a:lnTo>
                  <a:lnTo>
                    <a:pt x="272" y="426"/>
                  </a:lnTo>
                  <a:lnTo>
                    <a:pt x="276" y="428"/>
                  </a:lnTo>
                  <a:lnTo>
                    <a:pt x="280" y="429"/>
                  </a:lnTo>
                  <a:lnTo>
                    <a:pt x="281" y="433"/>
                  </a:lnTo>
                  <a:lnTo>
                    <a:pt x="283" y="437"/>
                  </a:lnTo>
                  <a:lnTo>
                    <a:pt x="289" y="437"/>
                  </a:lnTo>
                  <a:lnTo>
                    <a:pt x="291" y="428"/>
                  </a:lnTo>
                  <a:lnTo>
                    <a:pt x="294" y="415"/>
                  </a:lnTo>
                  <a:lnTo>
                    <a:pt x="300" y="402"/>
                  </a:lnTo>
                  <a:lnTo>
                    <a:pt x="303" y="397"/>
                  </a:lnTo>
                  <a:lnTo>
                    <a:pt x="320" y="397"/>
                  </a:lnTo>
                  <a:lnTo>
                    <a:pt x="329" y="400"/>
                  </a:lnTo>
                  <a:lnTo>
                    <a:pt x="341" y="404"/>
                  </a:lnTo>
                  <a:lnTo>
                    <a:pt x="356" y="408"/>
                  </a:lnTo>
                  <a:lnTo>
                    <a:pt x="369" y="408"/>
                  </a:lnTo>
                  <a:lnTo>
                    <a:pt x="392" y="408"/>
                  </a:lnTo>
                  <a:lnTo>
                    <a:pt x="392" y="413"/>
                  </a:lnTo>
                  <a:lnTo>
                    <a:pt x="396" y="415"/>
                  </a:lnTo>
                  <a:lnTo>
                    <a:pt x="398" y="418"/>
                  </a:lnTo>
                  <a:lnTo>
                    <a:pt x="400" y="420"/>
                  </a:lnTo>
                  <a:lnTo>
                    <a:pt x="403" y="424"/>
                  </a:lnTo>
                  <a:lnTo>
                    <a:pt x="405" y="426"/>
                  </a:lnTo>
                  <a:lnTo>
                    <a:pt x="411" y="428"/>
                  </a:lnTo>
                  <a:lnTo>
                    <a:pt x="416" y="428"/>
                  </a:lnTo>
                  <a:lnTo>
                    <a:pt x="416" y="424"/>
                  </a:lnTo>
                  <a:lnTo>
                    <a:pt x="412" y="424"/>
                  </a:lnTo>
                  <a:lnTo>
                    <a:pt x="412" y="404"/>
                  </a:lnTo>
                  <a:lnTo>
                    <a:pt x="420" y="404"/>
                  </a:lnTo>
                  <a:lnTo>
                    <a:pt x="416" y="391"/>
                  </a:lnTo>
                  <a:lnTo>
                    <a:pt x="401" y="389"/>
                  </a:lnTo>
                  <a:lnTo>
                    <a:pt x="383" y="388"/>
                  </a:lnTo>
                  <a:lnTo>
                    <a:pt x="383" y="371"/>
                  </a:lnTo>
                  <a:lnTo>
                    <a:pt x="407" y="360"/>
                  </a:lnTo>
                  <a:lnTo>
                    <a:pt x="427" y="348"/>
                  </a:lnTo>
                  <a:lnTo>
                    <a:pt x="449" y="337"/>
                  </a:lnTo>
                  <a:lnTo>
                    <a:pt x="472" y="328"/>
                  </a:lnTo>
                  <a:lnTo>
                    <a:pt x="474" y="315"/>
                  </a:lnTo>
                  <a:lnTo>
                    <a:pt x="476" y="306"/>
                  </a:lnTo>
                  <a:lnTo>
                    <a:pt x="480" y="297"/>
                  </a:lnTo>
                  <a:lnTo>
                    <a:pt x="485" y="293"/>
                  </a:lnTo>
                  <a:lnTo>
                    <a:pt x="489" y="291"/>
                  </a:lnTo>
                  <a:lnTo>
                    <a:pt x="492" y="288"/>
                  </a:lnTo>
                  <a:lnTo>
                    <a:pt x="498" y="286"/>
                  </a:lnTo>
                  <a:lnTo>
                    <a:pt x="503" y="284"/>
                  </a:lnTo>
                  <a:lnTo>
                    <a:pt x="503" y="273"/>
                  </a:lnTo>
                  <a:lnTo>
                    <a:pt x="500" y="273"/>
                  </a:lnTo>
                  <a:lnTo>
                    <a:pt x="491" y="280"/>
                  </a:lnTo>
                  <a:lnTo>
                    <a:pt x="480" y="286"/>
                  </a:lnTo>
                  <a:lnTo>
                    <a:pt x="463" y="288"/>
                  </a:lnTo>
                  <a:lnTo>
                    <a:pt x="463" y="277"/>
                  </a:lnTo>
                  <a:lnTo>
                    <a:pt x="460" y="277"/>
                  </a:lnTo>
                  <a:lnTo>
                    <a:pt x="460" y="280"/>
                  </a:lnTo>
                  <a:lnTo>
                    <a:pt x="436" y="280"/>
                  </a:lnTo>
                  <a:lnTo>
                    <a:pt x="432" y="288"/>
                  </a:lnTo>
                  <a:lnTo>
                    <a:pt x="380" y="280"/>
                  </a:lnTo>
                  <a:lnTo>
                    <a:pt x="380" y="277"/>
                  </a:lnTo>
                  <a:lnTo>
                    <a:pt x="372" y="273"/>
                  </a:lnTo>
                  <a:lnTo>
                    <a:pt x="365" y="269"/>
                  </a:lnTo>
                  <a:lnTo>
                    <a:pt x="361" y="264"/>
                  </a:lnTo>
                  <a:lnTo>
                    <a:pt x="358" y="257"/>
                  </a:lnTo>
                  <a:lnTo>
                    <a:pt x="356" y="248"/>
                  </a:lnTo>
                  <a:lnTo>
                    <a:pt x="369" y="248"/>
                  </a:lnTo>
                  <a:lnTo>
                    <a:pt x="371" y="240"/>
                  </a:lnTo>
                  <a:lnTo>
                    <a:pt x="372" y="237"/>
                  </a:lnTo>
                  <a:lnTo>
                    <a:pt x="376" y="231"/>
                  </a:lnTo>
                  <a:lnTo>
                    <a:pt x="380" y="228"/>
                  </a:lnTo>
                  <a:lnTo>
                    <a:pt x="385" y="224"/>
                  </a:lnTo>
                  <a:lnTo>
                    <a:pt x="396" y="220"/>
                  </a:lnTo>
                  <a:lnTo>
                    <a:pt x="407" y="218"/>
                  </a:lnTo>
                  <a:lnTo>
                    <a:pt x="416" y="220"/>
                  </a:lnTo>
                  <a:lnTo>
                    <a:pt x="420" y="228"/>
                  </a:lnTo>
                  <a:lnTo>
                    <a:pt x="436" y="228"/>
                  </a:lnTo>
                  <a:lnTo>
                    <a:pt x="436" y="224"/>
                  </a:lnTo>
                  <a:lnTo>
                    <a:pt x="431" y="222"/>
                  </a:lnTo>
                  <a:lnTo>
                    <a:pt x="425" y="218"/>
                  </a:lnTo>
                  <a:lnTo>
                    <a:pt x="421" y="217"/>
                  </a:lnTo>
                  <a:lnTo>
                    <a:pt x="420" y="213"/>
                  </a:lnTo>
                  <a:lnTo>
                    <a:pt x="418" y="208"/>
                  </a:lnTo>
                  <a:lnTo>
                    <a:pt x="416" y="200"/>
                  </a:lnTo>
                  <a:lnTo>
                    <a:pt x="421" y="198"/>
                  </a:lnTo>
                  <a:lnTo>
                    <a:pt x="427" y="198"/>
                  </a:lnTo>
                  <a:lnTo>
                    <a:pt x="431" y="197"/>
                  </a:lnTo>
                  <a:lnTo>
                    <a:pt x="438" y="197"/>
                  </a:lnTo>
                  <a:lnTo>
                    <a:pt x="443" y="197"/>
                  </a:lnTo>
                  <a:lnTo>
                    <a:pt x="443" y="184"/>
                  </a:lnTo>
                  <a:lnTo>
                    <a:pt x="456" y="184"/>
                  </a:lnTo>
                  <a:lnTo>
                    <a:pt x="456" y="180"/>
                  </a:lnTo>
                  <a:lnTo>
                    <a:pt x="449" y="180"/>
                  </a:lnTo>
                  <a:lnTo>
                    <a:pt x="441" y="178"/>
                  </a:lnTo>
                  <a:lnTo>
                    <a:pt x="438" y="178"/>
                  </a:lnTo>
                  <a:lnTo>
                    <a:pt x="432" y="177"/>
                  </a:lnTo>
                  <a:lnTo>
                    <a:pt x="432" y="164"/>
                  </a:lnTo>
                  <a:lnTo>
                    <a:pt x="443" y="160"/>
                  </a:lnTo>
                  <a:lnTo>
                    <a:pt x="441" y="157"/>
                  </a:lnTo>
                  <a:lnTo>
                    <a:pt x="438" y="155"/>
                  </a:lnTo>
                  <a:lnTo>
                    <a:pt x="436" y="153"/>
                  </a:lnTo>
                  <a:lnTo>
                    <a:pt x="436" y="153"/>
                  </a:lnTo>
                  <a:lnTo>
                    <a:pt x="434" y="151"/>
                  </a:lnTo>
                  <a:lnTo>
                    <a:pt x="432" y="146"/>
                  </a:lnTo>
                  <a:lnTo>
                    <a:pt x="432" y="140"/>
                  </a:lnTo>
                  <a:lnTo>
                    <a:pt x="449" y="126"/>
                  </a:lnTo>
                  <a:lnTo>
                    <a:pt x="460" y="106"/>
                  </a:lnTo>
                  <a:lnTo>
                    <a:pt x="463" y="80"/>
                  </a:lnTo>
                  <a:lnTo>
                    <a:pt x="478" y="82"/>
                  </a:lnTo>
                  <a:lnTo>
                    <a:pt x="489" y="84"/>
                  </a:lnTo>
                  <a:lnTo>
                    <a:pt x="500" y="88"/>
                  </a:lnTo>
                  <a:lnTo>
                    <a:pt x="500" y="80"/>
                  </a:lnTo>
                  <a:lnTo>
                    <a:pt x="520" y="77"/>
                  </a:lnTo>
                  <a:lnTo>
                    <a:pt x="520" y="73"/>
                  </a:lnTo>
                  <a:lnTo>
                    <a:pt x="523" y="73"/>
                  </a:lnTo>
                  <a:lnTo>
                    <a:pt x="523" y="57"/>
                  </a:lnTo>
                  <a:lnTo>
                    <a:pt x="540" y="57"/>
                  </a:lnTo>
                  <a:lnTo>
                    <a:pt x="543" y="68"/>
                  </a:lnTo>
                  <a:lnTo>
                    <a:pt x="556" y="73"/>
                  </a:lnTo>
                  <a:lnTo>
                    <a:pt x="556" y="88"/>
                  </a:lnTo>
                  <a:lnTo>
                    <a:pt x="560" y="88"/>
                  </a:lnTo>
                  <a:lnTo>
                    <a:pt x="560" y="82"/>
                  </a:lnTo>
                  <a:lnTo>
                    <a:pt x="561" y="80"/>
                  </a:lnTo>
                  <a:lnTo>
                    <a:pt x="561" y="78"/>
                  </a:lnTo>
                  <a:lnTo>
                    <a:pt x="561" y="77"/>
                  </a:lnTo>
                  <a:lnTo>
                    <a:pt x="563" y="77"/>
                  </a:lnTo>
                  <a:lnTo>
                    <a:pt x="565" y="75"/>
                  </a:lnTo>
                  <a:lnTo>
                    <a:pt x="569" y="73"/>
                  </a:lnTo>
                  <a:lnTo>
                    <a:pt x="569" y="68"/>
                  </a:lnTo>
                  <a:lnTo>
                    <a:pt x="576" y="68"/>
                  </a:lnTo>
                  <a:lnTo>
                    <a:pt x="576" y="68"/>
                  </a:lnTo>
                  <a:lnTo>
                    <a:pt x="574" y="64"/>
                  </a:lnTo>
                  <a:lnTo>
                    <a:pt x="572" y="62"/>
                  </a:lnTo>
                  <a:lnTo>
                    <a:pt x="572" y="58"/>
                  </a:lnTo>
                  <a:lnTo>
                    <a:pt x="571" y="55"/>
                  </a:lnTo>
                  <a:lnTo>
                    <a:pt x="572" y="53"/>
                  </a:lnTo>
                  <a:lnTo>
                    <a:pt x="576" y="53"/>
                  </a:lnTo>
                  <a:lnTo>
                    <a:pt x="580" y="49"/>
                  </a:lnTo>
                  <a:lnTo>
                    <a:pt x="581" y="48"/>
                  </a:lnTo>
                  <a:lnTo>
                    <a:pt x="581" y="46"/>
                  </a:lnTo>
                  <a:lnTo>
                    <a:pt x="583" y="46"/>
                  </a:lnTo>
                  <a:lnTo>
                    <a:pt x="583" y="46"/>
                  </a:lnTo>
                  <a:lnTo>
                    <a:pt x="585" y="46"/>
                  </a:lnTo>
                  <a:lnTo>
                    <a:pt x="589" y="46"/>
                  </a:lnTo>
                  <a:lnTo>
                    <a:pt x="592" y="44"/>
                  </a:lnTo>
                  <a:lnTo>
                    <a:pt x="596" y="37"/>
                  </a:lnTo>
                  <a:lnTo>
                    <a:pt x="612" y="37"/>
                  </a:lnTo>
                  <a:lnTo>
                    <a:pt x="614" y="46"/>
                  </a:lnTo>
                  <a:lnTo>
                    <a:pt x="614" y="53"/>
                  </a:lnTo>
                  <a:lnTo>
                    <a:pt x="614" y="58"/>
                  </a:lnTo>
                  <a:lnTo>
                    <a:pt x="612" y="68"/>
                  </a:lnTo>
                  <a:lnTo>
                    <a:pt x="618" y="69"/>
                  </a:lnTo>
                  <a:lnTo>
                    <a:pt x="621" y="73"/>
                  </a:lnTo>
                  <a:lnTo>
                    <a:pt x="625" y="75"/>
                  </a:lnTo>
                  <a:lnTo>
                    <a:pt x="627" y="77"/>
                  </a:lnTo>
                  <a:lnTo>
                    <a:pt x="632" y="80"/>
                  </a:lnTo>
                  <a:lnTo>
                    <a:pt x="629" y="71"/>
                  </a:lnTo>
                  <a:lnTo>
                    <a:pt x="625" y="62"/>
                  </a:lnTo>
                  <a:lnTo>
                    <a:pt x="623" y="48"/>
                  </a:lnTo>
                  <a:lnTo>
                    <a:pt x="629" y="48"/>
                  </a:lnTo>
                  <a:lnTo>
                    <a:pt x="629" y="40"/>
                  </a:lnTo>
                  <a:lnTo>
                    <a:pt x="640" y="31"/>
                  </a:lnTo>
                  <a:lnTo>
                    <a:pt x="652" y="28"/>
                  </a:lnTo>
                  <a:lnTo>
                    <a:pt x="672" y="28"/>
                  </a:lnTo>
                  <a:lnTo>
                    <a:pt x="672" y="31"/>
                  </a:lnTo>
                  <a:lnTo>
                    <a:pt x="676" y="31"/>
                  </a:lnTo>
                  <a:lnTo>
                    <a:pt x="674" y="28"/>
                  </a:lnTo>
                  <a:lnTo>
                    <a:pt x="671" y="24"/>
                  </a:lnTo>
                  <a:lnTo>
                    <a:pt x="669" y="20"/>
                  </a:lnTo>
                  <a:lnTo>
                    <a:pt x="667" y="17"/>
                  </a:lnTo>
                  <a:lnTo>
                    <a:pt x="665" y="11"/>
                  </a:lnTo>
                  <a:lnTo>
                    <a:pt x="663" y="4"/>
                  </a:lnTo>
                  <a:lnTo>
                    <a:pt x="672" y="2"/>
                  </a:lnTo>
                  <a:lnTo>
                    <a:pt x="681" y="0"/>
                  </a:lnTo>
                  <a:lnTo>
                    <a:pt x="692" y="0"/>
                  </a:lnTo>
                  <a:close/>
                </a:path>
              </a:pathLst>
            </a:custGeom>
            <a:solidFill>
              <a:srgbClr val="47346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789" name="Google Shape;789;p25"/>
          <p:cNvSpPr/>
          <p:nvPr/>
        </p:nvSpPr>
        <p:spPr>
          <a:xfrm>
            <a:off x="759836" y="2015152"/>
            <a:ext cx="2467011" cy="2727009"/>
          </a:xfrm>
          <a:custGeom>
            <a:avLst/>
            <a:gdLst/>
            <a:ahLst/>
            <a:cxnLst/>
            <a:rect l="l" t="t" r="r" b="b"/>
            <a:pathLst>
              <a:path w="3729" h="4122" extrusionOk="0">
                <a:moveTo>
                  <a:pt x="2732" y="555"/>
                </a:moveTo>
                <a:lnTo>
                  <a:pt x="2736" y="558"/>
                </a:lnTo>
                <a:lnTo>
                  <a:pt x="2738" y="560"/>
                </a:lnTo>
                <a:lnTo>
                  <a:pt x="2740" y="562"/>
                </a:lnTo>
                <a:lnTo>
                  <a:pt x="2740" y="562"/>
                </a:lnTo>
                <a:lnTo>
                  <a:pt x="2740" y="562"/>
                </a:lnTo>
                <a:lnTo>
                  <a:pt x="2740" y="560"/>
                </a:lnTo>
                <a:lnTo>
                  <a:pt x="2740" y="558"/>
                </a:lnTo>
                <a:lnTo>
                  <a:pt x="2736" y="556"/>
                </a:lnTo>
                <a:lnTo>
                  <a:pt x="2734" y="555"/>
                </a:lnTo>
                <a:lnTo>
                  <a:pt x="2732" y="555"/>
                </a:lnTo>
                <a:close/>
                <a:moveTo>
                  <a:pt x="2703" y="531"/>
                </a:moveTo>
                <a:lnTo>
                  <a:pt x="2723" y="555"/>
                </a:lnTo>
                <a:lnTo>
                  <a:pt x="2729" y="555"/>
                </a:lnTo>
                <a:lnTo>
                  <a:pt x="2723" y="547"/>
                </a:lnTo>
                <a:lnTo>
                  <a:pt x="2718" y="540"/>
                </a:lnTo>
                <a:lnTo>
                  <a:pt x="2711" y="535"/>
                </a:lnTo>
                <a:lnTo>
                  <a:pt x="2703" y="531"/>
                </a:lnTo>
                <a:close/>
                <a:moveTo>
                  <a:pt x="2672" y="478"/>
                </a:moveTo>
                <a:lnTo>
                  <a:pt x="2672" y="495"/>
                </a:lnTo>
                <a:lnTo>
                  <a:pt x="2680" y="495"/>
                </a:lnTo>
                <a:lnTo>
                  <a:pt x="2681" y="502"/>
                </a:lnTo>
                <a:lnTo>
                  <a:pt x="2685" y="507"/>
                </a:lnTo>
                <a:lnTo>
                  <a:pt x="2689" y="513"/>
                </a:lnTo>
                <a:lnTo>
                  <a:pt x="2692" y="518"/>
                </a:lnTo>
                <a:lnTo>
                  <a:pt x="2696" y="518"/>
                </a:lnTo>
                <a:lnTo>
                  <a:pt x="2696" y="502"/>
                </a:lnTo>
                <a:lnTo>
                  <a:pt x="2692" y="500"/>
                </a:lnTo>
                <a:lnTo>
                  <a:pt x="2689" y="498"/>
                </a:lnTo>
                <a:lnTo>
                  <a:pt x="2687" y="495"/>
                </a:lnTo>
                <a:lnTo>
                  <a:pt x="2685" y="491"/>
                </a:lnTo>
                <a:lnTo>
                  <a:pt x="2683" y="486"/>
                </a:lnTo>
                <a:lnTo>
                  <a:pt x="2676" y="486"/>
                </a:lnTo>
                <a:lnTo>
                  <a:pt x="2676" y="478"/>
                </a:lnTo>
                <a:lnTo>
                  <a:pt x="2672" y="478"/>
                </a:lnTo>
                <a:close/>
                <a:moveTo>
                  <a:pt x="2656" y="455"/>
                </a:moveTo>
                <a:lnTo>
                  <a:pt x="2660" y="458"/>
                </a:lnTo>
                <a:lnTo>
                  <a:pt x="2661" y="462"/>
                </a:lnTo>
                <a:lnTo>
                  <a:pt x="2663" y="464"/>
                </a:lnTo>
                <a:lnTo>
                  <a:pt x="2667" y="469"/>
                </a:lnTo>
                <a:lnTo>
                  <a:pt x="2669" y="475"/>
                </a:lnTo>
                <a:lnTo>
                  <a:pt x="2672" y="475"/>
                </a:lnTo>
                <a:lnTo>
                  <a:pt x="2671" y="467"/>
                </a:lnTo>
                <a:lnTo>
                  <a:pt x="2669" y="462"/>
                </a:lnTo>
                <a:lnTo>
                  <a:pt x="2667" y="458"/>
                </a:lnTo>
                <a:lnTo>
                  <a:pt x="2661" y="456"/>
                </a:lnTo>
                <a:lnTo>
                  <a:pt x="2656" y="455"/>
                </a:lnTo>
                <a:close/>
                <a:moveTo>
                  <a:pt x="1469" y="0"/>
                </a:moveTo>
                <a:lnTo>
                  <a:pt x="1480" y="2"/>
                </a:lnTo>
                <a:lnTo>
                  <a:pt x="1480" y="6"/>
                </a:lnTo>
                <a:lnTo>
                  <a:pt x="1485" y="7"/>
                </a:lnTo>
                <a:lnTo>
                  <a:pt x="1489" y="9"/>
                </a:lnTo>
                <a:lnTo>
                  <a:pt x="1494" y="9"/>
                </a:lnTo>
                <a:lnTo>
                  <a:pt x="1500" y="9"/>
                </a:lnTo>
                <a:lnTo>
                  <a:pt x="1500" y="29"/>
                </a:lnTo>
                <a:lnTo>
                  <a:pt x="1511" y="27"/>
                </a:lnTo>
                <a:lnTo>
                  <a:pt x="1518" y="24"/>
                </a:lnTo>
                <a:lnTo>
                  <a:pt x="1527" y="20"/>
                </a:lnTo>
                <a:lnTo>
                  <a:pt x="1540" y="18"/>
                </a:lnTo>
                <a:lnTo>
                  <a:pt x="1543" y="27"/>
                </a:lnTo>
                <a:lnTo>
                  <a:pt x="1545" y="42"/>
                </a:lnTo>
                <a:lnTo>
                  <a:pt x="1543" y="55"/>
                </a:lnTo>
                <a:lnTo>
                  <a:pt x="1540" y="55"/>
                </a:lnTo>
                <a:lnTo>
                  <a:pt x="1538" y="58"/>
                </a:lnTo>
                <a:lnTo>
                  <a:pt x="1536" y="60"/>
                </a:lnTo>
                <a:lnTo>
                  <a:pt x="1534" y="62"/>
                </a:lnTo>
                <a:lnTo>
                  <a:pt x="1534" y="66"/>
                </a:lnTo>
                <a:lnTo>
                  <a:pt x="1532" y="69"/>
                </a:lnTo>
                <a:lnTo>
                  <a:pt x="1523" y="69"/>
                </a:lnTo>
                <a:lnTo>
                  <a:pt x="1523" y="75"/>
                </a:lnTo>
                <a:lnTo>
                  <a:pt x="1521" y="76"/>
                </a:lnTo>
                <a:lnTo>
                  <a:pt x="1521" y="80"/>
                </a:lnTo>
                <a:lnTo>
                  <a:pt x="1520" y="86"/>
                </a:lnTo>
                <a:lnTo>
                  <a:pt x="1534" y="96"/>
                </a:lnTo>
                <a:lnTo>
                  <a:pt x="1541" y="111"/>
                </a:lnTo>
                <a:lnTo>
                  <a:pt x="1545" y="129"/>
                </a:lnTo>
                <a:lnTo>
                  <a:pt x="1543" y="155"/>
                </a:lnTo>
                <a:lnTo>
                  <a:pt x="1516" y="178"/>
                </a:lnTo>
                <a:lnTo>
                  <a:pt x="1512" y="186"/>
                </a:lnTo>
                <a:lnTo>
                  <a:pt x="1503" y="186"/>
                </a:lnTo>
                <a:lnTo>
                  <a:pt x="1503" y="191"/>
                </a:lnTo>
                <a:lnTo>
                  <a:pt x="1492" y="195"/>
                </a:lnTo>
                <a:lnTo>
                  <a:pt x="1496" y="202"/>
                </a:lnTo>
                <a:lnTo>
                  <a:pt x="1509" y="206"/>
                </a:lnTo>
                <a:lnTo>
                  <a:pt x="1514" y="200"/>
                </a:lnTo>
                <a:lnTo>
                  <a:pt x="1523" y="198"/>
                </a:lnTo>
                <a:lnTo>
                  <a:pt x="1532" y="200"/>
                </a:lnTo>
                <a:lnTo>
                  <a:pt x="1543" y="202"/>
                </a:lnTo>
                <a:lnTo>
                  <a:pt x="1549" y="229"/>
                </a:lnTo>
                <a:lnTo>
                  <a:pt x="1560" y="235"/>
                </a:lnTo>
                <a:lnTo>
                  <a:pt x="1560" y="238"/>
                </a:lnTo>
                <a:lnTo>
                  <a:pt x="1572" y="238"/>
                </a:lnTo>
                <a:lnTo>
                  <a:pt x="1572" y="242"/>
                </a:lnTo>
                <a:lnTo>
                  <a:pt x="1589" y="242"/>
                </a:lnTo>
                <a:lnTo>
                  <a:pt x="1592" y="251"/>
                </a:lnTo>
                <a:lnTo>
                  <a:pt x="1600" y="251"/>
                </a:lnTo>
                <a:lnTo>
                  <a:pt x="1600" y="255"/>
                </a:lnTo>
                <a:lnTo>
                  <a:pt x="1609" y="255"/>
                </a:lnTo>
                <a:lnTo>
                  <a:pt x="1609" y="258"/>
                </a:lnTo>
                <a:lnTo>
                  <a:pt x="1660" y="255"/>
                </a:lnTo>
                <a:lnTo>
                  <a:pt x="1660" y="258"/>
                </a:lnTo>
                <a:lnTo>
                  <a:pt x="1680" y="258"/>
                </a:lnTo>
                <a:lnTo>
                  <a:pt x="1680" y="262"/>
                </a:lnTo>
                <a:lnTo>
                  <a:pt x="1700" y="262"/>
                </a:lnTo>
                <a:lnTo>
                  <a:pt x="1700" y="266"/>
                </a:lnTo>
                <a:lnTo>
                  <a:pt x="1709" y="266"/>
                </a:lnTo>
                <a:lnTo>
                  <a:pt x="1712" y="275"/>
                </a:lnTo>
                <a:lnTo>
                  <a:pt x="1720" y="275"/>
                </a:lnTo>
                <a:lnTo>
                  <a:pt x="1720" y="278"/>
                </a:lnTo>
                <a:lnTo>
                  <a:pt x="1752" y="278"/>
                </a:lnTo>
                <a:lnTo>
                  <a:pt x="1756" y="286"/>
                </a:lnTo>
                <a:lnTo>
                  <a:pt x="1763" y="286"/>
                </a:lnTo>
                <a:lnTo>
                  <a:pt x="1769" y="322"/>
                </a:lnTo>
                <a:lnTo>
                  <a:pt x="1778" y="329"/>
                </a:lnTo>
                <a:lnTo>
                  <a:pt x="1783" y="335"/>
                </a:lnTo>
                <a:lnTo>
                  <a:pt x="1789" y="340"/>
                </a:lnTo>
                <a:lnTo>
                  <a:pt x="1796" y="344"/>
                </a:lnTo>
                <a:lnTo>
                  <a:pt x="1807" y="346"/>
                </a:lnTo>
                <a:lnTo>
                  <a:pt x="1823" y="346"/>
                </a:lnTo>
                <a:lnTo>
                  <a:pt x="1836" y="351"/>
                </a:lnTo>
                <a:lnTo>
                  <a:pt x="1849" y="351"/>
                </a:lnTo>
                <a:lnTo>
                  <a:pt x="1863" y="355"/>
                </a:lnTo>
                <a:lnTo>
                  <a:pt x="1863" y="358"/>
                </a:lnTo>
                <a:lnTo>
                  <a:pt x="1880" y="358"/>
                </a:lnTo>
                <a:lnTo>
                  <a:pt x="1883" y="366"/>
                </a:lnTo>
                <a:lnTo>
                  <a:pt x="1896" y="366"/>
                </a:lnTo>
                <a:lnTo>
                  <a:pt x="1896" y="369"/>
                </a:lnTo>
                <a:lnTo>
                  <a:pt x="1903" y="369"/>
                </a:lnTo>
                <a:lnTo>
                  <a:pt x="1903" y="375"/>
                </a:lnTo>
                <a:lnTo>
                  <a:pt x="1916" y="375"/>
                </a:lnTo>
                <a:lnTo>
                  <a:pt x="1920" y="382"/>
                </a:lnTo>
                <a:lnTo>
                  <a:pt x="1929" y="382"/>
                </a:lnTo>
                <a:lnTo>
                  <a:pt x="1932" y="391"/>
                </a:lnTo>
                <a:lnTo>
                  <a:pt x="1934" y="391"/>
                </a:lnTo>
                <a:lnTo>
                  <a:pt x="1938" y="393"/>
                </a:lnTo>
                <a:lnTo>
                  <a:pt x="1941" y="396"/>
                </a:lnTo>
                <a:lnTo>
                  <a:pt x="1945" y="398"/>
                </a:lnTo>
                <a:lnTo>
                  <a:pt x="1951" y="400"/>
                </a:lnTo>
                <a:lnTo>
                  <a:pt x="1954" y="402"/>
                </a:lnTo>
                <a:lnTo>
                  <a:pt x="1956" y="402"/>
                </a:lnTo>
                <a:lnTo>
                  <a:pt x="1956" y="398"/>
                </a:lnTo>
                <a:lnTo>
                  <a:pt x="1969" y="398"/>
                </a:lnTo>
                <a:lnTo>
                  <a:pt x="1972" y="393"/>
                </a:lnTo>
                <a:lnTo>
                  <a:pt x="1976" y="389"/>
                </a:lnTo>
                <a:lnTo>
                  <a:pt x="1980" y="386"/>
                </a:lnTo>
                <a:lnTo>
                  <a:pt x="1983" y="382"/>
                </a:lnTo>
                <a:lnTo>
                  <a:pt x="1985" y="376"/>
                </a:lnTo>
                <a:lnTo>
                  <a:pt x="1989" y="369"/>
                </a:lnTo>
                <a:lnTo>
                  <a:pt x="1989" y="369"/>
                </a:lnTo>
                <a:lnTo>
                  <a:pt x="1991" y="367"/>
                </a:lnTo>
                <a:lnTo>
                  <a:pt x="1992" y="367"/>
                </a:lnTo>
                <a:lnTo>
                  <a:pt x="1992" y="366"/>
                </a:lnTo>
                <a:lnTo>
                  <a:pt x="1992" y="362"/>
                </a:lnTo>
                <a:lnTo>
                  <a:pt x="1992" y="358"/>
                </a:lnTo>
                <a:lnTo>
                  <a:pt x="1989" y="358"/>
                </a:lnTo>
                <a:lnTo>
                  <a:pt x="1989" y="349"/>
                </a:lnTo>
                <a:lnTo>
                  <a:pt x="1983" y="349"/>
                </a:lnTo>
                <a:lnTo>
                  <a:pt x="1981" y="331"/>
                </a:lnTo>
                <a:lnTo>
                  <a:pt x="1985" y="311"/>
                </a:lnTo>
                <a:lnTo>
                  <a:pt x="1989" y="295"/>
                </a:lnTo>
                <a:lnTo>
                  <a:pt x="2009" y="278"/>
                </a:lnTo>
                <a:lnTo>
                  <a:pt x="2009" y="275"/>
                </a:lnTo>
                <a:lnTo>
                  <a:pt x="2023" y="271"/>
                </a:lnTo>
                <a:lnTo>
                  <a:pt x="2029" y="262"/>
                </a:lnTo>
                <a:lnTo>
                  <a:pt x="2056" y="262"/>
                </a:lnTo>
                <a:lnTo>
                  <a:pt x="2063" y="251"/>
                </a:lnTo>
                <a:lnTo>
                  <a:pt x="2112" y="251"/>
                </a:lnTo>
                <a:lnTo>
                  <a:pt x="2112" y="255"/>
                </a:lnTo>
                <a:lnTo>
                  <a:pt x="2123" y="255"/>
                </a:lnTo>
                <a:lnTo>
                  <a:pt x="2123" y="258"/>
                </a:lnTo>
                <a:lnTo>
                  <a:pt x="2132" y="258"/>
                </a:lnTo>
                <a:lnTo>
                  <a:pt x="2132" y="262"/>
                </a:lnTo>
                <a:lnTo>
                  <a:pt x="2160" y="262"/>
                </a:lnTo>
                <a:lnTo>
                  <a:pt x="2160" y="266"/>
                </a:lnTo>
                <a:lnTo>
                  <a:pt x="2163" y="271"/>
                </a:lnTo>
                <a:lnTo>
                  <a:pt x="2163" y="273"/>
                </a:lnTo>
                <a:lnTo>
                  <a:pt x="2165" y="276"/>
                </a:lnTo>
                <a:lnTo>
                  <a:pt x="2163" y="280"/>
                </a:lnTo>
                <a:lnTo>
                  <a:pt x="2163" y="282"/>
                </a:lnTo>
                <a:lnTo>
                  <a:pt x="2165" y="284"/>
                </a:lnTo>
                <a:lnTo>
                  <a:pt x="2167" y="286"/>
                </a:lnTo>
                <a:lnTo>
                  <a:pt x="2171" y="287"/>
                </a:lnTo>
                <a:lnTo>
                  <a:pt x="2176" y="289"/>
                </a:lnTo>
                <a:lnTo>
                  <a:pt x="2176" y="295"/>
                </a:lnTo>
                <a:lnTo>
                  <a:pt x="2203" y="295"/>
                </a:lnTo>
                <a:lnTo>
                  <a:pt x="2203" y="298"/>
                </a:lnTo>
                <a:lnTo>
                  <a:pt x="2220" y="302"/>
                </a:lnTo>
                <a:lnTo>
                  <a:pt x="2220" y="306"/>
                </a:lnTo>
                <a:lnTo>
                  <a:pt x="2223" y="306"/>
                </a:lnTo>
                <a:lnTo>
                  <a:pt x="2225" y="306"/>
                </a:lnTo>
                <a:lnTo>
                  <a:pt x="2227" y="304"/>
                </a:lnTo>
                <a:lnTo>
                  <a:pt x="2227" y="302"/>
                </a:lnTo>
                <a:lnTo>
                  <a:pt x="2229" y="302"/>
                </a:lnTo>
                <a:lnTo>
                  <a:pt x="2243" y="302"/>
                </a:lnTo>
                <a:lnTo>
                  <a:pt x="2256" y="306"/>
                </a:lnTo>
                <a:lnTo>
                  <a:pt x="2269" y="309"/>
                </a:lnTo>
                <a:lnTo>
                  <a:pt x="2272" y="342"/>
                </a:lnTo>
                <a:lnTo>
                  <a:pt x="2296" y="346"/>
                </a:lnTo>
                <a:lnTo>
                  <a:pt x="2305" y="344"/>
                </a:lnTo>
                <a:lnTo>
                  <a:pt x="2318" y="342"/>
                </a:lnTo>
                <a:lnTo>
                  <a:pt x="2332" y="342"/>
                </a:lnTo>
                <a:lnTo>
                  <a:pt x="2332" y="346"/>
                </a:lnTo>
                <a:lnTo>
                  <a:pt x="2369" y="349"/>
                </a:lnTo>
                <a:lnTo>
                  <a:pt x="2369" y="355"/>
                </a:lnTo>
                <a:lnTo>
                  <a:pt x="2389" y="355"/>
                </a:lnTo>
                <a:lnTo>
                  <a:pt x="2392" y="362"/>
                </a:lnTo>
                <a:lnTo>
                  <a:pt x="2416" y="362"/>
                </a:lnTo>
                <a:lnTo>
                  <a:pt x="2416" y="366"/>
                </a:lnTo>
                <a:lnTo>
                  <a:pt x="2429" y="369"/>
                </a:lnTo>
                <a:lnTo>
                  <a:pt x="2449" y="369"/>
                </a:lnTo>
                <a:lnTo>
                  <a:pt x="2456" y="375"/>
                </a:lnTo>
                <a:lnTo>
                  <a:pt x="2467" y="380"/>
                </a:lnTo>
                <a:lnTo>
                  <a:pt x="2480" y="384"/>
                </a:lnTo>
                <a:lnTo>
                  <a:pt x="2492" y="382"/>
                </a:lnTo>
                <a:lnTo>
                  <a:pt x="2503" y="366"/>
                </a:lnTo>
                <a:lnTo>
                  <a:pt x="2536" y="358"/>
                </a:lnTo>
                <a:lnTo>
                  <a:pt x="2536" y="349"/>
                </a:lnTo>
                <a:lnTo>
                  <a:pt x="2563" y="346"/>
                </a:lnTo>
                <a:lnTo>
                  <a:pt x="2569" y="338"/>
                </a:lnTo>
                <a:lnTo>
                  <a:pt x="2572" y="336"/>
                </a:lnTo>
                <a:lnTo>
                  <a:pt x="2578" y="338"/>
                </a:lnTo>
                <a:lnTo>
                  <a:pt x="2583" y="338"/>
                </a:lnTo>
                <a:lnTo>
                  <a:pt x="2589" y="340"/>
                </a:lnTo>
                <a:lnTo>
                  <a:pt x="2592" y="340"/>
                </a:lnTo>
                <a:lnTo>
                  <a:pt x="2596" y="342"/>
                </a:lnTo>
                <a:lnTo>
                  <a:pt x="2600" y="349"/>
                </a:lnTo>
                <a:lnTo>
                  <a:pt x="2603" y="351"/>
                </a:lnTo>
                <a:lnTo>
                  <a:pt x="2607" y="349"/>
                </a:lnTo>
                <a:lnTo>
                  <a:pt x="2611" y="349"/>
                </a:lnTo>
                <a:lnTo>
                  <a:pt x="2612" y="347"/>
                </a:lnTo>
                <a:lnTo>
                  <a:pt x="2612" y="346"/>
                </a:lnTo>
                <a:lnTo>
                  <a:pt x="2616" y="346"/>
                </a:lnTo>
                <a:lnTo>
                  <a:pt x="2620" y="346"/>
                </a:lnTo>
                <a:lnTo>
                  <a:pt x="2623" y="347"/>
                </a:lnTo>
                <a:lnTo>
                  <a:pt x="2625" y="349"/>
                </a:lnTo>
                <a:lnTo>
                  <a:pt x="2629" y="349"/>
                </a:lnTo>
                <a:lnTo>
                  <a:pt x="2629" y="362"/>
                </a:lnTo>
                <a:lnTo>
                  <a:pt x="2641" y="364"/>
                </a:lnTo>
                <a:lnTo>
                  <a:pt x="2660" y="367"/>
                </a:lnTo>
                <a:lnTo>
                  <a:pt x="2681" y="369"/>
                </a:lnTo>
                <a:lnTo>
                  <a:pt x="2701" y="369"/>
                </a:lnTo>
                <a:lnTo>
                  <a:pt x="2716" y="366"/>
                </a:lnTo>
                <a:lnTo>
                  <a:pt x="2716" y="362"/>
                </a:lnTo>
                <a:lnTo>
                  <a:pt x="2743" y="358"/>
                </a:lnTo>
                <a:lnTo>
                  <a:pt x="2756" y="395"/>
                </a:lnTo>
                <a:lnTo>
                  <a:pt x="2769" y="402"/>
                </a:lnTo>
                <a:lnTo>
                  <a:pt x="2769" y="426"/>
                </a:lnTo>
                <a:lnTo>
                  <a:pt x="2776" y="429"/>
                </a:lnTo>
                <a:lnTo>
                  <a:pt x="2776" y="438"/>
                </a:lnTo>
                <a:lnTo>
                  <a:pt x="2780" y="438"/>
                </a:lnTo>
                <a:lnTo>
                  <a:pt x="2780" y="446"/>
                </a:lnTo>
                <a:lnTo>
                  <a:pt x="2783" y="446"/>
                </a:lnTo>
                <a:lnTo>
                  <a:pt x="2780" y="509"/>
                </a:lnTo>
                <a:lnTo>
                  <a:pt x="2776" y="509"/>
                </a:lnTo>
                <a:lnTo>
                  <a:pt x="2776" y="518"/>
                </a:lnTo>
                <a:lnTo>
                  <a:pt x="2772" y="518"/>
                </a:lnTo>
                <a:lnTo>
                  <a:pt x="2772" y="531"/>
                </a:lnTo>
                <a:lnTo>
                  <a:pt x="2769" y="531"/>
                </a:lnTo>
                <a:lnTo>
                  <a:pt x="2769" y="535"/>
                </a:lnTo>
                <a:lnTo>
                  <a:pt x="2772" y="535"/>
                </a:lnTo>
                <a:lnTo>
                  <a:pt x="2772" y="558"/>
                </a:lnTo>
                <a:lnTo>
                  <a:pt x="2763" y="564"/>
                </a:lnTo>
                <a:lnTo>
                  <a:pt x="2758" y="567"/>
                </a:lnTo>
                <a:lnTo>
                  <a:pt x="2752" y="569"/>
                </a:lnTo>
                <a:lnTo>
                  <a:pt x="2740" y="566"/>
                </a:lnTo>
                <a:lnTo>
                  <a:pt x="2740" y="578"/>
                </a:lnTo>
                <a:lnTo>
                  <a:pt x="2736" y="578"/>
                </a:lnTo>
                <a:lnTo>
                  <a:pt x="2736" y="582"/>
                </a:lnTo>
                <a:lnTo>
                  <a:pt x="2740" y="582"/>
                </a:lnTo>
                <a:lnTo>
                  <a:pt x="2743" y="602"/>
                </a:lnTo>
                <a:lnTo>
                  <a:pt x="2749" y="602"/>
                </a:lnTo>
                <a:lnTo>
                  <a:pt x="2749" y="615"/>
                </a:lnTo>
                <a:lnTo>
                  <a:pt x="2752" y="615"/>
                </a:lnTo>
                <a:lnTo>
                  <a:pt x="2756" y="635"/>
                </a:lnTo>
                <a:lnTo>
                  <a:pt x="2763" y="638"/>
                </a:lnTo>
                <a:lnTo>
                  <a:pt x="2772" y="662"/>
                </a:lnTo>
                <a:lnTo>
                  <a:pt x="2780" y="666"/>
                </a:lnTo>
                <a:lnTo>
                  <a:pt x="2780" y="678"/>
                </a:lnTo>
                <a:lnTo>
                  <a:pt x="2783" y="678"/>
                </a:lnTo>
                <a:lnTo>
                  <a:pt x="2783" y="686"/>
                </a:lnTo>
                <a:lnTo>
                  <a:pt x="2792" y="691"/>
                </a:lnTo>
                <a:lnTo>
                  <a:pt x="2796" y="706"/>
                </a:lnTo>
                <a:lnTo>
                  <a:pt x="2809" y="715"/>
                </a:lnTo>
                <a:lnTo>
                  <a:pt x="2816" y="738"/>
                </a:lnTo>
                <a:lnTo>
                  <a:pt x="2820" y="738"/>
                </a:lnTo>
                <a:lnTo>
                  <a:pt x="2820" y="746"/>
                </a:lnTo>
                <a:lnTo>
                  <a:pt x="2829" y="751"/>
                </a:lnTo>
                <a:lnTo>
                  <a:pt x="2849" y="775"/>
                </a:lnTo>
                <a:lnTo>
                  <a:pt x="2845" y="782"/>
                </a:lnTo>
                <a:lnTo>
                  <a:pt x="2841" y="789"/>
                </a:lnTo>
                <a:lnTo>
                  <a:pt x="2840" y="796"/>
                </a:lnTo>
                <a:lnTo>
                  <a:pt x="2840" y="806"/>
                </a:lnTo>
                <a:lnTo>
                  <a:pt x="2843" y="806"/>
                </a:lnTo>
                <a:lnTo>
                  <a:pt x="2843" y="818"/>
                </a:lnTo>
                <a:lnTo>
                  <a:pt x="2849" y="818"/>
                </a:lnTo>
                <a:lnTo>
                  <a:pt x="2852" y="822"/>
                </a:lnTo>
                <a:lnTo>
                  <a:pt x="2856" y="824"/>
                </a:lnTo>
                <a:lnTo>
                  <a:pt x="2860" y="827"/>
                </a:lnTo>
                <a:lnTo>
                  <a:pt x="2863" y="831"/>
                </a:lnTo>
                <a:lnTo>
                  <a:pt x="2869" y="838"/>
                </a:lnTo>
                <a:lnTo>
                  <a:pt x="2876" y="838"/>
                </a:lnTo>
                <a:lnTo>
                  <a:pt x="2876" y="842"/>
                </a:lnTo>
                <a:lnTo>
                  <a:pt x="2889" y="842"/>
                </a:lnTo>
                <a:lnTo>
                  <a:pt x="2889" y="844"/>
                </a:lnTo>
                <a:lnTo>
                  <a:pt x="2891" y="847"/>
                </a:lnTo>
                <a:lnTo>
                  <a:pt x="2894" y="851"/>
                </a:lnTo>
                <a:lnTo>
                  <a:pt x="2896" y="856"/>
                </a:lnTo>
                <a:lnTo>
                  <a:pt x="2900" y="860"/>
                </a:lnTo>
                <a:lnTo>
                  <a:pt x="2901" y="864"/>
                </a:lnTo>
                <a:lnTo>
                  <a:pt x="2903" y="866"/>
                </a:lnTo>
                <a:lnTo>
                  <a:pt x="2912" y="866"/>
                </a:lnTo>
                <a:lnTo>
                  <a:pt x="2916" y="875"/>
                </a:lnTo>
                <a:lnTo>
                  <a:pt x="2920" y="875"/>
                </a:lnTo>
                <a:lnTo>
                  <a:pt x="2920" y="895"/>
                </a:lnTo>
                <a:lnTo>
                  <a:pt x="2923" y="895"/>
                </a:lnTo>
                <a:lnTo>
                  <a:pt x="2932" y="918"/>
                </a:lnTo>
                <a:lnTo>
                  <a:pt x="2936" y="918"/>
                </a:lnTo>
                <a:lnTo>
                  <a:pt x="2936" y="951"/>
                </a:lnTo>
                <a:lnTo>
                  <a:pt x="2940" y="951"/>
                </a:lnTo>
                <a:lnTo>
                  <a:pt x="2940" y="958"/>
                </a:lnTo>
                <a:lnTo>
                  <a:pt x="2943" y="958"/>
                </a:lnTo>
                <a:lnTo>
                  <a:pt x="2949" y="1031"/>
                </a:lnTo>
                <a:lnTo>
                  <a:pt x="2956" y="1035"/>
                </a:lnTo>
                <a:lnTo>
                  <a:pt x="2960" y="1062"/>
                </a:lnTo>
                <a:lnTo>
                  <a:pt x="2976" y="1062"/>
                </a:lnTo>
                <a:lnTo>
                  <a:pt x="2987" y="1076"/>
                </a:lnTo>
                <a:lnTo>
                  <a:pt x="3003" y="1091"/>
                </a:lnTo>
                <a:lnTo>
                  <a:pt x="3020" y="1098"/>
                </a:lnTo>
                <a:lnTo>
                  <a:pt x="3020" y="1106"/>
                </a:lnTo>
                <a:lnTo>
                  <a:pt x="3029" y="1106"/>
                </a:lnTo>
                <a:lnTo>
                  <a:pt x="3032" y="1118"/>
                </a:lnTo>
                <a:lnTo>
                  <a:pt x="3040" y="1122"/>
                </a:lnTo>
                <a:lnTo>
                  <a:pt x="3056" y="1171"/>
                </a:lnTo>
                <a:lnTo>
                  <a:pt x="3060" y="1171"/>
                </a:lnTo>
                <a:lnTo>
                  <a:pt x="3060" y="1195"/>
                </a:lnTo>
                <a:lnTo>
                  <a:pt x="3063" y="1195"/>
                </a:lnTo>
                <a:lnTo>
                  <a:pt x="3063" y="1202"/>
                </a:lnTo>
                <a:lnTo>
                  <a:pt x="3069" y="1202"/>
                </a:lnTo>
                <a:lnTo>
                  <a:pt x="3069" y="1222"/>
                </a:lnTo>
                <a:lnTo>
                  <a:pt x="3072" y="1222"/>
                </a:lnTo>
                <a:lnTo>
                  <a:pt x="3074" y="1224"/>
                </a:lnTo>
                <a:lnTo>
                  <a:pt x="3074" y="1224"/>
                </a:lnTo>
                <a:lnTo>
                  <a:pt x="3074" y="1226"/>
                </a:lnTo>
                <a:lnTo>
                  <a:pt x="3076" y="1226"/>
                </a:lnTo>
                <a:lnTo>
                  <a:pt x="3078" y="1226"/>
                </a:lnTo>
                <a:lnTo>
                  <a:pt x="3080" y="1226"/>
                </a:lnTo>
                <a:lnTo>
                  <a:pt x="3089" y="1251"/>
                </a:lnTo>
                <a:lnTo>
                  <a:pt x="3112" y="1251"/>
                </a:lnTo>
                <a:lnTo>
                  <a:pt x="3116" y="1275"/>
                </a:lnTo>
                <a:lnTo>
                  <a:pt x="3120" y="1275"/>
                </a:lnTo>
                <a:lnTo>
                  <a:pt x="3120" y="1278"/>
                </a:lnTo>
                <a:lnTo>
                  <a:pt x="3143" y="1278"/>
                </a:lnTo>
                <a:lnTo>
                  <a:pt x="3156" y="1295"/>
                </a:lnTo>
                <a:lnTo>
                  <a:pt x="3172" y="1295"/>
                </a:lnTo>
                <a:lnTo>
                  <a:pt x="3172" y="1298"/>
                </a:lnTo>
                <a:lnTo>
                  <a:pt x="3183" y="1306"/>
                </a:lnTo>
                <a:lnTo>
                  <a:pt x="3183" y="1315"/>
                </a:lnTo>
                <a:lnTo>
                  <a:pt x="3203" y="1329"/>
                </a:lnTo>
                <a:lnTo>
                  <a:pt x="3209" y="1338"/>
                </a:lnTo>
                <a:lnTo>
                  <a:pt x="3216" y="1338"/>
                </a:lnTo>
                <a:lnTo>
                  <a:pt x="3220" y="1346"/>
                </a:lnTo>
                <a:lnTo>
                  <a:pt x="3243" y="1366"/>
                </a:lnTo>
                <a:lnTo>
                  <a:pt x="3243" y="1378"/>
                </a:lnTo>
                <a:lnTo>
                  <a:pt x="3256" y="1382"/>
                </a:lnTo>
                <a:lnTo>
                  <a:pt x="3269" y="1398"/>
                </a:lnTo>
                <a:lnTo>
                  <a:pt x="3276" y="1398"/>
                </a:lnTo>
                <a:lnTo>
                  <a:pt x="3276" y="1406"/>
                </a:lnTo>
                <a:lnTo>
                  <a:pt x="3289" y="1406"/>
                </a:lnTo>
                <a:lnTo>
                  <a:pt x="3289" y="1409"/>
                </a:lnTo>
                <a:lnTo>
                  <a:pt x="3292" y="1415"/>
                </a:lnTo>
                <a:lnTo>
                  <a:pt x="3296" y="1420"/>
                </a:lnTo>
                <a:lnTo>
                  <a:pt x="3300" y="1426"/>
                </a:lnTo>
                <a:lnTo>
                  <a:pt x="3303" y="1431"/>
                </a:lnTo>
                <a:lnTo>
                  <a:pt x="3303" y="1455"/>
                </a:lnTo>
                <a:lnTo>
                  <a:pt x="3296" y="1458"/>
                </a:lnTo>
                <a:lnTo>
                  <a:pt x="3296" y="1466"/>
                </a:lnTo>
                <a:lnTo>
                  <a:pt x="3292" y="1466"/>
                </a:lnTo>
                <a:lnTo>
                  <a:pt x="3292" y="1469"/>
                </a:lnTo>
                <a:lnTo>
                  <a:pt x="3294" y="1471"/>
                </a:lnTo>
                <a:lnTo>
                  <a:pt x="3294" y="1473"/>
                </a:lnTo>
                <a:lnTo>
                  <a:pt x="3296" y="1476"/>
                </a:lnTo>
                <a:lnTo>
                  <a:pt x="3296" y="1482"/>
                </a:lnTo>
                <a:lnTo>
                  <a:pt x="3301" y="1484"/>
                </a:lnTo>
                <a:lnTo>
                  <a:pt x="3307" y="1486"/>
                </a:lnTo>
                <a:lnTo>
                  <a:pt x="3309" y="1489"/>
                </a:lnTo>
                <a:lnTo>
                  <a:pt x="3311" y="1491"/>
                </a:lnTo>
                <a:lnTo>
                  <a:pt x="3311" y="1495"/>
                </a:lnTo>
                <a:lnTo>
                  <a:pt x="3312" y="1498"/>
                </a:lnTo>
                <a:lnTo>
                  <a:pt x="3312" y="1502"/>
                </a:lnTo>
                <a:lnTo>
                  <a:pt x="3316" y="1506"/>
                </a:lnTo>
                <a:lnTo>
                  <a:pt x="3320" y="1506"/>
                </a:lnTo>
                <a:lnTo>
                  <a:pt x="3323" y="1515"/>
                </a:lnTo>
                <a:lnTo>
                  <a:pt x="3332" y="1515"/>
                </a:lnTo>
                <a:lnTo>
                  <a:pt x="3336" y="1522"/>
                </a:lnTo>
                <a:lnTo>
                  <a:pt x="3347" y="1529"/>
                </a:lnTo>
                <a:lnTo>
                  <a:pt x="3361" y="1533"/>
                </a:lnTo>
                <a:lnTo>
                  <a:pt x="3380" y="1535"/>
                </a:lnTo>
                <a:lnTo>
                  <a:pt x="3383" y="1531"/>
                </a:lnTo>
                <a:lnTo>
                  <a:pt x="3385" y="1529"/>
                </a:lnTo>
                <a:lnTo>
                  <a:pt x="3389" y="1527"/>
                </a:lnTo>
                <a:lnTo>
                  <a:pt x="3392" y="1526"/>
                </a:lnTo>
                <a:lnTo>
                  <a:pt x="3392" y="1522"/>
                </a:lnTo>
                <a:lnTo>
                  <a:pt x="3400" y="1522"/>
                </a:lnTo>
                <a:lnTo>
                  <a:pt x="3409" y="1511"/>
                </a:lnTo>
                <a:lnTo>
                  <a:pt x="3469" y="1515"/>
                </a:lnTo>
                <a:lnTo>
                  <a:pt x="3469" y="1511"/>
                </a:lnTo>
                <a:lnTo>
                  <a:pt x="3476" y="1511"/>
                </a:lnTo>
                <a:lnTo>
                  <a:pt x="3480" y="1502"/>
                </a:lnTo>
                <a:lnTo>
                  <a:pt x="3500" y="1498"/>
                </a:lnTo>
                <a:lnTo>
                  <a:pt x="3500" y="1495"/>
                </a:lnTo>
                <a:lnTo>
                  <a:pt x="3536" y="1498"/>
                </a:lnTo>
                <a:lnTo>
                  <a:pt x="3536" y="1495"/>
                </a:lnTo>
                <a:lnTo>
                  <a:pt x="3549" y="1495"/>
                </a:lnTo>
                <a:lnTo>
                  <a:pt x="3552" y="1486"/>
                </a:lnTo>
                <a:lnTo>
                  <a:pt x="3567" y="1484"/>
                </a:lnTo>
                <a:lnTo>
                  <a:pt x="3581" y="1486"/>
                </a:lnTo>
                <a:lnTo>
                  <a:pt x="3598" y="1487"/>
                </a:lnTo>
                <a:lnTo>
                  <a:pt x="3612" y="1486"/>
                </a:lnTo>
                <a:lnTo>
                  <a:pt x="3612" y="1482"/>
                </a:lnTo>
                <a:lnTo>
                  <a:pt x="3623" y="1482"/>
                </a:lnTo>
                <a:lnTo>
                  <a:pt x="3623" y="1478"/>
                </a:lnTo>
                <a:lnTo>
                  <a:pt x="3636" y="1478"/>
                </a:lnTo>
                <a:lnTo>
                  <a:pt x="3636" y="1475"/>
                </a:lnTo>
                <a:lnTo>
                  <a:pt x="3660" y="1469"/>
                </a:lnTo>
                <a:lnTo>
                  <a:pt x="3663" y="1462"/>
                </a:lnTo>
                <a:lnTo>
                  <a:pt x="3674" y="1453"/>
                </a:lnTo>
                <a:lnTo>
                  <a:pt x="3687" y="1447"/>
                </a:lnTo>
                <a:lnTo>
                  <a:pt x="3703" y="1446"/>
                </a:lnTo>
                <a:lnTo>
                  <a:pt x="3709" y="1451"/>
                </a:lnTo>
                <a:lnTo>
                  <a:pt x="3714" y="1455"/>
                </a:lnTo>
                <a:lnTo>
                  <a:pt x="3720" y="1456"/>
                </a:lnTo>
                <a:lnTo>
                  <a:pt x="3729" y="1458"/>
                </a:lnTo>
                <a:lnTo>
                  <a:pt x="3729" y="1486"/>
                </a:lnTo>
                <a:lnTo>
                  <a:pt x="3723" y="1486"/>
                </a:lnTo>
                <a:lnTo>
                  <a:pt x="3720" y="1498"/>
                </a:lnTo>
                <a:lnTo>
                  <a:pt x="3723" y="1498"/>
                </a:lnTo>
                <a:lnTo>
                  <a:pt x="3725" y="1511"/>
                </a:lnTo>
                <a:lnTo>
                  <a:pt x="3725" y="1529"/>
                </a:lnTo>
                <a:lnTo>
                  <a:pt x="3723" y="1544"/>
                </a:lnTo>
                <a:lnTo>
                  <a:pt x="3720" y="1555"/>
                </a:lnTo>
                <a:lnTo>
                  <a:pt x="3718" y="1556"/>
                </a:lnTo>
                <a:lnTo>
                  <a:pt x="3718" y="1556"/>
                </a:lnTo>
                <a:lnTo>
                  <a:pt x="3718" y="1556"/>
                </a:lnTo>
                <a:lnTo>
                  <a:pt x="3716" y="1556"/>
                </a:lnTo>
                <a:lnTo>
                  <a:pt x="3714" y="1556"/>
                </a:lnTo>
                <a:lnTo>
                  <a:pt x="3712" y="1558"/>
                </a:lnTo>
                <a:lnTo>
                  <a:pt x="3711" y="1589"/>
                </a:lnTo>
                <a:lnTo>
                  <a:pt x="3703" y="1615"/>
                </a:lnTo>
                <a:lnTo>
                  <a:pt x="3703" y="1626"/>
                </a:lnTo>
                <a:lnTo>
                  <a:pt x="3692" y="1635"/>
                </a:lnTo>
                <a:lnTo>
                  <a:pt x="3692" y="1642"/>
                </a:lnTo>
                <a:lnTo>
                  <a:pt x="3689" y="1642"/>
                </a:lnTo>
                <a:lnTo>
                  <a:pt x="3689" y="1651"/>
                </a:lnTo>
                <a:lnTo>
                  <a:pt x="3683" y="1651"/>
                </a:lnTo>
                <a:lnTo>
                  <a:pt x="3683" y="1658"/>
                </a:lnTo>
                <a:lnTo>
                  <a:pt x="3680" y="1658"/>
                </a:lnTo>
                <a:lnTo>
                  <a:pt x="3680" y="1666"/>
                </a:lnTo>
                <a:lnTo>
                  <a:pt x="3676" y="1666"/>
                </a:lnTo>
                <a:lnTo>
                  <a:pt x="3676" y="1675"/>
                </a:lnTo>
                <a:lnTo>
                  <a:pt x="3672" y="1675"/>
                </a:lnTo>
                <a:lnTo>
                  <a:pt x="3672" y="1682"/>
                </a:lnTo>
                <a:lnTo>
                  <a:pt x="3660" y="1689"/>
                </a:lnTo>
                <a:lnTo>
                  <a:pt x="3660" y="1698"/>
                </a:lnTo>
                <a:lnTo>
                  <a:pt x="3656" y="1698"/>
                </a:lnTo>
                <a:lnTo>
                  <a:pt x="3656" y="1715"/>
                </a:lnTo>
                <a:lnTo>
                  <a:pt x="3652" y="1715"/>
                </a:lnTo>
                <a:lnTo>
                  <a:pt x="3652" y="1722"/>
                </a:lnTo>
                <a:lnTo>
                  <a:pt x="3649" y="1722"/>
                </a:lnTo>
                <a:lnTo>
                  <a:pt x="3649" y="1731"/>
                </a:lnTo>
                <a:lnTo>
                  <a:pt x="3640" y="1735"/>
                </a:lnTo>
                <a:lnTo>
                  <a:pt x="3640" y="1742"/>
                </a:lnTo>
                <a:lnTo>
                  <a:pt x="3636" y="1742"/>
                </a:lnTo>
                <a:lnTo>
                  <a:pt x="3636" y="1749"/>
                </a:lnTo>
                <a:lnTo>
                  <a:pt x="3632" y="1749"/>
                </a:lnTo>
                <a:lnTo>
                  <a:pt x="3632" y="1758"/>
                </a:lnTo>
                <a:lnTo>
                  <a:pt x="3629" y="1758"/>
                </a:lnTo>
                <a:lnTo>
                  <a:pt x="3629" y="1766"/>
                </a:lnTo>
                <a:lnTo>
                  <a:pt x="3620" y="1769"/>
                </a:lnTo>
                <a:lnTo>
                  <a:pt x="3620" y="1795"/>
                </a:lnTo>
                <a:lnTo>
                  <a:pt x="3616" y="1795"/>
                </a:lnTo>
                <a:lnTo>
                  <a:pt x="3616" y="1802"/>
                </a:lnTo>
                <a:lnTo>
                  <a:pt x="3612" y="1802"/>
                </a:lnTo>
                <a:lnTo>
                  <a:pt x="3612" y="1811"/>
                </a:lnTo>
                <a:lnTo>
                  <a:pt x="3609" y="1811"/>
                </a:lnTo>
                <a:lnTo>
                  <a:pt x="3603" y="1822"/>
                </a:lnTo>
                <a:lnTo>
                  <a:pt x="3592" y="1829"/>
                </a:lnTo>
                <a:lnTo>
                  <a:pt x="3592" y="1842"/>
                </a:lnTo>
                <a:lnTo>
                  <a:pt x="3589" y="1842"/>
                </a:lnTo>
                <a:lnTo>
                  <a:pt x="3589" y="1851"/>
                </a:lnTo>
                <a:lnTo>
                  <a:pt x="3580" y="1855"/>
                </a:lnTo>
                <a:lnTo>
                  <a:pt x="3580" y="1862"/>
                </a:lnTo>
                <a:lnTo>
                  <a:pt x="3576" y="1862"/>
                </a:lnTo>
                <a:lnTo>
                  <a:pt x="3576" y="1875"/>
                </a:lnTo>
                <a:lnTo>
                  <a:pt x="3560" y="1886"/>
                </a:lnTo>
                <a:lnTo>
                  <a:pt x="3556" y="1902"/>
                </a:lnTo>
                <a:lnTo>
                  <a:pt x="3543" y="1909"/>
                </a:lnTo>
                <a:lnTo>
                  <a:pt x="3543" y="1918"/>
                </a:lnTo>
                <a:lnTo>
                  <a:pt x="3529" y="1931"/>
                </a:lnTo>
                <a:lnTo>
                  <a:pt x="3523" y="1938"/>
                </a:lnTo>
                <a:lnTo>
                  <a:pt x="3516" y="1938"/>
                </a:lnTo>
                <a:lnTo>
                  <a:pt x="3516" y="1942"/>
                </a:lnTo>
                <a:lnTo>
                  <a:pt x="3509" y="1946"/>
                </a:lnTo>
                <a:lnTo>
                  <a:pt x="3509" y="1955"/>
                </a:lnTo>
                <a:lnTo>
                  <a:pt x="3472" y="1986"/>
                </a:lnTo>
                <a:lnTo>
                  <a:pt x="3469" y="1998"/>
                </a:lnTo>
                <a:lnTo>
                  <a:pt x="3460" y="1998"/>
                </a:lnTo>
                <a:lnTo>
                  <a:pt x="3449" y="2015"/>
                </a:lnTo>
                <a:lnTo>
                  <a:pt x="3436" y="2015"/>
                </a:lnTo>
                <a:lnTo>
                  <a:pt x="3436" y="2018"/>
                </a:lnTo>
                <a:lnTo>
                  <a:pt x="3429" y="2018"/>
                </a:lnTo>
                <a:lnTo>
                  <a:pt x="3420" y="2029"/>
                </a:lnTo>
                <a:lnTo>
                  <a:pt x="3403" y="2035"/>
                </a:lnTo>
                <a:lnTo>
                  <a:pt x="3396" y="2046"/>
                </a:lnTo>
                <a:lnTo>
                  <a:pt x="3389" y="2046"/>
                </a:lnTo>
                <a:lnTo>
                  <a:pt x="3383" y="2055"/>
                </a:lnTo>
                <a:lnTo>
                  <a:pt x="3376" y="2055"/>
                </a:lnTo>
                <a:lnTo>
                  <a:pt x="3356" y="2078"/>
                </a:lnTo>
                <a:lnTo>
                  <a:pt x="3349" y="2078"/>
                </a:lnTo>
                <a:lnTo>
                  <a:pt x="3343" y="2086"/>
                </a:lnTo>
                <a:lnTo>
                  <a:pt x="3332" y="2091"/>
                </a:lnTo>
                <a:lnTo>
                  <a:pt x="3332" y="2098"/>
                </a:lnTo>
                <a:lnTo>
                  <a:pt x="3303" y="2122"/>
                </a:lnTo>
                <a:lnTo>
                  <a:pt x="3303" y="2126"/>
                </a:lnTo>
                <a:lnTo>
                  <a:pt x="3296" y="2126"/>
                </a:lnTo>
                <a:lnTo>
                  <a:pt x="3291" y="2138"/>
                </a:lnTo>
                <a:lnTo>
                  <a:pt x="3280" y="2151"/>
                </a:lnTo>
                <a:lnTo>
                  <a:pt x="3269" y="2164"/>
                </a:lnTo>
                <a:lnTo>
                  <a:pt x="3260" y="2175"/>
                </a:lnTo>
                <a:lnTo>
                  <a:pt x="3252" y="2178"/>
                </a:lnTo>
                <a:lnTo>
                  <a:pt x="3252" y="2186"/>
                </a:lnTo>
                <a:lnTo>
                  <a:pt x="3236" y="2198"/>
                </a:lnTo>
                <a:lnTo>
                  <a:pt x="3232" y="2215"/>
                </a:lnTo>
                <a:lnTo>
                  <a:pt x="3223" y="2218"/>
                </a:lnTo>
                <a:lnTo>
                  <a:pt x="3203" y="2255"/>
                </a:lnTo>
                <a:lnTo>
                  <a:pt x="3180" y="2258"/>
                </a:lnTo>
                <a:lnTo>
                  <a:pt x="3180" y="2264"/>
                </a:lnTo>
                <a:lnTo>
                  <a:pt x="3178" y="2269"/>
                </a:lnTo>
                <a:lnTo>
                  <a:pt x="3176" y="2273"/>
                </a:lnTo>
                <a:lnTo>
                  <a:pt x="3174" y="2276"/>
                </a:lnTo>
                <a:lnTo>
                  <a:pt x="3174" y="2280"/>
                </a:lnTo>
                <a:lnTo>
                  <a:pt x="3172" y="2286"/>
                </a:lnTo>
                <a:lnTo>
                  <a:pt x="3143" y="2295"/>
                </a:lnTo>
                <a:lnTo>
                  <a:pt x="3136" y="2329"/>
                </a:lnTo>
                <a:lnTo>
                  <a:pt x="3123" y="2338"/>
                </a:lnTo>
                <a:lnTo>
                  <a:pt x="3123" y="2355"/>
                </a:lnTo>
                <a:lnTo>
                  <a:pt x="3120" y="2355"/>
                </a:lnTo>
                <a:lnTo>
                  <a:pt x="3112" y="2378"/>
                </a:lnTo>
                <a:lnTo>
                  <a:pt x="3109" y="2378"/>
                </a:lnTo>
                <a:lnTo>
                  <a:pt x="3109" y="2386"/>
                </a:lnTo>
                <a:lnTo>
                  <a:pt x="3103" y="2386"/>
                </a:lnTo>
                <a:lnTo>
                  <a:pt x="3100" y="2402"/>
                </a:lnTo>
                <a:lnTo>
                  <a:pt x="3083" y="2411"/>
                </a:lnTo>
                <a:lnTo>
                  <a:pt x="3063" y="2486"/>
                </a:lnTo>
                <a:lnTo>
                  <a:pt x="3081" y="2498"/>
                </a:lnTo>
                <a:lnTo>
                  <a:pt x="3096" y="2515"/>
                </a:lnTo>
                <a:lnTo>
                  <a:pt x="3100" y="2515"/>
                </a:lnTo>
                <a:lnTo>
                  <a:pt x="3100" y="2555"/>
                </a:lnTo>
                <a:lnTo>
                  <a:pt x="3094" y="2564"/>
                </a:lnTo>
                <a:lnTo>
                  <a:pt x="3094" y="2575"/>
                </a:lnTo>
                <a:lnTo>
                  <a:pt x="3096" y="2589"/>
                </a:lnTo>
                <a:lnTo>
                  <a:pt x="3096" y="2606"/>
                </a:lnTo>
                <a:lnTo>
                  <a:pt x="3092" y="2606"/>
                </a:lnTo>
                <a:lnTo>
                  <a:pt x="3092" y="2616"/>
                </a:lnTo>
                <a:lnTo>
                  <a:pt x="3096" y="2635"/>
                </a:lnTo>
                <a:lnTo>
                  <a:pt x="3103" y="2655"/>
                </a:lnTo>
                <a:lnTo>
                  <a:pt x="3111" y="2675"/>
                </a:lnTo>
                <a:lnTo>
                  <a:pt x="3116" y="2691"/>
                </a:lnTo>
                <a:lnTo>
                  <a:pt x="3120" y="2702"/>
                </a:lnTo>
                <a:lnTo>
                  <a:pt x="3127" y="2704"/>
                </a:lnTo>
                <a:lnTo>
                  <a:pt x="3132" y="2706"/>
                </a:lnTo>
                <a:lnTo>
                  <a:pt x="3138" y="2707"/>
                </a:lnTo>
                <a:lnTo>
                  <a:pt x="3141" y="2711"/>
                </a:lnTo>
                <a:lnTo>
                  <a:pt x="3145" y="2716"/>
                </a:lnTo>
                <a:lnTo>
                  <a:pt x="3149" y="2722"/>
                </a:lnTo>
                <a:lnTo>
                  <a:pt x="3154" y="2731"/>
                </a:lnTo>
                <a:lnTo>
                  <a:pt x="3158" y="2746"/>
                </a:lnTo>
                <a:lnTo>
                  <a:pt x="3156" y="2762"/>
                </a:lnTo>
                <a:lnTo>
                  <a:pt x="3152" y="2762"/>
                </a:lnTo>
                <a:lnTo>
                  <a:pt x="3152" y="2782"/>
                </a:lnTo>
                <a:lnTo>
                  <a:pt x="3149" y="2782"/>
                </a:lnTo>
                <a:lnTo>
                  <a:pt x="3149" y="2809"/>
                </a:lnTo>
                <a:lnTo>
                  <a:pt x="3147" y="2811"/>
                </a:lnTo>
                <a:lnTo>
                  <a:pt x="3147" y="2811"/>
                </a:lnTo>
                <a:lnTo>
                  <a:pt x="3145" y="2813"/>
                </a:lnTo>
                <a:lnTo>
                  <a:pt x="3143" y="2815"/>
                </a:lnTo>
                <a:lnTo>
                  <a:pt x="3143" y="2818"/>
                </a:lnTo>
                <a:lnTo>
                  <a:pt x="3149" y="2818"/>
                </a:lnTo>
                <a:lnTo>
                  <a:pt x="3149" y="2831"/>
                </a:lnTo>
                <a:lnTo>
                  <a:pt x="3152" y="2831"/>
                </a:lnTo>
                <a:lnTo>
                  <a:pt x="3152" y="2935"/>
                </a:lnTo>
                <a:lnTo>
                  <a:pt x="3160" y="2938"/>
                </a:lnTo>
                <a:lnTo>
                  <a:pt x="3163" y="2949"/>
                </a:lnTo>
                <a:lnTo>
                  <a:pt x="3165" y="2967"/>
                </a:lnTo>
                <a:lnTo>
                  <a:pt x="3163" y="2982"/>
                </a:lnTo>
                <a:lnTo>
                  <a:pt x="3160" y="2982"/>
                </a:lnTo>
                <a:lnTo>
                  <a:pt x="3160" y="2995"/>
                </a:lnTo>
                <a:lnTo>
                  <a:pt x="3152" y="2998"/>
                </a:lnTo>
                <a:lnTo>
                  <a:pt x="3152" y="3018"/>
                </a:lnTo>
                <a:lnTo>
                  <a:pt x="3140" y="3026"/>
                </a:lnTo>
                <a:lnTo>
                  <a:pt x="3140" y="3035"/>
                </a:lnTo>
                <a:lnTo>
                  <a:pt x="3116" y="3055"/>
                </a:lnTo>
                <a:lnTo>
                  <a:pt x="3116" y="3062"/>
                </a:lnTo>
                <a:lnTo>
                  <a:pt x="3100" y="3075"/>
                </a:lnTo>
                <a:lnTo>
                  <a:pt x="3096" y="3086"/>
                </a:lnTo>
                <a:lnTo>
                  <a:pt x="3080" y="3089"/>
                </a:lnTo>
                <a:lnTo>
                  <a:pt x="3072" y="3102"/>
                </a:lnTo>
                <a:lnTo>
                  <a:pt x="3063" y="3102"/>
                </a:lnTo>
                <a:lnTo>
                  <a:pt x="3063" y="3106"/>
                </a:lnTo>
                <a:lnTo>
                  <a:pt x="3056" y="3106"/>
                </a:lnTo>
                <a:lnTo>
                  <a:pt x="3056" y="3109"/>
                </a:lnTo>
                <a:lnTo>
                  <a:pt x="3036" y="3109"/>
                </a:lnTo>
                <a:lnTo>
                  <a:pt x="3036" y="3115"/>
                </a:lnTo>
                <a:lnTo>
                  <a:pt x="3020" y="3118"/>
                </a:lnTo>
                <a:lnTo>
                  <a:pt x="3020" y="3122"/>
                </a:lnTo>
                <a:lnTo>
                  <a:pt x="2972" y="3138"/>
                </a:lnTo>
                <a:lnTo>
                  <a:pt x="2949" y="3166"/>
                </a:lnTo>
                <a:lnTo>
                  <a:pt x="2943" y="3166"/>
                </a:lnTo>
                <a:lnTo>
                  <a:pt x="2943" y="3178"/>
                </a:lnTo>
                <a:lnTo>
                  <a:pt x="2932" y="3186"/>
                </a:lnTo>
                <a:lnTo>
                  <a:pt x="2932" y="3191"/>
                </a:lnTo>
                <a:lnTo>
                  <a:pt x="2923" y="3191"/>
                </a:lnTo>
                <a:lnTo>
                  <a:pt x="2920" y="3198"/>
                </a:lnTo>
                <a:lnTo>
                  <a:pt x="2916" y="3198"/>
                </a:lnTo>
                <a:lnTo>
                  <a:pt x="2914" y="3202"/>
                </a:lnTo>
                <a:lnTo>
                  <a:pt x="2914" y="3204"/>
                </a:lnTo>
                <a:lnTo>
                  <a:pt x="2914" y="3204"/>
                </a:lnTo>
                <a:lnTo>
                  <a:pt x="2914" y="3206"/>
                </a:lnTo>
                <a:lnTo>
                  <a:pt x="2914" y="3207"/>
                </a:lnTo>
                <a:lnTo>
                  <a:pt x="2914" y="3207"/>
                </a:lnTo>
                <a:lnTo>
                  <a:pt x="2914" y="3209"/>
                </a:lnTo>
                <a:lnTo>
                  <a:pt x="2912" y="3211"/>
                </a:lnTo>
                <a:lnTo>
                  <a:pt x="2909" y="3215"/>
                </a:lnTo>
                <a:lnTo>
                  <a:pt x="2909" y="3218"/>
                </a:lnTo>
                <a:lnTo>
                  <a:pt x="2889" y="3218"/>
                </a:lnTo>
                <a:lnTo>
                  <a:pt x="2852" y="3258"/>
                </a:lnTo>
                <a:lnTo>
                  <a:pt x="2843" y="3258"/>
                </a:lnTo>
                <a:lnTo>
                  <a:pt x="2840" y="3266"/>
                </a:lnTo>
                <a:lnTo>
                  <a:pt x="2832" y="3266"/>
                </a:lnTo>
                <a:lnTo>
                  <a:pt x="2820" y="3289"/>
                </a:lnTo>
                <a:lnTo>
                  <a:pt x="2823" y="3289"/>
                </a:lnTo>
                <a:lnTo>
                  <a:pt x="2829" y="3296"/>
                </a:lnTo>
                <a:lnTo>
                  <a:pt x="2832" y="3302"/>
                </a:lnTo>
                <a:lnTo>
                  <a:pt x="2836" y="3307"/>
                </a:lnTo>
                <a:lnTo>
                  <a:pt x="2840" y="3315"/>
                </a:lnTo>
                <a:lnTo>
                  <a:pt x="2840" y="3346"/>
                </a:lnTo>
                <a:lnTo>
                  <a:pt x="2849" y="3351"/>
                </a:lnTo>
                <a:lnTo>
                  <a:pt x="2851" y="3362"/>
                </a:lnTo>
                <a:lnTo>
                  <a:pt x="2851" y="3373"/>
                </a:lnTo>
                <a:lnTo>
                  <a:pt x="2856" y="3382"/>
                </a:lnTo>
                <a:lnTo>
                  <a:pt x="2858" y="3384"/>
                </a:lnTo>
                <a:lnTo>
                  <a:pt x="2858" y="3384"/>
                </a:lnTo>
                <a:lnTo>
                  <a:pt x="2858" y="3386"/>
                </a:lnTo>
                <a:lnTo>
                  <a:pt x="2860" y="3386"/>
                </a:lnTo>
                <a:lnTo>
                  <a:pt x="2861" y="3386"/>
                </a:lnTo>
                <a:lnTo>
                  <a:pt x="2863" y="3386"/>
                </a:lnTo>
                <a:lnTo>
                  <a:pt x="2860" y="3455"/>
                </a:lnTo>
                <a:lnTo>
                  <a:pt x="2856" y="3455"/>
                </a:lnTo>
                <a:lnTo>
                  <a:pt x="2856" y="3471"/>
                </a:lnTo>
                <a:lnTo>
                  <a:pt x="2852" y="3471"/>
                </a:lnTo>
                <a:lnTo>
                  <a:pt x="2852" y="3473"/>
                </a:lnTo>
                <a:lnTo>
                  <a:pt x="2852" y="3475"/>
                </a:lnTo>
                <a:lnTo>
                  <a:pt x="2854" y="3476"/>
                </a:lnTo>
                <a:lnTo>
                  <a:pt x="2856" y="3478"/>
                </a:lnTo>
                <a:lnTo>
                  <a:pt x="2856" y="3478"/>
                </a:lnTo>
                <a:lnTo>
                  <a:pt x="2858" y="3493"/>
                </a:lnTo>
                <a:lnTo>
                  <a:pt x="2854" y="3504"/>
                </a:lnTo>
                <a:lnTo>
                  <a:pt x="2849" y="3515"/>
                </a:lnTo>
                <a:lnTo>
                  <a:pt x="2843" y="3522"/>
                </a:lnTo>
                <a:lnTo>
                  <a:pt x="2843" y="3531"/>
                </a:lnTo>
                <a:lnTo>
                  <a:pt x="2816" y="3551"/>
                </a:lnTo>
                <a:lnTo>
                  <a:pt x="2800" y="3551"/>
                </a:lnTo>
                <a:lnTo>
                  <a:pt x="2800" y="3555"/>
                </a:lnTo>
                <a:lnTo>
                  <a:pt x="2789" y="3555"/>
                </a:lnTo>
                <a:lnTo>
                  <a:pt x="2783" y="3562"/>
                </a:lnTo>
                <a:lnTo>
                  <a:pt x="2772" y="3562"/>
                </a:lnTo>
                <a:lnTo>
                  <a:pt x="2772" y="3566"/>
                </a:lnTo>
                <a:lnTo>
                  <a:pt x="2756" y="3569"/>
                </a:lnTo>
                <a:lnTo>
                  <a:pt x="2756" y="3575"/>
                </a:lnTo>
                <a:lnTo>
                  <a:pt x="2736" y="3575"/>
                </a:lnTo>
                <a:lnTo>
                  <a:pt x="2732" y="3582"/>
                </a:lnTo>
                <a:lnTo>
                  <a:pt x="2716" y="3586"/>
                </a:lnTo>
                <a:lnTo>
                  <a:pt x="2716" y="3589"/>
                </a:lnTo>
                <a:lnTo>
                  <a:pt x="2709" y="3595"/>
                </a:lnTo>
                <a:lnTo>
                  <a:pt x="2703" y="3606"/>
                </a:lnTo>
                <a:lnTo>
                  <a:pt x="2700" y="3606"/>
                </a:lnTo>
                <a:lnTo>
                  <a:pt x="2703" y="3609"/>
                </a:lnTo>
                <a:lnTo>
                  <a:pt x="2707" y="3613"/>
                </a:lnTo>
                <a:lnTo>
                  <a:pt x="2709" y="3615"/>
                </a:lnTo>
                <a:lnTo>
                  <a:pt x="2709" y="3622"/>
                </a:lnTo>
                <a:lnTo>
                  <a:pt x="2712" y="3622"/>
                </a:lnTo>
                <a:lnTo>
                  <a:pt x="2712" y="3655"/>
                </a:lnTo>
                <a:lnTo>
                  <a:pt x="2709" y="3655"/>
                </a:lnTo>
                <a:lnTo>
                  <a:pt x="2709" y="3682"/>
                </a:lnTo>
                <a:lnTo>
                  <a:pt x="2703" y="3682"/>
                </a:lnTo>
                <a:lnTo>
                  <a:pt x="2703" y="3695"/>
                </a:lnTo>
                <a:lnTo>
                  <a:pt x="2700" y="3695"/>
                </a:lnTo>
                <a:lnTo>
                  <a:pt x="2700" y="3702"/>
                </a:lnTo>
                <a:lnTo>
                  <a:pt x="2696" y="3702"/>
                </a:lnTo>
                <a:lnTo>
                  <a:pt x="2696" y="3718"/>
                </a:lnTo>
                <a:lnTo>
                  <a:pt x="2692" y="3718"/>
                </a:lnTo>
                <a:lnTo>
                  <a:pt x="2692" y="3726"/>
                </a:lnTo>
                <a:lnTo>
                  <a:pt x="2689" y="3726"/>
                </a:lnTo>
                <a:lnTo>
                  <a:pt x="2683" y="3762"/>
                </a:lnTo>
                <a:lnTo>
                  <a:pt x="2669" y="3775"/>
                </a:lnTo>
                <a:lnTo>
                  <a:pt x="2669" y="3778"/>
                </a:lnTo>
                <a:lnTo>
                  <a:pt x="2660" y="3778"/>
                </a:lnTo>
                <a:lnTo>
                  <a:pt x="2652" y="3789"/>
                </a:lnTo>
                <a:lnTo>
                  <a:pt x="2643" y="3789"/>
                </a:lnTo>
                <a:lnTo>
                  <a:pt x="2643" y="3795"/>
                </a:lnTo>
                <a:lnTo>
                  <a:pt x="2640" y="3798"/>
                </a:lnTo>
                <a:lnTo>
                  <a:pt x="2634" y="3804"/>
                </a:lnTo>
                <a:lnTo>
                  <a:pt x="2629" y="3807"/>
                </a:lnTo>
                <a:lnTo>
                  <a:pt x="2623" y="3811"/>
                </a:lnTo>
                <a:lnTo>
                  <a:pt x="2616" y="3815"/>
                </a:lnTo>
                <a:lnTo>
                  <a:pt x="2612" y="3826"/>
                </a:lnTo>
                <a:lnTo>
                  <a:pt x="2609" y="3826"/>
                </a:lnTo>
                <a:lnTo>
                  <a:pt x="2609" y="3835"/>
                </a:lnTo>
                <a:lnTo>
                  <a:pt x="2600" y="3838"/>
                </a:lnTo>
                <a:lnTo>
                  <a:pt x="2596" y="3858"/>
                </a:lnTo>
                <a:lnTo>
                  <a:pt x="2583" y="3866"/>
                </a:lnTo>
                <a:lnTo>
                  <a:pt x="2583" y="3875"/>
                </a:lnTo>
                <a:lnTo>
                  <a:pt x="2576" y="3878"/>
                </a:lnTo>
                <a:lnTo>
                  <a:pt x="2576" y="3886"/>
                </a:lnTo>
                <a:lnTo>
                  <a:pt x="2560" y="3898"/>
                </a:lnTo>
                <a:lnTo>
                  <a:pt x="2560" y="3906"/>
                </a:lnTo>
                <a:lnTo>
                  <a:pt x="2532" y="3929"/>
                </a:lnTo>
                <a:lnTo>
                  <a:pt x="2529" y="3938"/>
                </a:lnTo>
                <a:lnTo>
                  <a:pt x="2512" y="3942"/>
                </a:lnTo>
                <a:lnTo>
                  <a:pt x="2509" y="3955"/>
                </a:lnTo>
                <a:lnTo>
                  <a:pt x="2489" y="3966"/>
                </a:lnTo>
                <a:lnTo>
                  <a:pt x="2489" y="3975"/>
                </a:lnTo>
                <a:lnTo>
                  <a:pt x="2483" y="3975"/>
                </a:lnTo>
                <a:lnTo>
                  <a:pt x="2480" y="3982"/>
                </a:lnTo>
                <a:lnTo>
                  <a:pt x="2472" y="3982"/>
                </a:lnTo>
                <a:lnTo>
                  <a:pt x="2449" y="4009"/>
                </a:lnTo>
                <a:lnTo>
                  <a:pt x="2440" y="4009"/>
                </a:lnTo>
                <a:lnTo>
                  <a:pt x="2432" y="4022"/>
                </a:lnTo>
                <a:lnTo>
                  <a:pt x="2409" y="4031"/>
                </a:lnTo>
                <a:lnTo>
                  <a:pt x="2400" y="4042"/>
                </a:lnTo>
                <a:lnTo>
                  <a:pt x="2383" y="4046"/>
                </a:lnTo>
                <a:lnTo>
                  <a:pt x="2380" y="4055"/>
                </a:lnTo>
                <a:lnTo>
                  <a:pt x="2340" y="4058"/>
                </a:lnTo>
                <a:lnTo>
                  <a:pt x="2340" y="4058"/>
                </a:lnTo>
                <a:lnTo>
                  <a:pt x="2340" y="4056"/>
                </a:lnTo>
                <a:lnTo>
                  <a:pt x="2338" y="4055"/>
                </a:lnTo>
                <a:lnTo>
                  <a:pt x="2336" y="4055"/>
                </a:lnTo>
                <a:lnTo>
                  <a:pt x="2332" y="4055"/>
                </a:lnTo>
                <a:lnTo>
                  <a:pt x="2332" y="4058"/>
                </a:lnTo>
                <a:lnTo>
                  <a:pt x="2323" y="4058"/>
                </a:lnTo>
                <a:lnTo>
                  <a:pt x="2312" y="4075"/>
                </a:lnTo>
                <a:lnTo>
                  <a:pt x="2276" y="4075"/>
                </a:lnTo>
                <a:lnTo>
                  <a:pt x="2272" y="4082"/>
                </a:lnTo>
                <a:lnTo>
                  <a:pt x="2263" y="4082"/>
                </a:lnTo>
                <a:lnTo>
                  <a:pt x="2263" y="4086"/>
                </a:lnTo>
                <a:lnTo>
                  <a:pt x="2216" y="4082"/>
                </a:lnTo>
                <a:lnTo>
                  <a:pt x="2216" y="4078"/>
                </a:lnTo>
                <a:lnTo>
                  <a:pt x="2209" y="4078"/>
                </a:lnTo>
                <a:lnTo>
                  <a:pt x="2209" y="4075"/>
                </a:lnTo>
                <a:lnTo>
                  <a:pt x="2203" y="4073"/>
                </a:lnTo>
                <a:lnTo>
                  <a:pt x="2200" y="4073"/>
                </a:lnTo>
                <a:lnTo>
                  <a:pt x="2198" y="4075"/>
                </a:lnTo>
                <a:lnTo>
                  <a:pt x="2196" y="4076"/>
                </a:lnTo>
                <a:lnTo>
                  <a:pt x="2194" y="4078"/>
                </a:lnTo>
                <a:lnTo>
                  <a:pt x="2194" y="4080"/>
                </a:lnTo>
                <a:lnTo>
                  <a:pt x="2192" y="4082"/>
                </a:lnTo>
                <a:lnTo>
                  <a:pt x="2192" y="4082"/>
                </a:lnTo>
                <a:lnTo>
                  <a:pt x="2140" y="4078"/>
                </a:lnTo>
                <a:lnTo>
                  <a:pt x="2140" y="4082"/>
                </a:lnTo>
                <a:lnTo>
                  <a:pt x="2129" y="4082"/>
                </a:lnTo>
                <a:lnTo>
                  <a:pt x="2116" y="4098"/>
                </a:lnTo>
                <a:lnTo>
                  <a:pt x="2052" y="4098"/>
                </a:lnTo>
                <a:lnTo>
                  <a:pt x="2052" y="4102"/>
                </a:lnTo>
                <a:lnTo>
                  <a:pt x="2036" y="4106"/>
                </a:lnTo>
                <a:lnTo>
                  <a:pt x="2023" y="4122"/>
                </a:lnTo>
                <a:lnTo>
                  <a:pt x="1983" y="4122"/>
                </a:lnTo>
                <a:lnTo>
                  <a:pt x="1981" y="4120"/>
                </a:lnTo>
                <a:lnTo>
                  <a:pt x="1978" y="4118"/>
                </a:lnTo>
                <a:lnTo>
                  <a:pt x="1974" y="4116"/>
                </a:lnTo>
                <a:lnTo>
                  <a:pt x="1972" y="4115"/>
                </a:lnTo>
                <a:lnTo>
                  <a:pt x="1972" y="4106"/>
                </a:lnTo>
                <a:lnTo>
                  <a:pt x="1971" y="4104"/>
                </a:lnTo>
                <a:lnTo>
                  <a:pt x="1967" y="4102"/>
                </a:lnTo>
                <a:lnTo>
                  <a:pt x="1961" y="4098"/>
                </a:lnTo>
                <a:lnTo>
                  <a:pt x="1956" y="4096"/>
                </a:lnTo>
                <a:lnTo>
                  <a:pt x="1951" y="4093"/>
                </a:lnTo>
                <a:lnTo>
                  <a:pt x="1947" y="4091"/>
                </a:lnTo>
                <a:lnTo>
                  <a:pt x="1943" y="4091"/>
                </a:lnTo>
                <a:lnTo>
                  <a:pt x="1941" y="4089"/>
                </a:lnTo>
                <a:lnTo>
                  <a:pt x="1941" y="4091"/>
                </a:lnTo>
                <a:lnTo>
                  <a:pt x="1941" y="4091"/>
                </a:lnTo>
                <a:lnTo>
                  <a:pt x="1941" y="4093"/>
                </a:lnTo>
                <a:lnTo>
                  <a:pt x="1941" y="4093"/>
                </a:lnTo>
                <a:lnTo>
                  <a:pt x="1940" y="4095"/>
                </a:lnTo>
                <a:lnTo>
                  <a:pt x="1920" y="4095"/>
                </a:lnTo>
                <a:lnTo>
                  <a:pt x="1916" y="4055"/>
                </a:lnTo>
                <a:lnTo>
                  <a:pt x="1920" y="4055"/>
                </a:lnTo>
                <a:lnTo>
                  <a:pt x="1920" y="4051"/>
                </a:lnTo>
                <a:lnTo>
                  <a:pt x="1916" y="4051"/>
                </a:lnTo>
                <a:lnTo>
                  <a:pt x="1912" y="4038"/>
                </a:lnTo>
                <a:lnTo>
                  <a:pt x="1909" y="4038"/>
                </a:lnTo>
                <a:lnTo>
                  <a:pt x="1909" y="4031"/>
                </a:lnTo>
                <a:lnTo>
                  <a:pt x="1900" y="4026"/>
                </a:lnTo>
                <a:lnTo>
                  <a:pt x="1900" y="4015"/>
                </a:lnTo>
                <a:lnTo>
                  <a:pt x="1892" y="4009"/>
                </a:lnTo>
                <a:lnTo>
                  <a:pt x="1892" y="3989"/>
                </a:lnTo>
                <a:lnTo>
                  <a:pt x="1896" y="3989"/>
                </a:lnTo>
                <a:lnTo>
                  <a:pt x="1896" y="3986"/>
                </a:lnTo>
                <a:lnTo>
                  <a:pt x="1912" y="3986"/>
                </a:lnTo>
                <a:lnTo>
                  <a:pt x="1916" y="3978"/>
                </a:lnTo>
                <a:lnTo>
                  <a:pt x="1916" y="3967"/>
                </a:lnTo>
                <a:lnTo>
                  <a:pt x="1916" y="3953"/>
                </a:lnTo>
                <a:lnTo>
                  <a:pt x="1916" y="3942"/>
                </a:lnTo>
                <a:lnTo>
                  <a:pt x="1903" y="3935"/>
                </a:lnTo>
                <a:lnTo>
                  <a:pt x="1903" y="3926"/>
                </a:lnTo>
                <a:lnTo>
                  <a:pt x="1892" y="3918"/>
                </a:lnTo>
                <a:lnTo>
                  <a:pt x="1892" y="3911"/>
                </a:lnTo>
                <a:lnTo>
                  <a:pt x="1889" y="3911"/>
                </a:lnTo>
                <a:lnTo>
                  <a:pt x="1880" y="3886"/>
                </a:lnTo>
                <a:lnTo>
                  <a:pt x="1876" y="3886"/>
                </a:lnTo>
                <a:lnTo>
                  <a:pt x="1872" y="3866"/>
                </a:lnTo>
                <a:lnTo>
                  <a:pt x="1863" y="3862"/>
                </a:lnTo>
                <a:lnTo>
                  <a:pt x="1863" y="3855"/>
                </a:lnTo>
                <a:lnTo>
                  <a:pt x="1860" y="3855"/>
                </a:lnTo>
                <a:lnTo>
                  <a:pt x="1860" y="3835"/>
                </a:lnTo>
                <a:lnTo>
                  <a:pt x="1856" y="3835"/>
                </a:lnTo>
                <a:lnTo>
                  <a:pt x="1856" y="3826"/>
                </a:lnTo>
                <a:lnTo>
                  <a:pt x="1852" y="3826"/>
                </a:lnTo>
                <a:lnTo>
                  <a:pt x="1849" y="3802"/>
                </a:lnTo>
                <a:lnTo>
                  <a:pt x="1843" y="3802"/>
                </a:lnTo>
                <a:lnTo>
                  <a:pt x="1836" y="3778"/>
                </a:lnTo>
                <a:lnTo>
                  <a:pt x="1832" y="3778"/>
                </a:lnTo>
                <a:lnTo>
                  <a:pt x="1829" y="3775"/>
                </a:lnTo>
                <a:lnTo>
                  <a:pt x="1827" y="3771"/>
                </a:lnTo>
                <a:lnTo>
                  <a:pt x="1825" y="3767"/>
                </a:lnTo>
                <a:lnTo>
                  <a:pt x="1823" y="3762"/>
                </a:lnTo>
                <a:lnTo>
                  <a:pt x="1812" y="3762"/>
                </a:lnTo>
                <a:lnTo>
                  <a:pt x="1789" y="3735"/>
                </a:lnTo>
                <a:lnTo>
                  <a:pt x="1780" y="3729"/>
                </a:lnTo>
                <a:lnTo>
                  <a:pt x="1780" y="3722"/>
                </a:lnTo>
                <a:lnTo>
                  <a:pt x="1776" y="3722"/>
                </a:lnTo>
                <a:lnTo>
                  <a:pt x="1776" y="3715"/>
                </a:lnTo>
                <a:lnTo>
                  <a:pt x="1772" y="3715"/>
                </a:lnTo>
                <a:lnTo>
                  <a:pt x="1772" y="3706"/>
                </a:lnTo>
                <a:lnTo>
                  <a:pt x="1763" y="3702"/>
                </a:lnTo>
                <a:lnTo>
                  <a:pt x="1763" y="3695"/>
                </a:lnTo>
                <a:lnTo>
                  <a:pt x="1756" y="3691"/>
                </a:lnTo>
                <a:lnTo>
                  <a:pt x="1752" y="3642"/>
                </a:lnTo>
                <a:lnTo>
                  <a:pt x="1743" y="3638"/>
                </a:lnTo>
                <a:lnTo>
                  <a:pt x="1743" y="3618"/>
                </a:lnTo>
                <a:lnTo>
                  <a:pt x="1740" y="3618"/>
                </a:lnTo>
                <a:lnTo>
                  <a:pt x="1740" y="3606"/>
                </a:lnTo>
                <a:lnTo>
                  <a:pt x="1736" y="3606"/>
                </a:lnTo>
                <a:lnTo>
                  <a:pt x="1736" y="3555"/>
                </a:lnTo>
                <a:lnTo>
                  <a:pt x="1732" y="3555"/>
                </a:lnTo>
                <a:lnTo>
                  <a:pt x="1729" y="3538"/>
                </a:lnTo>
                <a:lnTo>
                  <a:pt x="1723" y="3538"/>
                </a:lnTo>
                <a:lnTo>
                  <a:pt x="1723" y="3522"/>
                </a:lnTo>
                <a:lnTo>
                  <a:pt x="1720" y="3522"/>
                </a:lnTo>
                <a:lnTo>
                  <a:pt x="1720" y="3509"/>
                </a:lnTo>
                <a:lnTo>
                  <a:pt x="1716" y="3509"/>
                </a:lnTo>
                <a:lnTo>
                  <a:pt x="1716" y="3491"/>
                </a:lnTo>
                <a:lnTo>
                  <a:pt x="1720" y="3491"/>
                </a:lnTo>
                <a:lnTo>
                  <a:pt x="1716" y="3442"/>
                </a:lnTo>
                <a:lnTo>
                  <a:pt x="1716" y="3436"/>
                </a:lnTo>
                <a:lnTo>
                  <a:pt x="1718" y="3431"/>
                </a:lnTo>
                <a:lnTo>
                  <a:pt x="1718" y="3426"/>
                </a:lnTo>
                <a:lnTo>
                  <a:pt x="1720" y="3420"/>
                </a:lnTo>
                <a:lnTo>
                  <a:pt x="1720" y="3416"/>
                </a:lnTo>
                <a:lnTo>
                  <a:pt x="1720" y="3415"/>
                </a:lnTo>
                <a:lnTo>
                  <a:pt x="1716" y="3415"/>
                </a:lnTo>
                <a:lnTo>
                  <a:pt x="1709" y="3391"/>
                </a:lnTo>
                <a:lnTo>
                  <a:pt x="1692" y="3378"/>
                </a:lnTo>
                <a:lnTo>
                  <a:pt x="1692" y="3366"/>
                </a:lnTo>
                <a:lnTo>
                  <a:pt x="1689" y="3366"/>
                </a:lnTo>
                <a:lnTo>
                  <a:pt x="1689" y="3358"/>
                </a:lnTo>
                <a:lnTo>
                  <a:pt x="1683" y="3358"/>
                </a:lnTo>
                <a:lnTo>
                  <a:pt x="1683" y="3351"/>
                </a:lnTo>
                <a:lnTo>
                  <a:pt x="1669" y="3338"/>
                </a:lnTo>
                <a:lnTo>
                  <a:pt x="1669" y="3331"/>
                </a:lnTo>
                <a:lnTo>
                  <a:pt x="1660" y="3326"/>
                </a:lnTo>
                <a:lnTo>
                  <a:pt x="1660" y="3318"/>
                </a:lnTo>
                <a:lnTo>
                  <a:pt x="1656" y="3318"/>
                </a:lnTo>
                <a:lnTo>
                  <a:pt x="1656" y="3298"/>
                </a:lnTo>
                <a:lnTo>
                  <a:pt x="1652" y="3298"/>
                </a:lnTo>
                <a:lnTo>
                  <a:pt x="1652" y="3289"/>
                </a:lnTo>
                <a:lnTo>
                  <a:pt x="1643" y="3286"/>
                </a:lnTo>
                <a:lnTo>
                  <a:pt x="1643" y="3278"/>
                </a:lnTo>
                <a:lnTo>
                  <a:pt x="1640" y="3278"/>
                </a:lnTo>
                <a:lnTo>
                  <a:pt x="1640" y="3262"/>
                </a:lnTo>
                <a:lnTo>
                  <a:pt x="1629" y="3255"/>
                </a:lnTo>
                <a:lnTo>
                  <a:pt x="1629" y="3242"/>
                </a:lnTo>
                <a:lnTo>
                  <a:pt x="1620" y="3238"/>
                </a:lnTo>
                <a:lnTo>
                  <a:pt x="1612" y="3215"/>
                </a:lnTo>
                <a:lnTo>
                  <a:pt x="1603" y="3211"/>
                </a:lnTo>
                <a:lnTo>
                  <a:pt x="1603" y="3202"/>
                </a:lnTo>
                <a:lnTo>
                  <a:pt x="1589" y="3191"/>
                </a:lnTo>
                <a:lnTo>
                  <a:pt x="1583" y="3175"/>
                </a:lnTo>
                <a:lnTo>
                  <a:pt x="1576" y="3169"/>
                </a:lnTo>
                <a:lnTo>
                  <a:pt x="1576" y="3162"/>
                </a:lnTo>
                <a:lnTo>
                  <a:pt x="1572" y="3162"/>
                </a:lnTo>
                <a:lnTo>
                  <a:pt x="1571" y="3149"/>
                </a:lnTo>
                <a:lnTo>
                  <a:pt x="1571" y="3131"/>
                </a:lnTo>
                <a:lnTo>
                  <a:pt x="1572" y="3111"/>
                </a:lnTo>
                <a:lnTo>
                  <a:pt x="1574" y="3093"/>
                </a:lnTo>
                <a:lnTo>
                  <a:pt x="1576" y="3082"/>
                </a:lnTo>
                <a:lnTo>
                  <a:pt x="1572" y="3022"/>
                </a:lnTo>
                <a:lnTo>
                  <a:pt x="1576" y="3022"/>
                </a:lnTo>
                <a:lnTo>
                  <a:pt x="1576" y="3015"/>
                </a:lnTo>
                <a:lnTo>
                  <a:pt x="1589" y="3006"/>
                </a:lnTo>
                <a:lnTo>
                  <a:pt x="1589" y="2986"/>
                </a:lnTo>
                <a:lnTo>
                  <a:pt x="1592" y="2986"/>
                </a:lnTo>
                <a:lnTo>
                  <a:pt x="1592" y="2975"/>
                </a:lnTo>
                <a:lnTo>
                  <a:pt x="1596" y="2975"/>
                </a:lnTo>
                <a:lnTo>
                  <a:pt x="1596" y="2966"/>
                </a:lnTo>
                <a:lnTo>
                  <a:pt x="1600" y="2966"/>
                </a:lnTo>
                <a:lnTo>
                  <a:pt x="1600" y="2942"/>
                </a:lnTo>
                <a:lnTo>
                  <a:pt x="1603" y="2942"/>
                </a:lnTo>
                <a:lnTo>
                  <a:pt x="1603" y="2918"/>
                </a:lnTo>
                <a:lnTo>
                  <a:pt x="1609" y="2918"/>
                </a:lnTo>
                <a:lnTo>
                  <a:pt x="1609" y="2911"/>
                </a:lnTo>
                <a:lnTo>
                  <a:pt x="1612" y="2911"/>
                </a:lnTo>
                <a:lnTo>
                  <a:pt x="1612" y="2886"/>
                </a:lnTo>
                <a:lnTo>
                  <a:pt x="1618" y="2876"/>
                </a:lnTo>
                <a:lnTo>
                  <a:pt x="1623" y="2871"/>
                </a:lnTo>
                <a:lnTo>
                  <a:pt x="1631" y="2866"/>
                </a:lnTo>
                <a:lnTo>
                  <a:pt x="1636" y="2856"/>
                </a:lnTo>
                <a:lnTo>
                  <a:pt x="1640" y="2842"/>
                </a:lnTo>
                <a:lnTo>
                  <a:pt x="1652" y="2842"/>
                </a:lnTo>
                <a:lnTo>
                  <a:pt x="1660" y="2831"/>
                </a:lnTo>
                <a:lnTo>
                  <a:pt x="1667" y="2824"/>
                </a:lnTo>
                <a:lnTo>
                  <a:pt x="1672" y="2818"/>
                </a:lnTo>
                <a:lnTo>
                  <a:pt x="1676" y="2809"/>
                </a:lnTo>
                <a:lnTo>
                  <a:pt x="1680" y="2796"/>
                </a:lnTo>
                <a:lnTo>
                  <a:pt x="1680" y="2778"/>
                </a:lnTo>
                <a:lnTo>
                  <a:pt x="1681" y="2773"/>
                </a:lnTo>
                <a:lnTo>
                  <a:pt x="1683" y="2762"/>
                </a:lnTo>
                <a:lnTo>
                  <a:pt x="1681" y="2751"/>
                </a:lnTo>
                <a:lnTo>
                  <a:pt x="1680" y="2742"/>
                </a:lnTo>
                <a:lnTo>
                  <a:pt x="1669" y="2735"/>
                </a:lnTo>
                <a:lnTo>
                  <a:pt x="1669" y="2722"/>
                </a:lnTo>
                <a:lnTo>
                  <a:pt x="1663" y="2722"/>
                </a:lnTo>
                <a:lnTo>
                  <a:pt x="1660" y="2706"/>
                </a:lnTo>
                <a:lnTo>
                  <a:pt x="1656" y="2706"/>
                </a:lnTo>
                <a:lnTo>
                  <a:pt x="1656" y="2695"/>
                </a:lnTo>
                <a:lnTo>
                  <a:pt x="1652" y="2695"/>
                </a:lnTo>
                <a:lnTo>
                  <a:pt x="1652" y="2678"/>
                </a:lnTo>
                <a:lnTo>
                  <a:pt x="1643" y="2675"/>
                </a:lnTo>
                <a:lnTo>
                  <a:pt x="1640" y="2635"/>
                </a:lnTo>
                <a:lnTo>
                  <a:pt x="1651" y="2627"/>
                </a:lnTo>
                <a:lnTo>
                  <a:pt x="1654" y="2618"/>
                </a:lnTo>
                <a:lnTo>
                  <a:pt x="1656" y="2602"/>
                </a:lnTo>
                <a:lnTo>
                  <a:pt x="1649" y="2593"/>
                </a:lnTo>
                <a:lnTo>
                  <a:pt x="1645" y="2586"/>
                </a:lnTo>
                <a:lnTo>
                  <a:pt x="1643" y="2576"/>
                </a:lnTo>
                <a:lnTo>
                  <a:pt x="1640" y="2566"/>
                </a:lnTo>
                <a:lnTo>
                  <a:pt x="1636" y="2566"/>
                </a:lnTo>
                <a:lnTo>
                  <a:pt x="1632" y="2551"/>
                </a:lnTo>
                <a:lnTo>
                  <a:pt x="1629" y="2551"/>
                </a:lnTo>
                <a:lnTo>
                  <a:pt x="1629" y="2529"/>
                </a:lnTo>
                <a:lnTo>
                  <a:pt x="1616" y="2522"/>
                </a:lnTo>
                <a:lnTo>
                  <a:pt x="1612" y="2502"/>
                </a:lnTo>
                <a:lnTo>
                  <a:pt x="1603" y="2498"/>
                </a:lnTo>
                <a:lnTo>
                  <a:pt x="1603" y="2491"/>
                </a:lnTo>
                <a:lnTo>
                  <a:pt x="1600" y="2491"/>
                </a:lnTo>
                <a:lnTo>
                  <a:pt x="1600" y="2462"/>
                </a:lnTo>
                <a:lnTo>
                  <a:pt x="1589" y="2426"/>
                </a:lnTo>
                <a:lnTo>
                  <a:pt x="1580" y="2426"/>
                </a:lnTo>
                <a:lnTo>
                  <a:pt x="1576" y="2411"/>
                </a:lnTo>
                <a:lnTo>
                  <a:pt x="1572" y="2411"/>
                </a:lnTo>
                <a:lnTo>
                  <a:pt x="1572" y="2398"/>
                </a:lnTo>
                <a:lnTo>
                  <a:pt x="1563" y="2395"/>
                </a:lnTo>
                <a:lnTo>
                  <a:pt x="1556" y="2384"/>
                </a:lnTo>
                <a:lnTo>
                  <a:pt x="1549" y="2373"/>
                </a:lnTo>
                <a:lnTo>
                  <a:pt x="1543" y="2358"/>
                </a:lnTo>
                <a:lnTo>
                  <a:pt x="1532" y="2358"/>
                </a:lnTo>
                <a:lnTo>
                  <a:pt x="1532" y="2351"/>
                </a:lnTo>
                <a:lnTo>
                  <a:pt x="1518" y="2338"/>
                </a:lnTo>
                <a:lnTo>
                  <a:pt x="1507" y="2324"/>
                </a:lnTo>
                <a:lnTo>
                  <a:pt x="1496" y="2309"/>
                </a:lnTo>
                <a:lnTo>
                  <a:pt x="1476" y="2295"/>
                </a:lnTo>
                <a:lnTo>
                  <a:pt x="1476" y="2282"/>
                </a:lnTo>
                <a:lnTo>
                  <a:pt x="1465" y="2278"/>
                </a:lnTo>
                <a:lnTo>
                  <a:pt x="1458" y="2273"/>
                </a:lnTo>
                <a:lnTo>
                  <a:pt x="1452" y="2264"/>
                </a:lnTo>
                <a:lnTo>
                  <a:pt x="1452" y="2249"/>
                </a:lnTo>
                <a:lnTo>
                  <a:pt x="1440" y="2244"/>
                </a:lnTo>
                <a:lnTo>
                  <a:pt x="1436" y="2235"/>
                </a:lnTo>
                <a:lnTo>
                  <a:pt x="1436" y="2218"/>
                </a:lnTo>
                <a:lnTo>
                  <a:pt x="1429" y="2218"/>
                </a:lnTo>
                <a:lnTo>
                  <a:pt x="1423" y="2206"/>
                </a:lnTo>
                <a:lnTo>
                  <a:pt x="1420" y="2196"/>
                </a:lnTo>
                <a:lnTo>
                  <a:pt x="1414" y="2187"/>
                </a:lnTo>
                <a:lnTo>
                  <a:pt x="1411" y="2175"/>
                </a:lnTo>
                <a:lnTo>
                  <a:pt x="1409" y="2158"/>
                </a:lnTo>
                <a:lnTo>
                  <a:pt x="1432" y="2158"/>
                </a:lnTo>
                <a:lnTo>
                  <a:pt x="1432" y="2151"/>
                </a:lnTo>
                <a:lnTo>
                  <a:pt x="1440" y="2146"/>
                </a:lnTo>
                <a:lnTo>
                  <a:pt x="1440" y="2086"/>
                </a:lnTo>
                <a:lnTo>
                  <a:pt x="1449" y="2086"/>
                </a:lnTo>
                <a:lnTo>
                  <a:pt x="1443" y="2075"/>
                </a:lnTo>
                <a:lnTo>
                  <a:pt x="1440" y="2075"/>
                </a:lnTo>
                <a:lnTo>
                  <a:pt x="1438" y="2060"/>
                </a:lnTo>
                <a:lnTo>
                  <a:pt x="1441" y="2047"/>
                </a:lnTo>
                <a:lnTo>
                  <a:pt x="1447" y="2035"/>
                </a:lnTo>
                <a:lnTo>
                  <a:pt x="1452" y="2026"/>
                </a:lnTo>
                <a:lnTo>
                  <a:pt x="1460" y="2022"/>
                </a:lnTo>
                <a:lnTo>
                  <a:pt x="1460" y="1998"/>
                </a:lnTo>
                <a:lnTo>
                  <a:pt x="1469" y="1998"/>
                </a:lnTo>
                <a:lnTo>
                  <a:pt x="1467" y="1993"/>
                </a:lnTo>
                <a:lnTo>
                  <a:pt x="1463" y="1986"/>
                </a:lnTo>
                <a:lnTo>
                  <a:pt x="1463" y="1978"/>
                </a:lnTo>
                <a:lnTo>
                  <a:pt x="1463" y="1969"/>
                </a:lnTo>
                <a:lnTo>
                  <a:pt x="1469" y="1969"/>
                </a:lnTo>
                <a:lnTo>
                  <a:pt x="1469" y="1955"/>
                </a:lnTo>
                <a:lnTo>
                  <a:pt x="1460" y="1951"/>
                </a:lnTo>
                <a:lnTo>
                  <a:pt x="1460" y="1942"/>
                </a:lnTo>
                <a:lnTo>
                  <a:pt x="1456" y="1942"/>
                </a:lnTo>
                <a:lnTo>
                  <a:pt x="1452" y="1922"/>
                </a:lnTo>
                <a:lnTo>
                  <a:pt x="1432" y="1918"/>
                </a:lnTo>
                <a:lnTo>
                  <a:pt x="1429" y="1915"/>
                </a:lnTo>
                <a:lnTo>
                  <a:pt x="1427" y="1911"/>
                </a:lnTo>
                <a:lnTo>
                  <a:pt x="1423" y="1907"/>
                </a:lnTo>
                <a:lnTo>
                  <a:pt x="1421" y="1904"/>
                </a:lnTo>
                <a:lnTo>
                  <a:pt x="1420" y="1898"/>
                </a:lnTo>
                <a:lnTo>
                  <a:pt x="1416" y="1898"/>
                </a:lnTo>
                <a:lnTo>
                  <a:pt x="1416" y="1886"/>
                </a:lnTo>
                <a:lnTo>
                  <a:pt x="1396" y="1886"/>
                </a:lnTo>
                <a:lnTo>
                  <a:pt x="1396" y="1882"/>
                </a:lnTo>
                <a:lnTo>
                  <a:pt x="1372" y="1882"/>
                </a:lnTo>
                <a:lnTo>
                  <a:pt x="1372" y="1886"/>
                </a:lnTo>
                <a:lnTo>
                  <a:pt x="1343" y="1886"/>
                </a:lnTo>
                <a:lnTo>
                  <a:pt x="1343" y="1882"/>
                </a:lnTo>
                <a:lnTo>
                  <a:pt x="1340" y="1882"/>
                </a:lnTo>
                <a:lnTo>
                  <a:pt x="1332" y="1895"/>
                </a:lnTo>
                <a:lnTo>
                  <a:pt x="1256" y="1898"/>
                </a:lnTo>
                <a:lnTo>
                  <a:pt x="1252" y="1893"/>
                </a:lnTo>
                <a:lnTo>
                  <a:pt x="1249" y="1891"/>
                </a:lnTo>
                <a:lnTo>
                  <a:pt x="1245" y="1889"/>
                </a:lnTo>
                <a:lnTo>
                  <a:pt x="1243" y="1889"/>
                </a:lnTo>
                <a:lnTo>
                  <a:pt x="1240" y="1886"/>
                </a:lnTo>
                <a:lnTo>
                  <a:pt x="1240" y="1878"/>
                </a:lnTo>
                <a:lnTo>
                  <a:pt x="1232" y="1875"/>
                </a:lnTo>
                <a:lnTo>
                  <a:pt x="1223" y="1835"/>
                </a:lnTo>
                <a:lnTo>
                  <a:pt x="1216" y="1829"/>
                </a:lnTo>
                <a:lnTo>
                  <a:pt x="1216" y="1822"/>
                </a:lnTo>
                <a:lnTo>
                  <a:pt x="1209" y="1818"/>
                </a:lnTo>
                <a:lnTo>
                  <a:pt x="1209" y="1811"/>
                </a:lnTo>
                <a:lnTo>
                  <a:pt x="1203" y="1811"/>
                </a:lnTo>
                <a:lnTo>
                  <a:pt x="1203" y="1802"/>
                </a:lnTo>
                <a:lnTo>
                  <a:pt x="1176" y="1778"/>
                </a:lnTo>
                <a:lnTo>
                  <a:pt x="1100" y="1775"/>
                </a:lnTo>
                <a:lnTo>
                  <a:pt x="1100" y="1778"/>
                </a:lnTo>
                <a:lnTo>
                  <a:pt x="1016" y="1791"/>
                </a:lnTo>
                <a:lnTo>
                  <a:pt x="1016" y="1802"/>
                </a:lnTo>
                <a:lnTo>
                  <a:pt x="1012" y="1804"/>
                </a:lnTo>
                <a:lnTo>
                  <a:pt x="1009" y="1807"/>
                </a:lnTo>
                <a:lnTo>
                  <a:pt x="1007" y="1807"/>
                </a:lnTo>
                <a:lnTo>
                  <a:pt x="1003" y="1809"/>
                </a:lnTo>
                <a:lnTo>
                  <a:pt x="1000" y="1809"/>
                </a:lnTo>
                <a:lnTo>
                  <a:pt x="996" y="1809"/>
                </a:lnTo>
                <a:lnTo>
                  <a:pt x="989" y="1811"/>
                </a:lnTo>
                <a:lnTo>
                  <a:pt x="989" y="1815"/>
                </a:lnTo>
                <a:lnTo>
                  <a:pt x="943" y="1818"/>
                </a:lnTo>
                <a:lnTo>
                  <a:pt x="940" y="1826"/>
                </a:lnTo>
                <a:lnTo>
                  <a:pt x="923" y="1829"/>
                </a:lnTo>
                <a:lnTo>
                  <a:pt x="920" y="1838"/>
                </a:lnTo>
                <a:lnTo>
                  <a:pt x="903" y="1842"/>
                </a:lnTo>
                <a:lnTo>
                  <a:pt x="903" y="1846"/>
                </a:lnTo>
                <a:lnTo>
                  <a:pt x="869" y="1851"/>
                </a:lnTo>
                <a:lnTo>
                  <a:pt x="869" y="1855"/>
                </a:lnTo>
                <a:lnTo>
                  <a:pt x="860" y="1855"/>
                </a:lnTo>
                <a:lnTo>
                  <a:pt x="856" y="1862"/>
                </a:lnTo>
                <a:lnTo>
                  <a:pt x="841" y="1869"/>
                </a:lnTo>
                <a:lnTo>
                  <a:pt x="820" y="1871"/>
                </a:lnTo>
                <a:lnTo>
                  <a:pt x="809" y="1858"/>
                </a:lnTo>
                <a:lnTo>
                  <a:pt x="796" y="1856"/>
                </a:lnTo>
                <a:lnTo>
                  <a:pt x="781" y="1856"/>
                </a:lnTo>
                <a:lnTo>
                  <a:pt x="763" y="1855"/>
                </a:lnTo>
                <a:lnTo>
                  <a:pt x="763" y="1851"/>
                </a:lnTo>
                <a:lnTo>
                  <a:pt x="740" y="1851"/>
                </a:lnTo>
                <a:lnTo>
                  <a:pt x="736" y="1842"/>
                </a:lnTo>
                <a:lnTo>
                  <a:pt x="729" y="1840"/>
                </a:lnTo>
                <a:lnTo>
                  <a:pt x="714" y="1840"/>
                </a:lnTo>
                <a:lnTo>
                  <a:pt x="701" y="1840"/>
                </a:lnTo>
                <a:lnTo>
                  <a:pt x="692" y="1842"/>
                </a:lnTo>
                <a:lnTo>
                  <a:pt x="689" y="1851"/>
                </a:lnTo>
                <a:lnTo>
                  <a:pt x="663" y="1851"/>
                </a:lnTo>
                <a:lnTo>
                  <a:pt x="663" y="1846"/>
                </a:lnTo>
                <a:lnTo>
                  <a:pt x="652" y="1851"/>
                </a:lnTo>
                <a:lnTo>
                  <a:pt x="652" y="1855"/>
                </a:lnTo>
                <a:lnTo>
                  <a:pt x="629" y="1855"/>
                </a:lnTo>
                <a:lnTo>
                  <a:pt x="629" y="1858"/>
                </a:lnTo>
                <a:lnTo>
                  <a:pt x="620" y="1858"/>
                </a:lnTo>
                <a:lnTo>
                  <a:pt x="616" y="1866"/>
                </a:lnTo>
                <a:lnTo>
                  <a:pt x="609" y="1866"/>
                </a:lnTo>
                <a:lnTo>
                  <a:pt x="609" y="1871"/>
                </a:lnTo>
                <a:lnTo>
                  <a:pt x="576" y="1875"/>
                </a:lnTo>
                <a:lnTo>
                  <a:pt x="576" y="1878"/>
                </a:lnTo>
                <a:lnTo>
                  <a:pt x="563" y="1878"/>
                </a:lnTo>
                <a:lnTo>
                  <a:pt x="560" y="1886"/>
                </a:lnTo>
                <a:lnTo>
                  <a:pt x="549" y="1886"/>
                </a:lnTo>
                <a:lnTo>
                  <a:pt x="549" y="1889"/>
                </a:lnTo>
                <a:lnTo>
                  <a:pt x="509" y="1895"/>
                </a:lnTo>
                <a:lnTo>
                  <a:pt x="509" y="1889"/>
                </a:lnTo>
                <a:lnTo>
                  <a:pt x="500" y="1889"/>
                </a:lnTo>
                <a:lnTo>
                  <a:pt x="496" y="1882"/>
                </a:lnTo>
                <a:lnTo>
                  <a:pt x="483" y="1882"/>
                </a:lnTo>
                <a:lnTo>
                  <a:pt x="480" y="1875"/>
                </a:lnTo>
                <a:lnTo>
                  <a:pt x="472" y="1875"/>
                </a:lnTo>
                <a:lnTo>
                  <a:pt x="469" y="1866"/>
                </a:lnTo>
                <a:lnTo>
                  <a:pt x="460" y="1866"/>
                </a:lnTo>
                <a:lnTo>
                  <a:pt x="456" y="1858"/>
                </a:lnTo>
                <a:lnTo>
                  <a:pt x="449" y="1858"/>
                </a:lnTo>
                <a:lnTo>
                  <a:pt x="443" y="1851"/>
                </a:lnTo>
                <a:lnTo>
                  <a:pt x="429" y="1846"/>
                </a:lnTo>
                <a:lnTo>
                  <a:pt x="420" y="1835"/>
                </a:lnTo>
                <a:lnTo>
                  <a:pt x="412" y="1835"/>
                </a:lnTo>
                <a:lnTo>
                  <a:pt x="372" y="1791"/>
                </a:lnTo>
                <a:lnTo>
                  <a:pt x="363" y="1791"/>
                </a:lnTo>
                <a:lnTo>
                  <a:pt x="360" y="1782"/>
                </a:lnTo>
                <a:lnTo>
                  <a:pt x="349" y="1778"/>
                </a:lnTo>
                <a:lnTo>
                  <a:pt x="349" y="1775"/>
                </a:lnTo>
                <a:lnTo>
                  <a:pt x="332" y="1769"/>
                </a:lnTo>
                <a:lnTo>
                  <a:pt x="329" y="1762"/>
                </a:lnTo>
                <a:lnTo>
                  <a:pt x="316" y="1762"/>
                </a:lnTo>
                <a:lnTo>
                  <a:pt x="309" y="1742"/>
                </a:lnTo>
                <a:lnTo>
                  <a:pt x="300" y="1742"/>
                </a:lnTo>
                <a:lnTo>
                  <a:pt x="300" y="1738"/>
                </a:lnTo>
                <a:lnTo>
                  <a:pt x="292" y="1738"/>
                </a:lnTo>
                <a:lnTo>
                  <a:pt x="289" y="1731"/>
                </a:lnTo>
                <a:lnTo>
                  <a:pt x="276" y="1731"/>
                </a:lnTo>
                <a:lnTo>
                  <a:pt x="269" y="1718"/>
                </a:lnTo>
                <a:lnTo>
                  <a:pt x="265" y="1716"/>
                </a:lnTo>
                <a:lnTo>
                  <a:pt x="261" y="1716"/>
                </a:lnTo>
                <a:lnTo>
                  <a:pt x="260" y="1716"/>
                </a:lnTo>
                <a:lnTo>
                  <a:pt x="258" y="1716"/>
                </a:lnTo>
                <a:lnTo>
                  <a:pt x="258" y="1716"/>
                </a:lnTo>
                <a:lnTo>
                  <a:pt x="256" y="1716"/>
                </a:lnTo>
                <a:lnTo>
                  <a:pt x="254" y="1715"/>
                </a:lnTo>
                <a:lnTo>
                  <a:pt x="254" y="1711"/>
                </a:lnTo>
                <a:lnTo>
                  <a:pt x="252" y="1706"/>
                </a:lnTo>
                <a:lnTo>
                  <a:pt x="240" y="1706"/>
                </a:lnTo>
                <a:lnTo>
                  <a:pt x="236" y="1689"/>
                </a:lnTo>
                <a:lnTo>
                  <a:pt x="232" y="1689"/>
                </a:lnTo>
                <a:lnTo>
                  <a:pt x="232" y="1678"/>
                </a:lnTo>
                <a:lnTo>
                  <a:pt x="216" y="1671"/>
                </a:lnTo>
                <a:lnTo>
                  <a:pt x="212" y="1622"/>
                </a:lnTo>
                <a:lnTo>
                  <a:pt x="216" y="1622"/>
                </a:lnTo>
                <a:lnTo>
                  <a:pt x="216" y="1618"/>
                </a:lnTo>
                <a:lnTo>
                  <a:pt x="209" y="1615"/>
                </a:lnTo>
                <a:lnTo>
                  <a:pt x="203" y="1602"/>
                </a:lnTo>
                <a:lnTo>
                  <a:pt x="192" y="1595"/>
                </a:lnTo>
                <a:lnTo>
                  <a:pt x="192" y="1582"/>
                </a:lnTo>
                <a:lnTo>
                  <a:pt x="189" y="1582"/>
                </a:lnTo>
                <a:lnTo>
                  <a:pt x="189" y="1578"/>
                </a:lnTo>
                <a:lnTo>
                  <a:pt x="185" y="1576"/>
                </a:lnTo>
                <a:lnTo>
                  <a:pt x="180" y="1575"/>
                </a:lnTo>
                <a:lnTo>
                  <a:pt x="176" y="1575"/>
                </a:lnTo>
                <a:lnTo>
                  <a:pt x="171" y="1573"/>
                </a:lnTo>
                <a:lnTo>
                  <a:pt x="169" y="1569"/>
                </a:lnTo>
                <a:lnTo>
                  <a:pt x="169" y="1562"/>
                </a:lnTo>
                <a:lnTo>
                  <a:pt x="149" y="1558"/>
                </a:lnTo>
                <a:lnTo>
                  <a:pt x="143" y="1547"/>
                </a:lnTo>
                <a:lnTo>
                  <a:pt x="140" y="1540"/>
                </a:lnTo>
                <a:lnTo>
                  <a:pt x="134" y="1531"/>
                </a:lnTo>
                <a:lnTo>
                  <a:pt x="132" y="1518"/>
                </a:lnTo>
                <a:lnTo>
                  <a:pt x="118" y="1511"/>
                </a:lnTo>
                <a:lnTo>
                  <a:pt x="111" y="1498"/>
                </a:lnTo>
                <a:lnTo>
                  <a:pt x="109" y="1478"/>
                </a:lnTo>
                <a:lnTo>
                  <a:pt x="107" y="1476"/>
                </a:lnTo>
                <a:lnTo>
                  <a:pt x="105" y="1476"/>
                </a:lnTo>
                <a:lnTo>
                  <a:pt x="105" y="1475"/>
                </a:lnTo>
                <a:lnTo>
                  <a:pt x="105" y="1475"/>
                </a:lnTo>
                <a:lnTo>
                  <a:pt x="105" y="1473"/>
                </a:lnTo>
                <a:lnTo>
                  <a:pt x="103" y="1469"/>
                </a:lnTo>
                <a:lnTo>
                  <a:pt x="92" y="1469"/>
                </a:lnTo>
                <a:lnTo>
                  <a:pt x="92" y="1478"/>
                </a:lnTo>
                <a:lnTo>
                  <a:pt x="72" y="1478"/>
                </a:lnTo>
                <a:lnTo>
                  <a:pt x="69" y="1462"/>
                </a:lnTo>
                <a:lnTo>
                  <a:pt x="56" y="1458"/>
                </a:lnTo>
                <a:lnTo>
                  <a:pt x="54" y="1453"/>
                </a:lnTo>
                <a:lnTo>
                  <a:pt x="52" y="1449"/>
                </a:lnTo>
                <a:lnTo>
                  <a:pt x="51" y="1446"/>
                </a:lnTo>
                <a:lnTo>
                  <a:pt x="49" y="1444"/>
                </a:lnTo>
                <a:lnTo>
                  <a:pt x="45" y="1440"/>
                </a:lnTo>
                <a:lnTo>
                  <a:pt x="43" y="1435"/>
                </a:lnTo>
                <a:lnTo>
                  <a:pt x="29" y="1435"/>
                </a:lnTo>
                <a:lnTo>
                  <a:pt x="25" y="1416"/>
                </a:lnTo>
                <a:lnTo>
                  <a:pt x="23" y="1395"/>
                </a:lnTo>
                <a:lnTo>
                  <a:pt x="27" y="1386"/>
                </a:lnTo>
                <a:lnTo>
                  <a:pt x="27" y="1376"/>
                </a:lnTo>
                <a:lnTo>
                  <a:pt x="27" y="1366"/>
                </a:lnTo>
                <a:lnTo>
                  <a:pt x="29" y="1355"/>
                </a:lnTo>
                <a:lnTo>
                  <a:pt x="32" y="1355"/>
                </a:lnTo>
                <a:lnTo>
                  <a:pt x="34" y="1351"/>
                </a:lnTo>
                <a:lnTo>
                  <a:pt x="34" y="1347"/>
                </a:lnTo>
                <a:lnTo>
                  <a:pt x="36" y="1344"/>
                </a:lnTo>
                <a:lnTo>
                  <a:pt x="36" y="1338"/>
                </a:lnTo>
                <a:lnTo>
                  <a:pt x="23" y="1335"/>
                </a:lnTo>
                <a:lnTo>
                  <a:pt x="20" y="1322"/>
                </a:lnTo>
                <a:lnTo>
                  <a:pt x="14" y="1311"/>
                </a:lnTo>
                <a:lnTo>
                  <a:pt x="7" y="1302"/>
                </a:lnTo>
                <a:lnTo>
                  <a:pt x="3" y="1291"/>
                </a:lnTo>
                <a:lnTo>
                  <a:pt x="0" y="1275"/>
                </a:lnTo>
                <a:lnTo>
                  <a:pt x="14" y="1264"/>
                </a:lnTo>
                <a:lnTo>
                  <a:pt x="27" y="1251"/>
                </a:lnTo>
                <a:lnTo>
                  <a:pt x="36" y="1235"/>
                </a:lnTo>
                <a:lnTo>
                  <a:pt x="40" y="1235"/>
                </a:lnTo>
                <a:lnTo>
                  <a:pt x="43" y="1209"/>
                </a:lnTo>
                <a:lnTo>
                  <a:pt x="49" y="1209"/>
                </a:lnTo>
                <a:lnTo>
                  <a:pt x="52" y="1166"/>
                </a:lnTo>
                <a:lnTo>
                  <a:pt x="60" y="1162"/>
                </a:lnTo>
                <a:lnTo>
                  <a:pt x="63" y="1142"/>
                </a:lnTo>
                <a:lnTo>
                  <a:pt x="69" y="1142"/>
                </a:lnTo>
                <a:lnTo>
                  <a:pt x="69" y="1135"/>
                </a:lnTo>
                <a:lnTo>
                  <a:pt x="72" y="1135"/>
                </a:lnTo>
                <a:lnTo>
                  <a:pt x="78" y="1113"/>
                </a:lnTo>
                <a:lnTo>
                  <a:pt x="76" y="1089"/>
                </a:lnTo>
                <a:lnTo>
                  <a:pt x="72" y="1066"/>
                </a:lnTo>
                <a:lnTo>
                  <a:pt x="72" y="1049"/>
                </a:lnTo>
                <a:lnTo>
                  <a:pt x="56" y="1038"/>
                </a:lnTo>
                <a:lnTo>
                  <a:pt x="60" y="1002"/>
                </a:lnTo>
                <a:lnTo>
                  <a:pt x="63" y="1002"/>
                </a:lnTo>
                <a:lnTo>
                  <a:pt x="63" y="995"/>
                </a:lnTo>
                <a:lnTo>
                  <a:pt x="69" y="995"/>
                </a:lnTo>
                <a:lnTo>
                  <a:pt x="69" y="982"/>
                </a:lnTo>
                <a:lnTo>
                  <a:pt x="67" y="971"/>
                </a:lnTo>
                <a:lnTo>
                  <a:pt x="63" y="962"/>
                </a:lnTo>
                <a:lnTo>
                  <a:pt x="52" y="962"/>
                </a:lnTo>
                <a:lnTo>
                  <a:pt x="52" y="955"/>
                </a:lnTo>
                <a:lnTo>
                  <a:pt x="51" y="956"/>
                </a:lnTo>
                <a:lnTo>
                  <a:pt x="49" y="956"/>
                </a:lnTo>
                <a:lnTo>
                  <a:pt x="49" y="956"/>
                </a:lnTo>
                <a:lnTo>
                  <a:pt x="49" y="958"/>
                </a:lnTo>
                <a:lnTo>
                  <a:pt x="49" y="958"/>
                </a:lnTo>
                <a:lnTo>
                  <a:pt x="49" y="962"/>
                </a:lnTo>
                <a:lnTo>
                  <a:pt x="23" y="962"/>
                </a:lnTo>
                <a:lnTo>
                  <a:pt x="29" y="902"/>
                </a:lnTo>
                <a:lnTo>
                  <a:pt x="36" y="902"/>
                </a:lnTo>
                <a:lnTo>
                  <a:pt x="36" y="871"/>
                </a:lnTo>
                <a:lnTo>
                  <a:pt x="63" y="849"/>
                </a:lnTo>
                <a:lnTo>
                  <a:pt x="69" y="831"/>
                </a:lnTo>
                <a:lnTo>
                  <a:pt x="72" y="831"/>
                </a:lnTo>
                <a:lnTo>
                  <a:pt x="76" y="815"/>
                </a:lnTo>
                <a:lnTo>
                  <a:pt x="80" y="815"/>
                </a:lnTo>
                <a:lnTo>
                  <a:pt x="80" y="802"/>
                </a:lnTo>
                <a:lnTo>
                  <a:pt x="89" y="798"/>
                </a:lnTo>
                <a:lnTo>
                  <a:pt x="92" y="769"/>
                </a:lnTo>
                <a:lnTo>
                  <a:pt x="92" y="769"/>
                </a:lnTo>
                <a:lnTo>
                  <a:pt x="94" y="767"/>
                </a:lnTo>
                <a:lnTo>
                  <a:pt x="96" y="767"/>
                </a:lnTo>
                <a:lnTo>
                  <a:pt x="98" y="766"/>
                </a:lnTo>
                <a:lnTo>
                  <a:pt x="98" y="764"/>
                </a:lnTo>
                <a:lnTo>
                  <a:pt x="100" y="758"/>
                </a:lnTo>
                <a:lnTo>
                  <a:pt x="109" y="758"/>
                </a:lnTo>
                <a:lnTo>
                  <a:pt x="149" y="715"/>
                </a:lnTo>
                <a:lnTo>
                  <a:pt x="156" y="709"/>
                </a:lnTo>
                <a:lnTo>
                  <a:pt x="156" y="675"/>
                </a:lnTo>
                <a:lnTo>
                  <a:pt x="160" y="675"/>
                </a:lnTo>
                <a:lnTo>
                  <a:pt x="163" y="658"/>
                </a:lnTo>
                <a:lnTo>
                  <a:pt x="172" y="655"/>
                </a:lnTo>
                <a:lnTo>
                  <a:pt x="172" y="646"/>
                </a:lnTo>
                <a:lnTo>
                  <a:pt x="176" y="646"/>
                </a:lnTo>
                <a:lnTo>
                  <a:pt x="176" y="629"/>
                </a:lnTo>
                <a:lnTo>
                  <a:pt x="180" y="629"/>
                </a:lnTo>
                <a:lnTo>
                  <a:pt x="183" y="626"/>
                </a:lnTo>
                <a:lnTo>
                  <a:pt x="187" y="624"/>
                </a:lnTo>
                <a:lnTo>
                  <a:pt x="191" y="624"/>
                </a:lnTo>
                <a:lnTo>
                  <a:pt x="194" y="624"/>
                </a:lnTo>
                <a:lnTo>
                  <a:pt x="196" y="624"/>
                </a:lnTo>
                <a:lnTo>
                  <a:pt x="200" y="624"/>
                </a:lnTo>
                <a:lnTo>
                  <a:pt x="203" y="622"/>
                </a:lnTo>
                <a:lnTo>
                  <a:pt x="212" y="611"/>
                </a:lnTo>
                <a:lnTo>
                  <a:pt x="220" y="611"/>
                </a:lnTo>
                <a:lnTo>
                  <a:pt x="223" y="602"/>
                </a:lnTo>
                <a:lnTo>
                  <a:pt x="229" y="602"/>
                </a:lnTo>
                <a:lnTo>
                  <a:pt x="229" y="595"/>
                </a:lnTo>
                <a:lnTo>
                  <a:pt x="236" y="589"/>
                </a:lnTo>
                <a:lnTo>
                  <a:pt x="236" y="582"/>
                </a:lnTo>
                <a:lnTo>
                  <a:pt x="243" y="578"/>
                </a:lnTo>
                <a:lnTo>
                  <a:pt x="243" y="558"/>
                </a:lnTo>
                <a:lnTo>
                  <a:pt x="249" y="558"/>
                </a:lnTo>
                <a:lnTo>
                  <a:pt x="251" y="555"/>
                </a:lnTo>
                <a:lnTo>
                  <a:pt x="252" y="551"/>
                </a:lnTo>
                <a:lnTo>
                  <a:pt x="254" y="549"/>
                </a:lnTo>
                <a:lnTo>
                  <a:pt x="254" y="544"/>
                </a:lnTo>
                <a:lnTo>
                  <a:pt x="256" y="538"/>
                </a:lnTo>
                <a:lnTo>
                  <a:pt x="280" y="531"/>
                </a:lnTo>
                <a:lnTo>
                  <a:pt x="280" y="526"/>
                </a:lnTo>
                <a:lnTo>
                  <a:pt x="320" y="522"/>
                </a:lnTo>
                <a:lnTo>
                  <a:pt x="320" y="518"/>
                </a:lnTo>
                <a:lnTo>
                  <a:pt x="329" y="518"/>
                </a:lnTo>
                <a:lnTo>
                  <a:pt x="329" y="515"/>
                </a:lnTo>
                <a:lnTo>
                  <a:pt x="349" y="509"/>
                </a:lnTo>
                <a:lnTo>
                  <a:pt x="372" y="482"/>
                </a:lnTo>
                <a:lnTo>
                  <a:pt x="389" y="478"/>
                </a:lnTo>
                <a:lnTo>
                  <a:pt x="443" y="415"/>
                </a:lnTo>
                <a:lnTo>
                  <a:pt x="441" y="398"/>
                </a:lnTo>
                <a:lnTo>
                  <a:pt x="436" y="380"/>
                </a:lnTo>
                <a:lnTo>
                  <a:pt x="434" y="362"/>
                </a:lnTo>
                <a:lnTo>
                  <a:pt x="436" y="342"/>
                </a:lnTo>
                <a:lnTo>
                  <a:pt x="445" y="320"/>
                </a:lnTo>
                <a:lnTo>
                  <a:pt x="460" y="302"/>
                </a:lnTo>
                <a:lnTo>
                  <a:pt x="472" y="295"/>
                </a:lnTo>
                <a:lnTo>
                  <a:pt x="472" y="271"/>
                </a:lnTo>
                <a:lnTo>
                  <a:pt x="476" y="271"/>
                </a:lnTo>
                <a:lnTo>
                  <a:pt x="496" y="246"/>
                </a:lnTo>
                <a:lnTo>
                  <a:pt x="503" y="246"/>
                </a:lnTo>
                <a:lnTo>
                  <a:pt x="520" y="226"/>
                </a:lnTo>
                <a:lnTo>
                  <a:pt x="529" y="226"/>
                </a:lnTo>
                <a:lnTo>
                  <a:pt x="529" y="222"/>
                </a:lnTo>
                <a:lnTo>
                  <a:pt x="536" y="222"/>
                </a:lnTo>
                <a:lnTo>
                  <a:pt x="536" y="218"/>
                </a:lnTo>
                <a:lnTo>
                  <a:pt x="549" y="218"/>
                </a:lnTo>
                <a:lnTo>
                  <a:pt x="549" y="215"/>
                </a:lnTo>
                <a:lnTo>
                  <a:pt x="563" y="209"/>
                </a:lnTo>
                <a:lnTo>
                  <a:pt x="563" y="206"/>
                </a:lnTo>
                <a:lnTo>
                  <a:pt x="583" y="202"/>
                </a:lnTo>
                <a:lnTo>
                  <a:pt x="589" y="195"/>
                </a:lnTo>
                <a:lnTo>
                  <a:pt x="596" y="195"/>
                </a:lnTo>
                <a:lnTo>
                  <a:pt x="603" y="182"/>
                </a:lnTo>
                <a:lnTo>
                  <a:pt x="609" y="182"/>
                </a:lnTo>
                <a:lnTo>
                  <a:pt x="609" y="175"/>
                </a:lnTo>
                <a:lnTo>
                  <a:pt x="620" y="166"/>
                </a:lnTo>
                <a:lnTo>
                  <a:pt x="620" y="158"/>
                </a:lnTo>
                <a:lnTo>
                  <a:pt x="623" y="158"/>
                </a:lnTo>
                <a:lnTo>
                  <a:pt x="623" y="149"/>
                </a:lnTo>
                <a:lnTo>
                  <a:pt x="629" y="149"/>
                </a:lnTo>
                <a:lnTo>
                  <a:pt x="629" y="142"/>
                </a:lnTo>
                <a:lnTo>
                  <a:pt x="632" y="142"/>
                </a:lnTo>
                <a:lnTo>
                  <a:pt x="632" y="135"/>
                </a:lnTo>
                <a:lnTo>
                  <a:pt x="640" y="131"/>
                </a:lnTo>
                <a:lnTo>
                  <a:pt x="640" y="122"/>
                </a:lnTo>
                <a:lnTo>
                  <a:pt x="643" y="122"/>
                </a:lnTo>
                <a:lnTo>
                  <a:pt x="643" y="115"/>
                </a:lnTo>
                <a:lnTo>
                  <a:pt x="649" y="115"/>
                </a:lnTo>
                <a:lnTo>
                  <a:pt x="649" y="106"/>
                </a:lnTo>
                <a:lnTo>
                  <a:pt x="652" y="106"/>
                </a:lnTo>
                <a:lnTo>
                  <a:pt x="652" y="98"/>
                </a:lnTo>
                <a:lnTo>
                  <a:pt x="656" y="98"/>
                </a:lnTo>
                <a:lnTo>
                  <a:pt x="660" y="86"/>
                </a:lnTo>
                <a:lnTo>
                  <a:pt x="700" y="82"/>
                </a:lnTo>
                <a:lnTo>
                  <a:pt x="705" y="93"/>
                </a:lnTo>
                <a:lnTo>
                  <a:pt x="712" y="106"/>
                </a:lnTo>
                <a:lnTo>
                  <a:pt x="720" y="115"/>
                </a:lnTo>
                <a:lnTo>
                  <a:pt x="723" y="116"/>
                </a:lnTo>
                <a:lnTo>
                  <a:pt x="725" y="116"/>
                </a:lnTo>
                <a:lnTo>
                  <a:pt x="729" y="116"/>
                </a:lnTo>
                <a:lnTo>
                  <a:pt x="731" y="118"/>
                </a:lnTo>
                <a:lnTo>
                  <a:pt x="732" y="118"/>
                </a:lnTo>
                <a:lnTo>
                  <a:pt x="736" y="122"/>
                </a:lnTo>
                <a:lnTo>
                  <a:pt x="776" y="118"/>
                </a:lnTo>
                <a:lnTo>
                  <a:pt x="776" y="122"/>
                </a:lnTo>
                <a:lnTo>
                  <a:pt x="792" y="122"/>
                </a:lnTo>
                <a:lnTo>
                  <a:pt x="796" y="115"/>
                </a:lnTo>
                <a:lnTo>
                  <a:pt x="811" y="111"/>
                </a:lnTo>
                <a:lnTo>
                  <a:pt x="829" y="111"/>
                </a:lnTo>
                <a:lnTo>
                  <a:pt x="831" y="113"/>
                </a:lnTo>
                <a:lnTo>
                  <a:pt x="832" y="116"/>
                </a:lnTo>
                <a:lnTo>
                  <a:pt x="832" y="118"/>
                </a:lnTo>
                <a:lnTo>
                  <a:pt x="834" y="122"/>
                </a:lnTo>
                <a:lnTo>
                  <a:pt x="836" y="126"/>
                </a:lnTo>
                <a:lnTo>
                  <a:pt x="856" y="124"/>
                </a:lnTo>
                <a:lnTo>
                  <a:pt x="872" y="120"/>
                </a:lnTo>
                <a:lnTo>
                  <a:pt x="889" y="115"/>
                </a:lnTo>
                <a:lnTo>
                  <a:pt x="891" y="109"/>
                </a:lnTo>
                <a:lnTo>
                  <a:pt x="894" y="107"/>
                </a:lnTo>
                <a:lnTo>
                  <a:pt x="896" y="104"/>
                </a:lnTo>
                <a:lnTo>
                  <a:pt x="898" y="100"/>
                </a:lnTo>
                <a:lnTo>
                  <a:pt x="900" y="95"/>
                </a:lnTo>
                <a:lnTo>
                  <a:pt x="916" y="91"/>
                </a:lnTo>
                <a:lnTo>
                  <a:pt x="932" y="86"/>
                </a:lnTo>
                <a:lnTo>
                  <a:pt x="932" y="82"/>
                </a:lnTo>
                <a:lnTo>
                  <a:pt x="960" y="82"/>
                </a:lnTo>
                <a:lnTo>
                  <a:pt x="972" y="66"/>
                </a:lnTo>
                <a:lnTo>
                  <a:pt x="983" y="66"/>
                </a:lnTo>
                <a:lnTo>
                  <a:pt x="992" y="55"/>
                </a:lnTo>
                <a:lnTo>
                  <a:pt x="1012" y="55"/>
                </a:lnTo>
                <a:lnTo>
                  <a:pt x="1012" y="51"/>
                </a:lnTo>
                <a:lnTo>
                  <a:pt x="1023" y="51"/>
                </a:lnTo>
                <a:lnTo>
                  <a:pt x="1023" y="46"/>
                </a:lnTo>
                <a:lnTo>
                  <a:pt x="1032" y="46"/>
                </a:lnTo>
                <a:lnTo>
                  <a:pt x="1032" y="42"/>
                </a:lnTo>
                <a:lnTo>
                  <a:pt x="1096" y="42"/>
                </a:lnTo>
                <a:lnTo>
                  <a:pt x="1103" y="29"/>
                </a:lnTo>
                <a:lnTo>
                  <a:pt x="1209" y="26"/>
                </a:lnTo>
                <a:lnTo>
                  <a:pt x="1249" y="35"/>
                </a:lnTo>
                <a:lnTo>
                  <a:pt x="1249" y="29"/>
                </a:lnTo>
                <a:lnTo>
                  <a:pt x="1269" y="29"/>
                </a:lnTo>
                <a:lnTo>
                  <a:pt x="1272" y="22"/>
                </a:lnTo>
                <a:lnTo>
                  <a:pt x="1289" y="16"/>
                </a:lnTo>
                <a:lnTo>
                  <a:pt x="1312" y="15"/>
                </a:lnTo>
                <a:lnTo>
                  <a:pt x="1316" y="26"/>
                </a:lnTo>
                <a:lnTo>
                  <a:pt x="1320" y="26"/>
                </a:lnTo>
                <a:lnTo>
                  <a:pt x="1323" y="24"/>
                </a:lnTo>
                <a:lnTo>
                  <a:pt x="1325" y="24"/>
                </a:lnTo>
                <a:lnTo>
                  <a:pt x="1325" y="22"/>
                </a:lnTo>
                <a:lnTo>
                  <a:pt x="1327" y="18"/>
                </a:lnTo>
                <a:lnTo>
                  <a:pt x="1329" y="15"/>
                </a:lnTo>
                <a:lnTo>
                  <a:pt x="1356" y="15"/>
                </a:lnTo>
                <a:lnTo>
                  <a:pt x="1356" y="18"/>
                </a:lnTo>
                <a:lnTo>
                  <a:pt x="1365" y="22"/>
                </a:lnTo>
                <a:lnTo>
                  <a:pt x="1380" y="26"/>
                </a:lnTo>
                <a:lnTo>
                  <a:pt x="1394" y="27"/>
                </a:lnTo>
                <a:lnTo>
                  <a:pt x="1409" y="26"/>
                </a:lnTo>
                <a:lnTo>
                  <a:pt x="1412" y="18"/>
                </a:lnTo>
                <a:lnTo>
                  <a:pt x="1436" y="15"/>
                </a:lnTo>
                <a:lnTo>
                  <a:pt x="1436" y="9"/>
                </a:lnTo>
                <a:lnTo>
                  <a:pt x="1443" y="7"/>
                </a:lnTo>
                <a:lnTo>
                  <a:pt x="1456" y="4"/>
                </a:lnTo>
                <a:lnTo>
                  <a:pt x="1469" y="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aphicFrame>
        <p:nvGraphicFramePr>
          <p:cNvPr id="790" name="Google Shape;790;p25"/>
          <p:cNvGraphicFramePr/>
          <p:nvPr/>
        </p:nvGraphicFramePr>
        <p:xfrm>
          <a:off x="606669" y="4799223"/>
          <a:ext cx="4510408" cy="1536193"/>
        </p:xfrm>
        <a:graphic>
          <a:graphicData uri="http://schemas.openxmlformats.org/drawingml/2006/chart">
            <c:chart xmlns:c="http://schemas.openxmlformats.org/drawingml/2006/chart" xmlns:r="http://schemas.openxmlformats.org/officeDocument/2006/relationships" r:id="rId3"/>
          </a:graphicData>
        </a:graphic>
      </p:graphicFrame>
      <p:sp>
        <p:nvSpPr>
          <p:cNvPr id="791" name="Google Shape;791;p25"/>
          <p:cNvSpPr txBox="1"/>
          <p:nvPr/>
        </p:nvSpPr>
        <p:spPr>
          <a:xfrm>
            <a:off x="4343405" y="4970585"/>
            <a:ext cx="738119"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3F3F3F"/>
                </a:solidFill>
                <a:latin typeface="Arial"/>
                <a:ea typeface="Arial"/>
                <a:cs typeface="Arial"/>
                <a:sym typeface="Arial"/>
              </a:rPr>
              <a:t>85%</a:t>
            </a:r>
            <a:endParaRPr sz="1600" b="1">
              <a:solidFill>
                <a:srgbClr val="3F3F3F"/>
              </a:solidFill>
              <a:latin typeface="Arial"/>
              <a:ea typeface="Arial"/>
              <a:cs typeface="Arial"/>
              <a:sym typeface="Arial"/>
            </a:endParaRPr>
          </a:p>
        </p:txBody>
      </p:sp>
      <p:sp>
        <p:nvSpPr>
          <p:cNvPr id="792" name="Google Shape;792;p25"/>
          <p:cNvSpPr txBox="1"/>
          <p:nvPr/>
        </p:nvSpPr>
        <p:spPr>
          <a:xfrm>
            <a:off x="2866106" y="5386322"/>
            <a:ext cx="720000" cy="360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3F3F3F"/>
                </a:solidFill>
                <a:latin typeface="Arial"/>
                <a:ea typeface="Arial"/>
                <a:cs typeface="Arial"/>
                <a:sym typeface="Arial"/>
              </a:rPr>
              <a:t>50%</a:t>
            </a:r>
            <a:endParaRPr sz="1600" b="1">
              <a:solidFill>
                <a:srgbClr val="3F3F3F"/>
              </a:solidFill>
              <a:latin typeface="Arial"/>
              <a:ea typeface="Arial"/>
              <a:cs typeface="Arial"/>
              <a:sym typeface="Arial"/>
            </a:endParaRPr>
          </a:p>
        </p:txBody>
      </p:sp>
      <p:sp>
        <p:nvSpPr>
          <p:cNvPr id="793" name="Google Shape;793;p25"/>
          <p:cNvSpPr txBox="1"/>
          <p:nvPr/>
        </p:nvSpPr>
        <p:spPr>
          <a:xfrm>
            <a:off x="3496439" y="5803384"/>
            <a:ext cx="720000" cy="360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3F3F3F"/>
                </a:solidFill>
                <a:latin typeface="Arial"/>
                <a:ea typeface="Arial"/>
                <a:cs typeface="Arial"/>
                <a:sym typeface="Arial"/>
              </a:rPr>
              <a:t>60%</a:t>
            </a:r>
            <a:endParaRPr sz="1600" b="1">
              <a:solidFill>
                <a:srgbClr val="3F3F3F"/>
              </a:solidFill>
              <a:latin typeface="Arial"/>
              <a:ea typeface="Arial"/>
              <a:cs typeface="Arial"/>
              <a:sym typeface="Arial"/>
            </a:endParaRPr>
          </a:p>
        </p:txBody>
      </p:sp>
      <p:graphicFrame>
        <p:nvGraphicFramePr>
          <p:cNvPr id="794" name="Google Shape;794;p25"/>
          <p:cNvGraphicFramePr/>
          <p:nvPr/>
        </p:nvGraphicFramePr>
        <p:xfrm>
          <a:off x="6242966" y="4799223"/>
          <a:ext cx="4510408" cy="1536193"/>
        </p:xfrm>
        <a:graphic>
          <a:graphicData uri="http://schemas.openxmlformats.org/drawingml/2006/chart">
            <c:chart xmlns:c="http://schemas.openxmlformats.org/drawingml/2006/chart" xmlns:r="http://schemas.openxmlformats.org/officeDocument/2006/relationships" r:id="rId4"/>
          </a:graphicData>
        </a:graphic>
      </p:graphicFrame>
      <p:sp>
        <p:nvSpPr>
          <p:cNvPr id="795" name="Google Shape;795;p25"/>
          <p:cNvSpPr txBox="1"/>
          <p:nvPr/>
        </p:nvSpPr>
        <p:spPr>
          <a:xfrm>
            <a:off x="9823158" y="4970585"/>
            <a:ext cx="720000" cy="360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3F3F3F"/>
                </a:solidFill>
                <a:latin typeface="Arial"/>
                <a:ea typeface="Arial"/>
                <a:cs typeface="Arial"/>
                <a:sym typeface="Arial"/>
              </a:rPr>
              <a:t>65%</a:t>
            </a:r>
            <a:endParaRPr sz="1600" b="1">
              <a:solidFill>
                <a:srgbClr val="3F3F3F"/>
              </a:solidFill>
              <a:latin typeface="Arial"/>
              <a:ea typeface="Arial"/>
              <a:cs typeface="Arial"/>
              <a:sym typeface="Arial"/>
            </a:endParaRPr>
          </a:p>
        </p:txBody>
      </p:sp>
      <p:sp>
        <p:nvSpPr>
          <p:cNvPr id="796" name="Google Shape;796;p25"/>
          <p:cNvSpPr txBox="1"/>
          <p:nvPr/>
        </p:nvSpPr>
        <p:spPr>
          <a:xfrm>
            <a:off x="8234593" y="5386322"/>
            <a:ext cx="720000" cy="360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3F3F3F"/>
                </a:solidFill>
                <a:latin typeface="Arial"/>
                <a:ea typeface="Arial"/>
                <a:cs typeface="Arial"/>
                <a:sym typeface="Arial"/>
              </a:rPr>
              <a:t>35%</a:t>
            </a:r>
            <a:endParaRPr sz="1600" b="1">
              <a:solidFill>
                <a:srgbClr val="3F3F3F"/>
              </a:solidFill>
              <a:latin typeface="Arial"/>
              <a:ea typeface="Arial"/>
              <a:cs typeface="Arial"/>
              <a:sym typeface="Arial"/>
            </a:endParaRPr>
          </a:p>
        </p:txBody>
      </p:sp>
      <p:sp>
        <p:nvSpPr>
          <p:cNvPr id="797" name="Google Shape;797;p25"/>
          <p:cNvSpPr txBox="1"/>
          <p:nvPr/>
        </p:nvSpPr>
        <p:spPr>
          <a:xfrm>
            <a:off x="10348618" y="5803384"/>
            <a:ext cx="720000" cy="360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3F3F3F"/>
                </a:solidFill>
                <a:latin typeface="Arial"/>
                <a:ea typeface="Arial"/>
                <a:cs typeface="Arial"/>
                <a:sym typeface="Arial"/>
              </a:rPr>
              <a:t>75%</a:t>
            </a:r>
            <a:endParaRPr sz="1600" b="1">
              <a:solidFill>
                <a:srgbClr val="3F3F3F"/>
              </a:solidFill>
              <a:latin typeface="Arial"/>
              <a:ea typeface="Arial"/>
              <a:cs typeface="Arial"/>
              <a:sym typeface="Arial"/>
            </a:endParaRPr>
          </a:p>
        </p:txBody>
      </p:sp>
      <p:grpSp>
        <p:nvGrpSpPr>
          <p:cNvPr id="798" name="Google Shape;798;p25"/>
          <p:cNvGrpSpPr/>
          <p:nvPr/>
        </p:nvGrpSpPr>
        <p:grpSpPr>
          <a:xfrm>
            <a:off x="3556781" y="1761876"/>
            <a:ext cx="2520000" cy="3144182"/>
            <a:chOff x="3556781" y="1723776"/>
            <a:chExt cx="2520000" cy="3144182"/>
          </a:xfrm>
        </p:grpSpPr>
        <p:sp>
          <p:nvSpPr>
            <p:cNvPr id="799" name="Google Shape;799;p25"/>
            <p:cNvSpPr txBox="1"/>
            <p:nvPr/>
          </p:nvSpPr>
          <p:spPr>
            <a:xfrm>
              <a:off x="3556781" y="1723776"/>
              <a:ext cx="2520000"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b="1">
                  <a:solidFill>
                    <a:srgbClr val="E9495D"/>
                  </a:solidFill>
                  <a:latin typeface="Arial"/>
                  <a:ea typeface="Arial"/>
                  <a:cs typeface="Arial"/>
                  <a:sym typeface="Arial"/>
                </a:rPr>
                <a:t>Content  Here</a:t>
              </a:r>
              <a:endParaRPr sz="1600" b="1">
                <a:solidFill>
                  <a:srgbClr val="E9495D"/>
                </a:solidFill>
                <a:latin typeface="Arial"/>
                <a:ea typeface="Arial"/>
                <a:cs typeface="Arial"/>
                <a:sym typeface="Arial"/>
              </a:endParaRPr>
            </a:p>
          </p:txBody>
        </p:sp>
        <p:sp>
          <p:nvSpPr>
            <p:cNvPr id="800" name="Google Shape;800;p25"/>
            <p:cNvSpPr txBox="1"/>
            <p:nvPr/>
          </p:nvSpPr>
          <p:spPr>
            <a:xfrm>
              <a:off x="3556781" y="2559634"/>
              <a:ext cx="252000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E9495D"/>
                  </a:solidFill>
                  <a:latin typeface="Arial"/>
                  <a:ea typeface="Arial"/>
                  <a:cs typeface="Arial"/>
                  <a:sym typeface="Arial"/>
                </a:rPr>
                <a:t>Get a modern PowerPoint  Presentation that is beautifully designed. You can simply impress your audience and add a unique zing and appeal to your Presentations. I hope and I believe that this Template will your Time, Money and Reputation. Get a modern PowerPoint  Presentation that is beautifully designed. Easy to change colors, photos and Text.  </a:t>
              </a:r>
              <a:endParaRPr sz="1200">
                <a:solidFill>
                  <a:srgbClr val="E9495D"/>
                </a:solidFill>
                <a:latin typeface="Arial"/>
                <a:ea typeface="Arial"/>
                <a:cs typeface="Arial"/>
                <a:sym typeface="Arial"/>
              </a:endParaRPr>
            </a:p>
          </p:txBody>
        </p:sp>
        <p:sp>
          <p:nvSpPr>
            <p:cNvPr id="801" name="Google Shape;801;p25"/>
            <p:cNvSpPr txBox="1"/>
            <p:nvPr/>
          </p:nvSpPr>
          <p:spPr>
            <a:xfrm>
              <a:off x="3556781" y="1966602"/>
              <a:ext cx="2520000" cy="64633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600" b="1">
                  <a:solidFill>
                    <a:srgbClr val="E9495D"/>
                  </a:solidFill>
                  <a:latin typeface="Arial"/>
                  <a:ea typeface="Arial"/>
                  <a:cs typeface="Arial"/>
                  <a:sym typeface="Arial"/>
                </a:rPr>
                <a:t>85</a:t>
              </a:r>
              <a:r>
                <a:rPr lang="en-US" sz="2400" b="1">
                  <a:solidFill>
                    <a:srgbClr val="E9495D"/>
                  </a:solidFill>
                  <a:latin typeface="Arial"/>
                  <a:ea typeface="Arial"/>
                  <a:cs typeface="Arial"/>
                  <a:sym typeface="Arial"/>
                </a:rPr>
                <a:t>%</a:t>
              </a:r>
              <a:endParaRPr sz="2400" b="1">
                <a:solidFill>
                  <a:srgbClr val="E9495D"/>
                </a:solidFill>
                <a:latin typeface="Arial"/>
                <a:ea typeface="Arial"/>
                <a:cs typeface="Arial"/>
                <a:sym typeface="Arial"/>
              </a:endParaRPr>
            </a:p>
          </p:txBody>
        </p:sp>
      </p:grpSp>
      <p:grpSp>
        <p:nvGrpSpPr>
          <p:cNvPr id="802" name="Google Shape;802;p25"/>
          <p:cNvGrpSpPr/>
          <p:nvPr/>
        </p:nvGrpSpPr>
        <p:grpSpPr>
          <a:xfrm>
            <a:off x="9000964" y="1761876"/>
            <a:ext cx="2520001" cy="3144182"/>
            <a:chOff x="9000964" y="1723776"/>
            <a:chExt cx="2520001" cy="3144182"/>
          </a:xfrm>
        </p:grpSpPr>
        <p:sp>
          <p:nvSpPr>
            <p:cNvPr id="803" name="Google Shape;803;p25"/>
            <p:cNvSpPr txBox="1"/>
            <p:nvPr/>
          </p:nvSpPr>
          <p:spPr>
            <a:xfrm>
              <a:off x="9000964" y="1723776"/>
              <a:ext cx="2520000" cy="3385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b="1">
                  <a:solidFill>
                    <a:srgbClr val="E9495D"/>
                  </a:solidFill>
                  <a:latin typeface="Arial"/>
                  <a:ea typeface="Arial"/>
                  <a:cs typeface="Arial"/>
                  <a:sym typeface="Arial"/>
                </a:rPr>
                <a:t>Content  Here</a:t>
              </a:r>
              <a:endParaRPr sz="1600" b="1">
                <a:solidFill>
                  <a:srgbClr val="E9495D"/>
                </a:solidFill>
                <a:latin typeface="Arial"/>
                <a:ea typeface="Arial"/>
                <a:cs typeface="Arial"/>
                <a:sym typeface="Arial"/>
              </a:endParaRPr>
            </a:p>
          </p:txBody>
        </p:sp>
        <p:sp>
          <p:nvSpPr>
            <p:cNvPr id="804" name="Google Shape;804;p25"/>
            <p:cNvSpPr txBox="1"/>
            <p:nvPr/>
          </p:nvSpPr>
          <p:spPr>
            <a:xfrm>
              <a:off x="9000965" y="2559634"/>
              <a:ext cx="252000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E9495D"/>
                  </a:solidFill>
                  <a:latin typeface="Arial"/>
                  <a:ea typeface="Arial"/>
                  <a:cs typeface="Arial"/>
                  <a:sym typeface="Arial"/>
                </a:rPr>
                <a:t>Get a modern PowerPoint  Presentation that is beautifully designed. You can simply impress your audience and add a unique zing and appeal to your Presentations. I hope and I believe that this Template will your Time, Money and Reputation. Get a modern PowerPoint  Presentation that is beautifully designed. Easy to change colors, photos and Text.  </a:t>
              </a:r>
              <a:endParaRPr sz="1200">
                <a:solidFill>
                  <a:srgbClr val="E9495D"/>
                </a:solidFill>
                <a:latin typeface="Arial"/>
                <a:ea typeface="Arial"/>
                <a:cs typeface="Arial"/>
                <a:sym typeface="Arial"/>
              </a:endParaRPr>
            </a:p>
          </p:txBody>
        </p:sp>
        <p:sp>
          <p:nvSpPr>
            <p:cNvPr id="805" name="Google Shape;805;p25"/>
            <p:cNvSpPr txBox="1"/>
            <p:nvPr/>
          </p:nvSpPr>
          <p:spPr>
            <a:xfrm>
              <a:off x="9000965" y="1997380"/>
              <a:ext cx="2520000" cy="5847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3200" b="1">
                  <a:solidFill>
                    <a:srgbClr val="E9495D"/>
                  </a:solidFill>
                  <a:latin typeface="Arial"/>
                  <a:ea typeface="Arial"/>
                  <a:cs typeface="Arial"/>
                  <a:sym typeface="Arial"/>
                </a:rPr>
                <a:t>75</a:t>
              </a:r>
              <a:r>
                <a:rPr lang="en-US" sz="2400" b="1">
                  <a:solidFill>
                    <a:srgbClr val="E9495D"/>
                  </a:solidFill>
                  <a:latin typeface="Arial"/>
                  <a:ea typeface="Arial"/>
                  <a:cs typeface="Arial"/>
                  <a:sym typeface="Arial"/>
                </a:rPr>
                <a:t>%</a:t>
              </a:r>
              <a:endParaRPr sz="2400" b="1">
                <a:solidFill>
                  <a:srgbClr val="E9495D"/>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26"/>
          <p:cNvSpPr txBox="1"/>
          <p:nvPr/>
        </p:nvSpPr>
        <p:spPr>
          <a:xfrm>
            <a:off x="7800998" y="4505873"/>
            <a:ext cx="3568440" cy="1569660"/>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4800" b="1">
                <a:solidFill>
                  <a:schemeClr val="lt1"/>
                </a:solidFill>
                <a:latin typeface="Arial"/>
                <a:ea typeface="Arial"/>
                <a:cs typeface="Arial"/>
                <a:sym typeface="Arial"/>
              </a:rPr>
              <a:t>AWESOME</a:t>
            </a:r>
            <a:endParaRPr/>
          </a:p>
          <a:p>
            <a:pPr marL="0" marR="0" lvl="0" indent="0" algn="r" rtl="0">
              <a:spcBef>
                <a:spcPts val="0"/>
              </a:spcBef>
              <a:spcAft>
                <a:spcPts val="0"/>
              </a:spcAft>
              <a:buNone/>
            </a:pPr>
            <a:r>
              <a:rPr lang="en-US" sz="4800" b="1">
                <a:solidFill>
                  <a:schemeClr val="lt1"/>
                </a:solidFill>
                <a:latin typeface="Arial"/>
                <a:ea typeface="Arial"/>
                <a:cs typeface="Arial"/>
                <a:sym typeface="Arial"/>
              </a:rPr>
              <a:t>SLIDE</a:t>
            </a:r>
            <a:endParaRPr sz="4800" b="1">
              <a:solidFill>
                <a:schemeClr val="lt1"/>
              </a:solidFill>
              <a:latin typeface="Arial"/>
              <a:ea typeface="Arial"/>
              <a:cs typeface="Arial"/>
              <a:sym typeface="Arial"/>
            </a:endParaRPr>
          </a:p>
        </p:txBody>
      </p:sp>
      <p:sp>
        <p:nvSpPr>
          <p:cNvPr id="811" name="Google Shape;811;p26"/>
          <p:cNvSpPr txBox="1"/>
          <p:nvPr/>
        </p:nvSpPr>
        <p:spPr>
          <a:xfrm>
            <a:off x="6923315" y="1946405"/>
            <a:ext cx="4446124" cy="584775"/>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1600">
                <a:solidFill>
                  <a:schemeClr val="lt1"/>
                </a:solidFill>
                <a:latin typeface="Arial"/>
                <a:ea typeface="Arial"/>
                <a:cs typeface="Arial"/>
                <a:sym typeface="Arial"/>
              </a:rPr>
              <a:t>LOREM IPSUM DOLOR SIT AMET,</a:t>
            </a:r>
            <a:endParaRPr/>
          </a:p>
          <a:p>
            <a:pPr marL="0" marR="0" lvl="0" indent="0" algn="r" rtl="0">
              <a:spcBef>
                <a:spcPts val="0"/>
              </a:spcBef>
              <a:spcAft>
                <a:spcPts val="0"/>
              </a:spcAft>
              <a:buNone/>
            </a:pPr>
            <a:r>
              <a:rPr lang="en-US" sz="1600">
                <a:solidFill>
                  <a:schemeClr val="lt1"/>
                </a:solidFill>
                <a:latin typeface="Arial"/>
                <a:ea typeface="Arial"/>
                <a:cs typeface="Arial"/>
                <a:sym typeface="Arial"/>
              </a:rPr>
              <a:t>CU USU AGAM INTEGRE IMPEDIT.</a:t>
            </a:r>
            <a:endParaRPr sz="1600">
              <a:solidFill>
                <a:schemeClr val="lt1"/>
              </a:solidFill>
              <a:latin typeface="Arial"/>
              <a:ea typeface="Arial"/>
              <a:cs typeface="Arial"/>
              <a:sym typeface="Arial"/>
            </a:endParaRPr>
          </a:p>
        </p:txBody>
      </p:sp>
      <p:sp>
        <p:nvSpPr>
          <p:cNvPr id="812" name="Google Shape;812;p26"/>
          <p:cNvSpPr txBox="1"/>
          <p:nvPr/>
        </p:nvSpPr>
        <p:spPr>
          <a:xfrm>
            <a:off x="6646985" y="1055639"/>
            <a:ext cx="4722453" cy="707886"/>
          </a:xfrm>
          <a:prstGeom prst="rect">
            <a:avLst/>
          </a:prstGeom>
          <a:solidFill>
            <a:srgbClr val="E9495D"/>
          </a:solid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2000">
                <a:solidFill>
                  <a:schemeClr val="lt1"/>
                </a:solidFill>
                <a:latin typeface="Arial"/>
                <a:ea typeface="Arial"/>
                <a:cs typeface="Arial"/>
                <a:sym typeface="Arial"/>
              </a:rPr>
              <a:t>LOREM IPSUM DOLOR SIT AMET,</a:t>
            </a:r>
            <a:endParaRPr/>
          </a:p>
          <a:p>
            <a:pPr marL="0" marR="0" lvl="0" indent="0" algn="r" rtl="0">
              <a:spcBef>
                <a:spcPts val="0"/>
              </a:spcBef>
              <a:spcAft>
                <a:spcPts val="0"/>
              </a:spcAft>
              <a:buNone/>
            </a:pPr>
            <a:r>
              <a:rPr lang="en-US" sz="2000">
                <a:solidFill>
                  <a:schemeClr val="lt1"/>
                </a:solidFill>
                <a:latin typeface="Arial"/>
                <a:ea typeface="Arial"/>
                <a:cs typeface="Arial"/>
                <a:sym typeface="Arial"/>
              </a:rPr>
              <a:t>CU USU AGAM INTEGRE IMPEDIT.</a:t>
            </a:r>
            <a:endParaRPr sz="2000">
              <a:solidFill>
                <a:schemeClr val="lt1"/>
              </a:solidFill>
              <a:latin typeface="Arial"/>
              <a:ea typeface="Arial"/>
              <a:cs typeface="Arial"/>
              <a:sym typeface="Arial"/>
            </a:endParaRPr>
          </a:p>
        </p:txBody>
      </p:sp>
      <p:sp>
        <p:nvSpPr>
          <p:cNvPr id="813" name="Google Shape;813;p26"/>
          <p:cNvSpPr txBox="1"/>
          <p:nvPr/>
        </p:nvSpPr>
        <p:spPr>
          <a:xfrm>
            <a:off x="6923315" y="2661671"/>
            <a:ext cx="4446124" cy="175432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lt1"/>
                </a:solidFill>
                <a:latin typeface="Arial"/>
                <a:ea typeface="Arial"/>
                <a:cs typeface="Arial"/>
                <a:sym typeface="Arial"/>
              </a:rPr>
              <a:t>Get a modern PowerPoint  Presentation that is beautifully designed. Easy to change colors, photos and Text. You can simply impress your audience and add a unique zing and appeal to your Presentations. You can simply impress your audience and add a unique zing and appeal to your Presentations. Easy to change colors, photos and Text. I hope and I believe that this Template will your Time, Money and Reputation. I hope and I believe that this Template will your Time, Money and Reputation. </a:t>
            </a:r>
            <a:endParaRPr/>
          </a:p>
        </p:txBody>
      </p:sp>
      <p:sp>
        <p:nvSpPr>
          <p:cNvPr id="814" name="Google Shape;814;p26"/>
          <p:cNvSpPr>
            <a:spLocks noGrp="1"/>
          </p:cNvSpPr>
          <p:nvPr>
            <p:ph type="pic" idx="2"/>
          </p:nvPr>
        </p:nvSpPr>
        <p:spPr>
          <a:xfrm>
            <a:off x="0" y="0"/>
            <a:ext cx="6923314" cy="6858000"/>
          </a:xfrm>
          <a:prstGeom prst="rect">
            <a:avLst/>
          </a:prstGeom>
          <a:solidFill>
            <a:srgbClr val="F2F2F2"/>
          </a:solidFill>
          <a:ln>
            <a:noFill/>
          </a:ln>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27"/>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9495D"/>
              </a:buClr>
              <a:buSzPts val="5400"/>
              <a:buNone/>
            </a:pPr>
            <a:r>
              <a:rPr lang="en-US"/>
              <a:t>Infographic Style</a:t>
            </a:r>
            <a:endParaRPr/>
          </a:p>
        </p:txBody>
      </p:sp>
      <p:sp>
        <p:nvSpPr>
          <p:cNvPr id="820" name="Google Shape;820;p27"/>
          <p:cNvSpPr/>
          <p:nvPr/>
        </p:nvSpPr>
        <p:spPr>
          <a:xfrm>
            <a:off x="826038" y="1389649"/>
            <a:ext cx="395536" cy="4309055"/>
          </a:xfrm>
          <a:prstGeom prst="rect">
            <a:avLst/>
          </a:pr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821" name="Google Shape;821;p27"/>
          <p:cNvGrpSpPr/>
          <p:nvPr/>
        </p:nvGrpSpPr>
        <p:grpSpPr>
          <a:xfrm>
            <a:off x="2240180" y="1820997"/>
            <a:ext cx="4292506" cy="1195973"/>
            <a:chOff x="1331640" y="1807959"/>
            <a:chExt cx="3600400" cy="1195973"/>
          </a:xfrm>
        </p:grpSpPr>
        <p:sp>
          <p:nvSpPr>
            <p:cNvPr id="822" name="Google Shape;822;p27"/>
            <p:cNvSpPr txBox="1"/>
            <p:nvPr/>
          </p:nvSpPr>
          <p:spPr>
            <a:xfrm>
              <a:off x="1331640" y="1807959"/>
              <a:ext cx="3600400"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rgbClr val="E9495D"/>
                  </a:solidFill>
                  <a:latin typeface="Arial"/>
                  <a:ea typeface="Arial"/>
                  <a:cs typeface="Arial"/>
                  <a:sym typeface="Arial"/>
                </a:rPr>
                <a:t>Content Here</a:t>
              </a:r>
              <a:endParaRPr sz="2800" b="1">
                <a:solidFill>
                  <a:srgbClr val="E9495D"/>
                </a:solidFill>
                <a:latin typeface="Arial"/>
                <a:ea typeface="Arial"/>
                <a:cs typeface="Arial"/>
                <a:sym typeface="Arial"/>
              </a:endParaRPr>
            </a:p>
          </p:txBody>
        </p:sp>
        <p:sp>
          <p:nvSpPr>
            <p:cNvPr id="823" name="Google Shape;823;p27"/>
            <p:cNvSpPr/>
            <p:nvPr/>
          </p:nvSpPr>
          <p:spPr>
            <a:xfrm>
              <a:off x="1331640" y="2357601"/>
              <a:ext cx="36004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E9495D"/>
                  </a:solidFill>
                  <a:latin typeface="Arial"/>
                  <a:ea typeface="Arial"/>
                  <a:cs typeface="Arial"/>
                  <a:sym typeface="Arial"/>
                </a:rPr>
                <a:t>I hope and I believe that this Template will your Time, Money and Reputation. Get a modern PowerPoint  Presentation that is beautifully designed.  </a:t>
              </a:r>
              <a:endParaRPr/>
            </a:p>
          </p:txBody>
        </p:sp>
      </p:grpSp>
      <p:grpSp>
        <p:nvGrpSpPr>
          <p:cNvPr id="824" name="Google Shape;824;p27"/>
          <p:cNvGrpSpPr/>
          <p:nvPr/>
        </p:nvGrpSpPr>
        <p:grpSpPr>
          <a:xfrm>
            <a:off x="2240180" y="3371236"/>
            <a:ext cx="4292506" cy="1195973"/>
            <a:chOff x="1331640" y="3294201"/>
            <a:chExt cx="3600400" cy="1195973"/>
          </a:xfrm>
        </p:grpSpPr>
        <p:sp>
          <p:nvSpPr>
            <p:cNvPr id="825" name="Google Shape;825;p27"/>
            <p:cNvSpPr txBox="1"/>
            <p:nvPr/>
          </p:nvSpPr>
          <p:spPr>
            <a:xfrm>
              <a:off x="1331640" y="3294201"/>
              <a:ext cx="3600400"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rgbClr val="E9495D"/>
                  </a:solidFill>
                  <a:latin typeface="Arial"/>
                  <a:ea typeface="Arial"/>
                  <a:cs typeface="Arial"/>
                  <a:sym typeface="Arial"/>
                </a:rPr>
                <a:t>Content Here</a:t>
              </a:r>
              <a:endParaRPr sz="2800" b="1">
                <a:solidFill>
                  <a:srgbClr val="E9495D"/>
                </a:solidFill>
                <a:latin typeface="Arial"/>
                <a:ea typeface="Arial"/>
                <a:cs typeface="Arial"/>
                <a:sym typeface="Arial"/>
              </a:endParaRPr>
            </a:p>
          </p:txBody>
        </p:sp>
        <p:sp>
          <p:nvSpPr>
            <p:cNvPr id="826" name="Google Shape;826;p27"/>
            <p:cNvSpPr/>
            <p:nvPr/>
          </p:nvSpPr>
          <p:spPr>
            <a:xfrm>
              <a:off x="1331640" y="3843843"/>
              <a:ext cx="36004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E9495D"/>
                  </a:solidFill>
                  <a:latin typeface="Arial"/>
                  <a:ea typeface="Arial"/>
                  <a:cs typeface="Arial"/>
                  <a:sym typeface="Arial"/>
                </a:rPr>
                <a:t>I hope and I believe that this Template will your Time, Money and Reputation. Get a modern PowerPoint  Presentation that is beautifully designed.  </a:t>
              </a:r>
              <a:endParaRPr/>
            </a:p>
          </p:txBody>
        </p:sp>
      </p:grpSp>
      <p:sp>
        <p:nvSpPr>
          <p:cNvPr id="827" name="Google Shape;827;p27"/>
          <p:cNvSpPr/>
          <p:nvPr/>
        </p:nvSpPr>
        <p:spPr>
          <a:xfrm>
            <a:off x="6816196" y="1799089"/>
            <a:ext cx="4286614" cy="10801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828" name="Google Shape;828;p27"/>
          <p:cNvSpPr/>
          <p:nvPr/>
        </p:nvSpPr>
        <p:spPr>
          <a:xfrm>
            <a:off x="6717554" y="1967512"/>
            <a:ext cx="4411554" cy="41549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E9495D"/>
                </a:solidFill>
                <a:latin typeface="Arial"/>
                <a:ea typeface="Arial"/>
                <a:cs typeface="Arial"/>
                <a:sym typeface="Arial"/>
              </a:rPr>
              <a:t>Get a modern PowerPoint  Presentation that is beautifully designed. I hope and I believe that this Template will your Time, Money and Reputation. Easy to change colors, photos.</a:t>
            </a:r>
            <a:endParaRPr/>
          </a:p>
          <a:p>
            <a:pPr marL="0" marR="0" lvl="0" indent="0" algn="l" rtl="0">
              <a:spcBef>
                <a:spcPts val="0"/>
              </a:spcBef>
              <a:spcAft>
                <a:spcPts val="0"/>
              </a:spcAft>
              <a:buNone/>
            </a:pPr>
            <a:endParaRPr sz="1200">
              <a:solidFill>
                <a:srgbClr val="E9495D"/>
              </a:solidFill>
              <a:latin typeface="Arial"/>
              <a:ea typeface="Arial"/>
              <a:cs typeface="Arial"/>
              <a:sym typeface="Arial"/>
            </a:endParaRPr>
          </a:p>
          <a:p>
            <a:pPr marL="0" marR="0" lvl="0" indent="0" algn="l" rtl="0">
              <a:spcBef>
                <a:spcPts val="0"/>
              </a:spcBef>
              <a:spcAft>
                <a:spcPts val="0"/>
              </a:spcAft>
              <a:buNone/>
            </a:pPr>
            <a:r>
              <a:rPr lang="en-US" sz="1200">
                <a:solidFill>
                  <a:srgbClr val="E9495D"/>
                </a:solidFill>
                <a:latin typeface="Arial"/>
                <a:ea typeface="Arial"/>
                <a:cs typeface="Arial"/>
                <a:sym typeface="Arial"/>
              </a:rPr>
              <a:t>Get a modern PowerPoint  Presentation that is beautifully designed. I hope and I believe that this Template will your Time, Money and Reputation. Easy to change colors, photos. Get a modern PowerPoint  Presentation that is beautifully designed. I hope and I believe that this Template will your Time, Money and Reputation. Easy to change colors, photos. </a:t>
            </a:r>
            <a:endParaRPr/>
          </a:p>
          <a:p>
            <a:pPr marL="0" marR="0" lvl="0" indent="0" algn="l" rtl="0">
              <a:spcBef>
                <a:spcPts val="0"/>
              </a:spcBef>
              <a:spcAft>
                <a:spcPts val="0"/>
              </a:spcAft>
              <a:buNone/>
            </a:pPr>
            <a:endParaRPr sz="1200">
              <a:solidFill>
                <a:srgbClr val="E9495D"/>
              </a:solidFill>
              <a:latin typeface="Arial"/>
              <a:ea typeface="Arial"/>
              <a:cs typeface="Arial"/>
              <a:sym typeface="Arial"/>
            </a:endParaRPr>
          </a:p>
          <a:p>
            <a:pPr marL="0" marR="0" lvl="0" indent="0" algn="l" rtl="0">
              <a:spcBef>
                <a:spcPts val="0"/>
              </a:spcBef>
              <a:spcAft>
                <a:spcPts val="0"/>
              </a:spcAft>
              <a:buNone/>
            </a:pPr>
            <a:r>
              <a:rPr lang="en-US" sz="1200">
                <a:solidFill>
                  <a:srgbClr val="E9495D"/>
                </a:solidFill>
                <a:latin typeface="Arial"/>
                <a:ea typeface="Arial"/>
                <a:cs typeface="Arial"/>
                <a:sym typeface="Arial"/>
              </a:rPr>
              <a:t>Get a modern PowerPoint  Presentation that is beautifully designed. I hope and I believe that this Template will your Time, Money and Reputation. Easy to change colors, photos. Get a modern PowerPoint  Presentation that is beautifully designed. I hope and I believe that this Template will your Time, Money and Reputation. Easy to change colors, photos.</a:t>
            </a:r>
            <a:endParaRPr/>
          </a:p>
          <a:p>
            <a:pPr marL="0" marR="0" lvl="0" indent="0" algn="l" rtl="0">
              <a:spcBef>
                <a:spcPts val="0"/>
              </a:spcBef>
              <a:spcAft>
                <a:spcPts val="0"/>
              </a:spcAft>
              <a:buNone/>
            </a:pPr>
            <a:endParaRPr sz="1200">
              <a:solidFill>
                <a:srgbClr val="E9495D"/>
              </a:solidFill>
              <a:latin typeface="Arial"/>
              <a:ea typeface="Arial"/>
              <a:cs typeface="Arial"/>
              <a:sym typeface="Arial"/>
            </a:endParaRPr>
          </a:p>
          <a:p>
            <a:pPr marL="0" marR="0" lvl="0" indent="0" algn="l" rtl="0">
              <a:spcBef>
                <a:spcPts val="0"/>
              </a:spcBef>
              <a:spcAft>
                <a:spcPts val="0"/>
              </a:spcAft>
              <a:buNone/>
            </a:pPr>
            <a:r>
              <a:rPr lang="en-US" sz="1200">
                <a:solidFill>
                  <a:srgbClr val="E9495D"/>
                </a:solidFill>
                <a:latin typeface="Arial"/>
                <a:ea typeface="Arial"/>
                <a:cs typeface="Arial"/>
                <a:sym typeface="Arial"/>
              </a:rPr>
              <a:t>Get a modern PowerPoint  Presentation that is beautifully designed. </a:t>
            </a:r>
            <a:endParaRPr/>
          </a:p>
          <a:p>
            <a:pPr marL="0" marR="0" lvl="0" indent="0" algn="l" rtl="0">
              <a:spcBef>
                <a:spcPts val="0"/>
              </a:spcBef>
              <a:spcAft>
                <a:spcPts val="0"/>
              </a:spcAft>
              <a:buNone/>
            </a:pPr>
            <a:endParaRPr sz="1200">
              <a:solidFill>
                <a:srgbClr val="E9495D"/>
              </a:solidFill>
              <a:latin typeface="Arial"/>
              <a:ea typeface="Arial"/>
              <a:cs typeface="Arial"/>
              <a:sym typeface="Arial"/>
            </a:endParaRPr>
          </a:p>
          <a:p>
            <a:pPr marL="0" marR="0" lvl="0" indent="0" algn="l" rtl="0">
              <a:spcBef>
                <a:spcPts val="0"/>
              </a:spcBef>
              <a:spcAft>
                <a:spcPts val="0"/>
              </a:spcAft>
              <a:buNone/>
            </a:pPr>
            <a:r>
              <a:rPr lang="en-US" sz="1200">
                <a:solidFill>
                  <a:srgbClr val="E9495D"/>
                </a:solidFill>
                <a:latin typeface="Arial"/>
                <a:ea typeface="Arial"/>
                <a:cs typeface="Arial"/>
                <a:sym typeface="Arial"/>
              </a:rPr>
              <a:t>Easy to change colors, photos.</a:t>
            </a:r>
            <a:endParaRPr/>
          </a:p>
        </p:txBody>
      </p:sp>
      <p:grpSp>
        <p:nvGrpSpPr>
          <p:cNvPr id="829" name="Google Shape;829;p27"/>
          <p:cNvGrpSpPr/>
          <p:nvPr/>
        </p:nvGrpSpPr>
        <p:grpSpPr>
          <a:xfrm>
            <a:off x="2240180" y="4921476"/>
            <a:ext cx="4292506" cy="1195973"/>
            <a:chOff x="1331640" y="3294201"/>
            <a:chExt cx="3600400" cy="1195973"/>
          </a:xfrm>
        </p:grpSpPr>
        <p:sp>
          <p:nvSpPr>
            <p:cNvPr id="830" name="Google Shape;830;p27"/>
            <p:cNvSpPr txBox="1"/>
            <p:nvPr/>
          </p:nvSpPr>
          <p:spPr>
            <a:xfrm>
              <a:off x="1331640" y="3294201"/>
              <a:ext cx="3600400" cy="5232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a:solidFill>
                    <a:srgbClr val="E9495D"/>
                  </a:solidFill>
                  <a:latin typeface="Arial"/>
                  <a:ea typeface="Arial"/>
                  <a:cs typeface="Arial"/>
                  <a:sym typeface="Arial"/>
                </a:rPr>
                <a:t>Content Here</a:t>
              </a:r>
              <a:endParaRPr sz="2800" b="1">
                <a:solidFill>
                  <a:srgbClr val="E9495D"/>
                </a:solidFill>
                <a:latin typeface="Arial"/>
                <a:ea typeface="Arial"/>
                <a:cs typeface="Arial"/>
                <a:sym typeface="Arial"/>
              </a:endParaRPr>
            </a:p>
          </p:txBody>
        </p:sp>
        <p:sp>
          <p:nvSpPr>
            <p:cNvPr id="831" name="Google Shape;831;p27"/>
            <p:cNvSpPr/>
            <p:nvPr/>
          </p:nvSpPr>
          <p:spPr>
            <a:xfrm>
              <a:off x="1331640" y="3843843"/>
              <a:ext cx="36004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E9495D"/>
                  </a:solidFill>
                  <a:latin typeface="Arial"/>
                  <a:ea typeface="Arial"/>
                  <a:cs typeface="Arial"/>
                  <a:sym typeface="Arial"/>
                </a:rPr>
                <a:t>I hope and I believe that this Template will your Time, Money and Reputation. Get a modern PowerPoint  Presentation that is beautifully designed.  </a:t>
              </a:r>
              <a:endParaRPr/>
            </a:p>
          </p:txBody>
        </p:sp>
      </p:grpSp>
      <p:sp>
        <p:nvSpPr>
          <p:cNvPr id="832" name="Google Shape;832;p27"/>
          <p:cNvSpPr/>
          <p:nvPr/>
        </p:nvSpPr>
        <p:spPr>
          <a:xfrm>
            <a:off x="1649997" y="2032445"/>
            <a:ext cx="455028" cy="455744"/>
          </a:xfrm>
          <a:custGeom>
            <a:avLst/>
            <a:gdLst/>
            <a:ahLst/>
            <a:cxnLst/>
            <a:rect l="l" t="t" r="r" b="b"/>
            <a:pathLst>
              <a:path w="1267373" h="1269367" extrusionOk="0">
                <a:moveTo>
                  <a:pt x="629354" y="714012"/>
                </a:moveTo>
                <a:cubicBezTo>
                  <a:pt x="654299" y="712277"/>
                  <a:pt x="680501" y="714485"/>
                  <a:pt x="708150" y="721383"/>
                </a:cubicBezTo>
                <a:cubicBezTo>
                  <a:pt x="757570" y="733724"/>
                  <a:pt x="801809" y="759918"/>
                  <a:pt x="835804" y="800024"/>
                </a:cubicBezTo>
                <a:cubicBezTo>
                  <a:pt x="842149" y="807417"/>
                  <a:pt x="846456" y="815567"/>
                  <a:pt x="845350" y="824123"/>
                </a:cubicBezTo>
                <a:cubicBezTo>
                  <a:pt x="845001" y="842692"/>
                  <a:pt x="835804" y="853868"/>
                  <a:pt x="821368" y="861144"/>
                </a:cubicBezTo>
                <a:cubicBezTo>
                  <a:pt x="807688" y="868013"/>
                  <a:pt x="794417" y="866500"/>
                  <a:pt x="782833" y="856429"/>
                </a:cubicBezTo>
                <a:cubicBezTo>
                  <a:pt x="775732" y="850259"/>
                  <a:pt x="767931" y="844264"/>
                  <a:pt x="762925" y="836580"/>
                </a:cubicBezTo>
                <a:cubicBezTo>
                  <a:pt x="729455" y="785181"/>
                  <a:pt x="679278" y="775460"/>
                  <a:pt x="624154" y="782503"/>
                </a:cubicBezTo>
                <a:cubicBezTo>
                  <a:pt x="585037" y="787509"/>
                  <a:pt x="553779" y="810909"/>
                  <a:pt x="525081" y="836464"/>
                </a:cubicBezTo>
                <a:cubicBezTo>
                  <a:pt x="511984" y="848105"/>
                  <a:pt x="499993" y="861144"/>
                  <a:pt x="485848" y="871622"/>
                </a:cubicBezTo>
                <a:cubicBezTo>
                  <a:pt x="469899" y="883555"/>
                  <a:pt x="452261" y="880994"/>
                  <a:pt x="437010" y="865277"/>
                </a:cubicBezTo>
                <a:cubicBezTo>
                  <a:pt x="423564" y="851423"/>
                  <a:pt x="420712" y="828547"/>
                  <a:pt x="433634" y="815916"/>
                </a:cubicBezTo>
                <a:cubicBezTo>
                  <a:pt x="490999" y="759904"/>
                  <a:pt x="554521" y="719215"/>
                  <a:pt x="629354" y="714012"/>
                </a:cubicBezTo>
                <a:close/>
                <a:moveTo>
                  <a:pt x="666556" y="708077"/>
                </a:moveTo>
                <a:cubicBezTo>
                  <a:pt x="613949" y="704287"/>
                  <a:pt x="563470" y="715649"/>
                  <a:pt x="515709" y="745772"/>
                </a:cubicBezTo>
                <a:cubicBezTo>
                  <a:pt x="511693" y="748275"/>
                  <a:pt x="507909" y="750779"/>
                  <a:pt x="503893" y="752525"/>
                </a:cubicBezTo>
                <a:cubicBezTo>
                  <a:pt x="493240" y="746471"/>
                  <a:pt x="480900" y="742920"/>
                  <a:pt x="467686" y="742920"/>
                </a:cubicBezTo>
                <a:cubicBezTo>
                  <a:pt x="427173" y="742920"/>
                  <a:pt x="394284" y="775809"/>
                  <a:pt x="394284" y="816322"/>
                </a:cubicBezTo>
                <a:cubicBezTo>
                  <a:pt x="394284" y="829361"/>
                  <a:pt x="397719" y="841585"/>
                  <a:pt x="403656" y="852180"/>
                </a:cubicBezTo>
                <a:cubicBezTo>
                  <a:pt x="407090" y="859281"/>
                  <a:pt x="412213" y="865742"/>
                  <a:pt x="419256" y="871389"/>
                </a:cubicBezTo>
                <a:cubicBezTo>
                  <a:pt x="431655" y="882332"/>
                  <a:pt x="447721" y="889084"/>
                  <a:pt x="465416" y="889608"/>
                </a:cubicBezTo>
                <a:cubicBezTo>
                  <a:pt x="465765" y="889608"/>
                  <a:pt x="466057" y="889666"/>
                  <a:pt x="466348" y="889666"/>
                </a:cubicBezTo>
                <a:cubicBezTo>
                  <a:pt x="466813" y="889666"/>
                  <a:pt x="467221" y="889725"/>
                  <a:pt x="467686" y="889725"/>
                </a:cubicBezTo>
                <a:cubicBezTo>
                  <a:pt x="468268" y="889725"/>
                  <a:pt x="468851" y="889608"/>
                  <a:pt x="469433" y="889608"/>
                </a:cubicBezTo>
                <a:cubicBezTo>
                  <a:pt x="471063" y="889608"/>
                  <a:pt x="472692" y="889550"/>
                  <a:pt x="474322" y="889375"/>
                </a:cubicBezTo>
                <a:cubicBezTo>
                  <a:pt x="475137" y="889317"/>
                  <a:pt x="475952" y="889201"/>
                  <a:pt x="476767" y="889084"/>
                </a:cubicBezTo>
                <a:cubicBezTo>
                  <a:pt x="477640" y="888968"/>
                  <a:pt x="478513" y="888851"/>
                  <a:pt x="479387" y="888677"/>
                </a:cubicBezTo>
                <a:cubicBezTo>
                  <a:pt x="509597" y="883787"/>
                  <a:pt x="533638" y="860562"/>
                  <a:pt x="539633" y="830758"/>
                </a:cubicBezTo>
                <a:cubicBezTo>
                  <a:pt x="540448" y="830002"/>
                  <a:pt x="541263" y="829245"/>
                  <a:pt x="542136" y="828546"/>
                </a:cubicBezTo>
                <a:cubicBezTo>
                  <a:pt x="586259" y="792806"/>
                  <a:pt x="635970" y="778661"/>
                  <a:pt x="691618" y="792166"/>
                </a:cubicBezTo>
                <a:cubicBezTo>
                  <a:pt x="709896" y="796589"/>
                  <a:pt x="726370" y="803516"/>
                  <a:pt x="737604" y="817487"/>
                </a:cubicBezTo>
                <a:cubicBezTo>
                  <a:pt x="738302" y="857476"/>
                  <a:pt x="770842" y="889666"/>
                  <a:pt x="810948" y="889666"/>
                </a:cubicBezTo>
                <a:cubicBezTo>
                  <a:pt x="811763" y="889666"/>
                  <a:pt x="812578" y="889550"/>
                  <a:pt x="813393" y="889550"/>
                </a:cubicBezTo>
                <a:cubicBezTo>
                  <a:pt x="816652" y="889608"/>
                  <a:pt x="819970" y="889550"/>
                  <a:pt x="823288" y="889142"/>
                </a:cubicBezTo>
                <a:cubicBezTo>
                  <a:pt x="841392" y="887047"/>
                  <a:pt x="859320" y="875813"/>
                  <a:pt x="869856" y="859921"/>
                </a:cubicBezTo>
                <a:cubicBezTo>
                  <a:pt x="878937" y="847756"/>
                  <a:pt x="884350" y="832679"/>
                  <a:pt x="884350" y="816264"/>
                </a:cubicBezTo>
                <a:cubicBezTo>
                  <a:pt x="884350" y="775750"/>
                  <a:pt x="851462" y="742862"/>
                  <a:pt x="810948" y="742862"/>
                </a:cubicBezTo>
                <a:cubicBezTo>
                  <a:pt x="802740" y="742862"/>
                  <a:pt x="794882" y="744259"/>
                  <a:pt x="787548" y="746762"/>
                </a:cubicBezTo>
                <a:cubicBezTo>
                  <a:pt x="769328" y="740999"/>
                  <a:pt x="752855" y="731861"/>
                  <a:pt x="735799" y="722256"/>
                </a:cubicBezTo>
                <a:cubicBezTo>
                  <a:pt x="730968" y="719578"/>
                  <a:pt x="725322" y="718123"/>
                  <a:pt x="719850" y="716784"/>
                </a:cubicBezTo>
                <a:cubicBezTo>
                  <a:pt x="701863" y="712287"/>
                  <a:pt x="684091" y="709341"/>
                  <a:pt x="666556" y="708077"/>
                </a:cubicBezTo>
                <a:close/>
                <a:moveTo>
                  <a:pt x="623708" y="366617"/>
                </a:moveTo>
                <a:cubicBezTo>
                  <a:pt x="648653" y="364882"/>
                  <a:pt x="674855" y="367091"/>
                  <a:pt x="702504" y="373988"/>
                </a:cubicBezTo>
                <a:cubicBezTo>
                  <a:pt x="751924" y="386329"/>
                  <a:pt x="796163" y="412523"/>
                  <a:pt x="830158" y="452629"/>
                </a:cubicBezTo>
                <a:cubicBezTo>
                  <a:pt x="836503" y="460022"/>
                  <a:pt x="840810" y="468171"/>
                  <a:pt x="839704" y="476728"/>
                </a:cubicBezTo>
                <a:cubicBezTo>
                  <a:pt x="839355" y="495297"/>
                  <a:pt x="830158" y="506473"/>
                  <a:pt x="815722" y="513749"/>
                </a:cubicBezTo>
                <a:cubicBezTo>
                  <a:pt x="802042" y="520618"/>
                  <a:pt x="788771" y="519104"/>
                  <a:pt x="777187" y="509034"/>
                </a:cubicBezTo>
                <a:cubicBezTo>
                  <a:pt x="770086" y="502864"/>
                  <a:pt x="762285" y="496869"/>
                  <a:pt x="757279" y="489185"/>
                </a:cubicBezTo>
                <a:cubicBezTo>
                  <a:pt x="723809" y="437786"/>
                  <a:pt x="673632" y="428065"/>
                  <a:pt x="618508" y="435108"/>
                </a:cubicBezTo>
                <a:cubicBezTo>
                  <a:pt x="579391" y="440114"/>
                  <a:pt x="548133" y="463514"/>
                  <a:pt x="519435" y="489069"/>
                </a:cubicBezTo>
                <a:cubicBezTo>
                  <a:pt x="506338" y="500710"/>
                  <a:pt x="494347" y="513691"/>
                  <a:pt x="480202" y="524227"/>
                </a:cubicBezTo>
                <a:cubicBezTo>
                  <a:pt x="464253" y="536160"/>
                  <a:pt x="446615" y="533599"/>
                  <a:pt x="431364" y="517882"/>
                </a:cubicBezTo>
                <a:cubicBezTo>
                  <a:pt x="417918" y="504028"/>
                  <a:pt x="415066" y="481152"/>
                  <a:pt x="427988" y="468520"/>
                </a:cubicBezTo>
                <a:cubicBezTo>
                  <a:pt x="485353" y="412509"/>
                  <a:pt x="548875" y="371820"/>
                  <a:pt x="623708" y="366617"/>
                </a:cubicBezTo>
                <a:close/>
                <a:moveTo>
                  <a:pt x="660910" y="360683"/>
                </a:moveTo>
                <a:cubicBezTo>
                  <a:pt x="608303" y="356893"/>
                  <a:pt x="557824" y="368255"/>
                  <a:pt x="510063" y="398378"/>
                </a:cubicBezTo>
                <a:cubicBezTo>
                  <a:pt x="506046" y="400881"/>
                  <a:pt x="502263" y="403384"/>
                  <a:pt x="498246" y="405130"/>
                </a:cubicBezTo>
                <a:cubicBezTo>
                  <a:pt x="487594" y="399076"/>
                  <a:pt x="475254" y="395526"/>
                  <a:pt x="462040" y="395526"/>
                </a:cubicBezTo>
                <a:cubicBezTo>
                  <a:pt x="421526" y="395526"/>
                  <a:pt x="388638" y="428414"/>
                  <a:pt x="388638" y="468870"/>
                </a:cubicBezTo>
                <a:cubicBezTo>
                  <a:pt x="388638" y="481909"/>
                  <a:pt x="392072" y="494133"/>
                  <a:pt x="398010" y="504727"/>
                </a:cubicBezTo>
                <a:cubicBezTo>
                  <a:pt x="401444" y="511828"/>
                  <a:pt x="406566" y="518290"/>
                  <a:pt x="413610" y="523936"/>
                </a:cubicBezTo>
                <a:cubicBezTo>
                  <a:pt x="426008" y="534879"/>
                  <a:pt x="442074" y="541631"/>
                  <a:pt x="459770" y="542156"/>
                </a:cubicBezTo>
                <a:cubicBezTo>
                  <a:pt x="460119" y="542156"/>
                  <a:pt x="460410" y="542214"/>
                  <a:pt x="460701" y="542214"/>
                </a:cubicBezTo>
                <a:cubicBezTo>
                  <a:pt x="461167" y="542214"/>
                  <a:pt x="461574" y="542272"/>
                  <a:pt x="462040" y="542272"/>
                </a:cubicBezTo>
                <a:cubicBezTo>
                  <a:pt x="462622" y="542272"/>
                  <a:pt x="463204" y="542156"/>
                  <a:pt x="463786" y="542156"/>
                </a:cubicBezTo>
                <a:cubicBezTo>
                  <a:pt x="465416" y="542156"/>
                  <a:pt x="467046" y="542097"/>
                  <a:pt x="468676" y="541923"/>
                </a:cubicBezTo>
                <a:cubicBezTo>
                  <a:pt x="469491" y="541865"/>
                  <a:pt x="470306" y="541748"/>
                  <a:pt x="471121" y="541631"/>
                </a:cubicBezTo>
                <a:cubicBezTo>
                  <a:pt x="471994" y="541515"/>
                  <a:pt x="472867" y="541399"/>
                  <a:pt x="473740" y="541224"/>
                </a:cubicBezTo>
                <a:cubicBezTo>
                  <a:pt x="503951" y="536335"/>
                  <a:pt x="527991" y="513109"/>
                  <a:pt x="533987" y="483306"/>
                </a:cubicBezTo>
                <a:cubicBezTo>
                  <a:pt x="534802" y="482549"/>
                  <a:pt x="535617" y="481792"/>
                  <a:pt x="536490" y="481094"/>
                </a:cubicBezTo>
                <a:cubicBezTo>
                  <a:pt x="580613" y="445353"/>
                  <a:pt x="630324" y="431208"/>
                  <a:pt x="685972" y="444713"/>
                </a:cubicBezTo>
                <a:cubicBezTo>
                  <a:pt x="704250" y="449137"/>
                  <a:pt x="720723" y="456064"/>
                  <a:pt x="731958" y="470034"/>
                </a:cubicBezTo>
                <a:cubicBezTo>
                  <a:pt x="732656" y="510024"/>
                  <a:pt x="765195" y="542214"/>
                  <a:pt x="805302" y="542214"/>
                </a:cubicBezTo>
                <a:cubicBezTo>
                  <a:pt x="806117" y="542214"/>
                  <a:pt x="806932" y="542097"/>
                  <a:pt x="807746" y="542097"/>
                </a:cubicBezTo>
                <a:cubicBezTo>
                  <a:pt x="811006" y="542156"/>
                  <a:pt x="814324" y="542097"/>
                  <a:pt x="817642" y="541690"/>
                </a:cubicBezTo>
                <a:cubicBezTo>
                  <a:pt x="835745" y="539594"/>
                  <a:pt x="853674" y="528360"/>
                  <a:pt x="864210" y="512469"/>
                </a:cubicBezTo>
                <a:cubicBezTo>
                  <a:pt x="873290" y="500303"/>
                  <a:pt x="878704" y="485227"/>
                  <a:pt x="878704" y="468870"/>
                </a:cubicBezTo>
                <a:cubicBezTo>
                  <a:pt x="878704" y="428356"/>
                  <a:pt x="845815" y="395467"/>
                  <a:pt x="805302" y="395467"/>
                </a:cubicBezTo>
                <a:cubicBezTo>
                  <a:pt x="797094" y="395467"/>
                  <a:pt x="789236" y="396864"/>
                  <a:pt x="781901" y="399368"/>
                </a:cubicBezTo>
                <a:cubicBezTo>
                  <a:pt x="763682" y="393605"/>
                  <a:pt x="747208" y="384466"/>
                  <a:pt x="730153" y="374861"/>
                </a:cubicBezTo>
                <a:cubicBezTo>
                  <a:pt x="725322" y="372184"/>
                  <a:pt x="719675" y="370728"/>
                  <a:pt x="714204" y="369390"/>
                </a:cubicBezTo>
                <a:cubicBezTo>
                  <a:pt x="696217" y="364893"/>
                  <a:pt x="678445" y="361946"/>
                  <a:pt x="660910" y="360683"/>
                </a:cubicBezTo>
                <a:close/>
                <a:moveTo>
                  <a:pt x="634515" y="123862"/>
                </a:moveTo>
                <a:cubicBezTo>
                  <a:pt x="918577" y="123920"/>
                  <a:pt x="1149436" y="352916"/>
                  <a:pt x="1149320" y="634651"/>
                </a:cubicBezTo>
                <a:cubicBezTo>
                  <a:pt x="1149203" y="916093"/>
                  <a:pt x="917879" y="1145439"/>
                  <a:pt x="634049" y="1145497"/>
                </a:cubicBezTo>
                <a:cubicBezTo>
                  <a:pt x="350511" y="1145555"/>
                  <a:pt x="118196" y="915686"/>
                  <a:pt x="118080" y="635000"/>
                </a:cubicBezTo>
                <a:cubicBezTo>
                  <a:pt x="117964" y="352567"/>
                  <a:pt x="349114" y="123804"/>
                  <a:pt x="634515" y="123862"/>
                </a:cubicBezTo>
                <a:close/>
                <a:moveTo>
                  <a:pt x="620079" y="80728"/>
                </a:moveTo>
                <a:cubicBezTo>
                  <a:pt x="307902" y="90217"/>
                  <a:pt x="65750" y="344243"/>
                  <a:pt x="74365" y="653103"/>
                </a:cubicBezTo>
                <a:cubicBezTo>
                  <a:pt x="82864" y="957189"/>
                  <a:pt x="343584" y="1197594"/>
                  <a:pt x="655180" y="1188514"/>
                </a:cubicBezTo>
                <a:cubicBezTo>
                  <a:pt x="962526" y="1179550"/>
                  <a:pt x="1204503" y="919469"/>
                  <a:pt x="1192803" y="606186"/>
                </a:cubicBezTo>
                <a:cubicBezTo>
                  <a:pt x="1182500" y="329749"/>
                  <a:pt x="945995" y="74500"/>
                  <a:pt x="620079" y="80728"/>
                </a:cubicBezTo>
                <a:close/>
                <a:moveTo>
                  <a:pt x="617635" y="108"/>
                </a:moveTo>
                <a:cubicBezTo>
                  <a:pt x="973644" y="-6237"/>
                  <a:pt x="1260675" y="266999"/>
                  <a:pt x="1267253" y="618584"/>
                </a:cubicBezTo>
                <a:cubicBezTo>
                  <a:pt x="1274005" y="978785"/>
                  <a:pt x="997335" y="1262498"/>
                  <a:pt x="632769" y="1269367"/>
                </a:cubicBezTo>
                <a:cubicBezTo>
                  <a:pt x="296609" y="1266282"/>
                  <a:pt x="8938" y="1006842"/>
                  <a:pt x="206" y="653335"/>
                </a:cubicBezTo>
                <a:cubicBezTo>
                  <a:pt x="-8642" y="297268"/>
                  <a:pt x="268203" y="6337"/>
                  <a:pt x="617635" y="1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3" name="Google Shape;833;p27"/>
          <p:cNvSpPr/>
          <p:nvPr/>
        </p:nvSpPr>
        <p:spPr>
          <a:xfrm>
            <a:off x="1669423" y="3543420"/>
            <a:ext cx="416178" cy="410934"/>
          </a:xfrm>
          <a:custGeom>
            <a:avLst/>
            <a:gdLst/>
            <a:ahLst/>
            <a:cxnLst/>
            <a:rect l="l" t="t" r="r" b="b"/>
            <a:pathLst>
              <a:path w="611099" h="603401" extrusionOk="0">
                <a:moveTo>
                  <a:pt x="604749" y="213143"/>
                </a:moveTo>
                <a:cubicBezTo>
                  <a:pt x="580936" y="192378"/>
                  <a:pt x="566172" y="182949"/>
                  <a:pt x="538836" y="159231"/>
                </a:cubicBezTo>
                <a:cubicBezTo>
                  <a:pt x="543217" y="154659"/>
                  <a:pt x="590271" y="97605"/>
                  <a:pt x="593604" y="92271"/>
                </a:cubicBezTo>
                <a:cubicBezTo>
                  <a:pt x="611035" y="64553"/>
                  <a:pt x="599034" y="31025"/>
                  <a:pt x="569316" y="11499"/>
                </a:cubicBezTo>
                <a:cubicBezTo>
                  <a:pt x="538264" y="-8885"/>
                  <a:pt x="508641" y="-122"/>
                  <a:pt x="482067" y="21786"/>
                </a:cubicBezTo>
                <a:cubicBezTo>
                  <a:pt x="468636" y="32835"/>
                  <a:pt x="455206" y="44360"/>
                  <a:pt x="444062" y="57504"/>
                </a:cubicBezTo>
                <a:cubicBezTo>
                  <a:pt x="426726" y="77888"/>
                  <a:pt x="410343" y="79412"/>
                  <a:pt x="386912" y="65601"/>
                </a:cubicBezTo>
                <a:cubicBezTo>
                  <a:pt x="353098" y="45693"/>
                  <a:pt x="319189" y="24262"/>
                  <a:pt x="278136" y="20738"/>
                </a:cubicBezTo>
                <a:cubicBezTo>
                  <a:pt x="206794" y="14547"/>
                  <a:pt x="172695" y="51504"/>
                  <a:pt x="187649" y="120941"/>
                </a:cubicBezTo>
                <a:cubicBezTo>
                  <a:pt x="196698" y="163137"/>
                  <a:pt x="215748" y="201618"/>
                  <a:pt x="240322" y="236765"/>
                </a:cubicBezTo>
                <a:cubicBezTo>
                  <a:pt x="253562" y="255720"/>
                  <a:pt x="253657" y="267626"/>
                  <a:pt x="236512" y="284390"/>
                </a:cubicBezTo>
                <a:cubicBezTo>
                  <a:pt x="202603" y="317632"/>
                  <a:pt x="145644" y="392499"/>
                  <a:pt x="112973" y="427074"/>
                </a:cubicBezTo>
                <a:cubicBezTo>
                  <a:pt x="98876" y="412215"/>
                  <a:pt x="89065" y="395356"/>
                  <a:pt x="74682" y="377830"/>
                </a:cubicBezTo>
                <a:cubicBezTo>
                  <a:pt x="62205" y="360018"/>
                  <a:pt x="56966" y="352779"/>
                  <a:pt x="39726" y="364114"/>
                </a:cubicBezTo>
                <a:cubicBezTo>
                  <a:pt x="20104" y="374877"/>
                  <a:pt x="26676" y="384688"/>
                  <a:pt x="36582" y="396499"/>
                </a:cubicBezTo>
                <a:cubicBezTo>
                  <a:pt x="80874" y="449934"/>
                  <a:pt x="76111" y="441171"/>
                  <a:pt x="86208" y="454887"/>
                </a:cubicBezTo>
                <a:cubicBezTo>
                  <a:pt x="73730" y="472128"/>
                  <a:pt x="9436" y="552519"/>
                  <a:pt x="5340" y="560996"/>
                </a:cubicBezTo>
                <a:cubicBezTo>
                  <a:pt x="-1518" y="575283"/>
                  <a:pt x="-1803" y="591762"/>
                  <a:pt x="4674" y="600144"/>
                </a:cubicBezTo>
                <a:cubicBezTo>
                  <a:pt x="10103" y="607097"/>
                  <a:pt x="32391" y="599953"/>
                  <a:pt x="48870" y="593000"/>
                </a:cubicBezTo>
                <a:cubicBezTo>
                  <a:pt x="71349" y="583570"/>
                  <a:pt x="116592" y="550137"/>
                  <a:pt x="141548" y="534612"/>
                </a:cubicBezTo>
                <a:cubicBezTo>
                  <a:pt x="153454" y="544708"/>
                  <a:pt x="161455" y="552804"/>
                  <a:pt x="166789" y="557757"/>
                </a:cubicBezTo>
                <a:cubicBezTo>
                  <a:pt x="206318" y="588333"/>
                  <a:pt x="253943" y="601763"/>
                  <a:pt x="297282" y="603382"/>
                </a:cubicBezTo>
                <a:cubicBezTo>
                  <a:pt x="397961" y="604716"/>
                  <a:pt x="438728" y="535945"/>
                  <a:pt x="404914" y="438314"/>
                </a:cubicBezTo>
                <a:cubicBezTo>
                  <a:pt x="392436" y="402214"/>
                  <a:pt x="350431" y="368781"/>
                  <a:pt x="367290" y="332872"/>
                </a:cubicBezTo>
                <a:cubicBezTo>
                  <a:pt x="383578" y="298106"/>
                  <a:pt x="476352" y="225144"/>
                  <a:pt x="506641" y="197236"/>
                </a:cubicBezTo>
                <a:cubicBezTo>
                  <a:pt x="525691" y="210476"/>
                  <a:pt x="553028" y="230478"/>
                  <a:pt x="563982" y="238479"/>
                </a:cubicBezTo>
                <a:cubicBezTo>
                  <a:pt x="569125" y="242194"/>
                  <a:pt x="574078" y="246099"/>
                  <a:pt x="579317" y="249719"/>
                </a:cubicBezTo>
                <a:cubicBezTo>
                  <a:pt x="590747" y="257529"/>
                  <a:pt x="596081" y="248862"/>
                  <a:pt x="601986" y="241337"/>
                </a:cubicBezTo>
                <a:cubicBezTo>
                  <a:pt x="608749" y="232383"/>
                  <a:pt x="617131" y="223906"/>
                  <a:pt x="604749" y="213143"/>
                </a:cubicBezTo>
                <a:close/>
                <a:moveTo>
                  <a:pt x="225273" y="100938"/>
                </a:moveTo>
                <a:cubicBezTo>
                  <a:pt x="225939" y="75983"/>
                  <a:pt x="242894" y="61791"/>
                  <a:pt x="273945" y="65220"/>
                </a:cubicBezTo>
                <a:cubicBezTo>
                  <a:pt x="311093" y="69315"/>
                  <a:pt x="341954" y="89508"/>
                  <a:pt x="374434" y="105891"/>
                </a:cubicBezTo>
                <a:cubicBezTo>
                  <a:pt x="390341" y="113892"/>
                  <a:pt x="385483" y="121322"/>
                  <a:pt x="376911" y="130847"/>
                </a:cubicBezTo>
                <a:cubicBezTo>
                  <a:pt x="352527" y="157803"/>
                  <a:pt x="328428" y="185139"/>
                  <a:pt x="304140" y="212190"/>
                </a:cubicBezTo>
                <a:cubicBezTo>
                  <a:pt x="297853" y="219144"/>
                  <a:pt x="292995" y="226478"/>
                  <a:pt x="281851" y="216000"/>
                </a:cubicBezTo>
                <a:cubicBezTo>
                  <a:pt x="264801" y="199998"/>
                  <a:pt x="225844" y="128656"/>
                  <a:pt x="225273" y="100938"/>
                </a:cubicBezTo>
                <a:close/>
                <a:moveTo>
                  <a:pt x="48870" y="555186"/>
                </a:moveTo>
                <a:cubicBezTo>
                  <a:pt x="116973" y="475938"/>
                  <a:pt x="184791" y="396499"/>
                  <a:pt x="253371" y="317727"/>
                </a:cubicBezTo>
                <a:cubicBezTo>
                  <a:pt x="260706" y="309345"/>
                  <a:pt x="268230" y="285914"/>
                  <a:pt x="284328" y="308298"/>
                </a:cubicBezTo>
                <a:cubicBezTo>
                  <a:pt x="292900" y="320299"/>
                  <a:pt x="311760" y="332396"/>
                  <a:pt x="290424" y="351827"/>
                </a:cubicBezTo>
                <a:cubicBezTo>
                  <a:pt x="212414" y="422788"/>
                  <a:pt x="136500" y="495845"/>
                  <a:pt x="48870" y="555186"/>
                </a:cubicBezTo>
                <a:close/>
                <a:moveTo>
                  <a:pt x="369195" y="464412"/>
                </a:moveTo>
                <a:cubicBezTo>
                  <a:pt x="388722" y="523753"/>
                  <a:pt x="362814" y="564996"/>
                  <a:pt x="300139" y="563187"/>
                </a:cubicBezTo>
                <a:cubicBezTo>
                  <a:pt x="262992" y="562139"/>
                  <a:pt x="227178" y="544232"/>
                  <a:pt x="194983" y="526039"/>
                </a:cubicBezTo>
                <a:cubicBezTo>
                  <a:pt x="171837" y="512895"/>
                  <a:pt x="171837" y="510228"/>
                  <a:pt x="192221" y="491559"/>
                </a:cubicBezTo>
                <a:cubicBezTo>
                  <a:pt x="229368" y="457650"/>
                  <a:pt x="266230" y="423074"/>
                  <a:pt x="301187" y="386974"/>
                </a:cubicBezTo>
                <a:cubicBezTo>
                  <a:pt x="322428" y="365067"/>
                  <a:pt x="324809" y="368591"/>
                  <a:pt x="335477" y="392118"/>
                </a:cubicBezTo>
                <a:cubicBezTo>
                  <a:pt x="346716" y="416216"/>
                  <a:pt x="361004" y="439266"/>
                  <a:pt x="369195" y="464412"/>
                </a:cubicBezTo>
                <a:close/>
                <a:moveTo>
                  <a:pt x="519024" y="138943"/>
                </a:moveTo>
                <a:cubicBezTo>
                  <a:pt x="488067" y="119036"/>
                  <a:pt x="534168" y="119607"/>
                  <a:pt x="504546" y="93318"/>
                </a:cubicBezTo>
                <a:cubicBezTo>
                  <a:pt x="495211" y="85032"/>
                  <a:pt x="469208" y="102939"/>
                  <a:pt x="457111" y="117226"/>
                </a:cubicBezTo>
                <a:cubicBezTo>
                  <a:pt x="449110" y="126656"/>
                  <a:pt x="444348" y="131228"/>
                  <a:pt x="439014" y="138943"/>
                </a:cubicBezTo>
                <a:cubicBezTo>
                  <a:pt x="455397" y="151135"/>
                  <a:pt x="468732" y="163041"/>
                  <a:pt x="484829" y="173805"/>
                </a:cubicBezTo>
                <a:cubicBezTo>
                  <a:pt x="472542" y="186092"/>
                  <a:pt x="377196" y="275151"/>
                  <a:pt x="361290" y="289914"/>
                </a:cubicBezTo>
                <a:cubicBezTo>
                  <a:pt x="354051" y="298011"/>
                  <a:pt x="346335" y="312489"/>
                  <a:pt x="331095" y="295344"/>
                </a:cubicBezTo>
                <a:cubicBezTo>
                  <a:pt x="305187" y="266197"/>
                  <a:pt x="300044" y="269912"/>
                  <a:pt x="320808" y="247242"/>
                </a:cubicBezTo>
                <a:cubicBezTo>
                  <a:pt x="353860" y="211143"/>
                  <a:pt x="384912" y="173233"/>
                  <a:pt x="416820" y="136086"/>
                </a:cubicBezTo>
                <a:cubicBezTo>
                  <a:pt x="441109" y="107796"/>
                  <a:pt x="457968" y="84936"/>
                  <a:pt x="481400" y="62076"/>
                </a:cubicBezTo>
                <a:cubicBezTo>
                  <a:pt x="504546" y="39502"/>
                  <a:pt x="535216" y="23500"/>
                  <a:pt x="559505" y="51599"/>
                </a:cubicBezTo>
                <a:cubicBezTo>
                  <a:pt x="586175" y="82460"/>
                  <a:pt x="556266" y="105225"/>
                  <a:pt x="533597" y="124941"/>
                </a:cubicBezTo>
                <a:cubicBezTo>
                  <a:pt x="529025" y="128847"/>
                  <a:pt x="525215" y="133800"/>
                  <a:pt x="519024" y="1389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4" name="Google Shape;834;p27"/>
          <p:cNvSpPr/>
          <p:nvPr/>
        </p:nvSpPr>
        <p:spPr>
          <a:xfrm rot="2700000">
            <a:off x="1803545" y="5150264"/>
            <a:ext cx="147930" cy="581262"/>
          </a:xfrm>
          <a:custGeom>
            <a:avLst/>
            <a:gdLst/>
            <a:ahLst/>
            <a:cxnLst/>
            <a:rect l="l" t="t" r="r" b="b"/>
            <a:pathLst>
              <a:path w="217216" h="853505" extrusionOk="0">
                <a:moveTo>
                  <a:pt x="202810" y="71182"/>
                </a:moveTo>
                <a:cubicBezTo>
                  <a:pt x="192971" y="26139"/>
                  <a:pt x="161664" y="1924"/>
                  <a:pt x="119880" y="135"/>
                </a:cubicBezTo>
                <a:cubicBezTo>
                  <a:pt x="71578" y="-1909"/>
                  <a:pt x="38674" y="19175"/>
                  <a:pt x="22574" y="64282"/>
                </a:cubicBezTo>
                <a:cubicBezTo>
                  <a:pt x="16696" y="80766"/>
                  <a:pt x="12096" y="98272"/>
                  <a:pt x="10434" y="115650"/>
                </a:cubicBezTo>
                <a:cubicBezTo>
                  <a:pt x="6281" y="160310"/>
                  <a:pt x="4109" y="205098"/>
                  <a:pt x="1170" y="249821"/>
                </a:cubicBezTo>
                <a:cubicBezTo>
                  <a:pt x="659" y="257744"/>
                  <a:pt x="-2983" y="268286"/>
                  <a:pt x="5898" y="271928"/>
                </a:cubicBezTo>
                <a:cubicBezTo>
                  <a:pt x="26599" y="280297"/>
                  <a:pt x="22382" y="297292"/>
                  <a:pt x="22510" y="312882"/>
                </a:cubicBezTo>
                <a:cubicBezTo>
                  <a:pt x="22765" y="369936"/>
                  <a:pt x="22638" y="427055"/>
                  <a:pt x="22638" y="484110"/>
                </a:cubicBezTo>
                <a:cubicBezTo>
                  <a:pt x="20593" y="565698"/>
                  <a:pt x="22254" y="647223"/>
                  <a:pt x="32988" y="728237"/>
                </a:cubicBezTo>
                <a:cubicBezTo>
                  <a:pt x="37652" y="763441"/>
                  <a:pt x="44936" y="798325"/>
                  <a:pt x="66850" y="827396"/>
                </a:cubicBezTo>
                <a:cubicBezTo>
                  <a:pt x="94132" y="863622"/>
                  <a:pt x="136747" y="861833"/>
                  <a:pt x="161345" y="824009"/>
                </a:cubicBezTo>
                <a:cubicBezTo>
                  <a:pt x="176423" y="800817"/>
                  <a:pt x="182684" y="774238"/>
                  <a:pt x="187540" y="747340"/>
                </a:cubicBezTo>
                <a:cubicBezTo>
                  <a:pt x="197188" y="693608"/>
                  <a:pt x="198657" y="639237"/>
                  <a:pt x="198210" y="584866"/>
                </a:cubicBezTo>
                <a:cubicBezTo>
                  <a:pt x="197443" y="499252"/>
                  <a:pt x="195910" y="413638"/>
                  <a:pt x="195143" y="328024"/>
                </a:cubicBezTo>
                <a:cubicBezTo>
                  <a:pt x="195015" y="309112"/>
                  <a:pt x="193546" y="289881"/>
                  <a:pt x="200829" y="271608"/>
                </a:cubicBezTo>
                <a:cubicBezTo>
                  <a:pt x="227025" y="205098"/>
                  <a:pt x="217313" y="137757"/>
                  <a:pt x="202810" y="71182"/>
                </a:cubicBezTo>
                <a:close/>
                <a:moveTo>
                  <a:pt x="98029" y="94758"/>
                </a:moveTo>
                <a:cubicBezTo>
                  <a:pt x="98796" y="85110"/>
                  <a:pt x="105249" y="80255"/>
                  <a:pt x="114960" y="81916"/>
                </a:cubicBezTo>
                <a:cubicBezTo>
                  <a:pt x="126205" y="83897"/>
                  <a:pt x="131508" y="91308"/>
                  <a:pt x="129080" y="102489"/>
                </a:cubicBezTo>
                <a:cubicBezTo>
                  <a:pt x="124033" y="125617"/>
                  <a:pt x="109338" y="143060"/>
                  <a:pt x="91512" y="168105"/>
                </a:cubicBezTo>
                <a:cubicBezTo>
                  <a:pt x="87040" y="136990"/>
                  <a:pt x="96368" y="116353"/>
                  <a:pt x="98029" y="94758"/>
                </a:cubicBezTo>
                <a:close/>
                <a:moveTo>
                  <a:pt x="109976" y="823946"/>
                </a:moveTo>
                <a:cubicBezTo>
                  <a:pt x="86912" y="822284"/>
                  <a:pt x="70747" y="802223"/>
                  <a:pt x="71131" y="775580"/>
                </a:cubicBezTo>
                <a:cubicBezTo>
                  <a:pt x="71514" y="747213"/>
                  <a:pt x="90554" y="727279"/>
                  <a:pt x="115727" y="728940"/>
                </a:cubicBezTo>
                <a:cubicBezTo>
                  <a:pt x="137961" y="730409"/>
                  <a:pt x="151506" y="749896"/>
                  <a:pt x="150931" y="779541"/>
                </a:cubicBezTo>
                <a:cubicBezTo>
                  <a:pt x="150356" y="808101"/>
                  <a:pt x="134191" y="825671"/>
                  <a:pt x="109976" y="823946"/>
                </a:cubicBezTo>
                <a:close/>
                <a:moveTo>
                  <a:pt x="171312" y="249438"/>
                </a:moveTo>
                <a:cubicBezTo>
                  <a:pt x="169587" y="393448"/>
                  <a:pt x="168053" y="537459"/>
                  <a:pt x="165945" y="681469"/>
                </a:cubicBezTo>
                <a:cubicBezTo>
                  <a:pt x="165498" y="713350"/>
                  <a:pt x="164348" y="714117"/>
                  <a:pt x="134000" y="707600"/>
                </a:cubicBezTo>
                <a:cubicBezTo>
                  <a:pt x="109721" y="702425"/>
                  <a:pt x="86017" y="701786"/>
                  <a:pt x="59247" y="712775"/>
                </a:cubicBezTo>
                <a:cubicBezTo>
                  <a:pt x="57969" y="688177"/>
                  <a:pt x="57011" y="666774"/>
                  <a:pt x="55733" y="645370"/>
                </a:cubicBezTo>
                <a:cubicBezTo>
                  <a:pt x="49152" y="532731"/>
                  <a:pt x="48897" y="419963"/>
                  <a:pt x="46597" y="307195"/>
                </a:cubicBezTo>
                <a:cubicBezTo>
                  <a:pt x="45766" y="266114"/>
                  <a:pt x="73367" y="236915"/>
                  <a:pt x="81417" y="200178"/>
                </a:cubicBezTo>
                <a:cubicBezTo>
                  <a:pt x="82439" y="195642"/>
                  <a:pt x="86528" y="193278"/>
                  <a:pt x="90490" y="194556"/>
                </a:cubicBezTo>
                <a:cubicBezTo>
                  <a:pt x="111190" y="201200"/>
                  <a:pt x="134063" y="197495"/>
                  <a:pt x="153997" y="207909"/>
                </a:cubicBezTo>
                <a:cubicBezTo>
                  <a:pt x="164220" y="213276"/>
                  <a:pt x="171631" y="220495"/>
                  <a:pt x="171376" y="233082"/>
                </a:cubicBezTo>
                <a:cubicBezTo>
                  <a:pt x="171184" y="238577"/>
                  <a:pt x="171376" y="244007"/>
                  <a:pt x="171312" y="2494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5" name="Google Shape;835;p27"/>
          <p:cNvSpPr/>
          <p:nvPr/>
        </p:nvSpPr>
        <p:spPr>
          <a:xfrm>
            <a:off x="11220282" y="1366492"/>
            <a:ext cx="395536" cy="4309055"/>
          </a:xfrm>
          <a:prstGeom prst="rect">
            <a:avLst/>
          </a:pr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28"/>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47346C"/>
              </a:buClr>
              <a:buSzPts val="5400"/>
              <a:buNone/>
            </a:pPr>
            <a:r>
              <a:rPr lang="en-US"/>
              <a:t>Infographic Style</a:t>
            </a:r>
            <a:endParaRPr/>
          </a:p>
        </p:txBody>
      </p:sp>
      <p:graphicFrame>
        <p:nvGraphicFramePr>
          <p:cNvPr id="841" name="Google Shape;841;p28"/>
          <p:cNvGraphicFramePr/>
          <p:nvPr/>
        </p:nvGraphicFramePr>
        <p:xfrm>
          <a:off x="1019011" y="2376604"/>
          <a:ext cx="1792673" cy="1686253"/>
        </p:xfrm>
        <a:graphic>
          <a:graphicData uri="http://schemas.openxmlformats.org/drawingml/2006/chart">
            <c:chart xmlns:c="http://schemas.openxmlformats.org/drawingml/2006/chart" xmlns:r="http://schemas.openxmlformats.org/officeDocument/2006/relationships" r:id="rId3"/>
          </a:graphicData>
        </a:graphic>
      </p:graphicFrame>
      <p:sp>
        <p:nvSpPr>
          <p:cNvPr id="842" name="Google Shape;842;p28"/>
          <p:cNvSpPr txBox="1"/>
          <p:nvPr/>
        </p:nvSpPr>
        <p:spPr>
          <a:xfrm>
            <a:off x="1309712" y="2938796"/>
            <a:ext cx="1211268"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200" b="1">
                <a:solidFill>
                  <a:schemeClr val="accent1"/>
                </a:solidFill>
                <a:latin typeface="Arial"/>
                <a:ea typeface="Arial"/>
                <a:cs typeface="Arial"/>
                <a:sym typeface="Arial"/>
              </a:rPr>
              <a:t>43%</a:t>
            </a:r>
            <a:endParaRPr sz="3200" b="1">
              <a:solidFill>
                <a:schemeClr val="accent1"/>
              </a:solidFill>
              <a:latin typeface="Arial"/>
              <a:ea typeface="Arial"/>
              <a:cs typeface="Arial"/>
              <a:sym typeface="Arial"/>
            </a:endParaRPr>
          </a:p>
        </p:txBody>
      </p:sp>
      <p:grpSp>
        <p:nvGrpSpPr>
          <p:cNvPr id="843" name="Google Shape;843;p28"/>
          <p:cNvGrpSpPr/>
          <p:nvPr/>
        </p:nvGrpSpPr>
        <p:grpSpPr>
          <a:xfrm>
            <a:off x="942266" y="4721679"/>
            <a:ext cx="1946160" cy="1438119"/>
            <a:chOff x="270024" y="1671303"/>
            <a:chExt cx="1773337" cy="1452500"/>
          </a:xfrm>
        </p:grpSpPr>
        <p:sp>
          <p:nvSpPr>
            <p:cNvPr id="844" name="Google Shape;844;p28"/>
            <p:cNvSpPr txBox="1"/>
            <p:nvPr/>
          </p:nvSpPr>
          <p:spPr>
            <a:xfrm>
              <a:off x="270025" y="1911471"/>
              <a:ext cx="1773336" cy="1212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Easy to change colors, photos and Text. </a:t>
              </a:r>
              <a:endParaRPr sz="1200">
                <a:solidFill>
                  <a:srgbClr val="3F3F3F"/>
                </a:solidFill>
                <a:latin typeface="Arial"/>
                <a:ea typeface="Arial"/>
                <a:cs typeface="Arial"/>
                <a:sym typeface="Arial"/>
              </a:endParaRPr>
            </a:p>
          </p:txBody>
        </p:sp>
        <p:sp>
          <p:nvSpPr>
            <p:cNvPr id="845" name="Google Shape;845;p28"/>
            <p:cNvSpPr txBox="1"/>
            <p:nvPr/>
          </p:nvSpPr>
          <p:spPr>
            <a:xfrm>
              <a:off x="270024" y="1671303"/>
              <a:ext cx="1773336" cy="3108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3F3F3F"/>
                  </a:solidFill>
                  <a:latin typeface="Arial"/>
                  <a:ea typeface="Arial"/>
                  <a:cs typeface="Arial"/>
                  <a:sym typeface="Arial"/>
                </a:rPr>
                <a:t>Contents Here</a:t>
              </a:r>
              <a:endParaRPr sz="1400" b="1">
                <a:solidFill>
                  <a:srgbClr val="3F3F3F"/>
                </a:solidFill>
                <a:latin typeface="Arial"/>
                <a:ea typeface="Arial"/>
                <a:cs typeface="Arial"/>
                <a:sym typeface="Arial"/>
              </a:endParaRPr>
            </a:p>
          </p:txBody>
        </p:sp>
      </p:grpSp>
      <p:sp>
        <p:nvSpPr>
          <p:cNvPr id="846" name="Google Shape;846;p28"/>
          <p:cNvSpPr txBox="1"/>
          <p:nvPr/>
        </p:nvSpPr>
        <p:spPr>
          <a:xfrm>
            <a:off x="1131116" y="4203103"/>
            <a:ext cx="156846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E9495D"/>
                </a:solidFill>
                <a:latin typeface="Arial"/>
                <a:ea typeface="Arial"/>
                <a:cs typeface="Arial"/>
                <a:sym typeface="Arial"/>
              </a:rPr>
              <a:t>$234,000</a:t>
            </a:r>
            <a:endParaRPr sz="2400" b="1">
              <a:solidFill>
                <a:srgbClr val="E9495D"/>
              </a:solidFill>
              <a:latin typeface="Arial"/>
              <a:ea typeface="Arial"/>
              <a:cs typeface="Arial"/>
              <a:sym typeface="Arial"/>
            </a:endParaRPr>
          </a:p>
        </p:txBody>
      </p:sp>
      <p:sp>
        <p:nvSpPr>
          <p:cNvPr id="847" name="Google Shape;847;p28"/>
          <p:cNvSpPr/>
          <p:nvPr/>
        </p:nvSpPr>
        <p:spPr>
          <a:xfrm>
            <a:off x="889346" y="1776601"/>
            <a:ext cx="2052000" cy="360040"/>
          </a:xfrm>
          <a:prstGeom prst="rect">
            <a:avLst/>
          </a:pr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848" name="Google Shape;848;p28"/>
          <p:cNvSpPr txBox="1"/>
          <p:nvPr/>
        </p:nvSpPr>
        <p:spPr>
          <a:xfrm>
            <a:off x="1131116" y="1798374"/>
            <a:ext cx="15684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Add Title</a:t>
            </a:r>
            <a:endParaRPr sz="1400" b="1">
              <a:solidFill>
                <a:schemeClr val="lt1"/>
              </a:solidFill>
              <a:latin typeface="Arial"/>
              <a:ea typeface="Arial"/>
              <a:cs typeface="Arial"/>
              <a:sym typeface="Arial"/>
            </a:endParaRPr>
          </a:p>
        </p:txBody>
      </p:sp>
      <p:sp>
        <p:nvSpPr>
          <p:cNvPr id="849" name="Google Shape;849;p28"/>
          <p:cNvSpPr txBox="1"/>
          <p:nvPr/>
        </p:nvSpPr>
        <p:spPr>
          <a:xfrm>
            <a:off x="9728597" y="2938796"/>
            <a:ext cx="1211268"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200" b="1">
                <a:solidFill>
                  <a:schemeClr val="accent4"/>
                </a:solidFill>
                <a:latin typeface="Arial"/>
                <a:ea typeface="Arial"/>
                <a:cs typeface="Arial"/>
                <a:sym typeface="Arial"/>
              </a:rPr>
              <a:t>92%</a:t>
            </a:r>
            <a:endParaRPr sz="3200" b="1">
              <a:solidFill>
                <a:schemeClr val="accent4"/>
              </a:solidFill>
              <a:latin typeface="Arial"/>
              <a:ea typeface="Arial"/>
              <a:cs typeface="Arial"/>
              <a:sym typeface="Arial"/>
            </a:endParaRPr>
          </a:p>
        </p:txBody>
      </p:sp>
      <p:grpSp>
        <p:nvGrpSpPr>
          <p:cNvPr id="850" name="Google Shape;850;p28"/>
          <p:cNvGrpSpPr/>
          <p:nvPr/>
        </p:nvGrpSpPr>
        <p:grpSpPr>
          <a:xfrm>
            <a:off x="9361151" y="4721679"/>
            <a:ext cx="1946160" cy="1438119"/>
            <a:chOff x="270024" y="1671303"/>
            <a:chExt cx="1773337" cy="1452500"/>
          </a:xfrm>
        </p:grpSpPr>
        <p:sp>
          <p:nvSpPr>
            <p:cNvPr id="851" name="Google Shape;851;p28"/>
            <p:cNvSpPr txBox="1"/>
            <p:nvPr/>
          </p:nvSpPr>
          <p:spPr>
            <a:xfrm>
              <a:off x="270025" y="1911471"/>
              <a:ext cx="1773336" cy="1212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Easy to change colors, photos and Text. </a:t>
              </a:r>
              <a:endParaRPr sz="1200">
                <a:solidFill>
                  <a:srgbClr val="3F3F3F"/>
                </a:solidFill>
                <a:latin typeface="Arial"/>
                <a:ea typeface="Arial"/>
                <a:cs typeface="Arial"/>
                <a:sym typeface="Arial"/>
              </a:endParaRPr>
            </a:p>
          </p:txBody>
        </p:sp>
        <p:sp>
          <p:nvSpPr>
            <p:cNvPr id="852" name="Google Shape;852;p28"/>
            <p:cNvSpPr txBox="1"/>
            <p:nvPr/>
          </p:nvSpPr>
          <p:spPr>
            <a:xfrm>
              <a:off x="270024" y="1671303"/>
              <a:ext cx="1773336" cy="3108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3F3F3F"/>
                  </a:solidFill>
                  <a:latin typeface="Arial"/>
                  <a:ea typeface="Arial"/>
                  <a:cs typeface="Arial"/>
                  <a:sym typeface="Arial"/>
                </a:rPr>
                <a:t>Contents Here</a:t>
              </a:r>
              <a:endParaRPr sz="1400" b="1">
                <a:solidFill>
                  <a:srgbClr val="3F3F3F"/>
                </a:solidFill>
                <a:latin typeface="Arial"/>
                <a:ea typeface="Arial"/>
                <a:cs typeface="Arial"/>
                <a:sym typeface="Arial"/>
              </a:endParaRPr>
            </a:p>
          </p:txBody>
        </p:sp>
      </p:grpSp>
      <p:sp>
        <p:nvSpPr>
          <p:cNvPr id="853" name="Google Shape;853;p28"/>
          <p:cNvSpPr txBox="1"/>
          <p:nvPr/>
        </p:nvSpPr>
        <p:spPr>
          <a:xfrm>
            <a:off x="9550000" y="4203103"/>
            <a:ext cx="156846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accent4"/>
                </a:solidFill>
                <a:latin typeface="Arial"/>
                <a:ea typeface="Arial"/>
                <a:cs typeface="Arial"/>
                <a:sym typeface="Arial"/>
              </a:rPr>
              <a:t>$654,000</a:t>
            </a:r>
            <a:endParaRPr sz="2400" b="1">
              <a:solidFill>
                <a:schemeClr val="accent4"/>
              </a:solidFill>
              <a:latin typeface="Arial"/>
              <a:ea typeface="Arial"/>
              <a:cs typeface="Arial"/>
              <a:sym typeface="Arial"/>
            </a:endParaRPr>
          </a:p>
        </p:txBody>
      </p:sp>
      <p:sp>
        <p:nvSpPr>
          <p:cNvPr id="854" name="Google Shape;854;p28"/>
          <p:cNvSpPr/>
          <p:nvPr/>
        </p:nvSpPr>
        <p:spPr>
          <a:xfrm>
            <a:off x="9308231" y="1776601"/>
            <a:ext cx="2052000" cy="36004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855" name="Google Shape;855;p28"/>
          <p:cNvSpPr txBox="1"/>
          <p:nvPr/>
        </p:nvSpPr>
        <p:spPr>
          <a:xfrm>
            <a:off x="9550000" y="1798374"/>
            <a:ext cx="15684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Add Title</a:t>
            </a:r>
            <a:endParaRPr sz="1400" b="1">
              <a:solidFill>
                <a:schemeClr val="lt1"/>
              </a:solidFill>
              <a:latin typeface="Arial"/>
              <a:ea typeface="Arial"/>
              <a:cs typeface="Arial"/>
              <a:sym typeface="Arial"/>
            </a:endParaRPr>
          </a:p>
        </p:txBody>
      </p:sp>
      <p:graphicFrame>
        <p:nvGraphicFramePr>
          <p:cNvPr id="856" name="Google Shape;856;p28"/>
          <p:cNvGraphicFramePr/>
          <p:nvPr/>
        </p:nvGraphicFramePr>
        <p:xfrm>
          <a:off x="9437896" y="2376604"/>
          <a:ext cx="1792673" cy="1686253"/>
        </p:xfrm>
        <a:graphic>
          <a:graphicData uri="http://schemas.openxmlformats.org/drawingml/2006/chart">
            <c:chart xmlns:c="http://schemas.openxmlformats.org/drawingml/2006/chart" xmlns:r="http://schemas.openxmlformats.org/officeDocument/2006/relationships" r:id="rId4"/>
          </a:graphicData>
        </a:graphic>
      </p:graphicFrame>
      <p:sp>
        <p:nvSpPr>
          <p:cNvPr id="857" name="Google Shape;857;p28"/>
          <p:cNvSpPr txBox="1"/>
          <p:nvPr/>
        </p:nvSpPr>
        <p:spPr>
          <a:xfrm>
            <a:off x="4116007" y="2938796"/>
            <a:ext cx="1211268"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200" b="1">
                <a:solidFill>
                  <a:schemeClr val="accent2"/>
                </a:solidFill>
                <a:latin typeface="Arial"/>
                <a:ea typeface="Arial"/>
                <a:cs typeface="Arial"/>
                <a:sym typeface="Arial"/>
              </a:rPr>
              <a:t>65%</a:t>
            </a:r>
            <a:endParaRPr sz="3200" b="1">
              <a:solidFill>
                <a:schemeClr val="accent2"/>
              </a:solidFill>
              <a:latin typeface="Arial"/>
              <a:ea typeface="Arial"/>
              <a:cs typeface="Arial"/>
              <a:sym typeface="Arial"/>
            </a:endParaRPr>
          </a:p>
        </p:txBody>
      </p:sp>
      <p:grpSp>
        <p:nvGrpSpPr>
          <p:cNvPr id="858" name="Google Shape;858;p28"/>
          <p:cNvGrpSpPr/>
          <p:nvPr/>
        </p:nvGrpSpPr>
        <p:grpSpPr>
          <a:xfrm>
            <a:off x="3748561" y="4721679"/>
            <a:ext cx="1946160" cy="1438119"/>
            <a:chOff x="270024" y="1671303"/>
            <a:chExt cx="1773337" cy="1452500"/>
          </a:xfrm>
        </p:grpSpPr>
        <p:sp>
          <p:nvSpPr>
            <p:cNvPr id="859" name="Google Shape;859;p28"/>
            <p:cNvSpPr txBox="1"/>
            <p:nvPr/>
          </p:nvSpPr>
          <p:spPr>
            <a:xfrm>
              <a:off x="270025" y="1911471"/>
              <a:ext cx="1773336" cy="1212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Easy to change colors, photos and Text. </a:t>
              </a:r>
              <a:endParaRPr sz="1200">
                <a:solidFill>
                  <a:srgbClr val="3F3F3F"/>
                </a:solidFill>
                <a:latin typeface="Arial"/>
                <a:ea typeface="Arial"/>
                <a:cs typeface="Arial"/>
                <a:sym typeface="Arial"/>
              </a:endParaRPr>
            </a:p>
          </p:txBody>
        </p:sp>
        <p:sp>
          <p:nvSpPr>
            <p:cNvPr id="860" name="Google Shape;860;p28"/>
            <p:cNvSpPr txBox="1"/>
            <p:nvPr/>
          </p:nvSpPr>
          <p:spPr>
            <a:xfrm>
              <a:off x="270024" y="1671303"/>
              <a:ext cx="1773336" cy="3108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3F3F3F"/>
                  </a:solidFill>
                  <a:latin typeface="Arial"/>
                  <a:ea typeface="Arial"/>
                  <a:cs typeface="Arial"/>
                  <a:sym typeface="Arial"/>
                </a:rPr>
                <a:t>Contents Here</a:t>
              </a:r>
              <a:endParaRPr sz="1400" b="1">
                <a:solidFill>
                  <a:srgbClr val="3F3F3F"/>
                </a:solidFill>
                <a:latin typeface="Arial"/>
                <a:ea typeface="Arial"/>
                <a:cs typeface="Arial"/>
                <a:sym typeface="Arial"/>
              </a:endParaRPr>
            </a:p>
          </p:txBody>
        </p:sp>
      </p:grpSp>
      <p:sp>
        <p:nvSpPr>
          <p:cNvPr id="861" name="Google Shape;861;p28"/>
          <p:cNvSpPr txBox="1"/>
          <p:nvPr/>
        </p:nvSpPr>
        <p:spPr>
          <a:xfrm>
            <a:off x="3937410" y="4203103"/>
            <a:ext cx="156846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accent2"/>
                </a:solidFill>
                <a:latin typeface="Arial"/>
                <a:ea typeface="Arial"/>
                <a:cs typeface="Arial"/>
                <a:sym typeface="Arial"/>
              </a:rPr>
              <a:t>$354,000</a:t>
            </a:r>
            <a:endParaRPr sz="2400" b="1">
              <a:solidFill>
                <a:schemeClr val="accent2"/>
              </a:solidFill>
              <a:latin typeface="Arial"/>
              <a:ea typeface="Arial"/>
              <a:cs typeface="Arial"/>
              <a:sym typeface="Arial"/>
            </a:endParaRPr>
          </a:p>
        </p:txBody>
      </p:sp>
      <p:sp>
        <p:nvSpPr>
          <p:cNvPr id="862" name="Google Shape;862;p28"/>
          <p:cNvSpPr/>
          <p:nvPr/>
        </p:nvSpPr>
        <p:spPr>
          <a:xfrm>
            <a:off x="3695641" y="1776601"/>
            <a:ext cx="2052000" cy="3600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863" name="Google Shape;863;p28"/>
          <p:cNvSpPr txBox="1"/>
          <p:nvPr/>
        </p:nvSpPr>
        <p:spPr>
          <a:xfrm>
            <a:off x="3937410" y="1798374"/>
            <a:ext cx="15684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Add Title</a:t>
            </a:r>
            <a:endParaRPr sz="1400" b="1">
              <a:solidFill>
                <a:schemeClr val="lt1"/>
              </a:solidFill>
              <a:latin typeface="Arial"/>
              <a:ea typeface="Arial"/>
              <a:cs typeface="Arial"/>
              <a:sym typeface="Arial"/>
            </a:endParaRPr>
          </a:p>
        </p:txBody>
      </p:sp>
      <p:graphicFrame>
        <p:nvGraphicFramePr>
          <p:cNvPr id="864" name="Google Shape;864;p28"/>
          <p:cNvGraphicFramePr/>
          <p:nvPr/>
        </p:nvGraphicFramePr>
        <p:xfrm>
          <a:off x="3825306" y="2376604"/>
          <a:ext cx="1792673" cy="1686253"/>
        </p:xfrm>
        <a:graphic>
          <a:graphicData uri="http://schemas.openxmlformats.org/drawingml/2006/chart">
            <c:chart xmlns:c="http://schemas.openxmlformats.org/drawingml/2006/chart" xmlns:r="http://schemas.openxmlformats.org/officeDocument/2006/relationships" r:id="rId5"/>
          </a:graphicData>
        </a:graphic>
      </p:graphicFrame>
      <p:sp>
        <p:nvSpPr>
          <p:cNvPr id="865" name="Google Shape;865;p28"/>
          <p:cNvSpPr txBox="1"/>
          <p:nvPr/>
        </p:nvSpPr>
        <p:spPr>
          <a:xfrm>
            <a:off x="6922302" y="2938796"/>
            <a:ext cx="1211268"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3200" b="1">
                <a:solidFill>
                  <a:schemeClr val="accent3"/>
                </a:solidFill>
                <a:latin typeface="Arial"/>
                <a:ea typeface="Arial"/>
                <a:cs typeface="Arial"/>
                <a:sym typeface="Arial"/>
              </a:rPr>
              <a:t>76%</a:t>
            </a:r>
            <a:endParaRPr sz="3200" b="1">
              <a:solidFill>
                <a:schemeClr val="accent3"/>
              </a:solidFill>
              <a:latin typeface="Arial"/>
              <a:ea typeface="Arial"/>
              <a:cs typeface="Arial"/>
              <a:sym typeface="Arial"/>
            </a:endParaRPr>
          </a:p>
        </p:txBody>
      </p:sp>
      <p:grpSp>
        <p:nvGrpSpPr>
          <p:cNvPr id="866" name="Google Shape;866;p28"/>
          <p:cNvGrpSpPr/>
          <p:nvPr/>
        </p:nvGrpSpPr>
        <p:grpSpPr>
          <a:xfrm>
            <a:off x="6554856" y="4721679"/>
            <a:ext cx="1946160" cy="1438119"/>
            <a:chOff x="270024" y="1671303"/>
            <a:chExt cx="1773337" cy="1452500"/>
          </a:xfrm>
        </p:grpSpPr>
        <p:sp>
          <p:nvSpPr>
            <p:cNvPr id="867" name="Google Shape;867;p28"/>
            <p:cNvSpPr txBox="1"/>
            <p:nvPr/>
          </p:nvSpPr>
          <p:spPr>
            <a:xfrm>
              <a:off x="270025" y="1911471"/>
              <a:ext cx="1773336" cy="1212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Easy to change colors, photos and Text. </a:t>
              </a:r>
              <a:endParaRPr sz="1200">
                <a:solidFill>
                  <a:srgbClr val="3F3F3F"/>
                </a:solidFill>
                <a:latin typeface="Arial"/>
                <a:ea typeface="Arial"/>
                <a:cs typeface="Arial"/>
                <a:sym typeface="Arial"/>
              </a:endParaRPr>
            </a:p>
          </p:txBody>
        </p:sp>
        <p:sp>
          <p:nvSpPr>
            <p:cNvPr id="868" name="Google Shape;868;p28"/>
            <p:cNvSpPr txBox="1"/>
            <p:nvPr/>
          </p:nvSpPr>
          <p:spPr>
            <a:xfrm>
              <a:off x="270024" y="1671303"/>
              <a:ext cx="1773336" cy="31085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rgbClr val="3F3F3F"/>
                  </a:solidFill>
                  <a:latin typeface="Arial"/>
                  <a:ea typeface="Arial"/>
                  <a:cs typeface="Arial"/>
                  <a:sym typeface="Arial"/>
                </a:rPr>
                <a:t>Contents Here</a:t>
              </a:r>
              <a:endParaRPr sz="1400" b="1">
                <a:solidFill>
                  <a:srgbClr val="3F3F3F"/>
                </a:solidFill>
                <a:latin typeface="Arial"/>
                <a:ea typeface="Arial"/>
                <a:cs typeface="Arial"/>
                <a:sym typeface="Arial"/>
              </a:endParaRPr>
            </a:p>
          </p:txBody>
        </p:sp>
      </p:grpSp>
      <p:sp>
        <p:nvSpPr>
          <p:cNvPr id="869" name="Google Shape;869;p28"/>
          <p:cNvSpPr txBox="1"/>
          <p:nvPr/>
        </p:nvSpPr>
        <p:spPr>
          <a:xfrm>
            <a:off x="6743706" y="4203103"/>
            <a:ext cx="1568462"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E9495D"/>
                </a:solidFill>
                <a:latin typeface="Arial"/>
                <a:ea typeface="Arial"/>
                <a:cs typeface="Arial"/>
                <a:sym typeface="Arial"/>
              </a:rPr>
              <a:t>$494,000</a:t>
            </a:r>
            <a:endParaRPr sz="2400" b="1">
              <a:solidFill>
                <a:srgbClr val="E9495D"/>
              </a:solidFill>
              <a:latin typeface="Arial"/>
              <a:ea typeface="Arial"/>
              <a:cs typeface="Arial"/>
              <a:sym typeface="Arial"/>
            </a:endParaRPr>
          </a:p>
        </p:txBody>
      </p:sp>
      <p:sp>
        <p:nvSpPr>
          <p:cNvPr id="870" name="Google Shape;870;p28"/>
          <p:cNvSpPr/>
          <p:nvPr/>
        </p:nvSpPr>
        <p:spPr>
          <a:xfrm>
            <a:off x="6501936" y="1776601"/>
            <a:ext cx="2052000" cy="360040"/>
          </a:xfrm>
          <a:prstGeom prst="rect">
            <a:avLst/>
          </a:pr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871" name="Google Shape;871;p28"/>
          <p:cNvSpPr txBox="1"/>
          <p:nvPr/>
        </p:nvSpPr>
        <p:spPr>
          <a:xfrm>
            <a:off x="6743706" y="1798374"/>
            <a:ext cx="15684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Add Title</a:t>
            </a:r>
            <a:endParaRPr sz="1400" b="1">
              <a:solidFill>
                <a:schemeClr val="lt1"/>
              </a:solidFill>
              <a:latin typeface="Arial"/>
              <a:ea typeface="Arial"/>
              <a:cs typeface="Arial"/>
              <a:sym typeface="Arial"/>
            </a:endParaRPr>
          </a:p>
        </p:txBody>
      </p:sp>
      <p:graphicFrame>
        <p:nvGraphicFramePr>
          <p:cNvPr id="872" name="Google Shape;872;p28"/>
          <p:cNvGraphicFramePr/>
          <p:nvPr/>
        </p:nvGraphicFramePr>
        <p:xfrm>
          <a:off x="6631601" y="2376604"/>
          <a:ext cx="1792673" cy="1686253"/>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29"/>
          <p:cNvSpPr/>
          <p:nvPr/>
        </p:nvSpPr>
        <p:spPr>
          <a:xfrm>
            <a:off x="6331404" y="399006"/>
            <a:ext cx="4396803" cy="720638"/>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r>
              <a:rPr lang="en-US" sz="4000" b="1">
                <a:solidFill>
                  <a:schemeClr val="lt1"/>
                </a:solidFill>
                <a:latin typeface="Arial"/>
                <a:ea typeface="Arial"/>
                <a:cs typeface="Arial"/>
                <a:sym typeface="Arial"/>
              </a:rPr>
              <a:t>PORTFOLIO</a:t>
            </a:r>
            <a:endParaRPr/>
          </a:p>
        </p:txBody>
      </p:sp>
      <p:sp>
        <p:nvSpPr>
          <p:cNvPr id="878" name="Google Shape;878;p29"/>
          <p:cNvSpPr/>
          <p:nvPr/>
        </p:nvSpPr>
        <p:spPr>
          <a:xfrm>
            <a:off x="7490396" y="967596"/>
            <a:ext cx="4396804" cy="720638"/>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r>
              <a:rPr lang="en-US" sz="4000" b="1">
                <a:solidFill>
                  <a:schemeClr val="lt1"/>
                </a:solidFill>
                <a:latin typeface="Arial"/>
                <a:ea typeface="Arial"/>
                <a:cs typeface="Arial"/>
                <a:sym typeface="Arial"/>
              </a:rPr>
              <a:t>PRESENTATION</a:t>
            </a:r>
            <a:endParaRPr/>
          </a:p>
        </p:txBody>
      </p:sp>
      <p:sp>
        <p:nvSpPr>
          <p:cNvPr id="879" name="Google Shape;879;p29"/>
          <p:cNvSpPr txBox="1"/>
          <p:nvPr/>
        </p:nvSpPr>
        <p:spPr>
          <a:xfrm>
            <a:off x="6674870" y="2157215"/>
            <a:ext cx="2241327" cy="1631216"/>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2000" dirty="0" smtClean="0">
                <a:solidFill>
                  <a:srgbClr val="E9495D"/>
                </a:solidFill>
                <a:latin typeface="Arial"/>
                <a:ea typeface="Arial"/>
                <a:cs typeface="Arial"/>
                <a:sym typeface="Arial"/>
              </a:rPr>
              <a:t>THEME PPT</a:t>
            </a:r>
            <a:r>
              <a:rPr lang="en-US" sz="2000" dirty="0" smtClean="0">
                <a:solidFill>
                  <a:schemeClr val="accent3"/>
                </a:solidFill>
                <a:latin typeface="Arial"/>
                <a:ea typeface="Arial"/>
                <a:cs typeface="Arial"/>
                <a:sym typeface="Arial"/>
              </a:rPr>
              <a:t> </a:t>
            </a:r>
            <a:endParaRPr dirty="0"/>
          </a:p>
          <a:p>
            <a:pPr marL="0" marR="0" lvl="0" indent="0" algn="r" rtl="0">
              <a:spcBef>
                <a:spcPts val="0"/>
              </a:spcBef>
              <a:spcAft>
                <a:spcPts val="0"/>
              </a:spcAft>
              <a:buNone/>
            </a:pPr>
            <a:r>
              <a:rPr lang="en-US" sz="2000" dirty="0">
                <a:solidFill>
                  <a:schemeClr val="lt1"/>
                </a:solidFill>
                <a:latin typeface="Arial"/>
                <a:ea typeface="Arial"/>
                <a:cs typeface="Arial"/>
                <a:sym typeface="Arial"/>
              </a:rPr>
              <a:t>Layout</a:t>
            </a:r>
            <a:endParaRPr dirty="0"/>
          </a:p>
          <a:p>
            <a:pPr marL="0" marR="0" lvl="0" indent="0" algn="r" rtl="0">
              <a:spcBef>
                <a:spcPts val="0"/>
              </a:spcBef>
              <a:spcAft>
                <a:spcPts val="0"/>
              </a:spcAft>
              <a:buNone/>
            </a:pPr>
            <a:r>
              <a:rPr lang="en-US" sz="2000" dirty="0">
                <a:solidFill>
                  <a:schemeClr val="lt1"/>
                </a:solidFill>
                <a:latin typeface="Arial"/>
                <a:ea typeface="Arial"/>
                <a:cs typeface="Arial"/>
                <a:sym typeface="Arial"/>
              </a:rPr>
              <a:t>Clean Text Slide </a:t>
            </a:r>
            <a:endParaRPr dirty="0"/>
          </a:p>
          <a:p>
            <a:pPr marL="0" marR="0" lvl="0" indent="0" algn="r" rtl="0">
              <a:spcBef>
                <a:spcPts val="0"/>
              </a:spcBef>
              <a:spcAft>
                <a:spcPts val="0"/>
              </a:spcAft>
              <a:buNone/>
            </a:pPr>
            <a:r>
              <a:rPr lang="en-US" sz="2000" dirty="0">
                <a:solidFill>
                  <a:schemeClr val="lt1"/>
                </a:solidFill>
                <a:latin typeface="Arial"/>
                <a:ea typeface="Arial"/>
                <a:cs typeface="Arial"/>
                <a:sym typeface="Arial"/>
              </a:rPr>
              <a:t>for your </a:t>
            </a:r>
            <a:endParaRPr dirty="0"/>
          </a:p>
          <a:p>
            <a:pPr marL="0" marR="0" lvl="0" indent="0" algn="r" rtl="0">
              <a:spcBef>
                <a:spcPts val="0"/>
              </a:spcBef>
              <a:spcAft>
                <a:spcPts val="0"/>
              </a:spcAft>
              <a:buNone/>
            </a:pPr>
            <a:r>
              <a:rPr lang="en-US" sz="2000" dirty="0">
                <a:solidFill>
                  <a:schemeClr val="lt1"/>
                </a:solidFill>
                <a:latin typeface="Arial"/>
                <a:ea typeface="Arial"/>
                <a:cs typeface="Arial"/>
                <a:sym typeface="Arial"/>
              </a:rPr>
              <a:t>Presentation</a:t>
            </a:r>
            <a:endParaRPr sz="2000" dirty="0">
              <a:solidFill>
                <a:schemeClr val="lt1"/>
              </a:solidFill>
              <a:latin typeface="Arial"/>
              <a:ea typeface="Arial"/>
              <a:cs typeface="Arial"/>
              <a:sym typeface="Arial"/>
            </a:endParaRPr>
          </a:p>
        </p:txBody>
      </p:sp>
      <p:sp>
        <p:nvSpPr>
          <p:cNvPr id="880" name="Google Shape;880;p29"/>
          <p:cNvSpPr txBox="1"/>
          <p:nvPr/>
        </p:nvSpPr>
        <p:spPr>
          <a:xfrm>
            <a:off x="9324596" y="2158838"/>
            <a:ext cx="2459004"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lt1"/>
                </a:solidFill>
                <a:latin typeface="Arial"/>
                <a:ea typeface="Arial"/>
                <a:cs typeface="Arial"/>
                <a:sym typeface="Arial"/>
              </a:rPr>
              <a:t>You can simply impress your audience and add a unique zing and appeal to your Presentations. I hope and I believe that this Template will your Time, Money and Reputation. </a:t>
            </a:r>
            <a:endParaRPr/>
          </a:p>
          <a:p>
            <a:pPr marL="0" marR="0" lvl="0" indent="0" algn="l" rtl="0">
              <a:spcBef>
                <a:spcPts val="0"/>
              </a:spcBef>
              <a:spcAft>
                <a:spcPts val="0"/>
              </a:spcAft>
              <a:buNone/>
            </a:pPr>
            <a:endParaRPr sz="1400">
              <a:solidFill>
                <a:schemeClr val="lt1"/>
              </a:solidFill>
              <a:latin typeface="Arial"/>
              <a:ea typeface="Arial"/>
              <a:cs typeface="Arial"/>
              <a:sym typeface="Arial"/>
            </a:endParaRPr>
          </a:p>
          <a:p>
            <a:pPr marL="0" marR="0" lvl="0" indent="0" algn="l" rtl="0">
              <a:spcBef>
                <a:spcPts val="0"/>
              </a:spcBef>
              <a:spcAft>
                <a:spcPts val="0"/>
              </a:spcAft>
              <a:buNone/>
            </a:pPr>
            <a:r>
              <a:rPr lang="en-US" sz="1400">
                <a:solidFill>
                  <a:schemeClr val="lt1"/>
                </a:solidFill>
                <a:latin typeface="Arial"/>
                <a:ea typeface="Arial"/>
                <a:cs typeface="Arial"/>
                <a:sym typeface="Arial"/>
              </a:rPr>
              <a:t>Get a modern PowerPoint  Presentation that is beautifully designed. I hope and I believe that this Template will your Time, Money and Reputation. You can simply impress your audience and add a unique zing and appeal to your Presentations.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
          <p:cNvSpPr txBox="1"/>
          <p:nvPr/>
        </p:nvSpPr>
        <p:spPr>
          <a:xfrm>
            <a:off x="7074044" y="4660360"/>
            <a:ext cx="4618237" cy="1754326"/>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5400">
                <a:solidFill>
                  <a:schemeClr val="lt1"/>
                </a:solidFill>
                <a:latin typeface="Arial"/>
                <a:ea typeface="Arial"/>
                <a:cs typeface="Arial"/>
                <a:sym typeface="Arial"/>
              </a:rPr>
              <a:t>Agenda Infographic</a:t>
            </a:r>
            <a:endParaRPr sz="5400">
              <a:solidFill>
                <a:schemeClr val="lt1"/>
              </a:solidFill>
              <a:latin typeface="Arial"/>
              <a:ea typeface="Arial"/>
              <a:cs typeface="Arial"/>
              <a:sym typeface="Arial"/>
            </a:endParaRPr>
          </a:p>
        </p:txBody>
      </p:sp>
      <p:sp>
        <p:nvSpPr>
          <p:cNvPr id="134" name="Google Shape;134;p3"/>
          <p:cNvSpPr txBox="1"/>
          <p:nvPr/>
        </p:nvSpPr>
        <p:spPr>
          <a:xfrm>
            <a:off x="4290447" y="2254277"/>
            <a:ext cx="29362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Get a modern PowerPoint  Presentation that is beautifully designed. </a:t>
            </a:r>
            <a:endParaRPr/>
          </a:p>
        </p:txBody>
      </p:sp>
      <p:sp>
        <p:nvSpPr>
          <p:cNvPr id="135" name="Google Shape;135;p3"/>
          <p:cNvSpPr txBox="1"/>
          <p:nvPr/>
        </p:nvSpPr>
        <p:spPr>
          <a:xfrm>
            <a:off x="4278414" y="1551092"/>
            <a:ext cx="2936272" cy="50783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700" b="1">
                <a:solidFill>
                  <a:schemeClr val="lt1"/>
                </a:solidFill>
                <a:latin typeface="Arial"/>
                <a:ea typeface="Arial"/>
                <a:cs typeface="Arial"/>
                <a:sym typeface="Arial"/>
              </a:rPr>
              <a:t>Contents</a:t>
            </a:r>
            <a:endParaRPr sz="2700" b="1">
              <a:solidFill>
                <a:schemeClr val="lt1"/>
              </a:solidFill>
              <a:latin typeface="Arial"/>
              <a:ea typeface="Arial"/>
              <a:cs typeface="Arial"/>
              <a:sym typeface="Arial"/>
            </a:endParaRPr>
          </a:p>
        </p:txBody>
      </p:sp>
      <p:sp>
        <p:nvSpPr>
          <p:cNvPr id="136" name="Google Shape;136;p3"/>
          <p:cNvSpPr txBox="1"/>
          <p:nvPr/>
        </p:nvSpPr>
        <p:spPr>
          <a:xfrm>
            <a:off x="3259511" y="1765982"/>
            <a:ext cx="958096" cy="830997"/>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en-US" sz="4800" b="1">
                <a:solidFill>
                  <a:schemeClr val="lt1"/>
                </a:solidFill>
                <a:latin typeface="Arial"/>
                <a:ea typeface="Arial"/>
                <a:cs typeface="Arial"/>
                <a:sym typeface="Arial"/>
              </a:rPr>
              <a:t>01</a:t>
            </a:r>
            <a:endParaRPr sz="4800" b="1">
              <a:solidFill>
                <a:schemeClr val="lt1"/>
              </a:solidFill>
              <a:latin typeface="Arial"/>
              <a:ea typeface="Arial"/>
              <a:cs typeface="Arial"/>
              <a:sym typeface="Arial"/>
            </a:endParaRPr>
          </a:p>
        </p:txBody>
      </p:sp>
      <p:sp>
        <p:nvSpPr>
          <p:cNvPr id="137" name="Google Shape;137;p3"/>
          <p:cNvSpPr txBox="1"/>
          <p:nvPr/>
        </p:nvSpPr>
        <p:spPr>
          <a:xfrm>
            <a:off x="4290447" y="3913081"/>
            <a:ext cx="29362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Get a modern PowerPoint  Presentation that is beautifully designed. </a:t>
            </a:r>
            <a:endParaRPr/>
          </a:p>
        </p:txBody>
      </p:sp>
      <p:sp>
        <p:nvSpPr>
          <p:cNvPr id="138" name="Google Shape;138;p3"/>
          <p:cNvSpPr txBox="1"/>
          <p:nvPr/>
        </p:nvSpPr>
        <p:spPr>
          <a:xfrm>
            <a:off x="4278414" y="3209896"/>
            <a:ext cx="2936272" cy="50783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700" b="1">
                <a:solidFill>
                  <a:schemeClr val="lt1"/>
                </a:solidFill>
                <a:latin typeface="Arial"/>
                <a:ea typeface="Arial"/>
                <a:cs typeface="Arial"/>
                <a:sym typeface="Arial"/>
              </a:rPr>
              <a:t>Contents</a:t>
            </a:r>
            <a:endParaRPr sz="2700" b="1">
              <a:solidFill>
                <a:schemeClr val="lt1"/>
              </a:solidFill>
              <a:latin typeface="Arial"/>
              <a:ea typeface="Arial"/>
              <a:cs typeface="Arial"/>
              <a:sym typeface="Arial"/>
            </a:endParaRPr>
          </a:p>
        </p:txBody>
      </p:sp>
      <p:sp>
        <p:nvSpPr>
          <p:cNvPr id="139" name="Google Shape;139;p3"/>
          <p:cNvSpPr txBox="1"/>
          <p:nvPr/>
        </p:nvSpPr>
        <p:spPr>
          <a:xfrm>
            <a:off x="3259511" y="3424786"/>
            <a:ext cx="958096" cy="830997"/>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en-US" sz="4800" b="1">
                <a:solidFill>
                  <a:schemeClr val="lt1"/>
                </a:solidFill>
                <a:latin typeface="Arial"/>
                <a:ea typeface="Arial"/>
                <a:cs typeface="Arial"/>
                <a:sym typeface="Arial"/>
              </a:rPr>
              <a:t>02</a:t>
            </a:r>
            <a:endParaRPr sz="4800" b="1">
              <a:solidFill>
                <a:schemeClr val="lt1"/>
              </a:solidFill>
              <a:latin typeface="Arial"/>
              <a:ea typeface="Arial"/>
              <a:cs typeface="Arial"/>
              <a:sym typeface="Arial"/>
            </a:endParaRPr>
          </a:p>
        </p:txBody>
      </p:sp>
      <p:sp>
        <p:nvSpPr>
          <p:cNvPr id="140" name="Google Shape;140;p3"/>
          <p:cNvSpPr txBox="1"/>
          <p:nvPr/>
        </p:nvSpPr>
        <p:spPr>
          <a:xfrm>
            <a:off x="8756009" y="2254277"/>
            <a:ext cx="29362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Get a modern PowerPoint  Presentation that is beautifully designed. </a:t>
            </a:r>
            <a:endParaRPr/>
          </a:p>
        </p:txBody>
      </p:sp>
      <p:sp>
        <p:nvSpPr>
          <p:cNvPr id="141" name="Google Shape;141;p3"/>
          <p:cNvSpPr txBox="1"/>
          <p:nvPr/>
        </p:nvSpPr>
        <p:spPr>
          <a:xfrm>
            <a:off x="8743976" y="1551092"/>
            <a:ext cx="2936272" cy="50783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700" b="1">
                <a:solidFill>
                  <a:schemeClr val="lt1"/>
                </a:solidFill>
                <a:latin typeface="Arial"/>
                <a:ea typeface="Arial"/>
                <a:cs typeface="Arial"/>
                <a:sym typeface="Arial"/>
              </a:rPr>
              <a:t>Contents</a:t>
            </a:r>
            <a:endParaRPr sz="2700" b="1">
              <a:solidFill>
                <a:schemeClr val="lt1"/>
              </a:solidFill>
              <a:latin typeface="Arial"/>
              <a:ea typeface="Arial"/>
              <a:cs typeface="Arial"/>
              <a:sym typeface="Arial"/>
            </a:endParaRPr>
          </a:p>
        </p:txBody>
      </p:sp>
      <p:sp>
        <p:nvSpPr>
          <p:cNvPr id="142" name="Google Shape;142;p3"/>
          <p:cNvSpPr txBox="1"/>
          <p:nvPr/>
        </p:nvSpPr>
        <p:spPr>
          <a:xfrm>
            <a:off x="7725073" y="1765982"/>
            <a:ext cx="958096" cy="830997"/>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en-US" sz="4800" b="1">
                <a:solidFill>
                  <a:schemeClr val="lt1"/>
                </a:solidFill>
                <a:latin typeface="Arial"/>
                <a:ea typeface="Arial"/>
                <a:cs typeface="Arial"/>
                <a:sym typeface="Arial"/>
              </a:rPr>
              <a:t>03</a:t>
            </a:r>
            <a:endParaRPr sz="4800" b="1">
              <a:solidFill>
                <a:schemeClr val="lt1"/>
              </a:solidFill>
              <a:latin typeface="Arial"/>
              <a:ea typeface="Arial"/>
              <a:cs typeface="Arial"/>
              <a:sym typeface="Arial"/>
            </a:endParaRPr>
          </a:p>
        </p:txBody>
      </p:sp>
      <p:sp>
        <p:nvSpPr>
          <p:cNvPr id="143" name="Google Shape;143;p3"/>
          <p:cNvSpPr txBox="1"/>
          <p:nvPr/>
        </p:nvSpPr>
        <p:spPr>
          <a:xfrm>
            <a:off x="8756009" y="3913081"/>
            <a:ext cx="29362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Get a modern PowerPoint  Presentation that is beautifully designed. </a:t>
            </a:r>
            <a:endParaRPr/>
          </a:p>
        </p:txBody>
      </p:sp>
      <p:sp>
        <p:nvSpPr>
          <p:cNvPr id="144" name="Google Shape;144;p3"/>
          <p:cNvSpPr txBox="1"/>
          <p:nvPr/>
        </p:nvSpPr>
        <p:spPr>
          <a:xfrm>
            <a:off x="8743976" y="3209896"/>
            <a:ext cx="2936272" cy="50783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700" b="1">
                <a:solidFill>
                  <a:schemeClr val="lt1"/>
                </a:solidFill>
                <a:latin typeface="Arial"/>
                <a:ea typeface="Arial"/>
                <a:cs typeface="Arial"/>
                <a:sym typeface="Arial"/>
              </a:rPr>
              <a:t>Contents</a:t>
            </a:r>
            <a:endParaRPr sz="2700" b="1">
              <a:solidFill>
                <a:schemeClr val="lt1"/>
              </a:solidFill>
              <a:latin typeface="Arial"/>
              <a:ea typeface="Arial"/>
              <a:cs typeface="Arial"/>
              <a:sym typeface="Arial"/>
            </a:endParaRPr>
          </a:p>
        </p:txBody>
      </p:sp>
      <p:sp>
        <p:nvSpPr>
          <p:cNvPr id="145" name="Google Shape;145;p3"/>
          <p:cNvSpPr txBox="1"/>
          <p:nvPr/>
        </p:nvSpPr>
        <p:spPr>
          <a:xfrm>
            <a:off x="7725073" y="3424786"/>
            <a:ext cx="958096" cy="830997"/>
          </a:xfrm>
          <a:prstGeom prst="rect">
            <a:avLst/>
          </a:prstGeom>
          <a:noFill/>
          <a:ln>
            <a:noFill/>
          </a:ln>
        </p:spPr>
        <p:txBody>
          <a:bodyPr spcFirstLastPara="1" wrap="square" lIns="108000" tIns="45700" rIns="108000" bIns="45700" anchor="t" anchorCtr="0">
            <a:spAutoFit/>
          </a:bodyPr>
          <a:lstStyle/>
          <a:p>
            <a:pPr marL="0" marR="0" lvl="0" indent="0" algn="ctr" rtl="0">
              <a:spcBef>
                <a:spcPts val="0"/>
              </a:spcBef>
              <a:spcAft>
                <a:spcPts val="0"/>
              </a:spcAft>
              <a:buNone/>
            </a:pPr>
            <a:r>
              <a:rPr lang="en-US" sz="4800" b="1">
                <a:solidFill>
                  <a:schemeClr val="lt1"/>
                </a:solidFill>
                <a:latin typeface="Arial"/>
                <a:ea typeface="Arial"/>
                <a:cs typeface="Arial"/>
                <a:sym typeface="Arial"/>
              </a:rPr>
              <a:t>04</a:t>
            </a:r>
            <a:endParaRPr sz="4800" b="1">
              <a:solidFill>
                <a:schemeClr val="lt1"/>
              </a:solidFill>
              <a:latin typeface="Arial"/>
              <a:ea typeface="Arial"/>
              <a:cs typeface="Arial"/>
              <a:sym typeface="Arial"/>
            </a:endParaRPr>
          </a:p>
        </p:txBody>
      </p:sp>
      <p:sp>
        <p:nvSpPr>
          <p:cNvPr id="146" name="Google Shape;146;p3"/>
          <p:cNvSpPr/>
          <p:nvPr/>
        </p:nvSpPr>
        <p:spPr>
          <a:xfrm>
            <a:off x="4266381" y="2090040"/>
            <a:ext cx="2926080" cy="91440"/>
          </a:xfrm>
          <a:prstGeom prst="rect">
            <a:avLst/>
          </a:pr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47" name="Google Shape;147;p3"/>
          <p:cNvSpPr/>
          <p:nvPr/>
        </p:nvSpPr>
        <p:spPr>
          <a:xfrm>
            <a:off x="8735487" y="2090040"/>
            <a:ext cx="2926080" cy="91440"/>
          </a:xfrm>
          <a:prstGeom prst="rect">
            <a:avLst/>
          </a:pr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48" name="Google Shape;148;p3"/>
          <p:cNvSpPr/>
          <p:nvPr/>
        </p:nvSpPr>
        <p:spPr>
          <a:xfrm>
            <a:off x="4266381" y="3736201"/>
            <a:ext cx="2926080" cy="91440"/>
          </a:xfrm>
          <a:prstGeom prst="rect">
            <a:avLst/>
          </a:pr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49" name="Google Shape;149;p3"/>
          <p:cNvSpPr/>
          <p:nvPr/>
        </p:nvSpPr>
        <p:spPr>
          <a:xfrm>
            <a:off x="8735487" y="3736201"/>
            <a:ext cx="2926080" cy="91440"/>
          </a:xfrm>
          <a:prstGeom prst="rect">
            <a:avLst/>
          </a:pr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0" name="Google Shape;150;p3"/>
          <p:cNvSpPr txBox="1">
            <a:spLocks noGrp="1"/>
          </p:cNvSpPr>
          <p:nvPr>
            <p:ph type="body" idx="1"/>
          </p:nvPr>
        </p:nvSpPr>
        <p:spPr>
          <a:xfrm>
            <a:off x="119084" y="195698"/>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5400"/>
              <a:buNone/>
            </a:pPr>
            <a:endParaRPr/>
          </a:p>
        </p:txBody>
      </p:sp>
      <p:pic>
        <p:nvPicPr>
          <p:cNvPr id="151" name="Google Shape;151;p3"/>
          <p:cNvPicPr preferRelativeResize="0"/>
          <p:nvPr/>
        </p:nvPicPr>
        <p:blipFill rotWithShape="1">
          <a:blip r:embed="rId3">
            <a:alphaModFix/>
          </a:blip>
          <a:srcRect/>
          <a:stretch/>
        </p:blipFill>
        <p:spPr>
          <a:xfrm>
            <a:off x="47273" y="3611880"/>
            <a:ext cx="3431612" cy="324612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30"/>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5400"/>
              <a:buNone/>
            </a:pPr>
            <a:r>
              <a:rPr lang="en-US"/>
              <a:t>Infographic Style</a:t>
            </a:r>
            <a:endParaRPr/>
          </a:p>
        </p:txBody>
      </p:sp>
      <p:sp>
        <p:nvSpPr>
          <p:cNvPr id="886" name="Google Shape;886;p30"/>
          <p:cNvSpPr txBox="1"/>
          <p:nvPr/>
        </p:nvSpPr>
        <p:spPr>
          <a:xfrm>
            <a:off x="2559500" y="1704024"/>
            <a:ext cx="57464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chemeClr val="accent3"/>
                </a:solidFill>
                <a:latin typeface="Arial"/>
                <a:ea typeface="Arial"/>
                <a:cs typeface="Arial"/>
                <a:sym typeface="Arial"/>
              </a:rPr>
              <a:t>A</a:t>
            </a:r>
            <a:endParaRPr sz="5400" b="1">
              <a:solidFill>
                <a:schemeClr val="accent3"/>
              </a:solidFill>
              <a:latin typeface="Arial"/>
              <a:ea typeface="Arial"/>
              <a:cs typeface="Arial"/>
              <a:sym typeface="Arial"/>
            </a:endParaRPr>
          </a:p>
        </p:txBody>
      </p:sp>
      <p:sp>
        <p:nvSpPr>
          <p:cNvPr id="887" name="Google Shape;887;p30"/>
          <p:cNvSpPr txBox="1"/>
          <p:nvPr/>
        </p:nvSpPr>
        <p:spPr>
          <a:xfrm>
            <a:off x="9010230" y="5191554"/>
            <a:ext cx="57464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chemeClr val="accent4"/>
                </a:solidFill>
                <a:latin typeface="Arial"/>
                <a:ea typeface="Arial"/>
                <a:cs typeface="Arial"/>
                <a:sym typeface="Arial"/>
              </a:rPr>
              <a:t>B</a:t>
            </a:r>
            <a:endParaRPr sz="5400" b="1">
              <a:solidFill>
                <a:schemeClr val="accent4"/>
              </a:solidFill>
              <a:latin typeface="Arial"/>
              <a:ea typeface="Arial"/>
              <a:cs typeface="Arial"/>
              <a:sym typeface="Arial"/>
            </a:endParaRPr>
          </a:p>
        </p:txBody>
      </p:sp>
      <p:sp>
        <p:nvSpPr>
          <p:cNvPr id="888" name="Google Shape;888;p30"/>
          <p:cNvSpPr/>
          <p:nvPr/>
        </p:nvSpPr>
        <p:spPr>
          <a:xfrm rot="9991109">
            <a:off x="1264394" y="4036720"/>
            <a:ext cx="9720769" cy="929663"/>
          </a:xfrm>
          <a:custGeom>
            <a:avLst/>
            <a:gdLst/>
            <a:ahLst/>
            <a:cxnLst/>
            <a:rect l="l" t="t" r="r" b="b"/>
            <a:pathLst>
              <a:path w="7852843" h="929663" extrusionOk="0">
                <a:moveTo>
                  <a:pt x="0" y="129285"/>
                </a:moveTo>
                <a:lnTo>
                  <a:pt x="7749226" y="0"/>
                </a:lnTo>
                <a:lnTo>
                  <a:pt x="7852843" y="851242"/>
                </a:lnTo>
                <a:lnTo>
                  <a:pt x="93447" y="929663"/>
                </a:lnTo>
                <a:cubicBezTo>
                  <a:pt x="51400" y="633724"/>
                  <a:pt x="25498" y="391817"/>
                  <a:pt x="0" y="129285"/>
                </a:cubicBezTo>
                <a:close/>
              </a:path>
            </a:pathLst>
          </a:custGeom>
          <a:solidFill>
            <a:srgbClr val="131313"/>
          </a:solidFill>
          <a:ln w="76200" cap="flat" cmpd="sng">
            <a:solidFill>
              <a:srgbClr val="1313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889" name="Google Shape;889;p30"/>
          <p:cNvSpPr/>
          <p:nvPr/>
        </p:nvSpPr>
        <p:spPr>
          <a:xfrm rot="-816443">
            <a:off x="1230164" y="2871143"/>
            <a:ext cx="9712847" cy="910129"/>
          </a:xfrm>
          <a:custGeom>
            <a:avLst/>
            <a:gdLst/>
            <a:ahLst/>
            <a:cxnLst/>
            <a:rect l="l" t="t" r="r" b="b"/>
            <a:pathLst>
              <a:path w="7646542" h="910129" extrusionOk="0">
                <a:moveTo>
                  <a:pt x="0" y="102724"/>
                </a:moveTo>
                <a:lnTo>
                  <a:pt x="7556378" y="0"/>
                </a:lnTo>
                <a:lnTo>
                  <a:pt x="7646542" y="829229"/>
                </a:lnTo>
                <a:lnTo>
                  <a:pt x="82567" y="910129"/>
                </a:lnTo>
                <a:cubicBezTo>
                  <a:pt x="61114" y="629573"/>
                  <a:pt x="19967" y="430339"/>
                  <a:pt x="0" y="102724"/>
                </a:cubicBezTo>
                <a:close/>
              </a:path>
            </a:pathLst>
          </a:custGeom>
          <a:solidFill>
            <a:srgbClr val="801301"/>
          </a:solidFill>
          <a:ln w="76200" cap="flat" cmpd="sng">
            <a:solidFill>
              <a:srgbClr val="80130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890" name="Google Shape;890;p30"/>
          <p:cNvSpPr/>
          <p:nvPr/>
        </p:nvSpPr>
        <p:spPr>
          <a:xfrm>
            <a:off x="1263244" y="4128802"/>
            <a:ext cx="9611246" cy="792000"/>
          </a:xfrm>
          <a:custGeom>
            <a:avLst/>
            <a:gdLst/>
            <a:ahLst/>
            <a:cxnLst/>
            <a:rect l="l" t="t" r="r" b="b"/>
            <a:pathLst>
              <a:path w="7717018" h="792000" extrusionOk="0">
                <a:moveTo>
                  <a:pt x="0" y="0"/>
                </a:moveTo>
                <a:lnTo>
                  <a:pt x="7717018" y="0"/>
                </a:lnTo>
                <a:lnTo>
                  <a:pt x="7717018" y="792000"/>
                </a:lnTo>
                <a:lnTo>
                  <a:pt x="238125" y="763425"/>
                </a:lnTo>
                <a:lnTo>
                  <a:pt x="0" y="0"/>
                </a:lnTo>
                <a:close/>
              </a:path>
            </a:pathLst>
          </a:custGeom>
          <a:solidFill>
            <a:schemeClr val="lt1"/>
          </a:solidFill>
          <a:ln w="762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595959"/>
              </a:solidFill>
              <a:latin typeface="Arial"/>
              <a:ea typeface="Arial"/>
              <a:cs typeface="Arial"/>
              <a:sym typeface="Arial"/>
            </a:endParaRPr>
          </a:p>
        </p:txBody>
      </p:sp>
      <p:sp>
        <p:nvSpPr>
          <p:cNvPr id="891" name="Google Shape;891;p30"/>
          <p:cNvSpPr/>
          <p:nvPr/>
        </p:nvSpPr>
        <p:spPr>
          <a:xfrm rot="10800000">
            <a:off x="1099127" y="1769688"/>
            <a:ext cx="9811609" cy="792000"/>
          </a:xfrm>
          <a:custGeom>
            <a:avLst/>
            <a:gdLst/>
            <a:ahLst/>
            <a:cxnLst/>
            <a:rect l="l" t="t" r="r" b="b"/>
            <a:pathLst>
              <a:path w="7735099" h="792000" extrusionOk="0">
                <a:moveTo>
                  <a:pt x="0" y="9525"/>
                </a:moveTo>
                <a:lnTo>
                  <a:pt x="7339099" y="0"/>
                </a:lnTo>
                <a:lnTo>
                  <a:pt x="7735099" y="396000"/>
                </a:lnTo>
                <a:lnTo>
                  <a:pt x="7339099" y="792000"/>
                </a:lnTo>
                <a:lnTo>
                  <a:pt x="257175" y="792000"/>
                </a:lnTo>
                <a:lnTo>
                  <a:pt x="0" y="9525"/>
                </a:lnTo>
                <a:close/>
              </a:path>
            </a:pathLst>
          </a:custGeom>
          <a:solidFill>
            <a:schemeClr val="lt1"/>
          </a:solidFill>
          <a:ln w="762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595959"/>
              </a:solidFill>
              <a:latin typeface="Arial"/>
              <a:ea typeface="Arial"/>
              <a:cs typeface="Arial"/>
              <a:sym typeface="Arial"/>
            </a:endParaRPr>
          </a:p>
        </p:txBody>
      </p:sp>
      <p:sp>
        <p:nvSpPr>
          <p:cNvPr id="892" name="Google Shape;892;p30"/>
          <p:cNvSpPr/>
          <p:nvPr/>
        </p:nvSpPr>
        <p:spPr>
          <a:xfrm rot="10800000">
            <a:off x="1326746" y="2898104"/>
            <a:ext cx="9611246" cy="792000"/>
          </a:xfrm>
          <a:custGeom>
            <a:avLst/>
            <a:gdLst/>
            <a:ahLst/>
            <a:cxnLst/>
            <a:rect l="l" t="t" r="r" b="b"/>
            <a:pathLst>
              <a:path w="7717018" h="792000" extrusionOk="0">
                <a:moveTo>
                  <a:pt x="0" y="0"/>
                </a:moveTo>
                <a:lnTo>
                  <a:pt x="7717018" y="0"/>
                </a:lnTo>
                <a:lnTo>
                  <a:pt x="7717018" y="792000"/>
                </a:lnTo>
                <a:lnTo>
                  <a:pt x="238125" y="763425"/>
                </a:lnTo>
                <a:lnTo>
                  <a:pt x="0" y="0"/>
                </a:lnTo>
                <a:close/>
              </a:path>
            </a:pathLst>
          </a:custGeom>
          <a:solidFill>
            <a:schemeClr val="lt1"/>
          </a:solidFill>
          <a:ln w="762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595959"/>
              </a:solidFill>
              <a:latin typeface="Arial"/>
              <a:ea typeface="Arial"/>
              <a:cs typeface="Arial"/>
              <a:sym typeface="Arial"/>
            </a:endParaRPr>
          </a:p>
        </p:txBody>
      </p:sp>
      <p:sp>
        <p:nvSpPr>
          <p:cNvPr id="893" name="Google Shape;893;p30"/>
          <p:cNvSpPr/>
          <p:nvPr/>
        </p:nvSpPr>
        <p:spPr>
          <a:xfrm>
            <a:off x="1290501" y="5257218"/>
            <a:ext cx="9811609" cy="792000"/>
          </a:xfrm>
          <a:custGeom>
            <a:avLst/>
            <a:gdLst/>
            <a:ahLst/>
            <a:cxnLst/>
            <a:rect l="l" t="t" r="r" b="b"/>
            <a:pathLst>
              <a:path w="7735099" h="792000" extrusionOk="0">
                <a:moveTo>
                  <a:pt x="0" y="9525"/>
                </a:moveTo>
                <a:lnTo>
                  <a:pt x="7339099" y="0"/>
                </a:lnTo>
                <a:lnTo>
                  <a:pt x="7735099" y="396000"/>
                </a:lnTo>
                <a:lnTo>
                  <a:pt x="7339099" y="792000"/>
                </a:lnTo>
                <a:lnTo>
                  <a:pt x="257175" y="792000"/>
                </a:lnTo>
                <a:lnTo>
                  <a:pt x="0" y="9525"/>
                </a:lnTo>
                <a:close/>
              </a:path>
            </a:pathLst>
          </a:custGeom>
          <a:solidFill>
            <a:schemeClr val="lt1"/>
          </a:solidFill>
          <a:ln w="762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595959"/>
              </a:solidFill>
              <a:latin typeface="Arial"/>
              <a:ea typeface="Arial"/>
              <a:cs typeface="Arial"/>
              <a:sym typeface="Arial"/>
            </a:endParaRPr>
          </a:p>
        </p:txBody>
      </p:sp>
      <p:grpSp>
        <p:nvGrpSpPr>
          <p:cNvPr id="894" name="Google Shape;894;p30"/>
          <p:cNvGrpSpPr/>
          <p:nvPr/>
        </p:nvGrpSpPr>
        <p:grpSpPr>
          <a:xfrm>
            <a:off x="2598911" y="1830337"/>
            <a:ext cx="7489777" cy="666656"/>
            <a:chOff x="3017859" y="4283314"/>
            <a:chExt cx="4891430" cy="666656"/>
          </a:xfrm>
        </p:grpSpPr>
        <p:sp>
          <p:nvSpPr>
            <p:cNvPr id="895" name="Google Shape;895;p30"/>
            <p:cNvSpPr txBox="1"/>
            <p:nvPr/>
          </p:nvSpPr>
          <p:spPr>
            <a:xfrm>
              <a:off x="3021855" y="4488305"/>
              <a:ext cx="488743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Arial"/>
                  <a:ea typeface="Arial"/>
                  <a:cs typeface="Arial"/>
                  <a:sym typeface="Arial"/>
                </a:rPr>
                <a:t>You can simply impress your audience and add a unique zing and appeal to your Presentations. Easy to change colors, photos and Text.</a:t>
              </a:r>
              <a:endParaRPr/>
            </a:p>
          </p:txBody>
        </p:sp>
        <p:sp>
          <p:nvSpPr>
            <p:cNvPr id="896" name="Google Shape;896;p30"/>
            <p:cNvSpPr txBox="1"/>
            <p:nvPr/>
          </p:nvSpPr>
          <p:spPr>
            <a:xfrm>
              <a:off x="3017859" y="4283314"/>
              <a:ext cx="484588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595959"/>
                  </a:solidFill>
                  <a:latin typeface="Arial"/>
                  <a:ea typeface="Arial"/>
                  <a:cs typeface="Arial"/>
                  <a:sym typeface="Arial"/>
                </a:rPr>
                <a:t>Your Text Here</a:t>
              </a:r>
              <a:endParaRPr sz="1200" b="1">
                <a:solidFill>
                  <a:srgbClr val="595959"/>
                </a:solidFill>
                <a:latin typeface="Arial"/>
                <a:ea typeface="Arial"/>
                <a:cs typeface="Arial"/>
                <a:sym typeface="Arial"/>
              </a:endParaRPr>
            </a:p>
          </p:txBody>
        </p:sp>
      </p:grpSp>
      <p:grpSp>
        <p:nvGrpSpPr>
          <p:cNvPr id="897" name="Google Shape;897;p30"/>
          <p:cNvGrpSpPr/>
          <p:nvPr/>
        </p:nvGrpSpPr>
        <p:grpSpPr>
          <a:xfrm>
            <a:off x="2239674" y="5311855"/>
            <a:ext cx="7483658" cy="666656"/>
            <a:chOff x="3021855" y="4283314"/>
            <a:chExt cx="4887434" cy="666656"/>
          </a:xfrm>
        </p:grpSpPr>
        <p:sp>
          <p:nvSpPr>
            <p:cNvPr id="898" name="Google Shape;898;p30"/>
            <p:cNvSpPr txBox="1"/>
            <p:nvPr/>
          </p:nvSpPr>
          <p:spPr>
            <a:xfrm>
              <a:off x="3021855" y="4488305"/>
              <a:ext cx="4887434"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595959"/>
                  </a:solidFill>
                  <a:latin typeface="Arial"/>
                  <a:ea typeface="Arial"/>
                  <a:cs typeface="Arial"/>
                  <a:sym typeface="Arial"/>
                </a:rPr>
                <a:t>You can simply impress your audience and add a unique zing and appeal to your Presentations. Easy to change colors, photos and Text.</a:t>
              </a:r>
              <a:endParaRPr/>
            </a:p>
          </p:txBody>
        </p:sp>
        <p:sp>
          <p:nvSpPr>
            <p:cNvPr id="899" name="Google Shape;899;p30"/>
            <p:cNvSpPr txBox="1"/>
            <p:nvPr/>
          </p:nvSpPr>
          <p:spPr>
            <a:xfrm>
              <a:off x="3063404" y="4283314"/>
              <a:ext cx="4845885"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595959"/>
                  </a:solidFill>
                  <a:latin typeface="Arial"/>
                  <a:ea typeface="Arial"/>
                  <a:cs typeface="Arial"/>
                  <a:sym typeface="Arial"/>
                </a:rPr>
                <a:t>Your Text Here</a:t>
              </a:r>
              <a:endParaRPr sz="1200" b="1">
                <a:solidFill>
                  <a:srgbClr val="595959"/>
                </a:solidFill>
                <a:latin typeface="Arial"/>
                <a:ea typeface="Arial"/>
                <a:cs typeface="Arial"/>
                <a:sym typeface="Arial"/>
              </a:endParaRPr>
            </a:p>
          </p:txBody>
        </p:sp>
      </p:grpSp>
      <p:grpSp>
        <p:nvGrpSpPr>
          <p:cNvPr id="900" name="Google Shape;900;p30"/>
          <p:cNvGrpSpPr/>
          <p:nvPr/>
        </p:nvGrpSpPr>
        <p:grpSpPr>
          <a:xfrm>
            <a:off x="2239674" y="2940170"/>
            <a:ext cx="7483658" cy="666656"/>
            <a:chOff x="3021855" y="4283314"/>
            <a:chExt cx="4887434" cy="666656"/>
          </a:xfrm>
        </p:grpSpPr>
        <p:sp>
          <p:nvSpPr>
            <p:cNvPr id="901" name="Google Shape;901;p30"/>
            <p:cNvSpPr txBox="1"/>
            <p:nvPr/>
          </p:nvSpPr>
          <p:spPr>
            <a:xfrm>
              <a:off x="3021855" y="4488305"/>
              <a:ext cx="4887434"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595959"/>
                  </a:solidFill>
                  <a:latin typeface="Arial"/>
                  <a:ea typeface="Arial"/>
                  <a:cs typeface="Arial"/>
                  <a:sym typeface="Arial"/>
                </a:rPr>
                <a:t>You can simply impress your audience and add a unique zing and appeal to your Presentations. Easy to change colors, photos and Text.</a:t>
              </a:r>
              <a:endParaRPr/>
            </a:p>
          </p:txBody>
        </p:sp>
        <p:sp>
          <p:nvSpPr>
            <p:cNvPr id="902" name="Google Shape;902;p30"/>
            <p:cNvSpPr txBox="1"/>
            <p:nvPr/>
          </p:nvSpPr>
          <p:spPr>
            <a:xfrm>
              <a:off x="3063404" y="4283314"/>
              <a:ext cx="4845885"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b="1">
                  <a:solidFill>
                    <a:srgbClr val="595959"/>
                  </a:solidFill>
                  <a:latin typeface="Arial"/>
                  <a:ea typeface="Arial"/>
                  <a:cs typeface="Arial"/>
                  <a:sym typeface="Arial"/>
                </a:rPr>
                <a:t>Your Text Here</a:t>
              </a:r>
              <a:endParaRPr sz="1200" b="1">
                <a:solidFill>
                  <a:srgbClr val="595959"/>
                </a:solidFill>
                <a:latin typeface="Arial"/>
                <a:ea typeface="Arial"/>
                <a:cs typeface="Arial"/>
                <a:sym typeface="Arial"/>
              </a:endParaRPr>
            </a:p>
          </p:txBody>
        </p:sp>
      </p:grpSp>
      <p:grpSp>
        <p:nvGrpSpPr>
          <p:cNvPr id="903" name="Google Shape;903;p30"/>
          <p:cNvGrpSpPr/>
          <p:nvPr/>
        </p:nvGrpSpPr>
        <p:grpSpPr>
          <a:xfrm>
            <a:off x="2598911" y="4191478"/>
            <a:ext cx="7489777" cy="666656"/>
            <a:chOff x="3017859" y="4283314"/>
            <a:chExt cx="4891430" cy="666656"/>
          </a:xfrm>
        </p:grpSpPr>
        <p:sp>
          <p:nvSpPr>
            <p:cNvPr id="904" name="Google Shape;904;p30"/>
            <p:cNvSpPr txBox="1"/>
            <p:nvPr/>
          </p:nvSpPr>
          <p:spPr>
            <a:xfrm>
              <a:off x="3021855" y="4488305"/>
              <a:ext cx="488743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Arial"/>
                  <a:ea typeface="Arial"/>
                  <a:cs typeface="Arial"/>
                  <a:sym typeface="Arial"/>
                </a:rPr>
                <a:t>You can simply impress your audience and add a unique zing and appeal to your Presentations. Easy to change colors, photos and Text.</a:t>
              </a:r>
              <a:endParaRPr/>
            </a:p>
          </p:txBody>
        </p:sp>
        <p:sp>
          <p:nvSpPr>
            <p:cNvPr id="905" name="Google Shape;905;p30"/>
            <p:cNvSpPr txBox="1"/>
            <p:nvPr/>
          </p:nvSpPr>
          <p:spPr>
            <a:xfrm>
              <a:off x="3017859" y="4283314"/>
              <a:ext cx="484588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595959"/>
                  </a:solidFill>
                  <a:latin typeface="Arial"/>
                  <a:ea typeface="Arial"/>
                  <a:cs typeface="Arial"/>
                  <a:sym typeface="Arial"/>
                </a:rPr>
                <a:t>Your Text Here</a:t>
              </a:r>
              <a:endParaRPr sz="1200" b="1">
                <a:solidFill>
                  <a:srgbClr val="595959"/>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31"/>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5400"/>
              <a:buNone/>
            </a:pPr>
            <a:r>
              <a:rPr lang="en-US"/>
              <a:t>Infographic Style</a:t>
            </a:r>
            <a:endParaRPr/>
          </a:p>
        </p:txBody>
      </p:sp>
      <p:grpSp>
        <p:nvGrpSpPr>
          <p:cNvPr id="911" name="Google Shape;911;p31"/>
          <p:cNvGrpSpPr/>
          <p:nvPr/>
        </p:nvGrpSpPr>
        <p:grpSpPr>
          <a:xfrm>
            <a:off x="3302222" y="1507678"/>
            <a:ext cx="5587558" cy="5587558"/>
            <a:chOff x="2378579" y="738369"/>
            <a:chExt cx="4376118" cy="4376118"/>
          </a:xfrm>
        </p:grpSpPr>
        <p:sp>
          <p:nvSpPr>
            <p:cNvPr id="912" name="Google Shape;912;p31"/>
            <p:cNvSpPr/>
            <p:nvPr/>
          </p:nvSpPr>
          <p:spPr>
            <a:xfrm rot="8261054">
              <a:off x="3018304" y="1378094"/>
              <a:ext cx="3096667" cy="3096667"/>
            </a:xfrm>
            <a:prstGeom prst="blockArc">
              <a:avLst>
                <a:gd name="adj1" fmla="val 13411126"/>
                <a:gd name="adj2" fmla="val 15919102"/>
                <a:gd name="adj3" fmla="val 6907"/>
              </a:avLst>
            </a:pr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Arial"/>
                <a:ea typeface="Arial"/>
                <a:cs typeface="Arial"/>
                <a:sym typeface="Arial"/>
              </a:endParaRPr>
            </a:p>
          </p:txBody>
        </p:sp>
        <p:sp>
          <p:nvSpPr>
            <p:cNvPr id="913" name="Google Shape;913;p31"/>
            <p:cNvSpPr/>
            <p:nvPr/>
          </p:nvSpPr>
          <p:spPr>
            <a:xfrm rot="-2567948">
              <a:off x="3018304" y="1378094"/>
              <a:ext cx="3096667" cy="3096667"/>
            </a:xfrm>
            <a:prstGeom prst="blockArc">
              <a:avLst>
                <a:gd name="adj1" fmla="val 10899473"/>
                <a:gd name="adj2" fmla="val 13310838"/>
                <a:gd name="adj3" fmla="val 7042"/>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Arial"/>
                <a:ea typeface="Arial"/>
                <a:cs typeface="Arial"/>
                <a:sym typeface="Arial"/>
              </a:endParaRPr>
            </a:p>
          </p:txBody>
        </p:sp>
        <p:grpSp>
          <p:nvGrpSpPr>
            <p:cNvPr id="914" name="Google Shape;914;p31"/>
            <p:cNvGrpSpPr/>
            <p:nvPr/>
          </p:nvGrpSpPr>
          <p:grpSpPr>
            <a:xfrm>
              <a:off x="3018304" y="1378094"/>
              <a:ext cx="3096667" cy="3096667"/>
              <a:chOff x="3018304" y="1378094"/>
              <a:chExt cx="3096667" cy="3096667"/>
            </a:xfrm>
          </p:grpSpPr>
          <p:sp>
            <p:nvSpPr>
              <p:cNvPr id="915" name="Google Shape;915;p31"/>
              <p:cNvSpPr/>
              <p:nvPr/>
            </p:nvSpPr>
            <p:spPr>
              <a:xfrm>
                <a:off x="3018304" y="1378094"/>
                <a:ext cx="3096667" cy="3096667"/>
              </a:xfrm>
              <a:prstGeom prst="blockArc">
                <a:avLst>
                  <a:gd name="adj1" fmla="val 10849205"/>
                  <a:gd name="adj2" fmla="val 13299261"/>
                  <a:gd name="adj3" fmla="val 7053"/>
                </a:avLst>
              </a:pr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Arial"/>
                  <a:ea typeface="Arial"/>
                  <a:cs typeface="Arial"/>
                  <a:sym typeface="Arial"/>
                </a:endParaRPr>
              </a:p>
            </p:txBody>
          </p:sp>
          <p:sp>
            <p:nvSpPr>
              <p:cNvPr id="916" name="Google Shape;916;p31"/>
              <p:cNvSpPr/>
              <p:nvPr/>
            </p:nvSpPr>
            <p:spPr>
              <a:xfrm rot="5400000">
                <a:off x="3018304" y="1378094"/>
                <a:ext cx="3096667" cy="3096667"/>
              </a:xfrm>
              <a:prstGeom prst="blockArc">
                <a:avLst>
                  <a:gd name="adj1" fmla="val 13650321"/>
                  <a:gd name="adj2" fmla="val 16152490"/>
                  <a:gd name="adj3" fmla="val 7179"/>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Arial"/>
                  <a:ea typeface="Arial"/>
                  <a:cs typeface="Arial"/>
                  <a:sym typeface="Arial"/>
                </a:endParaRPr>
              </a:p>
            </p:txBody>
          </p:sp>
        </p:grpSp>
        <p:sp>
          <p:nvSpPr>
            <p:cNvPr id="917" name="Google Shape;917;p31"/>
            <p:cNvSpPr/>
            <p:nvPr/>
          </p:nvSpPr>
          <p:spPr>
            <a:xfrm rot="2854073">
              <a:off x="3018304" y="1378094"/>
              <a:ext cx="3096667" cy="3096667"/>
            </a:xfrm>
            <a:prstGeom prst="blockArc">
              <a:avLst>
                <a:gd name="adj1" fmla="val 10553048"/>
                <a:gd name="adj2" fmla="val 13271468"/>
                <a:gd name="adj3" fmla="val 7031"/>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Arial"/>
                <a:ea typeface="Arial"/>
                <a:cs typeface="Arial"/>
                <a:sym typeface="Arial"/>
              </a:endParaRPr>
            </a:p>
          </p:txBody>
        </p:sp>
        <p:sp>
          <p:nvSpPr>
            <p:cNvPr id="918" name="Google Shape;918;p31"/>
            <p:cNvSpPr/>
            <p:nvPr/>
          </p:nvSpPr>
          <p:spPr>
            <a:xfrm rot="2854464">
              <a:off x="3018304" y="1378094"/>
              <a:ext cx="3096667" cy="3096667"/>
            </a:xfrm>
            <a:prstGeom prst="blockArc">
              <a:avLst>
                <a:gd name="adj1" fmla="val 13411126"/>
                <a:gd name="adj2" fmla="val 16068669"/>
                <a:gd name="adj3" fmla="val 7199"/>
              </a:avLst>
            </a:pr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3F3F3F"/>
                </a:solidFill>
                <a:latin typeface="Arial"/>
                <a:ea typeface="Arial"/>
                <a:cs typeface="Arial"/>
                <a:sym typeface="Arial"/>
              </a:endParaRPr>
            </a:p>
          </p:txBody>
        </p:sp>
      </p:grpSp>
      <p:grpSp>
        <p:nvGrpSpPr>
          <p:cNvPr id="919" name="Google Shape;919;p31"/>
          <p:cNvGrpSpPr/>
          <p:nvPr/>
        </p:nvGrpSpPr>
        <p:grpSpPr>
          <a:xfrm>
            <a:off x="7981218" y="1820444"/>
            <a:ext cx="2827389" cy="918329"/>
            <a:chOff x="6457218" y="1772816"/>
            <a:chExt cx="2291246" cy="918329"/>
          </a:xfrm>
        </p:grpSpPr>
        <p:sp>
          <p:nvSpPr>
            <p:cNvPr id="920" name="Google Shape;920;p31"/>
            <p:cNvSpPr txBox="1"/>
            <p:nvPr/>
          </p:nvSpPr>
          <p:spPr>
            <a:xfrm>
              <a:off x="6457218" y="1772816"/>
              <a:ext cx="229124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Content  Here</a:t>
              </a:r>
              <a:endParaRPr sz="1400" b="1">
                <a:solidFill>
                  <a:schemeClr val="lt1"/>
                </a:solidFill>
                <a:latin typeface="Arial"/>
                <a:ea typeface="Arial"/>
                <a:cs typeface="Arial"/>
                <a:sym typeface="Arial"/>
              </a:endParaRPr>
            </a:p>
          </p:txBody>
        </p:sp>
        <p:sp>
          <p:nvSpPr>
            <p:cNvPr id="921" name="Google Shape;921;p31"/>
            <p:cNvSpPr txBox="1"/>
            <p:nvPr/>
          </p:nvSpPr>
          <p:spPr>
            <a:xfrm>
              <a:off x="6457218" y="2044814"/>
              <a:ext cx="229124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Reports. </a:t>
              </a:r>
              <a:endParaRPr sz="1200">
                <a:solidFill>
                  <a:schemeClr val="lt1"/>
                </a:solidFill>
                <a:latin typeface="Arial"/>
                <a:ea typeface="Arial"/>
                <a:cs typeface="Arial"/>
                <a:sym typeface="Arial"/>
              </a:endParaRPr>
            </a:p>
          </p:txBody>
        </p:sp>
      </p:grpSp>
      <p:grpSp>
        <p:nvGrpSpPr>
          <p:cNvPr id="922" name="Google Shape;922;p31"/>
          <p:cNvGrpSpPr/>
          <p:nvPr/>
        </p:nvGrpSpPr>
        <p:grpSpPr>
          <a:xfrm>
            <a:off x="8578642" y="3332612"/>
            <a:ext cx="2827389" cy="918329"/>
            <a:chOff x="6889266" y="3284984"/>
            <a:chExt cx="1998238" cy="918329"/>
          </a:xfrm>
        </p:grpSpPr>
        <p:sp>
          <p:nvSpPr>
            <p:cNvPr id="923" name="Google Shape;923;p31"/>
            <p:cNvSpPr txBox="1"/>
            <p:nvPr/>
          </p:nvSpPr>
          <p:spPr>
            <a:xfrm>
              <a:off x="6889266" y="3284984"/>
              <a:ext cx="199823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Content  Here</a:t>
              </a:r>
              <a:endParaRPr sz="1400" b="1">
                <a:solidFill>
                  <a:schemeClr val="lt1"/>
                </a:solidFill>
                <a:latin typeface="Arial"/>
                <a:ea typeface="Arial"/>
                <a:cs typeface="Arial"/>
                <a:sym typeface="Arial"/>
              </a:endParaRPr>
            </a:p>
          </p:txBody>
        </p:sp>
        <p:sp>
          <p:nvSpPr>
            <p:cNvPr id="924" name="Google Shape;924;p31"/>
            <p:cNvSpPr txBox="1"/>
            <p:nvPr/>
          </p:nvSpPr>
          <p:spPr>
            <a:xfrm>
              <a:off x="6889266" y="3556982"/>
              <a:ext cx="19982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Reports. </a:t>
              </a:r>
              <a:endParaRPr sz="1200">
                <a:solidFill>
                  <a:schemeClr val="lt1"/>
                </a:solidFill>
                <a:latin typeface="Arial"/>
                <a:ea typeface="Arial"/>
                <a:cs typeface="Arial"/>
                <a:sym typeface="Arial"/>
              </a:endParaRPr>
            </a:p>
          </p:txBody>
        </p:sp>
      </p:grpSp>
      <p:grpSp>
        <p:nvGrpSpPr>
          <p:cNvPr id="925" name="Google Shape;925;p31"/>
          <p:cNvGrpSpPr/>
          <p:nvPr/>
        </p:nvGrpSpPr>
        <p:grpSpPr>
          <a:xfrm>
            <a:off x="8197242" y="5174656"/>
            <a:ext cx="2827389" cy="918329"/>
            <a:chOff x="6673242" y="5020022"/>
            <a:chExt cx="2291246" cy="918329"/>
          </a:xfrm>
        </p:grpSpPr>
        <p:sp>
          <p:nvSpPr>
            <p:cNvPr id="926" name="Google Shape;926;p31"/>
            <p:cNvSpPr txBox="1"/>
            <p:nvPr/>
          </p:nvSpPr>
          <p:spPr>
            <a:xfrm>
              <a:off x="6673242" y="5020022"/>
              <a:ext cx="229124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Content  Here</a:t>
              </a:r>
              <a:endParaRPr sz="1400" b="1">
                <a:solidFill>
                  <a:schemeClr val="lt1"/>
                </a:solidFill>
                <a:latin typeface="Arial"/>
                <a:ea typeface="Arial"/>
                <a:cs typeface="Arial"/>
                <a:sym typeface="Arial"/>
              </a:endParaRPr>
            </a:p>
          </p:txBody>
        </p:sp>
        <p:sp>
          <p:nvSpPr>
            <p:cNvPr id="927" name="Google Shape;927;p31"/>
            <p:cNvSpPr txBox="1"/>
            <p:nvPr/>
          </p:nvSpPr>
          <p:spPr>
            <a:xfrm>
              <a:off x="6673242" y="5292020"/>
              <a:ext cx="229124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Reports. </a:t>
              </a:r>
              <a:endParaRPr sz="1200">
                <a:solidFill>
                  <a:schemeClr val="lt1"/>
                </a:solidFill>
                <a:latin typeface="Arial"/>
                <a:ea typeface="Arial"/>
                <a:cs typeface="Arial"/>
                <a:sym typeface="Arial"/>
              </a:endParaRPr>
            </a:p>
          </p:txBody>
        </p:sp>
      </p:grpSp>
      <p:grpSp>
        <p:nvGrpSpPr>
          <p:cNvPr id="928" name="Google Shape;928;p31"/>
          <p:cNvGrpSpPr/>
          <p:nvPr/>
        </p:nvGrpSpPr>
        <p:grpSpPr>
          <a:xfrm>
            <a:off x="1492844" y="1797569"/>
            <a:ext cx="2789947" cy="918329"/>
            <a:chOff x="467544" y="1749941"/>
            <a:chExt cx="2291246" cy="918329"/>
          </a:xfrm>
        </p:grpSpPr>
        <p:sp>
          <p:nvSpPr>
            <p:cNvPr id="929" name="Google Shape;929;p31"/>
            <p:cNvSpPr txBox="1"/>
            <p:nvPr/>
          </p:nvSpPr>
          <p:spPr>
            <a:xfrm>
              <a:off x="467544" y="1749941"/>
              <a:ext cx="222143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lt1"/>
                  </a:solidFill>
                  <a:latin typeface="Arial"/>
                  <a:ea typeface="Arial"/>
                  <a:cs typeface="Arial"/>
                  <a:sym typeface="Arial"/>
                </a:rPr>
                <a:t>Content  Here</a:t>
              </a:r>
              <a:endParaRPr sz="1400" b="1">
                <a:solidFill>
                  <a:schemeClr val="lt1"/>
                </a:solidFill>
                <a:latin typeface="Arial"/>
                <a:ea typeface="Arial"/>
                <a:cs typeface="Arial"/>
                <a:sym typeface="Arial"/>
              </a:endParaRPr>
            </a:p>
          </p:txBody>
        </p:sp>
        <p:sp>
          <p:nvSpPr>
            <p:cNvPr id="930" name="Google Shape;930;p31"/>
            <p:cNvSpPr txBox="1"/>
            <p:nvPr/>
          </p:nvSpPr>
          <p:spPr>
            <a:xfrm>
              <a:off x="467544" y="2021939"/>
              <a:ext cx="2291246"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Reports. </a:t>
              </a:r>
              <a:endParaRPr sz="1200">
                <a:solidFill>
                  <a:schemeClr val="lt1"/>
                </a:solidFill>
                <a:latin typeface="Arial"/>
                <a:ea typeface="Arial"/>
                <a:cs typeface="Arial"/>
                <a:sym typeface="Arial"/>
              </a:endParaRPr>
            </a:p>
          </p:txBody>
        </p:sp>
      </p:grpSp>
      <p:grpSp>
        <p:nvGrpSpPr>
          <p:cNvPr id="931" name="Google Shape;931;p31"/>
          <p:cNvGrpSpPr/>
          <p:nvPr/>
        </p:nvGrpSpPr>
        <p:grpSpPr>
          <a:xfrm>
            <a:off x="820916" y="3332612"/>
            <a:ext cx="2802170" cy="918329"/>
            <a:chOff x="242744" y="3314387"/>
            <a:chExt cx="2011990" cy="918329"/>
          </a:xfrm>
        </p:grpSpPr>
        <p:sp>
          <p:nvSpPr>
            <p:cNvPr id="932" name="Google Shape;932;p31"/>
            <p:cNvSpPr txBox="1"/>
            <p:nvPr/>
          </p:nvSpPr>
          <p:spPr>
            <a:xfrm>
              <a:off x="242744" y="3314387"/>
              <a:ext cx="1942176"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lt1"/>
                  </a:solidFill>
                  <a:latin typeface="Arial"/>
                  <a:ea typeface="Arial"/>
                  <a:cs typeface="Arial"/>
                  <a:sym typeface="Arial"/>
                </a:rPr>
                <a:t>Content  Here</a:t>
              </a:r>
              <a:endParaRPr sz="1400" b="1">
                <a:solidFill>
                  <a:schemeClr val="lt1"/>
                </a:solidFill>
                <a:latin typeface="Arial"/>
                <a:ea typeface="Arial"/>
                <a:cs typeface="Arial"/>
                <a:sym typeface="Arial"/>
              </a:endParaRPr>
            </a:p>
          </p:txBody>
        </p:sp>
        <p:sp>
          <p:nvSpPr>
            <p:cNvPr id="933" name="Google Shape;933;p31"/>
            <p:cNvSpPr txBox="1"/>
            <p:nvPr/>
          </p:nvSpPr>
          <p:spPr>
            <a:xfrm>
              <a:off x="251520" y="3586385"/>
              <a:ext cx="2003214"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Reports. </a:t>
              </a:r>
              <a:endParaRPr sz="1200">
                <a:solidFill>
                  <a:schemeClr val="lt1"/>
                </a:solidFill>
                <a:latin typeface="Arial"/>
                <a:ea typeface="Arial"/>
                <a:cs typeface="Arial"/>
                <a:sym typeface="Arial"/>
              </a:endParaRPr>
            </a:p>
          </p:txBody>
        </p:sp>
      </p:grpSp>
      <p:grpSp>
        <p:nvGrpSpPr>
          <p:cNvPr id="934" name="Google Shape;934;p31"/>
          <p:cNvGrpSpPr/>
          <p:nvPr/>
        </p:nvGrpSpPr>
        <p:grpSpPr>
          <a:xfrm>
            <a:off x="1264596" y="5174656"/>
            <a:ext cx="2802170" cy="918329"/>
            <a:chOff x="251520" y="4998238"/>
            <a:chExt cx="2291246" cy="918329"/>
          </a:xfrm>
        </p:grpSpPr>
        <p:sp>
          <p:nvSpPr>
            <p:cNvPr id="935" name="Google Shape;935;p31"/>
            <p:cNvSpPr txBox="1"/>
            <p:nvPr/>
          </p:nvSpPr>
          <p:spPr>
            <a:xfrm>
              <a:off x="251520" y="4998238"/>
              <a:ext cx="2221432"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lt1"/>
                  </a:solidFill>
                  <a:latin typeface="Arial"/>
                  <a:ea typeface="Arial"/>
                  <a:cs typeface="Arial"/>
                  <a:sym typeface="Arial"/>
                </a:rPr>
                <a:t>Content  Here</a:t>
              </a:r>
              <a:endParaRPr sz="1400" b="1">
                <a:solidFill>
                  <a:schemeClr val="lt1"/>
                </a:solidFill>
                <a:latin typeface="Arial"/>
                <a:ea typeface="Arial"/>
                <a:cs typeface="Arial"/>
                <a:sym typeface="Arial"/>
              </a:endParaRPr>
            </a:p>
          </p:txBody>
        </p:sp>
        <p:sp>
          <p:nvSpPr>
            <p:cNvPr id="936" name="Google Shape;936;p31"/>
            <p:cNvSpPr txBox="1"/>
            <p:nvPr/>
          </p:nvSpPr>
          <p:spPr>
            <a:xfrm>
              <a:off x="251520" y="5270236"/>
              <a:ext cx="2291246" cy="64633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Reports. </a:t>
              </a:r>
              <a:endParaRPr sz="1200">
                <a:solidFill>
                  <a:schemeClr val="lt1"/>
                </a:solidFill>
                <a:latin typeface="Arial"/>
                <a:ea typeface="Arial"/>
                <a:cs typeface="Arial"/>
                <a:sym typeface="Arial"/>
              </a:endParaRPr>
            </a:p>
          </p:txBody>
        </p:sp>
      </p:grpSp>
      <p:grpSp>
        <p:nvGrpSpPr>
          <p:cNvPr id="937" name="Google Shape;937;p31"/>
          <p:cNvGrpSpPr/>
          <p:nvPr/>
        </p:nvGrpSpPr>
        <p:grpSpPr>
          <a:xfrm>
            <a:off x="5044456" y="4356725"/>
            <a:ext cx="2082154" cy="1496164"/>
            <a:chOff x="3520455" y="4309100"/>
            <a:chExt cx="2082154" cy="1496164"/>
          </a:xfrm>
        </p:grpSpPr>
        <p:sp>
          <p:nvSpPr>
            <p:cNvPr id="938" name="Google Shape;938;p31"/>
            <p:cNvSpPr txBox="1"/>
            <p:nvPr/>
          </p:nvSpPr>
          <p:spPr>
            <a:xfrm>
              <a:off x="3520455" y="4309100"/>
              <a:ext cx="208215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Content  Here</a:t>
              </a:r>
              <a:endParaRPr sz="1600" b="1">
                <a:solidFill>
                  <a:schemeClr val="lt1"/>
                </a:solidFill>
                <a:latin typeface="Arial"/>
                <a:ea typeface="Arial"/>
                <a:cs typeface="Arial"/>
                <a:sym typeface="Arial"/>
              </a:endParaRPr>
            </a:p>
          </p:txBody>
        </p:sp>
        <p:sp>
          <p:nvSpPr>
            <p:cNvPr id="939" name="Google Shape;939;p31"/>
            <p:cNvSpPr txBox="1"/>
            <p:nvPr/>
          </p:nvSpPr>
          <p:spPr>
            <a:xfrm>
              <a:off x="3520455" y="4604935"/>
              <a:ext cx="208215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Reports and Presentations with our Templates.</a:t>
              </a:r>
              <a:endParaRPr/>
            </a:p>
          </p:txBody>
        </p:sp>
      </p:grpSp>
      <p:sp>
        <p:nvSpPr>
          <p:cNvPr id="940" name="Google Shape;940;p31"/>
          <p:cNvSpPr/>
          <p:nvPr/>
        </p:nvSpPr>
        <p:spPr>
          <a:xfrm>
            <a:off x="5610994" y="3105739"/>
            <a:ext cx="949248" cy="949248"/>
          </a:xfrm>
          <a:prstGeom prst="ellipse">
            <a:avLst/>
          </a:prstGeom>
          <a:noFill/>
          <a:ln w="762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sp>
        <p:nvSpPr>
          <p:cNvPr id="941" name="Google Shape;941;p31"/>
          <p:cNvSpPr/>
          <p:nvPr/>
        </p:nvSpPr>
        <p:spPr>
          <a:xfrm>
            <a:off x="6986776" y="1941597"/>
            <a:ext cx="944880" cy="350520"/>
          </a:xfrm>
          <a:custGeom>
            <a:avLst/>
            <a:gdLst/>
            <a:ahLst/>
            <a:cxnLst/>
            <a:rect l="l" t="t" r="r" b="b"/>
            <a:pathLst>
              <a:path w="944880" h="350520" extrusionOk="0">
                <a:moveTo>
                  <a:pt x="0" y="350520"/>
                </a:moveTo>
                <a:lnTo>
                  <a:pt x="388620" y="0"/>
                </a:lnTo>
                <a:lnTo>
                  <a:pt x="944880" y="0"/>
                </a:lnTo>
              </a:path>
            </a:pathLst>
          </a:custGeom>
          <a:noFill/>
          <a:ln w="9525" cap="flat" cmpd="sng">
            <a:solidFill>
              <a:srgbClr val="7F7F7F"/>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sp>
        <p:nvSpPr>
          <p:cNvPr id="942" name="Google Shape;942;p31"/>
          <p:cNvSpPr/>
          <p:nvPr/>
        </p:nvSpPr>
        <p:spPr>
          <a:xfrm flipH="1">
            <a:off x="4282790" y="1941597"/>
            <a:ext cx="944880" cy="350520"/>
          </a:xfrm>
          <a:custGeom>
            <a:avLst/>
            <a:gdLst/>
            <a:ahLst/>
            <a:cxnLst/>
            <a:rect l="l" t="t" r="r" b="b"/>
            <a:pathLst>
              <a:path w="944880" h="350520" extrusionOk="0">
                <a:moveTo>
                  <a:pt x="0" y="350520"/>
                </a:moveTo>
                <a:lnTo>
                  <a:pt x="388620" y="0"/>
                </a:lnTo>
                <a:lnTo>
                  <a:pt x="944880" y="0"/>
                </a:lnTo>
              </a:path>
            </a:pathLst>
          </a:custGeom>
          <a:noFill/>
          <a:ln w="9525" cap="flat" cmpd="sng">
            <a:solidFill>
              <a:srgbClr val="7F7F7F"/>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cxnSp>
        <p:nvCxnSpPr>
          <p:cNvPr id="943" name="Google Shape;943;p31"/>
          <p:cNvCxnSpPr>
            <a:endCxn id="923" idx="1"/>
          </p:cNvCxnSpPr>
          <p:nvPr/>
        </p:nvCxnSpPr>
        <p:spPr>
          <a:xfrm>
            <a:off x="7996642" y="3480500"/>
            <a:ext cx="582000" cy="6000"/>
          </a:xfrm>
          <a:prstGeom prst="straightConnector1">
            <a:avLst/>
          </a:prstGeom>
          <a:noFill/>
          <a:ln w="9525" cap="flat" cmpd="sng">
            <a:solidFill>
              <a:srgbClr val="7F7F7F"/>
            </a:solidFill>
            <a:prstDash val="solid"/>
            <a:miter lim="800000"/>
            <a:headEnd type="none" w="sm" len="sm"/>
            <a:tailEnd type="triangle" w="med" len="med"/>
          </a:ln>
        </p:spPr>
      </p:cxnSp>
      <p:sp>
        <p:nvSpPr>
          <p:cNvPr id="944" name="Google Shape;944;p31"/>
          <p:cNvSpPr/>
          <p:nvPr/>
        </p:nvSpPr>
        <p:spPr>
          <a:xfrm flipH="1">
            <a:off x="3366630" y="4949606"/>
            <a:ext cx="684582" cy="191888"/>
          </a:xfrm>
          <a:custGeom>
            <a:avLst/>
            <a:gdLst/>
            <a:ahLst/>
            <a:cxnLst/>
            <a:rect l="l" t="t" r="r" b="b"/>
            <a:pathLst>
              <a:path w="670560" h="137160" extrusionOk="0">
                <a:moveTo>
                  <a:pt x="0" y="0"/>
                </a:moveTo>
                <a:lnTo>
                  <a:pt x="670560" y="0"/>
                </a:lnTo>
                <a:lnTo>
                  <a:pt x="670560" y="137160"/>
                </a:lnTo>
              </a:path>
            </a:pathLst>
          </a:custGeom>
          <a:noFill/>
          <a:ln w="9525" cap="flat" cmpd="sng">
            <a:solidFill>
              <a:srgbClr val="7F7F7F"/>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cxnSp>
        <p:nvCxnSpPr>
          <p:cNvPr id="945" name="Google Shape;945;p31"/>
          <p:cNvCxnSpPr>
            <a:endCxn id="932" idx="3"/>
          </p:cNvCxnSpPr>
          <p:nvPr/>
        </p:nvCxnSpPr>
        <p:spPr>
          <a:xfrm flipH="1">
            <a:off x="3525854" y="3480501"/>
            <a:ext cx="593100" cy="6000"/>
          </a:xfrm>
          <a:prstGeom prst="straightConnector1">
            <a:avLst/>
          </a:prstGeom>
          <a:noFill/>
          <a:ln w="9525" cap="flat" cmpd="sng">
            <a:solidFill>
              <a:srgbClr val="7F7F7F"/>
            </a:solidFill>
            <a:prstDash val="solid"/>
            <a:miter lim="800000"/>
            <a:headEnd type="none" w="sm" len="sm"/>
            <a:tailEnd type="triangle" w="med" len="med"/>
          </a:ln>
        </p:spPr>
      </p:cxnSp>
      <p:sp>
        <p:nvSpPr>
          <p:cNvPr id="946" name="Google Shape;946;p31"/>
          <p:cNvSpPr/>
          <p:nvPr/>
        </p:nvSpPr>
        <p:spPr>
          <a:xfrm>
            <a:off x="8129954" y="4949606"/>
            <a:ext cx="684582" cy="191888"/>
          </a:xfrm>
          <a:custGeom>
            <a:avLst/>
            <a:gdLst/>
            <a:ahLst/>
            <a:cxnLst/>
            <a:rect l="l" t="t" r="r" b="b"/>
            <a:pathLst>
              <a:path w="670560" h="137160" extrusionOk="0">
                <a:moveTo>
                  <a:pt x="0" y="0"/>
                </a:moveTo>
                <a:lnTo>
                  <a:pt x="670560" y="0"/>
                </a:lnTo>
                <a:lnTo>
                  <a:pt x="670560" y="137160"/>
                </a:lnTo>
              </a:path>
            </a:pathLst>
          </a:custGeom>
          <a:noFill/>
          <a:ln w="9525" cap="flat" cmpd="sng">
            <a:solidFill>
              <a:srgbClr val="7F7F7F"/>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F3F3F"/>
              </a:solidFill>
              <a:latin typeface="Arial"/>
              <a:ea typeface="Arial"/>
              <a:cs typeface="Arial"/>
              <a:sym typeface="Arial"/>
            </a:endParaRPr>
          </a:p>
        </p:txBody>
      </p:sp>
      <p:sp>
        <p:nvSpPr>
          <p:cNvPr id="947" name="Google Shape;947;p31"/>
          <p:cNvSpPr/>
          <p:nvPr/>
        </p:nvSpPr>
        <p:spPr>
          <a:xfrm>
            <a:off x="5870204" y="3350195"/>
            <a:ext cx="450561" cy="449829"/>
          </a:xfrm>
          <a:custGeom>
            <a:avLst/>
            <a:gdLst/>
            <a:ahLst/>
            <a:cxnLst/>
            <a:rect l="l" t="t" r="r" b="b"/>
            <a:pathLst>
              <a:path w="3228210" h="3222968" extrusionOk="0">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32"/>
          <p:cNvSpPr txBox="1"/>
          <p:nvPr/>
        </p:nvSpPr>
        <p:spPr>
          <a:xfrm>
            <a:off x="677972" y="4434539"/>
            <a:ext cx="3079215"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Easy to change colors, photos and Text. Get a modern PowerPoint  Presentation that is beautifully designed. I hope and I believe that this Template will your Time, Money and Reputation. 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953" name="Google Shape;953;p32"/>
          <p:cNvSpPr txBox="1"/>
          <p:nvPr/>
        </p:nvSpPr>
        <p:spPr>
          <a:xfrm>
            <a:off x="677973" y="418098"/>
            <a:ext cx="3414197"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3F3F3F"/>
                </a:solidFill>
                <a:latin typeface="Arial"/>
                <a:ea typeface="Arial"/>
                <a:cs typeface="Arial"/>
                <a:sym typeface="Arial"/>
              </a:rPr>
              <a:t>Simple Portfolio</a:t>
            </a:r>
            <a:endParaRPr/>
          </a:p>
          <a:p>
            <a:pPr marL="0" marR="0" lvl="0" indent="0" algn="l" rtl="0">
              <a:spcBef>
                <a:spcPts val="0"/>
              </a:spcBef>
              <a:spcAft>
                <a:spcPts val="0"/>
              </a:spcAft>
              <a:buNone/>
            </a:pPr>
            <a:r>
              <a:rPr lang="en-US" sz="3200" b="1">
                <a:solidFill>
                  <a:srgbClr val="3F3F3F"/>
                </a:solidFill>
                <a:latin typeface="Arial"/>
                <a:ea typeface="Arial"/>
                <a:cs typeface="Arial"/>
                <a:sym typeface="Arial"/>
              </a:rPr>
              <a:t>Presentation Designed</a:t>
            </a:r>
            <a:endParaRPr/>
          </a:p>
        </p:txBody>
      </p:sp>
      <p:sp>
        <p:nvSpPr>
          <p:cNvPr id="954" name="Google Shape;954;p32"/>
          <p:cNvSpPr txBox="1"/>
          <p:nvPr/>
        </p:nvSpPr>
        <p:spPr>
          <a:xfrm>
            <a:off x="8832304" y="1232756"/>
            <a:ext cx="3059488" cy="2880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Arial"/>
              <a:buNone/>
            </a:pPr>
            <a:endParaRPr sz="2800">
              <a:solidFill>
                <a:schemeClr val="dk1"/>
              </a:solidFill>
              <a:latin typeface="Arial"/>
              <a:ea typeface="Arial"/>
              <a:cs typeface="Arial"/>
              <a:sym typeface="Arial"/>
            </a:endParaRPr>
          </a:p>
        </p:txBody>
      </p:sp>
      <p:sp>
        <p:nvSpPr>
          <p:cNvPr id="955" name="Google Shape;955;p32"/>
          <p:cNvSpPr txBox="1"/>
          <p:nvPr/>
        </p:nvSpPr>
        <p:spPr>
          <a:xfrm>
            <a:off x="9144000" y="3880541"/>
            <a:ext cx="2384907" cy="24929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Presentations. Easy to change colors, photos and Text. Get a modern PowerPoint  Presentation that is beautifully designed. I hope and I believe that this Template will your Time, Money and Reputation. You can simply impress your audience and add a unique zing and appeal to your Presentations. </a:t>
            </a:r>
            <a:endParaRPr sz="1200">
              <a:solidFill>
                <a:schemeClr val="lt1"/>
              </a:solidFill>
              <a:latin typeface="Arial"/>
              <a:ea typeface="Arial"/>
              <a:cs typeface="Arial"/>
              <a:sym typeface="Arial"/>
            </a:endParaRPr>
          </a:p>
        </p:txBody>
      </p:sp>
      <p:sp>
        <p:nvSpPr>
          <p:cNvPr id="956" name="Google Shape;956;p32"/>
          <p:cNvSpPr txBox="1"/>
          <p:nvPr/>
        </p:nvSpPr>
        <p:spPr>
          <a:xfrm>
            <a:off x="9144000" y="418098"/>
            <a:ext cx="2384907" cy="1332148"/>
          </a:xfrm>
          <a:prstGeom prst="rect">
            <a:avLst/>
          </a:prstGeom>
          <a:noFill/>
          <a:ln>
            <a:noFill/>
          </a:ln>
        </p:spPr>
        <p:txBody>
          <a:bodyPr spcFirstLastPara="1" wrap="square" lIns="91425" tIns="45700" rIns="91425" bIns="45700" anchor="ctr" anchorCtr="0">
            <a:noAutofit/>
          </a:bodyPr>
          <a:lstStyle/>
          <a:p>
            <a:pPr marL="0" marR="0" lvl="0" indent="0" algn="r" rtl="0">
              <a:lnSpc>
                <a:spcPct val="110000"/>
              </a:lnSpc>
              <a:spcBef>
                <a:spcPts val="0"/>
              </a:spcBef>
              <a:spcAft>
                <a:spcPts val="0"/>
              </a:spcAft>
              <a:buClr>
                <a:schemeClr val="lt1"/>
              </a:buClr>
              <a:buSzPts val="2800"/>
              <a:buFont typeface="Arial"/>
              <a:buNone/>
            </a:pPr>
            <a:r>
              <a:rPr lang="en-US" sz="2800" b="1">
                <a:solidFill>
                  <a:schemeClr val="lt1"/>
                </a:solidFill>
                <a:latin typeface="Arial"/>
                <a:ea typeface="Arial"/>
                <a:cs typeface="Arial"/>
                <a:sym typeface="Arial"/>
              </a:rPr>
              <a:t>Simple </a:t>
            </a:r>
            <a:endParaRPr/>
          </a:p>
          <a:p>
            <a:pPr marL="0" marR="0" lvl="0" indent="0" algn="r" rtl="0">
              <a:lnSpc>
                <a:spcPct val="110000"/>
              </a:lnSpc>
              <a:spcBef>
                <a:spcPts val="560"/>
              </a:spcBef>
              <a:spcAft>
                <a:spcPts val="0"/>
              </a:spcAft>
              <a:buClr>
                <a:schemeClr val="lt1"/>
              </a:buClr>
              <a:buSzPts val="2800"/>
              <a:buFont typeface="Arial"/>
              <a:buNone/>
            </a:pPr>
            <a:r>
              <a:rPr lang="en-US" sz="2800" b="1">
                <a:solidFill>
                  <a:schemeClr val="lt1"/>
                </a:solidFill>
                <a:latin typeface="Arial"/>
                <a:ea typeface="Arial"/>
                <a:cs typeface="Arial"/>
                <a:sym typeface="Arial"/>
              </a:rPr>
              <a:t>Portfolio Presentation</a:t>
            </a:r>
            <a:endParaRPr/>
          </a:p>
        </p:txBody>
      </p:sp>
      <p:sp>
        <p:nvSpPr>
          <p:cNvPr id="957" name="Google Shape;957;p32"/>
          <p:cNvSpPr txBox="1"/>
          <p:nvPr/>
        </p:nvSpPr>
        <p:spPr>
          <a:xfrm>
            <a:off x="677972" y="3258603"/>
            <a:ext cx="3079215"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accent2"/>
                </a:solidFill>
                <a:latin typeface="Arial"/>
                <a:ea typeface="Arial"/>
                <a:cs typeface="Arial"/>
                <a:sym typeface="Arial"/>
              </a:rPr>
              <a:t>Get a modern PowerPoint  Presentation that is beautifully designed. </a:t>
            </a:r>
            <a:endParaRPr sz="1400" b="1">
              <a:solidFill>
                <a:schemeClr val="accent2"/>
              </a:solidFill>
              <a:latin typeface="Arial"/>
              <a:ea typeface="Arial"/>
              <a:cs typeface="Arial"/>
              <a:sym typeface="Arial"/>
            </a:endParaRPr>
          </a:p>
        </p:txBody>
      </p:sp>
      <p:sp>
        <p:nvSpPr>
          <p:cNvPr id="958" name="Google Shape;958;p32"/>
          <p:cNvSpPr>
            <a:spLocks noGrp="1"/>
          </p:cNvSpPr>
          <p:nvPr>
            <p:ph type="pic" idx="2"/>
          </p:nvPr>
        </p:nvSpPr>
        <p:spPr>
          <a:xfrm>
            <a:off x="4630867" y="-8359"/>
            <a:ext cx="3840000" cy="6866359"/>
          </a:xfrm>
          <a:prstGeom prst="rect">
            <a:avLst/>
          </a:prstGeom>
          <a:solidFill>
            <a:srgbClr val="F2F2F2"/>
          </a:solidFill>
          <a:ln>
            <a:noFill/>
          </a:ln>
        </p:spPr>
      </p:sp>
      <p:pic>
        <p:nvPicPr>
          <p:cNvPr id="959" name="Google Shape;959;p32"/>
          <p:cNvPicPr preferRelativeResize="0"/>
          <p:nvPr/>
        </p:nvPicPr>
        <p:blipFill rotWithShape="1">
          <a:blip r:embed="rId3">
            <a:alphaModFix/>
          </a:blip>
          <a:srcRect/>
          <a:stretch/>
        </p:blipFill>
        <p:spPr>
          <a:xfrm>
            <a:off x="9761607" y="1941673"/>
            <a:ext cx="1524613" cy="174744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33"/>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5400"/>
              <a:buNone/>
            </a:pPr>
            <a:r>
              <a:rPr lang="en-US"/>
              <a:t>Infographic Style</a:t>
            </a:r>
            <a:endParaRPr/>
          </a:p>
        </p:txBody>
      </p:sp>
      <p:graphicFrame>
        <p:nvGraphicFramePr>
          <p:cNvPr id="965" name="Google Shape;965;p33"/>
          <p:cNvGraphicFramePr/>
          <p:nvPr/>
        </p:nvGraphicFramePr>
        <p:xfrm>
          <a:off x="783361" y="1705130"/>
          <a:ext cx="3000000" cy="3000000"/>
        </p:xfrm>
        <a:graphic>
          <a:graphicData uri="http://schemas.openxmlformats.org/drawingml/2006/table">
            <a:tbl>
              <a:tblPr firstRow="1" bandRow="1">
                <a:noFill/>
                <a:tableStyleId>{1EE9370D-A665-4024-BA74-2BDB5CF0494F}</a:tableStyleId>
              </a:tblPr>
              <a:tblGrid>
                <a:gridCol w="260350">
                  <a:extLst>
                    <a:ext uri="{9D8B030D-6E8A-4147-A177-3AD203B41FA5}">
                      <a16:colId xmlns:a16="http://schemas.microsoft.com/office/drawing/2014/main" val="20000"/>
                    </a:ext>
                  </a:extLst>
                </a:gridCol>
                <a:gridCol w="2744950">
                  <a:extLst>
                    <a:ext uri="{9D8B030D-6E8A-4147-A177-3AD203B41FA5}">
                      <a16:colId xmlns:a16="http://schemas.microsoft.com/office/drawing/2014/main" val="20001"/>
                    </a:ext>
                  </a:extLst>
                </a:gridCol>
                <a:gridCol w="260350">
                  <a:extLst>
                    <a:ext uri="{9D8B030D-6E8A-4147-A177-3AD203B41FA5}">
                      <a16:colId xmlns:a16="http://schemas.microsoft.com/office/drawing/2014/main" val="20002"/>
                    </a:ext>
                  </a:extLst>
                </a:gridCol>
              </a:tblGrid>
              <a:tr h="255875">
                <a:tc gridSpan="3">
                  <a:txBody>
                    <a:bodyPr/>
                    <a:lstStyle/>
                    <a:p>
                      <a:pPr marL="0" marR="0" lvl="0" indent="0" algn="ctr" rtl="0">
                        <a:lnSpc>
                          <a:spcPct val="100000"/>
                        </a:lnSpc>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Content  Here</a:t>
                      </a:r>
                      <a:endParaRPr sz="1800" b="1">
                        <a:solidFill>
                          <a:schemeClr val="lt1"/>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rowSpan="4">
                  <a:txBody>
                    <a:bodyPr/>
                    <a:lstStyle/>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a:txBody>
                    <a:bodyPr/>
                    <a:lstStyle/>
                    <a:p>
                      <a:pPr marL="0" marR="0" lvl="0" indent="0" algn="l" rtl="0">
                        <a:spcBef>
                          <a:spcPts val="0"/>
                        </a:spcBef>
                        <a:spcAft>
                          <a:spcPts val="0"/>
                        </a:spcAft>
                        <a:buNone/>
                      </a:pPr>
                      <a:endParaRPr sz="1200">
                        <a:solidFill>
                          <a:srgbClr val="3F3F3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extLst>
                  <a:ext uri="{0D108BD9-81ED-4DB2-BD59-A6C34878D82A}">
                    <a16:rowId xmlns:a16="http://schemas.microsoft.com/office/drawing/2014/main" val="10001"/>
                  </a:ext>
                </a:extLst>
              </a:tr>
              <a:tr h="4572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vMerge="1">
                  <a:txBody>
                    <a:bodyPr/>
                    <a:lstStyle/>
                    <a:p>
                      <a:endParaRPr lang="en-US"/>
                    </a:p>
                  </a:txBody>
                  <a:tcPr/>
                </a:tc>
                <a:tc>
                  <a:txBody>
                    <a:bodyPr/>
                    <a:lstStyle/>
                    <a:p>
                      <a:pPr marL="0" marR="0" lvl="0" indent="0" algn="l" rtl="0">
                        <a:spcBef>
                          <a:spcPts val="0"/>
                        </a:spcBef>
                        <a:spcAft>
                          <a:spcPts val="0"/>
                        </a:spcAft>
                        <a:buNone/>
                      </a:pPr>
                      <a:endParaRPr sz="1200">
                        <a:solidFill>
                          <a:srgbClr val="3F3F3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extLst>
                  <a:ext uri="{0D108BD9-81ED-4DB2-BD59-A6C34878D82A}">
                    <a16:rowId xmlns:a16="http://schemas.microsoft.com/office/drawing/2014/main" val="10002"/>
                  </a:ext>
                </a:extLst>
              </a:tr>
              <a:tr h="4572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vMerge="1">
                  <a:txBody>
                    <a:bodyPr/>
                    <a:lstStyle/>
                    <a:p>
                      <a:endParaRPr lang="en-US"/>
                    </a:p>
                  </a:txBody>
                  <a:tcPr/>
                </a:tc>
                <a:tc>
                  <a:txBody>
                    <a:bodyPr/>
                    <a:lstStyle/>
                    <a:p>
                      <a:pPr marL="0" marR="0" lvl="0" indent="0" algn="l" rtl="0">
                        <a:spcBef>
                          <a:spcPts val="0"/>
                        </a:spcBef>
                        <a:spcAft>
                          <a:spcPts val="0"/>
                        </a:spcAft>
                        <a:buNone/>
                      </a:pPr>
                      <a:endParaRPr sz="1200">
                        <a:solidFill>
                          <a:srgbClr val="3F3F3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extLst>
                  <a:ext uri="{0D108BD9-81ED-4DB2-BD59-A6C34878D82A}">
                    <a16:rowId xmlns:a16="http://schemas.microsoft.com/office/drawing/2014/main" val="10003"/>
                  </a:ext>
                </a:extLst>
              </a:tr>
              <a:tr h="4572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vMerge="1">
                  <a:txBody>
                    <a:bodyPr/>
                    <a:lstStyle/>
                    <a:p>
                      <a:endParaRPr lang="en-US"/>
                    </a:p>
                  </a:txBody>
                  <a:tcPr/>
                </a:tc>
                <a:tc>
                  <a:txBody>
                    <a:bodyPr/>
                    <a:lstStyle/>
                    <a:p>
                      <a:pPr marL="0" marR="0" lvl="0" indent="0" algn="l" rtl="0">
                        <a:spcBef>
                          <a:spcPts val="0"/>
                        </a:spcBef>
                        <a:spcAft>
                          <a:spcPts val="0"/>
                        </a:spcAft>
                        <a:buNone/>
                      </a:pPr>
                      <a:endParaRPr sz="1200">
                        <a:solidFill>
                          <a:srgbClr val="3F3F3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extLst>
                  <a:ext uri="{0D108BD9-81ED-4DB2-BD59-A6C34878D82A}">
                    <a16:rowId xmlns:a16="http://schemas.microsoft.com/office/drawing/2014/main" val="10004"/>
                  </a:ext>
                </a:extLst>
              </a:tr>
            </a:tbl>
          </a:graphicData>
        </a:graphic>
      </p:graphicFrame>
      <p:graphicFrame>
        <p:nvGraphicFramePr>
          <p:cNvPr id="966" name="Google Shape;966;p33"/>
          <p:cNvGraphicFramePr/>
          <p:nvPr/>
        </p:nvGraphicFramePr>
        <p:xfrm>
          <a:off x="4463185" y="1705130"/>
          <a:ext cx="3000000" cy="3000000"/>
        </p:xfrm>
        <a:graphic>
          <a:graphicData uri="http://schemas.openxmlformats.org/drawingml/2006/table">
            <a:tbl>
              <a:tblPr firstRow="1" bandRow="1">
                <a:noFill/>
                <a:tableStyleId>{1EE9370D-A665-4024-BA74-2BDB5CF0494F}</a:tableStyleId>
              </a:tblPr>
              <a:tblGrid>
                <a:gridCol w="260350">
                  <a:extLst>
                    <a:ext uri="{9D8B030D-6E8A-4147-A177-3AD203B41FA5}">
                      <a16:colId xmlns:a16="http://schemas.microsoft.com/office/drawing/2014/main" val="20000"/>
                    </a:ext>
                  </a:extLst>
                </a:gridCol>
                <a:gridCol w="2744950">
                  <a:extLst>
                    <a:ext uri="{9D8B030D-6E8A-4147-A177-3AD203B41FA5}">
                      <a16:colId xmlns:a16="http://schemas.microsoft.com/office/drawing/2014/main" val="20001"/>
                    </a:ext>
                  </a:extLst>
                </a:gridCol>
                <a:gridCol w="260350">
                  <a:extLst>
                    <a:ext uri="{9D8B030D-6E8A-4147-A177-3AD203B41FA5}">
                      <a16:colId xmlns:a16="http://schemas.microsoft.com/office/drawing/2014/main" val="20002"/>
                    </a:ext>
                  </a:extLst>
                </a:gridCol>
              </a:tblGrid>
              <a:tr h="255875">
                <a:tc gridSpan="3">
                  <a:txBody>
                    <a:bodyPr/>
                    <a:lstStyle/>
                    <a:p>
                      <a:pPr marL="0" marR="0" lvl="0" indent="0" algn="ctr" rtl="0">
                        <a:lnSpc>
                          <a:spcPct val="100000"/>
                        </a:lnSpc>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Content  Here</a:t>
                      </a:r>
                      <a:endParaRPr sz="1800" b="1">
                        <a:solidFill>
                          <a:schemeClr val="lt1"/>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rowSpan="4">
                  <a:txBody>
                    <a:bodyPr/>
                    <a:lstStyle/>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a:txBody>
                    <a:bodyPr/>
                    <a:lstStyle/>
                    <a:p>
                      <a:pPr marL="0" marR="0" lvl="0" indent="0" algn="l" rtl="0">
                        <a:spcBef>
                          <a:spcPts val="0"/>
                        </a:spcBef>
                        <a:spcAft>
                          <a:spcPts val="0"/>
                        </a:spcAft>
                        <a:buNone/>
                      </a:pPr>
                      <a:endParaRPr sz="1200">
                        <a:solidFill>
                          <a:srgbClr val="3F3F3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extLst>
                  <a:ext uri="{0D108BD9-81ED-4DB2-BD59-A6C34878D82A}">
                    <a16:rowId xmlns:a16="http://schemas.microsoft.com/office/drawing/2014/main" val="10001"/>
                  </a:ext>
                </a:extLst>
              </a:tr>
              <a:tr h="4572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vMerge="1">
                  <a:txBody>
                    <a:bodyPr/>
                    <a:lstStyle/>
                    <a:p>
                      <a:endParaRPr lang="en-US"/>
                    </a:p>
                  </a:txBody>
                  <a:tcPr/>
                </a:tc>
                <a:tc>
                  <a:txBody>
                    <a:bodyPr/>
                    <a:lstStyle/>
                    <a:p>
                      <a:pPr marL="0" marR="0" lvl="0" indent="0" algn="l" rtl="0">
                        <a:spcBef>
                          <a:spcPts val="0"/>
                        </a:spcBef>
                        <a:spcAft>
                          <a:spcPts val="0"/>
                        </a:spcAft>
                        <a:buNone/>
                      </a:pPr>
                      <a:endParaRPr sz="1200">
                        <a:solidFill>
                          <a:srgbClr val="3F3F3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extLst>
                  <a:ext uri="{0D108BD9-81ED-4DB2-BD59-A6C34878D82A}">
                    <a16:rowId xmlns:a16="http://schemas.microsoft.com/office/drawing/2014/main" val="10002"/>
                  </a:ext>
                </a:extLst>
              </a:tr>
              <a:tr h="4572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vMerge="1">
                  <a:txBody>
                    <a:bodyPr/>
                    <a:lstStyle/>
                    <a:p>
                      <a:endParaRPr lang="en-US"/>
                    </a:p>
                  </a:txBody>
                  <a:tcPr/>
                </a:tc>
                <a:tc>
                  <a:txBody>
                    <a:bodyPr/>
                    <a:lstStyle/>
                    <a:p>
                      <a:pPr marL="0" marR="0" lvl="0" indent="0" algn="l" rtl="0">
                        <a:spcBef>
                          <a:spcPts val="0"/>
                        </a:spcBef>
                        <a:spcAft>
                          <a:spcPts val="0"/>
                        </a:spcAft>
                        <a:buNone/>
                      </a:pPr>
                      <a:endParaRPr sz="1200">
                        <a:solidFill>
                          <a:srgbClr val="3F3F3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extLst>
                  <a:ext uri="{0D108BD9-81ED-4DB2-BD59-A6C34878D82A}">
                    <a16:rowId xmlns:a16="http://schemas.microsoft.com/office/drawing/2014/main" val="10003"/>
                  </a:ext>
                </a:extLst>
              </a:tr>
              <a:tr h="4572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vMerge="1">
                  <a:txBody>
                    <a:bodyPr/>
                    <a:lstStyle/>
                    <a:p>
                      <a:endParaRPr lang="en-US"/>
                    </a:p>
                  </a:txBody>
                  <a:tcPr/>
                </a:tc>
                <a:tc>
                  <a:txBody>
                    <a:bodyPr/>
                    <a:lstStyle/>
                    <a:p>
                      <a:pPr marL="0" marR="0" lvl="0" indent="0" algn="l" rtl="0">
                        <a:spcBef>
                          <a:spcPts val="0"/>
                        </a:spcBef>
                        <a:spcAft>
                          <a:spcPts val="0"/>
                        </a:spcAft>
                        <a:buNone/>
                      </a:pPr>
                      <a:endParaRPr sz="1200">
                        <a:solidFill>
                          <a:srgbClr val="3F3F3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extLst>
                  <a:ext uri="{0D108BD9-81ED-4DB2-BD59-A6C34878D82A}">
                    <a16:rowId xmlns:a16="http://schemas.microsoft.com/office/drawing/2014/main" val="10004"/>
                  </a:ext>
                </a:extLst>
              </a:tr>
            </a:tbl>
          </a:graphicData>
        </a:graphic>
      </p:graphicFrame>
      <p:graphicFrame>
        <p:nvGraphicFramePr>
          <p:cNvPr id="967" name="Google Shape;967;p33"/>
          <p:cNvGraphicFramePr/>
          <p:nvPr/>
        </p:nvGraphicFramePr>
        <p:xfrm>
          <a:off x="8143009" y="1705130"/>
          <a:ext cx="3000000" cy="3000000"/>
        </p:xfrm>
        <a:graphic>
          <a:graphicData uri="http://schemas.openxmlformats.org/drawingml/2006/table">
            <a:tbl>
              <a:tblPr firstRow="1" bandRow="1">
                <a:noFill/>
                <a:tableStyleId>{1EE9370D-A665-4024-BA74-2BDB5CF0494F}</a:tableStyleId>
              </a:tblPr>
              <a:tblGrid>
                <a:gridCol w="260350">
                  <a:extLst>
                    <a:ext uri="{9D8B030D-6E8A-4147-A177-3AD203B41FA5}">
                      <a16:colId xmlns:a16="http://schemas.microsoft.com/office/drawing/2014/main" val="20000"/>
                    </a:ext>
                  </a:extLst>
                </a:gridCol>
                <a:gridCol w="2744950">
                  <a:extLst>
                    <a:ext uri="{9D8B030D-6E8A-4147-A177-3AD203B41FA5}">
                      <a16:colId xmlns:a16="http://schemas.microsoft.com/office/drawing/2014/main" val="20001"/>
                    </a:ext>
                  </a:extLst>
                </a:gridCol>
                <a:gridCol w="260350">
                  <a:extLst>
                    <a:ext uri="{9D8B030D-6E8A-4147-A177-3AD203B41FA5}">
                      <a16:colId xmlns:a16="http://schemas.microsoft.com/office/drawing/2014/main" val="20002"/>
                    </a:ext>
                  </a:extLst>
                </a:gridCol>
              </a:tblGrid>
              <a:tr h="255875">
                <a:tc gridSpan="3">
                  <a:txBody>
                    <a:bodyPr/>
                    <a:lstStyle/>
                    <a:p>
                      <a:pPr marL="0" marR="0" lvl="0" indent="0" algn="ctr" rtl="0">
                        <a:lnSpc>
                          <a:spcPct val="100000"/>
                        </a:lnSpc>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Content  Here</a:t>
                      </a:r>
                      <a:endParaRPr sz="1800" b="1">
                        <a:solidFill>
                          <a:schemeClr val="lt1"/>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rowSpan="4">
                  <a:txBody>
                    <a:bodyPr/>
                    <a:lstStyle/>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a:txBody>
                    <a:bodyPr/>
                    <a:lstStyle/>
                    <a:p>
                      <a:pPr marL="0" marR="0" lvl="0" indent="0" algn="l" rtl="0">
                        <a:spcBef>
                          <a:spcPts val="0"/>
                        </a:spcBef>
                        <a:spcAft>
                          <a:spcPts val="0"/>
                        </a:spcAft>
                        <a:buNone/>
                      </a:pPr>
                      <a:endParaRPr sz="1200">
                        <a:solidFill>
                          <a:srgbClr val="3F3F3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extLst>
                  <a:ext uri="{0D108BD9-81ED-4DB2-BD59-A6C34878D82A}">
                    <a16:rowId xmlns:a16="http://schemas.microsoft.com/office/drawing/2014/main" val="10001"/>
                  </a:ext>
                </a:extLst>
              </a:tr>
              <a:tr h="4572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vMerge="1">
                  <a:txBody>
                    <a:bodyPr/>
                    <a:lstStyle/>
                    <a:p>
                      <a:endParaRPr lang="en-US"/>
                    </a:p>
                  </a:txBody>
                  <a:tcPr/>
                </a:tc>
                <a:tc>
                  <a:txBody>
                    <a:bodyPr/>
                    <a:lstStyle/>
                    <a:p>
                      <a:pPr marL="0" marR="0" lvl="0" indent="0" algn="l" rtl="0">
                        <a:spcBef>
                          <a:spcPts val="0"/>
                        </a:spcBef>
                        <a:spcAft>
                          <a:spcPts val="0"/>
                        </a:spcAft>
                        <a:buNone/>
                      </a:pPr>
                      <a:endParaRPr sz="1200">
                        <a:solidFill>
                          <a:srgbClr val="3F3F3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extLst>
                  <a:ext uri="{0D108BD9-81ED-4DB2-BD59-A6C34878D82A}">
                    <a16:rowId xmlns:a16="http://schemas.microsoft.com/office/drawing/2014/main" val="10002"/>
                  </a:ext>
                </a:extLst>
              </a:tr>
              <a:tr h="4572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vMerge="1">
                  <a:txBody>
                    <a:bodyPr/>
                    <a:lstStyle/>
                    <a:p>
                      <a:endParaRPr lang="en-US"/>
                    </a:p>
                  </a:txBody>
                  <a:tcPr/>
                </a:tc>
                <a:tc>
                  <a:txBody>
                    <a:bodyPr/>
                    <a:lstStyle/>
                    <a:p>
                      <a:pPr marL="0" marR="0" lvl="0" indent="0" algn="l" rtl="0">
                        <a:spcBef>
                          <a:spcPts val="0"/>
                        </a:spcBef>
                        <a:spcAft>
                          <a:spcPts val="0"/>
                        </a:spcAft>
                        <a:buNone/>
                      </a:pPr>
                      <a:endParaRPr sz="1200">
                        <a:solidFill>
                          <a:srgbClr val="3F3F3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extLst>
                  <a:ext uri="{0D108BD9-81ED-4DB2-BD59-A6C34878D82A}">
                    <a16:rowId xmlns:a16="http://schemas.microsoft.com/office/drawing/2014/main" val="10003"/>
                  </a:ext>
                </a:extLst>
              </a:tr>
              <a:tr h="4572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vMerge="1">
                  <a:txBody>
                    <a:bodyPr/>
                    <a:lstStyle/>
                    <a:p>
                      <a:endParaRPr lang="en-US"/>
                    </a:p>
                  </a:txBody>
                  <a:tcPr/>
                </a:tc>
                <a:tc>
                  <a:txBody>
                    <a:bodyPr/>
                    <a:lstStyle/>
                    <a:p>
                      <a:pPr marL="0" marR="0" lvl="0" indent="0" algn="l" rtl="0">
                        <a:spcBef>
                          <a:spcPts val="0"/>
                        </a:spcBef>
                        <a:spcAft>
                          <a:spcPts val="0"/>
                        </a:spcAft>
                        <a:buNone/>
                      </a:pPr>
                      <a:endParaRPr sz="1200">
                        <a:solidFill>
                          <a:srgbClr val="3F3F3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extLst>
                  <a:ext uri="{0D108BD9-81ED-4DB2-BD59-A6C34878D82A}">
                    <a16:rowId xmlns:a16="http://schemas.microsoft.com/office/drawing/2014/main" val="10004"/>
                  </a:ext>
                </a:extLst>
              </a:tr>
            </a:tbl>
          </a:graphicData>
        </a:graphic>
      </p:graphicFrame>
      <p:graphicFrame>
        <p:nvGraphicFramePr>
          <p:cNvPr id="968" name="Google Shape;968;p33"/>
          <p:cNvGraphicFramePr/>
          <p:nvPr/>
        </p:nvGraphicFramePr>
        <p:xfrm>
          <a:off x="783361" y="4128458"/>
          <a:ext cx="3000000" cy="3000000"/>
        </p:xfrm>
        <a:graphic>
          <a:graphicData uri="http://schemas.openxmlformats.org/drawingml/2006/table">
            <a:tbl>
              <a:tblPr firstRow="1" bandRow="1">
                <a:noFill/>
                <a:tableStyleId>{1EE9370D-A665-4024-BA74-2BDB5CF0494F}</a:tableStyleId>
              </a:tblPr>
              <a:tblGrid>
                <a:gridCol w="260350">
                  <a:extLst>
                    <a:ext uri="{9D8B030D-6E8A-4147-A177-3AD203B41FA5}">
                      <a16:colId xmlns:a16="http://schemas.microsoft.com/office/drawing/2014/main" val="20000"/>
                    </a:ext>
                  </a:extLst>
                </a:gridCol>
                <a:gridCol w="2744950">
                  <a:extLst>
                    <a:ext uri="{9D8B030D-6E8A-4147-A177-3AD203B41FA5}">
                      <a16:colId xmlns:a16="http://schemas.microsoft.com/office/drawing/2014/main" val="20001"/>
                    </a:ext>
                  </a:extLst>
                </a:gridCol>
                <a:gridCol w="260350">
                  <a:extLst>
                    <a:ext uri="{9D8B030D-6E8A-4147-A177-3AD203B41FA5}">
                      <a16:colId xmlns:a16="http://schemas.microsoft.com/office/drawing/2014/main" val="20002"/>
                    </a:ext>
                  </a:extLst>
                </a:gridCol>
              </a:tblGrid>
              <a:tr h="255875">
                <a:tc gridSpan="3">
                  <a:txBody>
                    <a:bodyPr/>
                    <a:lstStyle/>
                    <a:p>
                      <a:pPr marL="0" marR="0" lvl="0" indent="0" algn="ctr" rtl="0">
                        <a:lnSpc>
                          <a:spcPct val="100000"/>
                        </a:lnSpc>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Content  Here</a:t>
                      </a:r>
                      <a:endParaRPr sz="1800" b="1">
                        <a:solidFill>
                          <a:schemeClr val="lt1"/>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rowSpan="4">
                  <a:txBody>
                    <a:bodyPr/>
                    <a:lstStyle/>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a:txBody>
                    <a:bodyPr/>
                    <a:lstStyle/>
                    <a:p>
                      <a:pPr marL="0" marR="0" lvl="0" indent="0" algn="l" rtl="0">
                        <a:spcBef>
                          <a:spcPts val="0"/>
                        </a:spcBef>
                        <a:spcAft>
                          <a:spcPts val="0"/>
                        </a:spcAft>
                        <a:buNone/>
                      </a:pPr>
                      <a:endParaRPr sz="1200">
                        <a:solidFill>
                          <a:srgbClr val="3F3F3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extLst>
                  <a:ext uri="{0D108BD9-81ED-4DB2-BD59-A6C34878D82A}">
                    <a16:rowId xmlns:a16="http://schemas.microsoft.com/office/drawing/2014/main" val="10001"/>
                  </a:ext>
                </a:extLst>
              </a:tr>
              <a:tr h="4572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vMerge="1">
                  <a:txBody>
                    <a:bodyPr/>
                    <a:lstStyle/>
                    <a:p>
                      <a:endParaRPr lang="en-US"/>
                    </a:p>
                  </a:txBody>
                  <a:tcPr/>
                </a:tc>
                <a:tc>
                  <a:txBody>
                    <a:bodyPr/>
                    <a:lstStyle/>
                    <a:p>
                      <a:pPr marL="0" marR="0" lvl="0" indent="0" algn="l" rtl="0">
                        <a:spcBef>
                          <a:spcPts val="0"/>
                        </a:spcBef>
                        <a:spcAft>
                          <a:spcPts val="0"/>
                        </a:spcAft>
                        <a:buNone/>
                      </a:pPr>
                      <a:endParaRPr sz="1200">
                        <a:solidFill>
                          <a:srgbClr val="3F3F3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extLst>
                  <a:ext uri="{0D108BD9-81ED-4DB2-BD59-A6C34878D82A}">
                    <a16:rowId xmlns:a16="http://schemas.microsoft.com/office/drawing/2014/main" val="10002"/>
                  </a:ext>
                </a:extLst>
              </a:tr>
              <a:tr h="4572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vMerge="1">
                  <a:txBody>
                    <a:bodyPr/>
                    <a:lstStyle/>
                    <a:p>
                      <a:endParaRPr lang="en-US"/>
                    </a:p>
                  </a:txBody>
                  <a:tcPr/>
                </a:tc>
                <a:tc>
                  <a:txBody>
                    <a:bodyPr/>
                    <a:lstStyle/>
                    <a:p>
                      <a:pPr marL="0" marR="0" lvl="0" indent="0" algn="l" rtl="0">
                        <a:spcBef>
                          <a:spcPts val="0"/>
                        </a:spcBef>
                        <a:spcAft>
                          <a:spcPts val="0"/>
                        </a:spcAft>
                        <a:buNone/>
                      </a:pPr>
                      <a:endParaRPr sz="1200">
                        <a:solidFill>
                          <a:srgbClr val="3F3F3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extLst>
                  <a:ext uri="{0D108BD9-81ED-4DB2-BD59-A6C34878D82A}">
                    <a16:rowId xmlns:a16="http://schemas.microsoft.com/office/drawing/2014/main" val="10003"/>
                  </a:ext>
                </a:extLst>
              </a:tr>
              <a:tr h="4572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vMerge="1">
                  <a:txBody>
                    <a:bodyPr/>
                    <a:lstStyle/>
                    <a:p>
                      <a:endParaRPr lang="en-US"/>
                    </a:p>
                  </a:txBody>
                  <a:tcPr/>
                </a:tc>
                <a:tc>
                  <a:txBody>
                    <a:bodyPr/>
                    <a:lstStyle/>
                    <a:p>
                      <a:pPr marL="0" marR="0" lvl="0" indent="0" algn="l" rtl="0">
                        <a:spcBef>
                          <a:spcPts val="0"/>
                        </a:spcBef>
                        <a:spcAft>
                          <a:spcPts val="0"/>
                        </a:spcAft>
                        <a:buNone/>
                      </a:pPr>
                      <a:endParaRPr sz="1200">
                        <a:solidFill>
                          <a:srgbClr val="3F3F3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extLst>
                  <a:ext uri="{0D108BD9-81ED-4DB2-BD59-A6C34878D82A}">
                    <a16:rowId xmlns:a16="http://schemas.microsoft.com/office/drawing/2014/main" val="10004"/>
                  </a:ext>
                </a:extLst>
              </a:tr>
            </a:tbl>
          </a:graphicData>
        </a:graphic>
      </p:graphicFrame>
      <p:graphicFrame>
        <p:nvGraphicFramePr>
          <p:cNvPr id="969" name="Google Shape;969;p33"/>
          <p:cNvGraphicFramePr/>
          <p:nvPr/>
        </p:nvGraphicFramePr>
        <p:xfrm>
          <a:off x="4463185" y="4128458"/>
          <a:ext cx="3000000" cy="3000000"/>
        </p:xfrm>
        <a:graphic>
          <a:graphicData uri="http://schemas.openxmlformats.org/drawingml/2006/table">
            <a:tbl>
              <a:tblPr firstRow="1" bandRow="1">
                <a:noFill/>
                <a:tableStyleId>{1EE9370D-A665-4024-BA74-2BDB5CF0494F}</a:tableStyleId>
              </a:tblPr>
              <a:tblGrid>
                <a:gridCol w="260350">
                  <a:extLst>
                    <a:ext uri="{9D8B030D-6E8A-4147-A177-3AD203B41FA5}">
                      <a16:colId xmlns:a16="http://schemas.microsoft.com/office/drawing/2014/main" val="20000"/>
                    </a:ext>
                  </a:extLst>
                </a:gridCol>
                <a:gridCol w="2744950">
                  <a:extLst>
                    <a:ext uri="{9D8B030D-6E8A-4147-A177-3AD203B41FA5}">
                      <a16:colId xmlns:a16="http://schemas.microsoft.com/office/drawing/2014/main" val="20001"/>
                    </a:ext>
                  </a:extLst>
                </a:gridCol>
                <a:gridCol w="260350">
                  <a:extLst>
                    <a:ext uri="{9D8B030D-6E8A-4147-A177-3AD203B41FA5}">
                      <a16:colId xmlns:a16="http://schemas.microsoft.com/office/drawing/2014/main" val="20002"/>
                    </a:ext>
                  </a:extLst>
                </a:gridCol>
              </a:tblGrid>
              <a:tr h="255875">
                <a:tc gridSpan="3">
                  <a:txBody>
                    <a:bodyPr/>
                    <a:lstStyle/>
                    <a:p>
                      <a:pPr marL="0" marR="0" lvl="0" indent="0" algn="ctr" rtl="0">
                        <a:lnSpc>
                          <a:spcPct val="100000"/>
                        </a:lnSpc>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Content  Here</a:t>
                      </a:r>
                      <a:endParaRPr sz="1800" b="1">
                        <a:solidFill>
                          <a:schemeClr val="lt1"/>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rowSpan="4">
                  <a:txBody>
                    <a:bodyPr/>
                    <a:lstStyle/>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a:txBody>
                    <a:bodyPr/>
                    <a:lstStyle/>
                    <a:p>
                      <a:pPr marL="0" marR="0" lvl="0" indent="0" algn="l" rtl="0">
                        <a:spcBef>
                          <a:spcPts val="0"/>
                        </a:spcBef>
                        <a:spcAft>
                          <a:spcPts val="0"/>
                        </a:spcAft>
                        <a:buNone/>
                      </a:pPr>
                      <a:endParaRPr sz="1200">
                        <a:solidFill>
                          <a:srgbClr val="3F3F3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extLst>
                  <a:ext uri="{0D108BD9-81ED-4DB2-BD59-A6C34878D82A}">
                    <a16:rowId xmlns:a16="http://schemas.microsoft.com/office/drawing/2014/main" val="10001"/>
                  </a:ext>
                </a:extLst>
              </a:tr>
              <a:tr h="4572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vMerge="1">
                  <a:txBody>
                    <a:bodyPr/>
                    <a:lstStyle/>
                    <a:p>
                      <a:endParaRPr lang="en-US"/>
                    </a:p>
                  </a:txBody>
                  <a:tcPr/>
                </a:tc>
                <a:tc>
                  <a:txBody>
                    <a:bodyPr/>
                    <a:lstStyle/>
                    <a:p>
                      <a:pPr marL="0" marR="0" lvl="0" indent="0" algn="l" rtl="0">
                        <a:spcBef>
                          <a:spcPts val="0"/>
                        </a:spcBef>
                        <a:spcAft>
                          <a:spcPts val="0"/>
                        </a:spcAft>
                        <a:buNone/>
                      </a:pPr>
                      <a:endParaRPr sz="1200">
                        <a:solidFill>
                          <a:srgbClr val="3F3F3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extLst>
                  <a:ext uri="{0D108BD9-81ED-4DB2-BD59-A6C34878D82A}">
                    <a16:rowId xmlns:a16="http://schemas.microsoft.com/office/drawing/2014/main" val="10002"/>
                  </a:ext>
                </a:extLst>
              </a:tr>
              <a:tr h="4572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vMerge="1">
                  <a:txBody>
                    <a:bodyPr/>
                    <a:lstStyle/>
                    <a:p>
                      <a:endParaRPr lang="en-US"/>
                    </a:p>
                  </a:txBody>
                  <a:tcPr/>
                </a:tc>
                <a:tc>
                  <a:txBody>
                    <a:bodyPr/>
                    <a:lstStyle/>
                    <a:p>
                      <a:pPr marL="0" marR="0" lvl="0" indent="0" algn="l" rtl="0">
                        <a:spcBef>
                          <a:spcPts val="0"/>
                        </a:spcBef>
                        <a:spcAft>
                          <a:spcPts val="0"/>
                        </a:spcAft>
                        <a:buNone/>
                      </a:pPr>
                      <a:endParaRPr sz="1200">
                        <a:solidFill>
                          <a:srgbClr val="3F3F3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extLst>
                  <a:ext uri="{0D108BD9-81ED-4DB2-BD59-A6C34878D82A}">
                    <a16:rowId xmlns:a16="http://schemas.microsoft.com/office/drawing/2014/main" val="10003"/>
                  </a:ext>
                </a:extLst>
              </a:tr>
              <a:tr h="4572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vMerge="1">
                  <a:txBody>
                    <a:bodyPr/>
                    <a:lstStyle/>
                    <a:p>
                      <a:endParaRPr lang="en-US"/>
                    </a:p>
                  </a:txBody>
                  <a:tcPr/>
                </a:tc>
                <a:tc>
                  <a:txBody>
                    <a:bodyPr/>
                    <a:lstStyle/>
                    <a:p>
                      <a:pPr marL="0" marR="0" lvl="0" indent="0" algn="l" rtl="0">
                        <a:spcBef>
                          <a:spcPts val="0"/>
                        </a:spcBef>
                        <a:spcAft>
                          <a:spcPts val="0"/>
                        </a:spcAft>
                        <a:buNone/>
                      </a:pPr>
                      <a:endParaRPr sz="1200">
                        <a:solidFill>
                          <a:srgbClr val="3F3F3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extLst>
                  <a:ext uri="{0D108BD9-81ED-4DB2-BD59-A6C34878D82A}">
                    <a16:rowId xmlns:a16="http://schemas.microsoft.com/office/drawing/2014/main" val="10004"/>
                  </a:ext>
                </a:extLst>
              </a:tr>
            </a:tbl>
          </a:graphicData>
        </a:graphic>
      </p:graphicFrame>
      <p:graphicFrame>
        <p:nvGraphicFramePr>
          <p:cNvPr id="970" name="Google Shape;970;p33"/>
          <p:cNvGraphicFramePr/>
          <p:nvPr/>
        </p:nvGraphicFramePr>
        <p:xfrm>
          <a:off x="8143009" y="4128458"/>
          <a:ext cx="3000000" cy="3000000"/>
        </p:xfrm>
        <a:graphic>
          <a:graphicData uri="http://schemas.openxmlformats.org/drawingml/2006/table">
            <a:tbl>
              <a:tblPr firstRow="1" bandRow="1">
                <a:noFill/>
                <a:tableStyleId>{1EE9370D-A665-4024-BA74-2BDB5CF0494F}</a:tableStyleId>
              </a:tblPr>
              <a:tblGrid>
                <a:gridCol w="260350">
                  <a:extLst>
                    <a:ext uri="{9D8B030D-6E8A-4147-A177-3AD203B41FA5}">
                      <a16:colId xmlns:a16="http://schemas.microsoft.com/office/drawing/2014/main" val="20000"/>
                    </a:ext>
                  </a:extLst>
                </a:gridCol>
                <a:gridCol w="2744950">
                  <a:extLst>
                    <a:ext uri="{9D8B030D-6E8A-4147-A177-3AD203B41FA5}">
                      <a16:colId xmlns:a16="http://schemas.microsoft.com/office/drawing/2014/main" val="20001"/>
                    </a:ext>
                  </a:extLst>
                </a:gridCol>
                <a:gridCol w="260350">
                  <a:extLst>
                    <a:ext uri="{9D8B030D-6E8A-4147-A177-3AD203B41FA5}">
                      <a16:colId xmlns:a16="http://schemas.microsoft.com/office/drawing/2014/main" val="20002"/>
                    </a:ext>
                  </a:extLst>
                </a:gridCol>
              </a:tblGrid>
              <a:tr h="255875">
                <a:tc gridSpan="3">
                  <a:txBody>
                    <a:bodyPr/>
                    <a:lstStyle/>
                    <a:p>
                      <a:pPr marL="0" marR="0" lvl="0" indent="0" algn="ctr" rtl="0">
                        <a:lnSpc>
                          <a:spcPct val="100000"/>
                        </a:lnSpc>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Content  Here</a:t>
                      </a:r>
                      <a:endParaRPr sz="1800" b="1">
                        <a:solidFill>
                          <a:schemeClr val="lt1"/>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rowSpan="4">
                  <a:txBody>
                    <a:bodyPr/>
                    <a:lstStyle/>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p>
                      <a:pPr marL="171450" marR="0" lvl="0" indent="-171450" algn="l" rtl="0">
                        <a:lnSpc>
                          <a:spcPct val="150000"/>
                        </a:lnSpc>
                        <a:spcBef>
                          <a:spcPts val="0"/>
                        </a:spcBef>
                        <a:spcAft>
                          <a:spcPts val="0"/>
                        </a:spcAft>
                        <a:buClr>
                          <a:srgbClr val="3F3F3F"/>
                        </a:buClr>
                        <a:buSzPts val="1200"/>
                        <a:buFont typeface="Noto Sans Symbols"/>
                        <a:buChar char="❖"/>
                      </a:pPr>
                      <a:r>
                        <a:rPr lang="en-US" sz="1200">
                          <a:solidFill>
                            <a:srgbClr val="3F3F3F"/>
                          </a:solidFill>
                          <a:latin typeface="Arial"/>
                          <a:ea typeface="Arial"/>
                          <a:cs typeface="Arial"/>
                          <a:sym typeface="Arial"/>
                        </a:rPr>
                        <a:t>Get a modern PowerPoint</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a:txBody>
                    <a:bodyPr/>
                    <a:lstStyle/>
                    <a:p>
                      <a:pPr marL="0" marR="0" lvl="0" indent="0" algn="l" rtl="0">
                        <a:spcBef>
                          <a:spcPts val="0"/>
                        </a:spcBef>
                        <a:spcAft>
                          <a:spcPts val="0"/>
                        </a:spcAft>
                        <a:buNone/>
                      </a:pPr>
                      <a:endParaRPr sz="1200">
                        <a:solidFill>
                          <a:srgbClr val="3F3F3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extLst>
                  <a:ext uri="{0D108BD9-81ED-4DB2-BD59-A6C34878D82A}">
                    <a16:rowId xmlns:a16="http://schemas.microsoft.com/office/drawing/2014/main" val="10001"/>
                  </a:ext>
                </a:extLst>
              </a:tr>
              <a:tr h="4572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vMerge="1">
                  <a:txBody>
                    <a:bodyPr/>
                    <a:lstStyle/>
                    <a:p>
                      <a:endParaRPr lang="en-US"/>
                    </a:p>
                  </a:txBody>
                  <a:tcPr/>
                </a:tc>
                <a:tc>
                  <a:txBody>
                    <a:bodyPr/>
                    <a:lstStyle/>
                    <a:p>
                      <a:pPr marL="0" marR="0" lvl="0" indent="0" algn="l" rtl="0">
                        <a:spcBef>
                          <a:spcPts val="0"/>
                        </a:spcBef>
                        <a:spcAft>
                          <a:spcPts val="0"/>
                        </a:spcAft>
                        <a:buNone/>
                      </a:pPr>
                      <a:endParaRPr sz="1200">
                        <a:solidFill>
                          <a:srgbClr val="3F3F3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extLst>
                  <a:ext uri="{0D108BD9-81ED-4DB2-BD59-A6C34878D82A}">
                    <a16:rowId xmlns:a16="http://schemas.microsoft.com/office/drawing/2014/main" val="10002"/>
                  </a:ext>
                </a:extLst>
              </a:tr>
              <a:tr h="4572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vMerge="1">
                  <a:txBody>
                    <a:bodyPr/>
                    <a:lstStyle/>
                    <a:p>
                      <a:endParaRPr lang="en-US"/>
                    </a:p>
                  </a:txBody>
                  <a:tcPr/>
                </a:tc>
                <a:tc>
                  <a:txBody>
                    <a:bodyPr/>
                    <a:lstStyle/>
                    <a:p>
                      <a:pPr marL="0" marR="0" lvl="0" indent="0" algn="l" rtl="0">
                        <a:spcBef>
                          <a:spcPts val="0"/>
                        </a:spcBef>
                        <a:spcAft>
                          <a:spcPts val="0"/>
                        </a:spcAft>
                        <a:buNone/>
                      </a:pPr>
                      <a:endParaRPr sz="1200">
                        <a:solidFill>
                          <a:srgbClr val="3F3F3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extLst>
                  <a:ext uri="{0D108BD9-81ED-4DB2-BD59-A6C34878D82A}">
                    <a16:rowId xmlns:a16="http://schemas.microsoft.com/office/drawing/2014/main" val="10003"/>
                  </a:ext>
                </a:extLst>
              </a:tr>
              <a:tr h="457200">
                <a:tc>
                  <a:txBody>
                    <a:bodyPr/>
                    <a:lstStyle/>
                    <a:p>
                      <a:pPr marL="0" marR="0" lvl="0" indent="0" algn="l" rtl="0">
                        <a:spcBef>
                          <a:spcPts val="0"/>
                        </a:spcBef>
                        <a:spcAft>
                          <a:spcPts val="0"/>
                        </a:spcAft>
                        <a:buNone/>
                      </a:pPr>
                      <a:endParaRPr sz="1200">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tc vMerge="1">
                  <a:txBody>
                    <a:bodyPr/>
                    <a:lstStyle/>
                    <a:p>
                      <a:endParaRPr lang="en-US"/>
                    </a:p>
                  </a:txBody>
                  <a:tcPr/>
                </a:tc>
                <a:tc>
                  <a:txBody>
                    <a:bodyPr/>
                    <a:lstStyle/>
                    <a:p>
                      <a:pPr marL="0" marR="0" lvl="0" indent="0" algn="l" rtl="0">
                        <a:spcBef>
                          <a:spcPts val="0"/>
                        </a:spcBef>
                        <a:spcAft>
                          <a:spcPts val="0"/>
                        </a:spcAft>
                        <a:buNone/>
                      </a:pPr>
                      <a:endParaRPr sz="1200">
                        <a:solidFill>
                          <a:srgbClr val="3F3F3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CEC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34"/>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5400"/>
              <a:buNone/>
            </a:pPr>
            <a:r>
              <a:rPr lang="en-US"/>
              <a:t>Infographic Style</a:t>
            </a:r>
            <a:endParaRPr/>
          </a:p>
        </p:txBody>
      </p:sp>
      <p:grpSp>
        <p:nvGrpSpPr>
          <p:cNvPr id="976" name="Google Shape;976;p34"/>
          <p:cNvGrpSpPr/>
          <p:nvPr/>
        </p:nvGrpSpPr>
        <p:grpSpPr>
          <a:xfrm>
            <a:off x="1228729" y="2303707"/>
            <a:ext cx="7836109" cy="3271536"/>
            <a:chOff x="1238254" y="2341501"/>
            <a:chExt cx="7836109" cy="2995617"/>
          </a:xfrm>
        </p:grpSpPr>
        <p:sp>
          <p:nvSpPr>
            <p:cNvPr id="977" name="Google Shape;977;p34"/>
            <p:cNvSpPr/>
            <p:nvPr/>
          </p:nvSpPr>
          <p:spPr>
            <a:xfrm rot="-5400000">
              <a:off x="5582005" y="-402054"/>
              <a:ext cx="748800" cy="6235910"/>
            </a:xfrm>
            <a:prstGeom prst="round2SameRect">
              <a:avLst>
                <a:gd name="adj1" fmla="val 0"/>
                <a:gd name="adj2" fmla="val 0"/>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978" name="Google Shape;978;p34"/>
            <p:cNvSpPr/>
            <p:nvPr/>
          </p:nvSpPr>
          <p:spPr>
            <a:xfrm rot="-5400000">
              <a:off x="6424970" y="1189849"/>
              <a:ext cx="748800" cy="4549983"/>
            </a:xfrm>
            <a:prstGeom prst="round2SameRect">
              <a:avLst>
                <a:gd name="adj1" fmla="val 0"/>
                <a:gd name="adj2" fmla="val 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979" name="Google Shape;979;p34"/>
            <p:cNvSpPr/>
            <p:nvPr/>
          </p:nvSpPr>
          <p:spPr>
            <a:xfrm rot="-5400000">
              <a:off x="5929671" y="1443488"/>
              <a:ext cx="748800" cy="5540584"/>
            </a:xfrm>
            <a:prstGeom prst="round2SameRect">
              <a:avLst>
                <a:gd name="adj1" fmla="val 0"/>
                <a:gd name="adj2" fmla="val 0"/>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980" name="Google Shape;980;p34"/>
            <p:cNvSpPr/>
            <p:nvPr/>
          </p:nvSpPr>
          <p:spPr>
            <a:xfrm rot="-5400000">
              <a:off x="4781908" y="1044664"/>
              <a:ext cx="748800" cy="7836109"/>
            </a:xfrm>
            <a:prstGeom prst="round2SameRect">
              <a:avLst>
                <a:gd name="adj1" fmla="val 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grpSp>
        <p:nvGrpSpPr>
          <p:cNvPr id="981" name="Google Shape;981;p34"/>
          <p:cNvGrpSpPr/>
          <p:nvPr/>
        </p:nvGrpSpPr>
        <p:grpSpPr>
          <a:xfrm>
            <a:off x="3224645" y="2353408"/>
            <a:ext cx="5371767" cy="691505"/>
            <a:chOff x="2551705" y="4319146"/>
            <a:chExt cx="3683695" cy="691505"/>
          </a:xfrm>
        </p:grpSpPr>
        <p:sp>
          <p:nvSpPr>
            <p:cNvPr id="982" name="Google Shape;982;p34"/>
            <p:cNvSpPr txBox="1"/>
            <p:nvPr/>
          </p:nvSpPr>
          <p:spPr>
            <a:xfrm>
              <a:off x="2551705" y="4548986"/>
              <a:ext cx="368369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Presentations. Easy to change colors, photos and Text. </a:t>
              </a:r>
              <a:endParaRPr sz="1200">
                <a:solidFill>
                  <a:schemeClr val="lt1"/>
                </a:solidFill>
                <a:latin typeface="Arial"/>
                <a:ea typeface="Arial"/>
                <a:cs typeface="Arial"/>
                <a:sym typeface="Arial"/>
              </a:endParaRPr>
            </a:p>
          </p:txBody>
        </p:sp>
        <p:sp>
          <p:nvSpPr>
            <p:cNvPr id="983" name="Google Shape;983;p34"/>
            <p:cNvSpPr txBox="1"/>
            <p:nvPr/>
          </p:nvSpPr>
          <p:spPr>
            <a:xfrm>
              <a:off x="2551705" y="4319146"/>
              <a:ext cx="368369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Your Text Here</a:t>
              </a:r>
              <a:endParaRPr sz="1200" b="1">
                <a:solidFill>
                  <a:schemeClr val="lt1"/>
                </a:solidFill>
                <a:latin typeface="Arial"/>
                <a:ea typeface="Arial"/>
                <a:cs typeface="Arial"/>
                <a:sym typeface="Arial"/>
              </a:endParaRPr>
            </a:p>
          </p:txBody>
        </p:sp>
      </p:grpSp>
      <p:grpSp>
        <p:nvGrpSpPr>
          <p:cNvPr id="984" name="Google Shape;984;p34"/>
          <p:cNvGrpSpPr/>
          <p:nvPr/>
        </p:nvGrpSpPr>
        <p:grpSpPr>
          <a:xfrm>
            <a:off x="1615911" y="4820525"/>
            <a:ext cx="6949740" cy="691505"/>
            <a:chOff x="2551705" y="4319146"/>
            <a:chExt cx="3683695" cy="691505"/>
          </a:xfrm>
        </p:grpSpPr>
        <p:sp>
          <p:nvSpPr>
            <p:cNvPr id="985" name="Google Shape;985;p34"/>
            <p:cNvSpPr txBox="1"/>
            <p:nvPr/>
          </p:nvSpPr>
          <p:spPr>
            <a:xfrm>
              <a:off x="2551705" y="4548986"/>
              <a:ext cx="368369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Presentations. Easy to change colors, photos and Text. </a:t>
              </a:r>
              <a:endParaRPr sz="1200">
                <a:solidFill>
                  <a:schemeClr val="lt1"/>
                </a:solidFill>
                <a:latin typeface="Arial"/>
                <a:ea typeface="Arial"/>
                <a:cs typeface="Arial"/>
                <a:sym typeface="Arial"/>
              </a:endParaRPr>
            </a:p>
          </p:txBody>
        </p:sp>
        <p:sp>
          <p:nvSpPr>
            <p:cNvPr id="986" name="Google Shape;986;p34"/>
            <p:cNvSpPr txBox="1"/>
            <p:nvPr/>
          </p:nvSpPr>
          <p:spPr>
            <a:xfrm>
              <a:off x="2551705" y="4319146"/>
              <a:ext cx="368369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Your Text Here</a:t>
              </a:r>
              <a:endParaRPr sz="1200" b="1">
                <a:solidFill>
                  <a:schemeClr val="lt1"/>
                </a:solidFill>
                <a:latin typeface="Arial"/>
                <a:ea typeface="Arial"/>
                <a:cs typeface="Arial"/>
                <a:sym typeface="Arial"/>
              </a:endParaRPr>
            </a:p>
          </p:txBody>
        </p:sp>
      </p:grpSp>
      <p:grpSp>
        <p:nvGrpSpPr>
          <p:cNvPr id="987" name="Google Shape;987;p34"/>
          <p:cNvGrpSpPr/>
          <p:nvPr/>
        </p:nvGrpSpPr>
        <p:grpSpPr>
          <a:xfrm>
            <a:off x="3925594" y="3998152"/>
            <a:ext cx="4640057" cy="691505"/>
            <a:chOff x="2551705" y="4319146"/>
            <a:chExt cx="3683695" cy="691505"/>
          </a:xfrm>
        </p:grpSpPr>
        <p:sp>
          <p:nvSpPr>
            <p:cNvPr id="988" name="Google Shape;988;p34"/>
            <p:cNvSpPr txBox="1"/>
            <p:nvPr/>
          </p:nvSpPr>
          <p:spPr>
            <a:xfrm>
              <a:off x="2551705" y="4548986"/>
              <a:ext cx="368369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Presentations. </a:t>
              </a:r>
              <a:endParaRPr sz="1200">
                <a:solidFill>
                  <a:schemeClr val="lt1"/>
                </a:solidFill>
                <a:latin typeface="Arial"/>
                <a:ea typeface="Arial"/>
                <a:cs typeface="Arial"/>
                <a:sym typeface="Arial"/>
              </a:endParaRPr>
            </a:p>
          </p:txBody>
        </p:sp>
        <p:sp>
          <p:nvSpPr>
            <p:cNvPr id="989" name="Google Shape;989;p34"/>
            <p:cNvSpPr txBox="1"/>
            <p:nvPr/>
          </p:nvSpPr>
          <p:spPr>
            <a:xfrm>
              <a:off x="2551705" y="4319146"/>
              <a:ext cx="368369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Your Text Here</a:t>
              </a:r>
              <a:endParaRPr sz="1200" b="1">
                <a:solidFill>
                  <a:schemeClr val="lt1"/>
                </a:solidFill>
                <a:latin typeface="Arial"/>
                <a:ea typeface="Arial"/>
                <a:cs typeface="Arial"/>
                <a:sym typeface="Arial"/>
              </a:endParaRPr>
            </a:p>
          </p:txBody>
        </p:sp>
      </p:grpSp>
      <p:grpSp>
        <p:nvGrpSpPr>
          <p:cNvPr id="990" name="Google Shape;990;p34"/>
          <p:cNvGrpSpPr/>
          <p:nvPr/>
        </p:nvGrpSpPr>
        <p:grpSpPr>
          <a:xfrm>
            <a:off x="4908148" y="3175780"/>
            <a:ext cx="3657503" cy="691505"/>
            <a:chOff x="2551705" y="4319146"/>
            <a:chExt cx="3683695" cy="691505"/>
          </a:xfrm>
        </p:grpSpPr>
        <p:sp>
          <p:nvSpPr>
            <p:cNvPr id="991" name="Google Shape;991;p34"/>
            <p:cNvSpPr txBox="1"/>
            <p:nvPr/>
          </p:nvSpPr>
          <p:spPr>
            <a:xfrm>
              <a:off x="2551705" y="4548986"/>
              <a:ext cx="368369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Presentations. </a:t>
              </a:r>
              <a:endParaRPr sz="1200">
                <a:solidFill>
                  <a:schemeClr val="lt1"/>
                </a:solidFill>
                <a:latin typeface="Arial"/>
                <a:ea typeface="Arial"/>
                <a:cs typeface="Arial"/>
                <a:sym typeface="Arial"/>
              </a:endParaRPr>
            </a:p>
          </p:txBody>
        </p:sp>
        <p:sp>
          <p:nvSpPr>
            <p:cNvPr id="992" name="Google Shape;992;p34"/>
            <p:cNvSpPr txBox="1"/>
            <p:nvPr/>
          </p:nvSpPr>
          <p:spPr>
            <a:xfrm>
              <a:off x="2551705" y="4319146"/>
              <a:ext cx="368369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Your Text Here</a:t>
              </a:r>
              <a:endParaRPr sz="1200" b="1">
                <a:solidFill>
                  <a:schemeClr val="lt1"/>
                </a:solidFill>
                <a:latin typeface="Arial"/>
                <a:ea typeface="Arial"/>
                <a:cs typeface="Arial"/>
                <a:sym typeface="Arial"/>
              </a:endParaRPr>
            </a:p>
          </p:txBody>
        </p:sp>
      </p:grpSp>
      <p:sp>
        <p:nvSpPr>
          <p:cNvPr id="993" name="Google Shape;993;p34"/>
          <p:cNvSpPr/>
          <p:nvPr/>
        </p:nvSpPr>
        <p:spPr>
          <a:xfrm>
            <a:off x="2407394" y="2301099"/>
            <a:ext cx="824363" cy="824365"/>
          </a:xfrm>
          <a:prstGeom prst="diamond">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994" name="Google Shape;994;p34"/>
          <p:cNvSpPr/>
          <p:nvPr/>
        </p:nvSpPr>
        <p:spPr>
          <a:xfrm>
            <a:off x="4091002" y="3125465"/>
            <a:ext cx="824362" cy="824364"/>
          </a:xfrm>
          <a:prstGeom prst="diamond">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995" name="Google Shape;995;p34"/>
          <p:cNvSpPr/>
          <p:nvPr/>
        </p:nvSpPr>
        <p:spPr>
          <a:xfrm>
            <a:off x="3114350" y="3949829"/>
            <a:ext cx="819808" cy="819810"/>
          </a:xfrm>
          <a:prstGeom prst="diamond">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996" name="Google Shape;996;p34"/>
          <p:cNvSpPr/>
          <p:nvPr/>
        </p:nvSpPr>
        <p:spPr>
          <a:xfrm>
            <a:off x="805628" y="4755478"/>
            <a:ext cx="819808" cy="819810"/>
          </a:xfrm>
          <a:prstGeom prst="diamond">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997" name="Google Shape;997;p34"/>
          <p:cNvSpPr/>
          <p:nvPr/>
        </p:nvSpPr>
        <p:spPr>
          <a:xfrm>
            <a:off x="2669689" y="2503173"/>
            <a:ext cx="396256" cy="396256"/>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998" name="Google Shape;998;p34"/>
          <p:cNvSpPr/>
          <p:nvPr/>
        </p:nvSpPr>
        <p:spPr>
          <a:xfrm>
            <a:off x="4393893" y="3362614"/>
            <a:ext cx="370656" cy="309839"/>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999" name="Google Shape;999;p34"/>
          <p:cNvSpPr/>
          <p:nvPr/>
        </p:nvSpPr>
        <p:spPr>
          <a:xfrm>
            <a:off x="3434065" y="4220796"/>
            <a:ext cx="389172" cy="255770"/>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00" name="Google Shape;1000;p34"/>
          <p:cNvSpPr/>
          <p:nvPr/>
        </p:nvSpPr>
        <p:spPr>
          <a:xfrm>
            <a:off x="1106530" y="4994016"/>
            <a:ext cx="370656" cy="373752"/>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1001" name="Google Shape;1001;p34"/>
          <p:cNvGrpSpPr/>
          <p:nvPr/>
        </p:nvGrpSpPr>
        <p:grpSpPr>
          <a:xfrm>
            <a:off x="9063454" y="1965797"/>
            <a:ext cx="2304012" cy="4050333"/>
            <a:chOff x="445712" y="1449040"/>
            <a:chExt cx="2113018" cy="3924176"/>
          </a:xfrm>
        </p:grpSpPr>
        <p:sp>
          <p:nvSpPr>
            <p:cNvPr id="1002" name="Google Shape;1002;p34"/>
            <p:cNvSpPr/>
            <p:nvPr/>
          </p:nvSpPr>
          <p:spPr>
            <a:xfrm>
              <a:off x="445712" y="1449040"/>
              <a:ext cx="2113018" cy="3924176"/>
            </a:xfrm>
            <a:prstGeom prst="roundRect">
              <a:avLst>
                <a:gd name="adj" fmla="val 13580"/>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03" name="Google Shape;1003;p34"/>
            <p:cNvSpPr/>
            <p:nvPr/>
          </p:nvSpPr>
          <p:spPr>
            <a:xfrm>
              <a:off x="1379920" y="1650572"/>
              <a:ext cx="216024" cy="34350"/>
            </a:xfrm>
            <a:prstGeom prst="rect">
              <a:avLst/>
            </a:prstGeom>
            <a:solidFill>
              <a:srgbClr val="B0B0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004" name="Google Shape;1004;p34"/>
            <p:cNvGrpSpPr/>
            <p:nvPr/>
          </p:nvGrpSpPr>
          <p:grpSpPr>
            <a:xfrm>
              <a:off x="1407705" y="5045834"/>
              <a:ext cx="211967" cy="211967"/>
              <a:chOff x="1549420" y="5712364"/>
              <a:chExt cx="312583" cy="312583"/>
            </a:xfrm>
          </p:grpSpPr>
          <p:sp>
            <p:nvSpPr>
              <p:cNvPr id="1005" name="Google Shape;1005;p34"/>
              <p:cNvSpPr/>
              <p:nvPr/>
            </p:nvSpPr>
            <p:spPr>
              <a:xfrm>
                <a:off x="1549420" y="5712364"/>
                <a:ext cx="312583" cy="312583"/>
              </a:xfrm>
              <a:prstGeom prst="ellipse">
                <a:avLst/>
              </a:prstGeom>
              <a:gradFill>
                <a:gsLst>
                  <a:gs pos="0">
                    <a:srgbClr val="0F0F0F"/>
                  </a:gs>
                  <a:gs pos="56000">
                    <a:srgbClr val="595959"/>
                  </a:gs>
                  <a:gs pos="91000">
                    <a:srgbClr val="7F7F7F"/>
                  </a:gs>
                  <a:gs pos="100000">
                    <a:srgbClr val="BFBFBF"/>
                  </a:gs>
                </a:gsLst>
                <a:lin ang="10800000" scaled="0"/>
              </a:gradFill>
              <a:ln w="12700" cap="flat" cmpd="sng">
                <a:solidFill>
                  <a:srgbClr val="2626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06" name="Google Shape;1006;p34"/>
              <p:cNvSpPr/>
              <p:nvPr/>
            </p:nvSpPr>
            <p:spPr>
              <a:xfrm>
                <a:off x="1634225" y="5796647"/>
                <a:ext cx="142969" cy="144016"/>
              </a:xfrm>
              <a:prstGeom prst="roundRect">
                <a:avLst>
                  <a:gd name="adj" fmla="val 16667"/>
                </a:avLst>
              </a:prstGeom>
              <a:solidFill>
                <a:srgbClr val="737373"/>
              </a:solidFill>
              <a:ln w="9525" cap="flat" cmpd="sng">
                <a:solidFill>
                  <a:srgbClr val="B0B0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1007" name="Google Shape;1007;p34"/>
          <p:cNvGrpSpPr/>
          <p:nvPr/>
        </p:nvGrpSpPr>
        <p:grpSpPr>
          <a:xfrm>
            <a:off x="9176211" y="2303707"/>
            <a:ext cx="2059604" cy="3271537"/>
            <a:chOff x="9185736" y="2341500"/>
            <a:chExt cx="2059604" cy="2995618"/>
          </a:xfrm>
        </p:grpSpPr>
        <p:sp>
          <p:nvSpPr>
            <p:cNvPr id="1008" name="Google Shape;1008;p34"/>
            <p:cNvSpPr/>
            <p:nvPr/>
          </p:nvSpPr>
          <p:spPr>
            <a:xfrm>
              <a:off x="9185736" y="2341500"/>
              <a:ext cx="2059604" cy="748947"/>
            </a:xfrm>
            <a:prstGeom prst="rect">
              <a:avLst/>
            </a:pr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rgbClr val="E9495D"/>
                </a:solidFill>
                <a:latin typeface="Arial"/>
                <a:ea typeface="Arial"/>
                <a:cs typeface="Arial"/>
                <a:sym typeface="Arial"/>
              </a:endParaRPr>
            </a:p>
          </p:txBody>
        </p:sp>
        <p:sp>
          <p:nvSpPr>
            <p:cNvPr id="1009" name="Google Shape;1009;p34"/>
            <p:cNvSpPr/>
            <p:nvPr/>
          </p:nvSpPr>
          <p:spPr>
            <a:xfrm>
              <a:off x="9185736" y="3090447"/>
              <a:ext cx="2059604" cy="7489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010" name="Google Shape;1010;p34"/>
            <p:cNvSpPr/>
            <p:nvPr/>
          </p:nvSpPr>
          <p:spPr>
            <a:xfrm>
              <a:off x="9185736" y="3839240"/>
              <a:ext cx="2059604" cy="748947"/>
            </a:xfrm>
            <a:prstGeom prst="rect">
              <a:avLst/>
            </a:pr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011" name="Google Shape;1011;p34"/>
            <p:cNvSpPr/>
            <p:nvPr/>
          </p:nvSpPr>
          <p:spPr>
            <a:xfrm>
              <a:off x="9185736" y="4588171"/>
              <a:ext cx="2059604" cy="74894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012" name="Google Shape;1012;p34"/>
            <p:cNvSpPr txBox="1"/>
            <p:nvPr/>
          </p:nvSpPr>
          <p:spPr>
            <a:xfrm>
              <a:off x="9587067" y="2539891"/>
              <a:ext cx="125694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Option A</a:t>
              </a:r>
              <a:endParaRPr sz="1600" b="1">
                <a:solidFill>
                  <a:schemeClr val="lt1"/>
                </a:solidFill>
                <a:latin typeface="Arial"/>
                <a:ea typeface="Arial"/>
                <a:cs typeface="Arial"/>
                <a:sym typeface="Arial"/>
              </a:endParaRPr>
            </a:p>
          </p:txBody>
        </p:sp>
        <p:sp>
          <p:nvSpPr>
            <p:cNvPr id="1013" name="Google Shape;1013;p34"/>
            <p:cNvSpPr txBox="1"/>
            <p:nvPr/>
          </p:nvSpPr>
          <p:spPr>
            <a:xfrm>
              <a:off x="9587067" y="4782497"/>
              <a:ext cx="125694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Option D</a:t>
              </a:r>
              <a:endParaRPr sz="1600" b="1">
                <a:solidFill>
                  <a:schemeClr val="lt1"/>
                </a:solidFill>
                <a:latin typeface="Arial"/>
                <a:ea typeface="Arial"/>
                <a:cs typeface="Arial"/>
                <a:sym typeface="Arial"/>
              </a:endParaRPr>
            </a:p>
          </p:txBody>
        </p:sp>
        <p:sp>
          <p:nvSpPr>
            <p:cNvPr id="1014" name="Google Shape;1014;p34"/>
            <p:cNvSpPr txBox="1"/>
            <p:nvPr/>
          </p:nvSpPr>
          <p:spPr>
            <a:xfrm>
              <a:off x="9587067" y="3288838"/>
              <a:ext cx="125694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Option B</a:t>
              </a:r>
              <a:endParaRPr sz="1600" b="1">
                <a:solidFill>
                  <a:schemeClr val="lt1"/>
                </a:solidFill>
                <a:latin typeface="Arial"/>
                <a:ea typeface="Arial"/>
                <a:cs typeface="Arial"/>
                <a:sym typeface="Arial"/>
              </a:endParaRPr>
            </a:p>
          </p:txBody>
        </p:sp>
        <p:sp>
          <p:nvSpPr>
            <p:cNvPr id="1015" name="Google Shape;1015;p34"/>
            <p:cNvSpPr txBox="1"/>
            <p:nvPr/>
          </p:nvSpPr>
          <p:spPr>
            <a:xfrm>
              <a:off x="9587067" y="4037631"/>
              <a:ext cx="125694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Option C</a:t>
              </a:r>
              <a:endParaRPr sz="1600" b="1">
                <a:solidFill>
                  <a:schemeClr val="lt1"/>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35"/>
          <p:cNvSpPr txBox="1"/>
          <p:nvPr/>
        </p:nvSpPr>
        <p:spPr>
          <a:xfrm>
            <a:off x="725558" y="3684055"/>
            <a:ext cx="4719811"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Arial"/>
                <a:ea typeface="Arial"/>
                <a:cs typeface="Arial"/>
                <a:sym typeface="Arial"/>
              </a:rPr>
              <a:t>Awesome Presentation</a:t>
            </a:r>
            <a:endParaRPr/>
          </a:p>
        </p:txBody>
      </p:sp>
      <p:sp>
        <p:nvSpPr>
          <p:cNvPr id="1021" name="Google Shape;1021;p35"/>
          <p:cNvSpPr txBox="1"/>
          <p:nvPr/>
        </p:nvSpPr>
        <p:spPr>
          <a:xfrm>
            <a:off x="725558" y="3212976"/>
            <a:ext cx="4719811" cy="43204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b="0" dirty="0" smtClean="0">
                <a:solidFill>
                  <a:schemeClr val="lt1"/>
                </a:solidFill>
                <a:latin typeface="Arial"/>
                <a:ea typeface="Arial"/>
                <a:cs typeface="Arial"/>
                <a:sym typeface="Arial"/>
              </a:rPr>
              <a:t>THEME PPT.com</a:t>
            </a:r>
            <a:endParaRPr dirty="0"/>
          </a:p>
        </p:txBody>
      </p:sp>
      <p:sp>
        <p:nvSpPr>
          <p:cNvPr id="1022" name="Google Shape;1022;p35"/>
          <p:cNvSpPr txBox="1"/>
          <p:nvPr/>
        </p:nvSpPr>
        <p:spPr>
          <a:xfrm>
            <a:off x="725558" y="5169636"/>
            <a:ext cx="471981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Presentations. Get a modern PowerPoint  Presentation that is beautifully designed. I hope and I believe that this Template will your Time, Money and Reputation. Easy to change colors, photos and Text. </a:t>
            </a:r>
            <a:endParaRPr/>
          </a:p>
        </p:txBody>
      </p:sp>
      <p:sp>
        <p:nvSpPr>
          <p:cNvPr id="1023" name="Google Shape;1023;p35"/>
          <p:cNvSpPr/>
          <p:nvPr/>
        </p:nvSpPr>
        <p:spPr>
          <a:xfrm>
            <a:off x="864576" y="3061366"/>
            <a:ext cx="1371600" cy="914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36"/>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9495D"/>
              </a:buClr>
              <a:buSzPts val="5400"/>
              <a:buNone/>
            </a:pPr>
            <a:r>
              <a:rPr lang="en-US"/>
              <a:t>Infographic Style</a:t>
            </a:r>
            <a:endParaRPr/>
          </a:p>
        </p:txBody>
      </p:sp>
      <p:sp>
        <p:nvSpPr>
          <p:cNvPr id="1029" name="Google Shape;1029;p36"/>
          <p:cNvSpPr/>
          <p:nvPr/>
        </p:nvSpPr>
        <p:spPr>
          <a:xfrm>
            <a:off x="7816825" y="1814324"/>
            <a:ext cx="1980000" cy="792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30" name="Google Shape;1030;p36"/>
          <p:cNvSpPr/>
          <p:nvPr/>
        </p:nvSpPr>
        <p:spPr>
          <a:xfrm>
            <a:off x="926810" y="5185704"/>
            <a:ext cx="1980000" cy="792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31" name="Google Shape;1031;p36"/>
          <p:cNvSpPr/>
          <p:nvPr/>
        </p:nvSpPr>
        <p:spPr>
          <a:xfrm rot="5400000" flipH="1">
            <a:off x="1932726" y="4480394"/>
            <a:ext cx="597208" cy="813414"/>
          </a:xfrm>
          <a:prstGeom prst="bentUpArrow">
            <a:avLst>
              <a:gd name="adj1" fmla="val 36792"/>
              <a:gd name="adj2" fmla="val 29908"/>
              <a:gd name="adj3" fmla="val 39724"/>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32" name="Google Shape;1032;p36"/>
          <p:cNvSpPr/>
          <p:nvPr/>
        </p:nvSpPr>
        <p:spPr>
          <a:xfrm>
            <a:off x="2649314" y="4342859"/>
            <a:ext cx="1980000" cy="792000"/>
          </a:xfrm>
          <a:prstGeom prst="rect">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33" name="Google Shape;1033;p36"/>
          <p:cNvSpPr/>
          <p:nvPr/>
        </p:nvSpPr>
        <p:spPr>
          <a:xfrm rot="5400000" flipH="1">
            <a:off x="3662422" y="3637184"/>
            <a:ext cx="597208" cy="813414"/>
          </a:xfrm>
          <a:prstGeom prst="bentUpArrow">
            <a:avLst>
              <a:gd name="adj1" fmla="val 36792"/>
              <a:gd name="adj2" fmla="val 29908"/>
              <a:gd name="adj3" fmla="val 39724"/>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34" name="Google Shape;1034;p36"/>
          <p:cNvSpPr/>
          <p:nvPr/>
        </p:nvSpPr>
        <p:spPr>
          <a:xfrm>
            <a:off x="4371818" y="3500014"/>
            <a:ext cx="1980000" cy="792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35" name="Google Shape;1035;p36"/>
          <p:cNvSpPr/>
          <p:nvPr/>
        </p:nvSpPr>
        <p:spPr>
          <a:xfrm rot="5400000" flipH="1">
            <a:off x="5365750" y="2794704"/>
            <a:ext cx="597208" cy="813414"/>
          </a:xfrm>
          <a:prstGeom prst="bentUpArrow">
            <a:avLst>
              <a:gd name="adj1" fmla="val 36792"/>
              <a:gd name="adj2" fmla="val 29908"/>
              <a:gd name="adj3" fmla="val 39724"/>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36" name="Google Shape;1036;p36"/>
          <p:cNvSpPr/>
          <p:nvPr/>
        </p:nvSpPr>
        <p:spPr>
          <a:xfrm>
            <a:off x="6094322" y="2657169"/>
            <a:ext cx="1980000" cy="792000"/>
          </a:xfrm>
          <a:prstGeom prst="rect">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037" name="Google Shape;1037;p36"/>
          <p:cNvSpPr/>
          <p:nvPr/>
        </p:nvSpPr>
        <p:spPr>
          <a:xfrm rot="5400000" flipH="1">
            <a:off x="7086657" y="1952956"/>
            <a:ext cx="597209" cy="813415"/>
          </a:xfrm>
          <a:prstGeom prst="bentUpArrow">
            <a:avLst>
              <a:gd name="adj1" fmla="val 36792"/>
              <a:gd name="adj2" fmla="val 29908"/>
              <a:gd name="adj3" fmla="val 39724"/>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1038" name="Google Shape;1038;p36"/>
          <p:cNvGrpSpPr/>
          <p:nvPr/>
        </p:nvGrpSpPr>
        <p:grpSpPr>
          <a:xfrm>
            <a:off x="1122304" y="5246577"/>
            <a:ext cx="1592588" cy="688604"/>
            <a:chOff x="3233964" y="1964138"/>
            <a:chExt cx="1410044" cy="563404"/>
          </a:xfrm>
        </p:grpSpPr>
        <p:sp>
          <p:nvSpPr>
            <p:cNvPr id="1039" name="Google Shape;1039;p36"/>
            <p:cNvSpPr txBox="1"/>
            <p:nvPr/>
          </p:nvSpPr>
          <p:spPr>
            <a:xfrm>
              <a:off x="3233964" y="1964138"/>
              <a:ext cx="1400519" cy="22663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Add Text</a:t>
              </a:r>
              <a:endParaRPr sz="1200" b="1">
                <a:solidFill>
                  <a:schemeClr val="lt1"/>
                </a:solidFill>
                <a:latin typeface="Arial"/>
                <a:ea typeface="Arial"/>
                <a:cs typeface="Arial"/>
                <a:sym typeface="Arial"/>
              </a:endParaRPr>
            </a:p>
          </p:txBody>
        </p:sp>
        <p:sp>
          <p:nvSpPr>
            <p:cNvPr id="1040" name="Google Shape;1040;p36"/>
            <p:cNvSpPr txBox="1"/>
            <p:nvPr/>
          </p:nvSpPr>
          <p:spPr>
            <a:xfrm>
              <a:off x="3243489" y="2149815"/>
              <a:ext cx="1400519" cy="37772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Modern PowerPoint  Presentation </a:t>
              </a:r>
              <a:endParaRPr/>
            </a:p>
          </p:txBody>
        </p:sp>
      </p:grpSp>
      <p:grpSp>
        <p:nvGrpSpPr>
          <p:cNvPr id="1041" name="Google Shape;1041;p36"/>
          <p:cNvGrpSpPr/>
          <p:nvPr/>
        </p:nvGrpSpPr>
        <p:grpSpPr>
          <a:xfrm>
            <a:off x="2993536" y="5155732"/>
            <a:ext cx="3067503" cy="906974"/>
            <a:chOff x="852873" y="3067505"/>
            <a:chExt cx="2342902" cy="906974"/>
          </a:xfrm>
        </p:grpSpPr>
        <p:sp>
          <p:nvSpPr>
            <p:cNvPr id="1042" name="Google Shape;1042;p36"/>
            <p:cNvSpPr txBox="1"/>
            <p:nvPr/>
          </p:nvSpPr>
          <p:spPr>
            <a:xfrm>
              <a:off x="852873" y="3328148"/>
              <a:ext cx="23429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1043" name="Google Shape;1043;p36"/>
            <p:cNvSpPr txBox="1"/>
            <p:nvPr/>
          </p:nvSpPr>
          <p:spPr>
            <a:xfrm>
              <a:off x="852873" y="3067505"/>
              <a:ext cx="234290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Content Here</a:t>
              </a:r>
              <a:endParaRPr sz="1200" b="1">
                <a:solidFill>
                  <a:srgbClr val="3F3F3F"/>
                </a:solidFill>
                <a:latin typeface="Arial"/>
                <a:ea typeface="Arial"/>
                <a:cs typeface="Arial"/>
                <a:sym typeface="Arial"/>
              </a:endParaRPr>
            </a:p>
          </p:txBody>
        </p:sp>
      </p:grpSp>
      <p:grpSp>
        <p:nvGrpSpPr>
          <p:cNvPr id="1044" name="Google Shape;1044;p36"/>
          <p:cNvGrpSpPr/>
          <p:nvPr/>
        </p:nvGrpSpPr>
        <p:grpSpPr>
          <a:xfrm>
            <a:off x="4712851" y="4312818"/>
            <a:ext cx="3067503" cy="906974"/>
            <a:chOff x="852873" y="3067505"/>
            <a:chExt cx="2342902" cy="906974"/>
          </a:xfrm>
        </p:grpSpPr>
        <p:sp>
          <p:nvSpPr>
            <p:cNvPr id="1045" name="Google Shape;1045;p36"/>
            <p:cNvSpPr txBox="1"/>
            <p:nvPr/>
          </p:nvSpPr>
          <p:spPr>
            <a:xfrm>
              <a:off x="852873" y="3328148"/>
              <a:ext cx="23429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1046" name="Google Shape;1046;p36"/>
            <p:cNvSpPr txBox="1"/>
            <p:nvPr/>
          </p:nvSpPr>
          <p:spPr>
            <a:xfrm>
              <a:off x="852873" y="3067505"/>
              <a:ext cx="234290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Content Here</a:t>
              </a:r>
              <a:endParaRPr sz="1200" b="1">
                <a:solidFill>
                  <a:srgbClr val="3F3F3F"/>
                </a:solidFill>
                <a:latin typeface="Arial"/>
                <a:ea typeface="Arial"/>
                <a:cs typeface="Arial"/>
                <a:sym typeface="Arial"/>
              </a:endParaRPr>
            </a:p>
          </p:txBody>
        </p:sp>
      </p:grpSp>
      <p:grpSp>
        <p:nvGrpSpPr>
          <p:cNvPr id="1047" name="Google Shape;1047;p36"/>
          <p:cNvGrpSpPr/>
          <p:nvPr/>
        </p:nvGrpSpPr>
        <p:grpSpPr>
          <a:xfrm>
            <a:off x="6432166" y="3469905"/>
            <a:ext cx="3067503" cy="906974"/>
            <a:chOff x="852873" y="3067505"/>
            <a:chExt cx="2342902" cy="906974"/>
          </a:xfrm>
        </p:grpSpPr>
        <p:sp>
          <p:nvSpPr>
            <p:cNvPr id="1048" name="Google Shape;1048;p36"/>
            <p:cNvSpPr txBox="1"/>
            <p:nvPr/>
          </p:nvSpPr>
          <p:spPr>
            <a:xfrm>
              <a:off x="852873" y="3328148"/>
              <a:ext cx="23429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1049" name="Google Shape;1049;p36"/>
            <p:cNvSpPr txBox="1"/>
            <p:nvPr/>
          </p:nvSpPr>
          <p:spPr>
            <a:xfrm>
              <a:off x="852873" y="3067505"/>
              <a:ext cx="234290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Content Here</a:t>
              </a:r>
              <a:endParaRPr sz="1200" b="1">
                <a:solidFill>
                  <a:srgbClr val="3F3F3F"/>
                </a:solidFill>
                <a:latin typeface="Arial"/>
                <a:ea typeface="Arial"/>
                <a:cs typeface="Arial"/>
                <a:sym typeface="Arial"/>
              </a:endParaRPr>
            </a:p>
          </p:txBody>
        </p:sp>
      </p:grpSp>
      <p:grpSp>
        <p:nvGrpSpPr>
          <p:cNvPr id="1050" name="Google Shape;1050;p36"/>
          <p:cNvGrpSpPr/>
          <p:nvPr/>
        </p:nvGrpSpPr>
        <p:grpSpPr>
          <a:xfrm>
            <a:off x="8151482" y="2626992"/>
            <a:ext cx="3067503" cy="906974"/>
            <a:chOff x="852873" y="3067505"/>
            <a:chExt cx="2342902" cy="906974"/>
          </a:xfrm>
        </p:grpSpPr>
        <p:sp>
          <p:nvSpPr>
            <p:cNvPr id="1051" name="Google Shape;1051;p36"/>
            <p:cNvSpPr txBox="1"/>
            <p:nvPr/>
          </p:nvSpPr>
          <p:spPr>
            <a:xfrm>
              <a:off x="852873" y="3328148"/>
              <a:ext cx="234290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sp>
          <p:nvSpPr>
            <p:cNvPr id="1052" name="Google Shape;1052;p36"/>
            <p:cNvSpPr txBox="1"/>
            <p:nvPr/>
          </p:nvSpPr>
          <p:spPr>
            <a:xfrm>
              <a:off x="852873" y="3067505"/>
              <a:ext cx="234290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Content Here</a:t>
              </a:r>
              <a:endParaRPr sz="1200" b="1">
                <a:solidFill>
                  <a:srgbClr val="3F3F3F"/>
                </a:solidFill>
                <a:latin typeface="Arial"/>
                <a:ea typeface="Arial"/>
                <a:cs typeface="Arial"/>
                <a:sym typeface="Arial"/>
              </a:endParaRPr>
            </a:p>
          </p:txBody>
        </p:sp>
      </p:grpSp>
      <p:grpSp>
        <p:nvGrpSpPr>
          <p:cNvPr id="1053" name="Google Shape;1053;p36"/>
          <p:cNvGrpSpPr/>
          <p:nvPr/>
        </p:nvGrpSpPr>
        <p:grpSpPr>
          <a:xfrm>
            <a:off x="2846543" y="4402651"/>
            <a:ext cx="1592588" cy="688604"/>
            <a:chOff x="3233964" y="1964138"/>
            <a:chExt cx="1410044" cy="563404"/>
          </a:xfrm>
        </p:grpSpPr>
        <p:sp>
          <p:nvSpPr>
            <p:cNvPr id="1054" name="Google Shape;1054;p36"/>
            <p:cNvSpPr txBox="1"/>
            <p:nvPr/>
          </p:nvSpPr>
          <p:spPr>
            <a:xfrm>
              <a:off x="3233964" y="1964138"/>
              <a:ext cx="1400519" cy="22663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Add Text</a:t>
              </a:r>
              <a:endParaRPr sz="1200" b="1">
                <a:solidFill>
                  <a:schemeClr val="lt1"/>
                </a:solidFill>
                <a:latin typeface="Arial"/>
                <a:ea typeface="Arial"/>
                <a:cs typeface="Arial"/>
                <a:sym typeface="Arial"/>
              </a:endParaRPr>
            </a:p>
          </p:txBody>
        </p:sp>
        <p:sp>
          <p:nvSpPr>
            <p:cNvPr id="1055" name="Google Shape;1055;p36"/>
            <p:cNvSpPr txBox="1"/>
            <p:nvPr/>
          </p:nvSpPr>
          <p:spPr>
            <a:xfrm>
              <a:off x="3243489" y="2149815"/>
              <a:ext cx="1400519" cy="37772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Modern PowerPoint  Presentation </a:t>
              </a:r>
              <a:endParaRPr/>
            </a:p>
          </p:txBody>
        </p:sp>
      </p:grpSp>
      <p:grpSp>
        <p:nvGrpSpPr>
          <p:cNvPr id="1056" name="Google Shape;1056;p36"/>
          <p:cNvGrpSpPr/>
          <p:nvPr/>
        </p:nvGrpSpPr>
        <p:grpSpPr>
          <a:xfrm>
            <a:off x="4570782" y="3558727"/>
            <a:ext cx="1592588" cy="688604"/>
            <a:chOff x="3233964" y="1964138"/>
            <a:chExt cx="1410044" cy="563404"/>
          </a:xfrm>
        </p:grpSpPr>
        <p:sp>
          <p:nvSpPr>
            <p:cNvPr id="1057" name="Google Shape;1057;p36"/>
            <p:cNvSpPr txBox="1"/>
            <p:nvPr/>
          </p:nvSpPr>
          <p:spPr>
            <a:xfrm>
              <a:off x="3233964" y="1964138"/>
              <a:ext cx="1400519" cy="22663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Add Text</a:t>
              </a:r>
              <a:endParaRPr sz="1200" b="1">
                <a:solidFill>
                  <a:schemeClr val="lt1"/>
                </a:solidFill>
                <a:latin typeface="Arial"/>
                <a:ea typeface="Arial"/>
                <a:cs typeface="Arial"/>
                <a:sym typeface="Arial"/>
              </a:endParaRPr>
            </a:p>
          </p:txBody>
        </p:sp>
        <p:sp>
          <p:nvSpPr>
            <p:cNvPr id="1058" name="Google Shape;1058;p36"/>
            <p:cNvSpPr txBox="1"/>
            <p:nvPr/>
          </p:nvSpPr>
          <p:spPr>
            <a:xfrm>
              <a:off x="3243489" y="2149815"/>
              <a:ext cx="1400519" cy="37772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Modern PowerPoint  Presentation </a:t>
              </a:r>
              <a:endParaRPr/>
            </a:p>
          </p:txBody>
        </p:sp>
      </p:grpSp>
      <p:grpSp>
        <p:nvGrpSpPr>
          <p:cNvPr id="1059" name="Google Shape;1059;p36"/>
          <p:cNvGrpSpPr/>
          <p:nvPr/>
        </p:nvGrpSpPr>
        <p:grpSpPr>
          <a:xfrm>
            <a:off x="6295021" y="2714801"/>
            <a:ext cx="1592588" cy="688604"/>
            <a:chOff x="3233964" y="1964138"/>
            <a:chExt cx="1410044" cy="563404"/>
          </a:xfrm>
        </p:grpSpPr>
        <p:sp>
          <p:nvSpPr>
            <p:cNvPr id="1060" name="Google Shape;1060;p36"/>
            <p:cNvSpPr txBox="1"/>
            <p:nvPr/>
          </p:nvSpPr>
          <p:spPr>
            <a:xfrm>
              <a:off x="3233964" y="1964138"/>
              <a:ext cx="1400519" cy="22663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Add Text</a:t>
              </a:r>
              <a:endParaRPr sz="1200" b="1">
                <a:solidFill>
                  <a:schemeClr val="lt1"/>
                </a:solidFill>
                <a:latin typeface="Arial"/>
                <a:ea typeface="Arial"/>
                <a:cs typeface="Arial"/>
                <a:sym typeface="Arial"/>
              </a:endParaRPr>
            </a:p>
          </p:txBody>
        </p:sp>
        <p:sp>
          <p:nvSpPr>
            <p:cNvPr id="1061" name="Google Shape;1061;p36"/>
            <p:cNvSpPr txBox="1"/>
            <p:nvPr/>
          </p:nvSpPr>
          <p:spPr>
            <a:xfrm>
              <a:off x="3243489" y="2149815"/>
              <a:ext cx="1400519" cy="37772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Modern PowerPoint  Presentation </a:t>
              </a:r>
              <a:endParaRPr/>
            </a:p>
          </p:txBody>
        </p:sp>
      </p:grpSp>
      <p:grpSp>
        <p:nvGrpSpPr>
          <p:cNvPr id="1062" name="Google Shape;1062;p36"/>
          <p:cNvGrpSpPr/>
          <p:nvPr/>
        </p:nvGrpSpPr>
        <p:grpSpPr>
          <a:xfrm>
            <a:off x="8019260" y="1870877"/>
            <a:ext cx="1592588" cy="688604"/>
            <a:chOff x="3233964" y="1964138"/>
            <a:chExt cx="1410044" cy="563404"/>
          </a:xfrm>
        </p:grpSpPr>
        <p:sp>
          <p:nvSpPr>
            <p:cNvPr id="1063" name="Google Shape;1063;p36"/>
            <p:cNvSpPr txBox="1"/>
            <p:nvPr/>
          </p:nvSpPr>
          <p:spPr>
            <a:xfrm>
              <a:off x="3233964" y="1964138"/>
              <a:ext cx="1400519" cy="22663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Add Text</a:t>
              </a:r>
              <a:endParaRPr sz="1200" b="1">
                <a:solidFill>
                  <a:schemeClr val="lt1"/>
                </a:solidFill>
                <a:latin typeface="Arial"/>
                <a:ea typeface="Arial"/>
                <a:cs typeface="Arial"/>
                <a:sym typeface="Arial"/>
              </a:endParaRPr>
            </a:p>
          </p:txBody>
        </p:sp>
        <p:sp>
          <p:nvSpPr>
            <p:cNvPr id="1064" name="Google Shape;1064;p36"/>
            <p:cNvSpPr txBox="1"/>
            <p:nvPr/>
          </p:nvSpPr>
          <p:spPr>
            <a:xfrm>
              <a:off x="3243489" y="2149815"/>
              <a:ext cx="1400519" cy="37772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Modern PowerPoint  Presentation </a:t>
              </a:r>
              <a:endParaRPr/>
            </a:p>
          </p:txBody>
        </p:sp>
      </p:grpSp>
      <p:sp>
        <p:nvSpPr>
          <p:cNvPr id="1065" name="Google Shape;1065;p36"/>
          <p:cNvSpPr/>
          <p:nvPr/>
        </p:nvSpPr>
        <p:spPr>
          <a:xfrm>
            <a:off x="4655816" y="3041704"/>
            <a:ext cx="317209" cy="316282"/>
          </a:xfrm>
          <a:custGeom>
            <a:avLst/>
            <a:gdLst/>
            <a:ahLst/>
            <a:cxnLst/>
            <a:rect l="l" t="t" r="r" b="b"/>
            <a:pathLst>
              <a:path w="3240000" h="3230531" extrusionOk="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6" name="Google Shape;1066;p36"/>
          <p:cNvSpPr/>
          <p:nvPr/>
        </p:nvSpPr>
        <p:spPr>
          <a:xfrm>
            <a:off x="2906810" y="3894104"/>
            <a:ext cx="318434" cy="318434"/>
          </a:xfrm>
          <a:custGeom>
            <a:avLst/>
            <a:gdLst/>
            <a:ahLst/>
            <a:cxnLst/>
            <a:rect l="l" t="t" r="r" b="b"/>
            <a:pathLst>
              <a:path w="3240000" h="3240000" extrusionOk="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67" name="Google Shape;1067;p36"/>
          <p:cNvSpPr/>
          <p:nvPr/>
        </p:nvSpPr>
        <p:spPr>
          <a:xfrm>
            <a:off x="1273511" y="4698547"/>
            <a:ext cx="338397" cy="339933"/>
          </a:xfrm>
          <a:custGeom>
            <a:avLst/>
            <a:gdLst/>
            <a:ahLst/>
            <a:cxnLst/>
            <a:rect l="l" t="t" r="r" b="b"/>
            <a:pathLst>
              <a:path w="371900" h="373588" extrusionOk="0">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68" name="Google Shape;1068;p36"/>
          <p:cNvSpPr/>
          <p:nvPr/>
        </p:nvSpPr>
        <p:spPr>
          <a:xfrm rot="-5400000">
            <a:off x="10054040" y="1960593"/>
            <a:ext cx="457922" cy="545964"/>
          </a:xfrm>
          <a:custGeom>
            <a:avLst/>
            <a:gdLst/>
            <a:ahLst/>
            <a:cxnLst/>
            <a:rect l="l" t="t" r="r" b="b"/>
            <a:pathLst>
              <a:path w="2708011" h="3228660" extrusionOk="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9" name="Google Shape;1069;p36"/>
          <p:cNvSpPr/>
          <p:nvPr/>
        </p:nvSpPr>
        <p:spPr>
          <a:xfrm>
            <a:off x="6334372" y="2122716"/>
            <a:ext cx="404132" cy="404132"/>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37"/>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47346C"/>
              </a:buClr>
              <a:buSzPts val="5400"/>
              <a:buNone/>
            </a:pPr>
            <a:r>
              <a:rPr lang="en-US"/>
              <a:t>Infographic Style</a:t>
            </a:r>
            <a:endParaRPr/>
          </a:p>
        </p:txBody>
      </p:sp>
      <p:grpSp>
        <p:nvGrpSpPr>
          <p:cNvPr id="1075" name="Google Shape;1075;p37"/>
          <p:cNvGrpSpPr/>
          <p:nvPr/>
        </p:nvGrpSpPr>
        <p:grpSpPr>
          <a:xfrm>
            <a:off x="3889276" y="1745058"/>
            <a:ext cx="4421331" cy="4333301"/>
            <a:chOff x="1691681" y="1340583"/>
            <a:chExt cx="5280001" cy="5174873"/>
          </a:xfrm>
        </p:grpSpPr>
        <p:sp>
          <p:nvSpPr>
            <p:cNvPr id="1076" name="Google Shape;1076;p37"/>
            <p:cNvSpPr/>
            <p:nvPr/>
          </p:nvSpPr>
          <p:spPr>
            <a:xfrm rot="-8100000">
              <a:off x="4179319" y="2144315"/>
              <a:ext cx="2550582" cy="1740344"/>
            </a:xfrm>
            <a:custGeom>
              <a:avLst/>
              <a:gdLst/>
              <a:ahLst/>
              <a:cxnLst/>
              <a:rect l="l" t="t" r="r" b="b"/>
              <a:pathLst>
                <a:path w="1869678" h="1275741" extrusionOk="0">
                  <a:moveTo>
                    <a:pt x="648701" y="1275741"/>
                  </a:moveTo>
                  <a:lnTo>
                    <a:pt x="0" y="745250"/>
                  </a:lnTo>
                  <a:lnTo>
                    <a:pt x="692227" y="467206"/>
                  </a:lnTo>
                  <a:lnTo>
                    <a:pt x="648701" y="662811"/>
                  </a:lnTo>
                  <a:cubicBezTo>
                    <a:pt x="1357429" y="830061"/>
                    <a:pt x="1695222" y="453850"/>
                    <a:pt x="1869113" y="0"/>
                  </a:cubicBezTo>
                  <a:cubicBezTo>
                    <a:pt x="1874698" y="336676"/>
                    <a:pt x="1840380" y="504920"/>
                    <a:pt x="1699690" y="700718"/>
                  </a:cubicBezTo>
                  <a:cubicBezTo>
                    <a:pt x="1447095" y="992167"/>
                    <a:pt x="1195243" y="1067624"/>
                    <a:pt x="947854" y="1070868"/>
                  </a:cubicBezTo>
                  <a:lnTo>
                    <a:pt x="947854" y="1071431"/>
                  </a:lnTo>
                  <a:lnTo>
                    <a:pt x="942248" y="1071431"/>
                  </a:lnTo>
                  <a:cubicBezTo>
                    <a:pt x="941652" y="1071610"/>
                    <a:pt x="941054" y="1071611"/>
                    <a:pt x="940456" y="1071611"/>
                  </a:cubicBezTo>
                  <a:lnTo>
                    <a:pt x="940456" y="1071431"/>
                  </a:lnTo>
                  <a:lnTo>
                    <a:pt x="648701" y="1071431"/>
                  </a:lnTo>
                  <a:lnTo>
                    <a:pt x="648701" y="1275741"/>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077" name="Google Shape;1077;p37"/>
            <p:cNvSpPr/>
            <p:nvPr/>
          </p:nvSpPr>
          <p:spPr>
            <a:xfrm rot="-2700000">
              <a:off x="3948389" y="4128212"/>
              <a:ext cx="2550582" cy="1740344"/>
            </a:xfrm>
            <a:custGeom>
              <a:avLst/>
              <a:gdLst/>
              <a:ahLst/>
              <a:cxnLst/>
              <a:rect l="l" t="t" r="r" b="b"/>
              <a:pathLst>
                <a:path w="1869678" h="1275741" extrusionOk="0">
                  <a:moveTo>
                    <a:pt x="648701" y="1275741"/>
                  </a:moveTo>
                  <a:lnTo>
                    <a:pt x="0" y="745250"/>
                  </a:lnTo>
                  <a:lnTo>
                    <a:pt x="692227" y="467206"/>
                  </a:lnTo>
                  <a:lnTo>
                    <a:pt x="648701" y="662811"/>
                  </a:lnTo>
                  <a:cubicBezTo>
                    <a:pt x="1357429" y="830061"/>
                    <a:pt x="1695222" y="453850"/>
                    <a:pt x="1869113" y="0"/>
                  </a:cubicBezTo>
                  <a:cubicBezTo>
                    <a:pt x="1874698" y="336676"/>
                    <a:pt x="1840380" y="504920"/>
                    <a:pt x="1699690" y="700718"/>
                  </a:cubicBezTo>
                  <a:cubicBezTo>
                    <a:pt x="1447095" y="992167"/>
                    <a:pt x="1195243" y="1067624"/>
                    <a:pt x="947854" y="1070868"/>
                  </a:cubicBezTo>
                  <a:lnTo>
                    <a:pt x="947854" y="1071431"/>
                  </a:lnTo>
                  <a:lnTo>
                    <a:pt x="942248" y="1071431"/>
                  </a:lnTo>
                  <a:cubicBezTo>
                    <a:pt x="941652" y="1071610"/>
                    <a:pt x="941054" y="1071611"/>
                    <a:pt x="940456" y="1071611"/>
                  </a:cubicBezTo>
                  <a:lnTo>
                    <a:pt x="940456" y="1071431"/>
                  </a:lnTo>
                  <a:lnTo>
                    <a:pt x="648701" y="1071431"/>
                  </a:lnTo>
                  <a:lnTo>
                    <a:pt x="648701" y="1275741"/>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078" name="Google Shape;1078;p37"/>
            <p:cNvSpPr/>
            <p:nvPr/>
          </p:nvSpPr>
          <p:spPr>
            <a:xfrm rot="2700000">
              <a:off x="1933461" y="3948776"/>
              <a:ext cx="2550582" cy="1740344"/>
            </a:xfrm>
            <a:custGeom>
              <a:avLst/>
              <a:gdLst/>
              <a:ahLst/>
              <a:cxnLst/>
              <a:rect l="l" t="t" r="r" b="b"/>
              <a:pathLst>
                <a:path w="1869678" h="1275741" extrusionOk="0">
                  <a:moveTo>
                    <a:pt x="648701" y="1275741"/>
                  </a:moveTo>
                  <a:lnTo>
                    <a:pt x="0" y="745250"/>
                  </a:lnTo>
                  <a:lnTo>
                    <a:pt x="692227" y="467206"/>
                  </a:lnTo>
                  <a:lnTo>
                    <a:pt x="648701" y="662811"/>
                  </a:lnTo>
                  <a:cubicBezTo>
                    <a:pt x="1357429" y="830061"/>
                    <a:pt x="1695222" y="453850"/>
                    <a:pt x="1869113" y="0"/>
                  </a:cubicBezTo>
                  <a:cubicBezTo>
                    <a:pt x="1874698" y="336676"/>
                    <a:pt x="1840380" y="504920"/>
                    <a:pt x="1699690" y="700718"/>
                  </a:cubicBezTo>
                  <a:cubicBezTo>
                    <a:pt x="1447095" y="992167"/>
                    <a:pt x="1195243" y="1067624"/>
                    <a:pt x="947854" y="1070868"/>
                  </a:cubicBezTo>
                  <a:lnTo>
                    <a:pt x="947854" y="1071431"/>
                  </a:lnTo>
                  <a:lnTo>
                    <a:pt x="942248" y="1071431"/>
                  </a:lnTo>
                  <a:cubicBezTo>
                    <a:pt x="941652" y="1071610"/>
                    <a:pt x="941054" y="1071611"/>
                    <a:pt x="940456" y="1071611"/>
                  </a:cubicBezTo>
                  <a:lnTo>
                    <a:pt x="940456" y="1071431"/>
                  </a:lnTo>
                  <a:lnTo>
                    <a:pt x="648701" y="1071431"/>
                  </a:lnTo>
                  <a:lnTo>
                    <a:pt x="648701" y="1275741"/>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079" name="Google Shape;1079;p37"/>
            <p:cNvSpPr/>
            <p:nvPr/>
          </p:nvSpPr>
          <p:spPr>
            <a:xfrm rot="8100000">
              <a:off x="2154980" y="1987482"/>
              <a:ext cx="2550582" cy="1740344"/>
            </a:xfrm>
            <a:custGeom>
              <a:avLst/>
              <a:gdLst/>
              <a:ahLst/>
              <a:cxnLst/>
              <a:rect l="l" t="t" r="r" b="b"/>
              <a:pathLst>
                <a:path w="1869678" h="1275741" extrusionOk="0">
                  <a:moveTo>
                    <a:pt x="648701" y="1275741"/>
                  </a:moveTo>
                  <a:lnTo>
                    <a:pt x="0" y="745250"/>
                  </a:lnTo>
                  <a:lnTo>
                    <a:pt x="692227" y="467206"/>
                  </a:lnTo>
                  <a:lnTo>
                    <a:pt x="648701" y="662811"/>
                  </a:lnTo>
                  <a:cubicBezTo>
                    <a:pt x="1357429" y="830061"/>
                    <a:pt x="1695222" y="453850"/>
                    <a:pt x="1869113" y="0"/>
                  </a:cubicBezTo>
                  <a:cubicBezTo>
                    <a:pt x="1874698" y="336676"/>
                    <a:pt x="1840380" y="504920"/>
                    <a:pt x="1699690" y="700718"/>
                  </a:cubicBezTo>
                  <a:cubicBezTo>
                    <a:pt x="1447095" y="992167"/>
                    <a:pt x="1195243" y="1067624"/>
                    <a:pt x="947854" y="1070868"/>
                  </a:cubicBezTo>
                  <a:lnTo>
                    <a:pt x="947854" y="1071431"/>
                  </a:lnTo>
                  <a:lnTo>
                    <a:pt x="942248" y="1071431"/>
                  </a:lnTo>
                  <a:cubicBezTo>
                    <a:pt x="941652" y="1071610"/>
                    <a:pt x="941054" y="1071611"/>
                    <a:pt x="940456" y="1071611"/>
                  </a:cubicBezTo>
                  <a:lnTo>
                    <a:pt x="940456" y="1071431"/>
                  </a:lnTo>
                  <a:lnTo>
                    <a:pt x="648701" y="1071431"/>
                  </a:lnTo>
                  <a:lnTo>
                    <a:pt x="648701" y="1275741"/>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grpSp>
      <p:grpSp>
        <p:nvGrpSpPr>
          <p:cNvPr id="1080" name="Google Shape;1080;p37"/>
          <p:cNvGrpSpPr/>
          <p:nvPr/>
        </p:nvGrpSpPr>
        <p:grpSpPr>
          <a:xfrm>
            <a:off x="5368574" y="3815141"/>
            <a:ext cx="1488568" cy="910465"/>
            <a:chOff x="3233964" y="1845713"/>
            <a:chExt cx="1661755" cy="910465"/>
          </a:xfrm>
        </p:grpSpPr>
        <p:sp>
          <p:nvSpPr>
            <p:cNvPr id="1081" name="Google Shape;1081;p37"/>
            <p:cNvSpPr txBox="1"/>
            <p:nvPr/>
          </p:nvSpPr>
          <p:spPr>
            <a:xfrm>
              <a:off x="3233964" y="1845713"/>
              <a:ext cx="165223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3F3F3F"/>
                  </a:solidFill>
                  <a:latin typeface="Arial"/>
                  <a:ea typeface="Arial"/>
                  <a:cs typeface="Arial"/>
                  <a:sym typeface="Arial"/>
                </a:rPr>
                <a:t>Add Text</a:t>
              </a:r>
              <a:endParaRPr sz="1600" b="1">
                <a:solidFill>
                  <a:srgbClr val="3F3F3F"/>
                </a:solidFill>
                <a:latin typeface="Arial"/>
                <a:ea typeface="Arial"/>
                <a:cs typeface="Arial"/>
                <a:sym typeface="Arial"/>
              </a:endParaRPr>
            </a:p>
          </p:txBody>
        </p:sp>
        <p:sp>
          <p:nvSpPr>
            <p:cNvPr id="1082" name="Google Shape;1082;p37"/>
            <p:cNvSpPr txBox="1"/>
            <p:nvPr/>
          </p:nvSpPr>
          <p:spPr>
            <a:xfrm>
              <a:off x="3243488" y="2171403"/>
              <a:ext cx="165223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3F3F3F"/>
                  </a:solidFill>
                  <a:latin typeface="Arial"/>
                  <a:ea typeface="Arial"/>
                  <a:cs typeface="Arial"/>
                  <a:sym typeface="Arial"/>
                </a:rPr>
                <a:t>PowerPoint Presentation </a:t>
              </a:r>
              <a:endParaRPr sz="1600">
                <a:solidFill>
                  <a:srgbClr val="3F3F3F"/>
                </a:solidFill>
                <a:latin typeface="Arial"/>
                <a:ea typeface="Arial"/>
                <a:cs typeface="Arial"/>
                <a:sym typeface="Arial"/>
              </a:endParaRPr>
            </a:p>
          </p:txBody>
        </p:sp>
      </p:grpSp>
      <p:grpSp>
        <p:nvGrpSpPr>
          <p:cNvPr id="1083" name="Google Shape;1083;p37"/>
          <p:cNvGrpSpPr/>
          <p:nvPr/>
        </p:nvGrpSpPr>
        <p:grpSpPr>
          <a:xfrm>
            <a:off x="8130274" y="1821659"/>
            <a:ext cx="3192723" cy="1292662"/>
            <a:chOff x="6210998" y="1433695"/>
            <a:chExt cx="2229890" cy="919631"/>
          </a:xfrm>
        </p:grpSpPr>
        <p:sp>
          <p:nvSpPr>
            <p:cNvPr id="1084" name="Google Shape;1084;p37"/>
            <p:cNvSpPr txBox="1"/>
            <p:nvPr/>
          </p:nvSpPr>
          <p:spPr>
            <a:xfrm>
              <a:off x="6210999" y="1433695"/>
              <a:ext cx="2229889" cy="197064"/>
            </a:xfrm>
            <a:prstGeom prst="rect">
              <a:avLst/>
            </a:prstGeom>
            <a:solidFill>
              <a:schemeClr val="accent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Your Text  Here</a:t>
              </a:r>
              <a:endParaRPr sz="1200" b="1">
                <a:solidFill>
                  <a:schemeClr val="lt1"/>
                </a:solidFill>
                <a:latin typeface="Arial"/>
                <a:ea typeface="Arial"/>
                <a:cs typeface="Arial"/>
                <a:sym typeface="Arial"/>
              </a:endParaRPr>
            </a:p>
          </p:txBody>
        </p:sp>
        <p:sp>
          <p:nvSpPr>
            <p:cNvPr id="1085" name="Google Shape;1085;p37"/>
            <p:cNvSpPr txBox="1"/>
            <p:nvPr/>
          </p:nvSpPr>
          <p:spPr>
            <a:xfrm>
              <a:off x="6210998" y="1630759"/>
              <a:ext cx="2229889" cy="7225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a:p>
              <a:pPr marL="0" marR="0" lvl="0" indent="0" algn="l" rtl="0">
                <a:spcBef>
                  <a:spcPts val="0"/>
                </a:spcBef>
                <a:spcAft>
                  <a:spcPts val="0"/>
                </a:spcAft>
                <a:buNone/>
              </a:pPr>
              <a:r>
                <a:rPr lang="en-US" sz="1200">
                  <a:solidFill>
                    <a:srgbClr val="3F3F3F"/>
                  </a:solidFill>
                  <a:latin typeface="Arial"/>
                  <a:ea typeface="Arial"/>
                  <a:cs typeface="Arial"/>
                  <a:sym typeface="Arial"/>
                </a:rPr>
                <a:t>I hope and I believe that this Template will your Time, Money and Reputation.        </a:t>
              </a:r>
              <a:endParaRPr sz="1200">
                <a:solidFill>
                  <a:srgbClr val="3F3F3F"/>
                </a:solidFill>
                <a:latin typeface="Arial"/>
                <a:ea typeface="Arial"/>
                <a:cs typeface="Arial"/>
                <a:sym typeface="Arial"/>
              </a:endParaRPr>
            </a:p>
          </p:txBody>
        </p:sp>
      </p:grpSp>
      <p:grpSp>
        <p:nvGrpSpPr>
          <p:cNvPr id="1086" name="Google Shape;1086;p37"/>
          <p:cNvGrpSpPr/>
          <p:nvPr/>
        </p:nvGrpSpPr>
        <p:grpSpPr>
          <a:xfrm>
            <a:off x="8130274" y="4793061"/>
            <a:ext cx="3192723" cy="1292662"/>
            <a:chOff x="6210998" y="1433695"/>
            <a:chExt cx="2229890" cy="919631"/>
          </a:xfrm>
        </p:grpSpPr>
        <p:sp>
          <p:nvSpPr>
            <p:cNvPr id="1087" name="Google Shape;1087;p37"/>
            <p:cNvSpPr txBox="1"/>
            <p:nvPr/>
          </p:nvSpPr>
          <p:spPr>
            <a:xfrm>
              <a:off x="6210999" y="1433695"/>
              <a:ext cx="2229889" cy="197064"/>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Your Text  Here</a:t>
              </a:r>
              <a:endParaRPr sz="1200" b="1">
                <a:solidFill>
                  <a:schemeClr val="lt1"/>
                </a:solidFill>
                <a:latin typeface="Arial"/>
                <a:ea typeface="Arial"/>
                <a:cs typeface="Arial"/>
                <a:sym typeface="Arial"/>
              </a:endParaRPr>
            </a:p>
          </p:txBody>
        </p:sp>
        <p:sp>
          <p:nvSpPr>
            <p:cNvPr id="1088" name="Google Shape;1088;p37"/>
            <p:cNvSpPr txBox="1"/>
            <p:nvPr/>
          </p:nvSpPr>
          <p:spPr>
            <a:xfrm>
              <a:off x="6210998" y="1630759"/>
              <a:ext cx="2229889" cy="7225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a:p>
              <a:pPr marL="0" marR="0" lvl="0" indent="0" algn="l" rtl="0">
                <a:spcBef>
                  <a:spcPts val="0"/>
                </a:spcBef>
                <a:spcAft>
                  <a:spcPts val="0"/>
                </a:spcAft>
                <a:buNone/>
              </a:pPr>
              <a:r>
                <a:rPr lang="en-US" sz="1200">
                  <a:solidFill>
                    <a:srgbClr val="3F3F3F"/>
                  </a:solidFill>
                  <a:latin typeface="Arial"/>
                  <a:ea typeface="Arial"/>
                  <a:cs typeface="Arial"/>
                  <a:sym typeface="Arial"/>
                </a:rPr>
                <a:t>I hope and I believe that this Template will your Time, Money and Reputation.        </a:t>
              </a:r>
              <a:endParaRPr sz="1200">
                <a:solidFill>
                  <a:srgbClr val="3F3F3F"/>
                </a:solidFill>
                <a:latin typeface="Arial"/>
                <a:ea typeface="Arial"/>
                <a:cs typeface="Arial"/>
                <a:sym typeface="Arial"/>
              </a:endParaRPr>
            </a:p>
          </p:txBody>
        </p:sp>
      </p:grpSp>
      <p:grpSp>
        <p:nvGrpSpPr>
          <p:cNvPr id="1089" name="Google Shape;1089;p37"/>
          <p:cNvGrpSpPr/>
          <p:nvPr/>
        </p:nvGrpSpPr>
        <p:grpSpPr>
          <a:xfrm>
            <a:off x="911293" y="1821659"/>
            <a:ext cx="3151047" cy="1292662"/>
            <a:chOff x="6210998" y="1433695"/>
            <a:chExt cx="2229890" cy="919631"/>
          </a:xfrm>
        </p:grpSpPr>
        <p:sp>
          <p:nvSpPr>
            <p:cNvPr id="1090" name="Google Shape;1090;p37"/>
            <p:cNvSpPr txBox="1"/>
            <p:nvPr/>
          </p:nvSpPr>
          <p:spPr>
            <a:xfrm>
              <a:off x="6210999" y="1433695"/>
              <a:ext cx="2229889" cy="197064"/>
            </a:xfrm>
            <a:prstGeom prst="rect">
              <a:avLst/>
            </a:prstGeom>
            <a:solidFill>
              <a:schemeClr val="accent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Your Text  Here</a:t>
              </a:r>
              <a:endParaRPr sz="1200" b="1">
                <a:solidFill>
                  <a:schemeClr val="lt1"/>
                </a:solidFill>
                <a:latin typeface="Arial"/>
                <a:ea typeface="Arial"/>
                <a:cs typeface="Arial"/>
                <a:sym typeface="Arial"/>
              </a:endParaRPr>
            </a:p>
          </p:txBody>
        </p:sp>
        <p:sp>
          <p:nvSpPr>
            <p:cNvPr id="1091" name="Google Shape;1091;p37"/>
            <p:cNvSpPr txBox="1"/>
            <p:nvPr/>
          </p:nvSpPr>
          <p:spPr>
            <a:xfrm>
              <a:off x="6210998" y="1630759"/>
              <a:ext cx="2229889" cy="7225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a:p>
              <a:pPr marL="0" marR="0" lvl="0" indent="0" algn="l" rtl="0">
                <a:spcBef>
                  <a:spcPts val="0"/>
                </a:spcBef>
                <a:spcAft>
                  <a:spcPts val="0"/>
                </a:spcAft>
                <a:buNone/>
              </a:pPr>
              <a:r>
                <a:rPr lang="en-US" sz="1200">
                  <a:solidFill>
                    <a:srgbClr val="3F3F3F"/>
                  </a:solidFill>
                  <a:latin typeface="Arial"/>
                  <a:ea typeface="Arial"/>
                  <a:cs typeface="Arial"/>
                  <a:sym typeface="Arial"/>
                </a:rPr>
                <a:t>I hope and I believe that this Template will your Time, Money and Reputation.        </a:t>
              </a:r>
              <a:endParaRPr sz="1200">
                <a:solidFill>
                  <a:srgbClr val="3F3F3F"/>
                </a:solidFill>
                <a:latin typeface="Arial"/>
                <a:ea typeface="Arial"/>
                <a:cs typeface="Arial"/>
                <a:sym typeface="Arial"/>
              </a:endParaRPr>
            </a:p>
          </p:txBody>
        </p:sp>
      </p:grpSp>
      <p:grpSp>
        <p:nvGrpSpPr>
          <p:cNvPr id="1092" name="Google Shape;1092;p37"/>
          <p:cNvGrpSpPr/>
          <p:nvPr/>
        </p:nvGrpSpPr>
        <p:grpSpPr>
          <a:xfrm>
            <a:off x="898188" y="4793061"/>
            <a:ext cx="3192724" cy="1292662"/>
            <a:chOff x="6210999" y="1433695"/>
            <a:chExt cx="2259383" cy="919631"/>
          </a:xfrm>
        </p:grpSpPr>
        <p:sp>
          <p:nvSpPr>
            <p:cNvPr id="1093" name="Google Shape;1093;p37"/>
            <p:cNvSpPr txBox="1"/>
            <p:nvPr/>
          </p:nvSpPr>
          <p:spPr>
            <a:xfrm>
              <a:off x="6210999" y="1433695"/>
              <a:ext cx="2229889" cy="197064"/>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Arial"/>
                  <a:ea typeface="Arial"/>
                  <a:cs typeface="Arial"/>
                  <a:sym typeface="Arial"/>
                </a:rPr>
                <a:t>Your Text  Here</a:t>
              </a:r>
              <a:endParaRPr sz="1200" b="1">
                <a:solidFill>
                  <a:schemeClr val="lt1"/>
                </a:solidFill>
                <a:latin typeface="Arial"/>
                <a:ea typeface="Arial"/>
                <a:cs typeface="Arial"/>
                <a:sym typeface="Arial"/>
              </a:endParaRPr>
            </a:p>
          </p:txBody>
        </p:sp>
        <p:sp>
          <p:nvSpPr>
            <p:cNvPr id="1094" name="Google Shape;1094;p37"/>
            <p:cNvSpPr txBox="1"/>
            <p:nvPr/>
          </p:nvSpPr>
          <p:spPr>
            <a:xfrm>
              <a:off x="6240493" y="1630759"/>
              <a:ext cx="2229889" cy="7225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Arial"/>
                  <a:ea typeface="Arial"/>
                  <a:cs typeface="Arial"/>
                  <a:sym typeface="Arial"/>
                </a:rPr>
                <a:t>You can simply impress your audience and add a unique zing and appeal to your Presentations.</a:t>
              </a:r>
              <a:endParaRPr sz="1200">
                <a:solidFill>
                  <a:srgbClr val="595959"/>
                </a:solidFill>
                <a:latin typeface="Arial"/>
                <a:ea typeface="Arial"/>
                <a:cs typeface="Arial"/>
                <a:sym typeface="Arial"/>
              </a:endParaRPr>
            </a:p>
            <a:p>
              <a:pPr marL="0" marR="0" lvl="0" indent="0" algn="l" rtl="0">
                <a:spcBef>
                  <a:spcPts val="0"/>
                </a:spcBef>
                <a:spcAft>
                  <a:spcPts val="0"/>
                </a:spcAft>
                <a:buNone/>
              </a:pPr>
              <a:r>
                <a:rPr lang="en-US" sz="1200">
                  <a:solidFill>
                    <a:srgbClr val="595959"/>
                  </a:solidFill>
                  <a:latin typeface="Arial"/>
                  <a:ea typeface="Arial"/>
                  <a:cs typeface="Arial"/>
                  <a:sym typeface="Arial"/>
                </a:rPr>
                <a:t>I hope and I believe that this Template will your Time, Money and Reputation.        </a:t>
              </a:r>
              <a:endParaRPr sz="1200">
                <a:solidFill>
                  <a:srgbClr val="595959"/>
                </a:solidFill>
                <a:latin typeface="Arial"/>
                <a:ea typeface="Arial"/>
                <a:cs typeface="Arial"/>
                <a:sym typeface="Arial"/>
              </a:endParaRPr>
            </a:p>
          </p:txBody>
        </p:sp>
      </p:grpSp>
      <p:sp>
        <p:nvSpPr>
          <p:cNvPr id="1095" name="Google Shape;1095;p37"/>
          <p:cNvSpPr/>
          <p:nvPr/>
        </p:nvSpPr>
        <p:spPr>
          <a:xfrm rot="2700000">
            <a:off x="5881505" y="3023936"/>
            <a:ext cx="428993" cy="769104"/>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38"/>
          <p:cNvSpPr txBox="1"/>
          <p:nvPr/>
        </p:nvSpPr>
        <p:spPr>
          <a:xfrm>
            <a:off x="4792851" y="2924944"/>
            <a:ext cx="2520280" cy="338554"/>
          </a:xfrm>
          <a:prstGeom prst="rect">
            <a:avLst/>
          </a:prstGeom>
          <a:noFill/>
          <a:ln>
            <a:noFill/>
          </a:ln>
        </p:spPr>
        <p:txBody>
          <a:bodyPr spcFirstLastPara="1" wrap="square" lIns="90000" tIns="45700" rIns="108000" bIns="45700" anchor="t" anchorCtr="0">
            <a:spAutoFit/>
          </a:bodyPr>
          <a:lstStyle/>
          <a:p>
            <a:pPr marL="0" marR="0" lvl="0" indent="0" algn="l" rtl="0">
              <a:spcBef>
                <a:spcPts val="0"/>
              </a:spcBef>
              <a:spcAft>
                <a:spcPts val="0"/>
              </a:spcAft>
              <a:buNone/>
            </a:pPr>
            <a:r>
              <a:rPr lang="en-US" sz="1600" b="1">
                <a:solidFill>
                  <a:schemeClr val="lt1"/>
                </a:solidFill>
                <a:latin typeface="Arial"/>
                <a:ea typeface="Arial"/>
                <a:cs typeface="Arial"/>
                <a:sym typeface="Arial"/>
              </a:rPr>
              <a:t>Contents Here</a:t>
            </a:r>
            <a:endParaRPr sz="1600" b="1">
              <a:solidFill>
                <a:schemeClr val="lt1"/>
              </a:solidFill>
              <a:latin typeface="Arial"/>
              <a:ea typeface="Arial"/>
              <a:cs typeface="Arial"/>
              <a:sym typeface="Arial"/>
            </a:endParaRPr>
          </a:p>
        </p:txBody>
      </p:sp>
      <p:sp>
        <p:nvSpPr>
          <p:cNvPr id="1101" name="Google Shape;1101;p38"/>
          <p:cNvSpPr txBox="1"/>
          <p:nvPr/>
        </p:nvSpPr>
        <p:spPr>
          <a:xfrm>
            <a:off x="8536894" y="2924944"/>
            <a:ext cx="2520280" cy="338554"/>
          </a:xfrm>
          <a:prstGeom prst="rect">
            <a:avLst/>
          </a:prstGeom>
          <a:noFill/>
          <a:ln>
            <a:noFill/>
          </a:ln>
        </p:spPr>
        <p:txBody>
          <a:bodyPr spcFirstLastPara="1" wrap="square" lIns="90000" tIns="45700" rIns="108000" bIns="45700" anchor="t" anchorCtr="0">
            <a:spAutoFit/>
          </a:bodyPr>
          <a:lstStyle/>
          <a:p>
            <a:pPr marL="0" marR="0" lvl="0" indent="0" algn="l" rtl="0">
              <a:spcBef>
                <a:spcPts val="0"/>
              </a:spcBef>
              <a:spcAft>
                <a:spcPts val="0"/>
              </a:spcAft>
              <a:buNone/>
            </a:pPr>
            <a:r>
              <a:rPr lang="en-US" sz="1600" b="1">
                <a:solidFill>
                  <a:srgbClr val="3F3F3F"/>
                </a:solidFill>
                <a:latin typeface="Arial"/>
                <a:ea typeface="Arial"/>
                <a:cs typeface="Arial"/>
                <a:sym typeface="Arial"/>
              </a:rPr>
              <a:t>Contents Here</a:t>
            </a:r>
            <a:endParaRPr sz="1600" b="1">
              <a:solidFill>
                <a:srgbClr val="3F3F3F"/>
              </a:solidFill>
              <a:latin typeface="Arial"/>
              <a:ea typeface="Arial"/>
              <a:cs typeface="Arial"/>
              <a:sym typeface="Arial"/>
            </a:endParaRPr>
          </a:p>
        </p:txBody>
      </p:sp>
      <p:sp>
        <p:nvSpPr>
          <p:cNvPr id="1102" name="Google Shape;1102;p38"/>
          <p:cNvSpPr txBox="1"/>
          <p:nvPr/>
        </p:nvSpPr>
        <p:spPr>
          <a:xfrm>
            <a:off x="4792851" y="6018106"/>
            <a:ext cx="2520280" cy="338554"/>
          </a:xfrm>
          <a:prstGeom prst="rect">
            <a:avLst/>
          </a:prstGeom>
          <a:noFill/>
          <a:ln>
            <a:noFill/>
          </a:ln>
        </p:spPr>
        <p:txBody>
          <a:bodyPr spcFirstLastPara="1" wrap="square" lIns="90000" tIns="45700" rIns="108000" bIns="45700" anchor="t" anchorCtr="0">
            <a:spAutoFit/>
          </a:bodyPr>
          <a:lstStyle/>
          <a:p>
            <a:pPr marL="0" marR="0" lvl="0" indent="0" algn="l" rtl="0">
              <a:spcBef>
                <a:spcPts val="0"/>
              </a:spcBef>
              <a:spcAft>
                <a:spcPts val="0"/>
              </a:spcAft>
              <a:buNone/>
            </a:pPr>
            <a:r>
              <a:rPr lang="en-US" sz="1600" b="1">
                <a:solidFill>
                  <a:schemeClr val="lt1"/>
                </a:solidFill>
                <a:latin typeface="Arial"/>
                <a:ea typeface="Arial"/>
                <a:cs typeface="Arial"/>
                <a:sym typeface="Arial"/>
              </a:rPr>
              <a:t>Contents Here</a:t>
            </a:r>
            <a:endParaRPr sz="1600" b="1">
              <a:solidFill>
                <a:schemeClr val="lt1"/>
              </a:solidFill>
              <a:latin typeface="Arial"/>
              <a:ea typeface="Arial"/>
              <a:cs typeface="Arial"/>
              <a:sym typeface="Arial"/>
            </a:endParaRPr>
          </a:p>
        </p:txBody>
      </p:sp>
      <p:sp>
        <p:nvSpPr>
          <p:cNvPr id="1103" name="Google Shape;1103;p38"/>
          <p:cNvSpPr txBox="1"/>
          <p:nvPr/>
        </p:nvSpPr>
        <p:spPr>
          <a:xfrm>
            <a:off x="8536894" y="6018106"/>
            <a:ext cx="2520280" cy="338554"/>
          </a:xfrm>
          <a:prstGeom prst="rect">
            <a:avLst/>
          </a:prstGeom>
          <a:noFill/>
          <a:ln>
            <a:noFill/>
          </a:ln>
        </p:spPr>
        <p:txBody>
          <a:bodyPr spcFirstLastPara="1" wrap="square" lIns="90000" tIns="45700" rIns="108000" bIns="45700" anchor="t" anchorCtr="0">
            <a:spAutoFit/>
          </a:bodyPr>
          <a:lstStyle/>
          <a:p>
            <a:pPr marL="0" marR="0" lvl="0" indent="0" algn="l" rtl="0">
              <a:spcBef>
                <a:spcPts val="0"/>
              </a:spcBef>
              <a:spcAft>
                <a:spcPts val="0"/>
              </a:spcAft>
              <a:buNone/>
            </a:pPr>
            <a:r>
              <a:rPr lang="en-US" sz="1600" b="1">
                <a:solidFill>
                  <a:schemeClr val="lt1"/>
                </a:solidFill>
                <a:latin typeface="Arial"/>
                <a:ea typeface="Arial"/>
                <a:cs typeface="Arial"/>
                <a:sym typeface="Arial"/>
              </a:rPr>
              <a:t>Contents Here</a:t>
            </a:r>
            <a:endParaRPr sz="1600" b="1">
              <a:solidFill>
                <a:schemeClr val="lt1"/>
              </a:solidFill>
              <a:latin typeface="Arial"/>
              <a:ea typeface="Arial"/>
              <a:cs typeface="Arial"/>
              <a:sym typeface="Arial"/>
            </a:endParaRPr>
          </a:p>
        </p:txBody>
      </p:sp>
      <p:sp>
        <p:nvSpPr>
          <p:cNvPr id="1104" name="Google Shape;1104;p38"/>
          <p:cNvSpPr txBox="1"/>
          <p:nvPr/>
        </p:nvSpPr>
        <p:spPr>
          <a:xfrm>
            <a:off x="731879" y="2577396"/>
            <a:ext cx="2836836" cy="1938992"/>
          </a:xfrm>
          <a:prstGeom prst="rect">
            <a:avLst/>
          </a:prstGeom>
          <a:noFill/>
          <a:ln>
            <a:noFill/>
          </a:ln>
        </p:spPr>
        <p:txBody>
          <a:bodyPr spcFirstLastPara="1" wrap="square" lIns="72000" tIns="45700" rIns="108000"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Example Text : Get a modern PowerPoint  Presentation that is beautifully designed. I hope and I believe that this Template will your Time, Money and Reputation. Easy to change colors, photos and Text. You can simply impress your audience and add a unique zing and appeal to your Reports and Presentations </a:t>
            </a:r>
            <a:endParaRPr/>
          </a:p>
          <a:p>
            <a:pPr marL="0" marR="0" lvl="0" indent="0" algn="l" rtl="0">
              <a:spcBef>
                <a:spcPts val="0"/>
              </a:spcBef>
              <a:spcAft>
                <a:spcPts val="0"/>
              </a:spcAft>
              <a:buNone/>
            </a:pPr>
            <a:r>
              <a:rPr lang="en-US" sz="1200">
                <a:solidFill>
                  <a:schemeClr val="lt1"/>
                </a:solidFill>
                <a:latin typeface="Arial"/>
                <a:ea typeface="Arial"/>
                <a:cs typeface="Arial"/>
                <a:sym typeface="Arial"/>
              </a:rPr>
              <a:t>with our Templates. </a:t>
            </a:r>
            <a:endParaRPr/>
          </a:p>
        </p:txBody>
      </p:sp>
      <p:sp>
        <p:nvSpPr>
          <p:cNvPr id="1105" name="Google Shape;1105;p38"/>
          <p:cNvSpPr txBox="1"/>
          <p:nvPr/>
        </p:nvSpPr>
        <p:spPr>
          <a:xfrm>
            <a:off x="731879" y="754442"/>
            <a:ext cx="2837209" cy="1661993"/>
          </a:xfrm>
          <a:prstGeom prst="rect">
            <a:avLst/>
          </a:prstGeom>
          <a:noFill/>
          <a:ln>
            <a:noFill/>
          </a:ln>
        </p:spPr>
        <p:txBody>
          <a:bodyPr spcFirstLastPara="1" wrap="square" lIns="72000" tIns="0" rIns="36000" bIns="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We Create</a:t>
            </a:r>
            <a:endParaRPr/>
          </a:p>
          <a:p>
            <a:pPr marL="0" marR="0" lvl="0" indent="0" algn="l" rtl="0">
              <a:spcBef>
                <a:spcPts val="0"/>
              </a:spcBef>
              <a:spcAft>
                <a:spcPts val="0"/>
              </a:spcAft>
              <a:buNone/>
            </a:pPr>
            <a:r>
              <a:rPr lang="en-US" sz="3600">
                <a:solidFill>
                  <a:schemeClr val="lt1"/>
                </a:solidFill>
                <a:latin typeface="Arial"/>
                <a:ea typeface="Arial"/>
                <a:cs typeface="Arial"/>
                <a:sym typeface="Arial"/>
              </a:rPr>
              <a:t>Professional Presentation</a:t>
            </a:r>
            <a:endParaRPr sz="3600">
              <a:solidFill>
                <a:schemeClr val="lt1"/>
              </a:solidFill>
              <a:latin typeface="Arial"/>
              <a:ea typeface="Arial"/>
              <a:cs typeface="Arial"/>
              <a:sym typeface="Arial"/>
            </a:endParaRPr>
          </a:p>
        </p:txBody>
      </p:sp>
      <p:sp>
        <p:nvSpPr>
          <p:cNvPr id="1106" name="Google Shape;1106;p38"/>
          <p:cNvSpPr>
            <a:spLocks noGrp="1"/>
          </p:cNvSpPr>
          <p:nvPr>
            <p:ph type="pic" idx="4"/>
          </p:nvPr>
        </p:nvSpPr>
        <p:spPr>
          <a:xfrm>
            <a:off x="4481555" y="548680"/>
            <a:ext cx="3240000" cy="2376000"/>
          </a:xfrm>
          <a:prstGeom prst="rect">
            <a:avLst/>
          </a:prstGeom>
          <a:solidFill>
            <a:srgbClr val="F2F2F2"/>
          </a:solidFill>
          <a:ln>
            <a:noFill/>
          </a:ln>
        </p:spPr>
      </p:sp>
      <p:sp>
        <p:nvSpPr>
          <p:cNvPr id="1107" name="Google Shape;1107;p38"/>
          <p:cNvSpPr>
            <a:spLocks noGrp="1"/>
          </p:cNvSpPr>
          <p:nvPr>
            <p:ph type="pic" idx="5"/>
          </p:nvPr>
        </p:nvSpPr>
        <p:spPr>
          <a:xfrm>
            <a:off x="8225598" y="548680"/>
            <a:ext cx="3240000" cy="2376000"/>
          </a:xfrm>
          <a:prstGeom prst="rect">
            <a:avLst/>
          </a:prstGeom>
          <a:solidFill>
            <a:srgbClr val="F2F2F2"/>
          </a:solidFill>
          <a:ln>
            <a:noFill/>
          </a:ln>
        </p:spPr>
      </p:sp>
      <p:sp>
        <p:nvSpPr>
          <p:cNvPr id="1108" name="Google Shape;1108;p38"/>
          <p:cNvSpPr>
            <a:spLocks noGrp="1"/>
          </p:cNvSpPr>
          <p:nvPr>
            <p:ph type="pic" idx="2"/>
          </p:nvPr>
        </p:nvSpPr>
        <p:spPr>
          <a:xfrm>
            <a:off x="8225598" y="3617830"/>
            <a:ext cx="3240000" cy="2376000"/>
          </a:xfrm>
          <a:prstGeom prst="rect">
            <a:avLst/>
          </a:prstGeom>
          <a:solidFill>
            <a:srgbClr val="F2F2F2"/>
          </a:solidFill>
          <a:ln>
            <a:noFill/>
          </a:ln>
        </p:spPr>
      </p:sp>
      <p:sp>
        <p:nvSpPr>
          <p:cNvPr id="1109" name="Google Shape;1109;p38"/>
          <p:cNvSpPr>
            <a:spLocks noGrp="1"/>
          </p:cNvSpPr>
          <p:nvPr>
            <p:ph type="pic" idx="3"/>
          </p:nvPr>
        </p:nvSpPr>
        <p:spPr>
          <a:xfrm>
            <a:off x="4481182" y="3617830"/>
            <a:ext cx="3240000" cy="2376000"/>
          </a:xfrm>
          <a:prstGeom prst="rect">
            <a:avLst/>
          </a:prstGeom>
          <a:solidFill>
            <a:srgbClr val="F2F2F2"/>
          </a:solidFill>
          <a:ln>
            <a:noFill/>
          </a:ln>
        </p:spPr>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39"/>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47346C"/>
              </a:buClr>
              <a:buSzPts val="5400"/>
              <a:buNone/>
            </a:pPr>
            <a:r>
              <a:rPr lang="en-US"/>
              <a:t>Infographic Style</a:t>
            </a:r>
            <a:endParaRPr/>
          </a:p>
        </p:txBody>
      </p:sp>
      <p:sp>
        <p:nvSpPr>
          <p:cNvPr id="1115" name="Google Shape;1115;p39"/>
          <p:cNvSpPr/>
          <p:nvPr/>
        </p:nvSpPr>
        <p:spPr>
          <a:xfrm>
            <a:off x="931530" y="3802969"/>
            <a:ext cx="11282629" cy="2113011"/>
          </a:xfrm>
          <a:custGeom>
            <a:avLst/>
            <a:gdLst/>
            <a:ahLst/>
            <a:cxnLst/>
            <a:rect l="l" t="t" r="r" b="b"/>
            <a:pathLst>
              <a:path w="8688752" h="2037114" extrusionOk="0">
                <a:moveTo>
                  <a:pt x="0" y="2024650"/>
                </a:moveTo>
                <a:lnTo>
                  <a:pt x="1733854" y="2037114"/>
                </a:lnTo>
                <a:lnTo>
                  <a:pt x="8686085" y="448573"/>
                </a:lnTo>
                <a:cubicBezTo>
                  <a:pt x="8681286" y="252824"/>
                  <a:pt x="8692312" y="146223"/>
                  <a:pt x="8687513" y="0"/>
                </a:cubicBezTo>
                <a:lnTo>
                  <a:pt x="0" y="2024650"/>
                </a:ln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1116" name="Google Shape;1116;p39"/>
          <p:cNvGrpSpPr/>
          <p:nvPr/>
        </p:nvGrpSpPr>
        <p:grpSpPr>
          <a:xfrm>
            <a:off x="911166" y="3366982"/>
            <a:ext cx="2268794" cy="2565623"/>
            <a:chOff x="467544" y="3167633"/>
            <a:chExt cx="1834083" cy="2565623"/>
          </a:xfrm>
        </p:grpSpPr>
        <p:sp>
          <p:nvSpPr>
            <p:cNvPr id="1117" name="Google Shape;1117;p39"/>
            <p:cNvSpPr/>
            <p:nvPr/>
          </p:nvSpPr>
          <p:spPr>
            <a:xfrm>
              <a:off x="467544" y="3167633"/>
              <a:ext cx="1834083" cy="47615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18" name="Google Shape;1118;p39"/>
            <p:cNvSpPr/>
            <p:nvPr/>
          </p:nvSpPr>
          <p:spPr>
            <a:xfrm>
              <a:off x="467544" y="4077072"/>
              <a:ext cx="1834083" cy="165618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19" name="Google Shape;1119;p39"/>
            <p:cNvSpPr/>
            <p:nvPr/>
          </p:nvSpPr>
          <p:spPr>
            <a:xfrm>
              <a:off x="1204565" y="3692054"/>
              <a:ext cx="360040" cy="336750"/>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grpSp>
        <p:nvGrpSpPr>
          <p:cNvPr id="1120" name="Google Shape;1120;p39"/>
          <p:cNvGrpSpPr/>
          <p:nvPr/>
        </p:nvGrpSpPr>
        <p:grpSpPr>
          <a:xfrm>
            <a:off x="3614944" y="2872226"/>
            <a:ext cx="2268794" cy="2565623"/>
            <a:chOff x="467544" y="3167633"/>
            <a:chExt cx="1834083" cy="2565623"/>
          </a:xfrm>
        </p:grpSpPr>
        <p:sp>
          <p:nvSpPr>
            <p:cNvPr id="1121" name="Google Shape;1121;p39"/>
            <p:cNvSpPr/>
            <p:nvPr/>
          </p:nvSpPr>
          <p:spPr>
            <a:xfrm>
              <a:off x="467544" y="3167633"/>
              <a:ext cx="1834083" cy="47615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22" name="Google Shape;1122;p39"/>
            <p:cNvSpPr/>
            <p:nvPr/>
          </p:nvSpPr>
          <p:spPr>
            <a:xfrm>
              <a:off x="467544" y="4077072"/>
              <a:ext cx="1834083" cy="165618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23" name="Google Shape;1123;p39"/>
            <p:cNvSpPr/>
            <p:nvPr/>
          </p:nvSpPr>
          <p:spPr>
            <a:xfrm>
              <a:off x="1204565" y="3692054"/>
              <a:ext cx="360040" cy="336750"/>
            </a:xfrm>
            <a:prstGeom prst="downArrow">
              <a:avLst>
                <a:gd name="adj1" fmla="val 50000"/>
                <a:gd name="adj2"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grpSp>
        <p:nvGrpSpPr>
          <p:cNvPr id="1124" name="Google Shape;1124;p39"/>
          <p:cNvGrpSpPr/>
          <p:nvPr/>
        </p:nvGrpSpPr>
        <p:grpSpPr>
          <a:xfrm>
            <a:off x="6318722" y="2377471"/>
            <a:ext cx="2268794" cy="2565623"/>
            <a:chOff x="467544" y="3167633"/>
            <a:chExt cx="1834083" cy="2565623"/>
          </a:xfrm>
        </p:grpSpPr>
        <p:sp>
          <p:nvSpPr>
            <p:cNvPr id="1125" name="Google Shape;1125;p39"/>
            <p:cNvSpPr/>
            <p:nvPr/>
          </p:nvSpPr>
          <p:spPr>
            <a:xfrm>
              <a:off x="467544" y="3167633"/>
              <a:ext cx="1834083" cy="476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26" name="Google Shape;1126;p39"/>
            <p:cNvSpPr/>
            <p:nvPr/>
          </p:nvSpPr>
          <p:spPr>
            <a:xfrm>
              <a:off x="467544" y="4077072"/>
              <a:ext cx="1834083" cy="165618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27" name="Google Shape;1127;p39"/>
            <p:cNvSpPr/>
            <p:nvPr/>
          </p:nvSpPr>
          <p:spPr>
            <a:xfrm>
              <a:off x="1204565" y="3692054"/>
              <a:ext cx="360040" cy="336750"/>
            </a:xfrm>
            <a:prstGeom prst="downArrow">
              <a:avLst>
                <a:gd name="adj1" fmla="val 50000"/>
                <a:gd name="adj2"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grpSp>
        <p:nvGrpSpPr>
          <p:cNvPr id="1128" name="Google Shape;1128;p39"/>
          <p:cNvGrpSpPr/>
          <p:nvPr/>
        </p:nvGrpSpPr>
        <p:grpSpPr>
          <a:xfrm>
            <a:off x="9022502" y="1882716"/>
            <a:ext cx="2268794" cy="2565623"/>
            <a:chOff x="467544" y="3167633"/>
            <a:chExt cx="1834083" cy="2565623"/>
          </a:xfrm>
        </p:grpSpPr>
        <p:sp>
          <p:nvSpPr>
            <p:cNvPr id="1129" name="Google Shape;1129;p39"/>
            <p:cNvSpPr/>
            <p:nvPr/>
          </p:nvSpPr>
          <p:spPr>
            <a:xfrm>
              <a:off x="467544" y="3167633"/>
              <a:ext cx="1834083" cy="47615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30" name="Google Shape;1130;p39"/>
            <p:cNvSpPr/>
            <p:nvPr/>
          </p:nvSpPr>
          <p:spPr>
            <a:xfrm>
              <a:off x="467544" y="4077072"/>
              <a:ext cx="1834083" cy="165618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31" name="Google Shape;1131;p39"/>
            <p:cNvSpPr/>
            <p:nvPr/>
          </p:nvSpPr>
          <p:spPr>
            <a:xfrm>
              <a:off x="1204565" y="3692054"/>
              <a:ext cx="360040" cy="336750"/>
            </a:xfrm>
            <a:prstGeom prst="down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sp>
        <p:nvSpPr>
          <p:cNvPr id="1132" name="Google Shape;1132;p39"/>
          <p:cNvSpPr txBox="1"/>
          <p:nvPr/>
        </p:nvSpPr>
        <p:spPr>
          <a:xfrm>
            <a:off x="1317046" y="3436554"/>
            <a:ext cx="145703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Content  Here</a:t>
            </a:r>
            <a:endParaRPr sz="1400" b="1">
              <a:solidFill>
                <a:schemeClr val="lt1"/>
              </a:solidFill>
              <a:latin typeface="Arial"/>
              <a:ea typeface="Arial"/>
              <a:cs typeface="Arial"/>
              <a:sym typeface="Arial"/>
            </a:endParaRPr>
          </a:p>
        </p:txBody>
      </p:sp>
      <p:sp>
        <p:nvSpPr>
          <p:cNvPr id="1133" name="Google Shape;1133;p39"/>
          <p:cNvSpPr txBox="1"/>
          <p:nvPr/>
        </p:nvSpPr>
        <p:spPr>
          <a:xfrm>
            <a:off x="1183535" y="4444244"/>
            <a:ext cx="172405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Presentations. </a:t>
            </a:r>
            <a:endParaRPr/>
          </a:p>
        </p:txBody>
      </p:sp>
      <p:sp>
        <p:nvSpPr>
          <p:cNvPr id="1134" name="Google Shape;1134;p39"/>
          <p:cNvSpPr txBox="1"/>
          <p:nvPr/>
        </p:nvSpPr>
        <p:spPr>
          <a:xfrm>
            <a:off x="4020826" y="2946140"/>
            <a:ext cx="145703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Content  Here</a:t>
            </a:r>
            <a:endParaRPr sz="1400" b="1">
              <a:solidFill>
                <a:schemeClr val="lt1"/>
              </a:solidFill>
              <a:latin typeface="Arial"/>
              <a:ea typeface="Arial"/>
              <a:cs typeface="Arial"/>
              <a:sym typeface="Arial"/>
            </a:endParaRPr>
          </a:p>
        </p:txBody>
      </p:sp>
      <p:sp>
        <p:nvSpPr>
          <p:cNvPr id="1135" name="Google Shape;1135;p39"/>
          <p:cNvSpPr txBox="1"/>
          <p:nvPr/>
        </p:nvSpPr>
        <p:spPr>
          <a:xfrm>
            <a:off x="3887314" y="3953830"/>
            <a:ext cx="172405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Presentations. </a:t>
            </a:r>
            <a:endParaRPr/>
          </a:p>
        </p:txBody>
      </p:sp>
      <p:sp>
        <p:nvSpPr>
          <p:cNvPr id="1136" name="Google Shape;1136;p39"/>
          <p:cNvSpPr txBox="1"/>
          <p:nvPr/>
        </p:nvSpPr>
        <p:spPr>
          <a:xfrm>
            <a:off x="6724604" y="2455726"/>
            <a:ext cx="145703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Content  Here</a:t>
            </a:r>
            <a:endParaRPr sz="1400" b="1">
              <a:solidFill>
                <a:schemeClr val="lt1"/>
              </a:solidFill>
              <a:latin typeface="Arial"/>
              <a:ea typeface="Arial"/>
              <a:cs typeface="Arial"/>
              <a:sym typeface="Arial"/>
            </a:endParaRPr>
          </a:p>
        </p:txBody>
      </p:sp>
      <p:sp>
        <p:nvSpPr>
          <p:cNvPr id="1137" name="Google Shape;1137;p39"/>
          <p:cNvSpPr txBox="1"/>
          <p:nvPr/>
        </p:nvSpPr>
        <p:spPr>
          <a:xfrm>
            <a:off x="6591093" y="3463416"/>
            <a:ext cx="172405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Presentations. </a:t>
            </a:r>
            <a:endParaRPr/>
          </a:p>
        </p:txBody>
      </p:sp>
      <p:sp>
        <p:nvSpPr>
          <p:cNvPr id="1138" name="Google Shape;1138;p39"/>
          <p:cNvSpPr txBox="1"/>
          <p:nvPr/>
        </p:nvSpPr>
        <p:spPr>
          <a:xfrm>
            <a:off x="9428382" y="1965312"/>
            <a:ext cx="145703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Content  Here</a:t>
            </a:r>
            <a:endParaRPr sz="1400" b="1">
              <a:solidFill>
                <a:schemeClr val="lt1"/>
              </a:solidFill>
              <a:latin typeface="Arial"/>
              <a:ea typeface="Arial"/>
              <a:cs typeface="Arial"/>
              <a:sym typeface="Arial"/>
            </a:endParaRPr>
          </a:p>
        </p:txBody>
      </p:sp>
      <p:sp>
        <p:nvSpPr>
          <p:cNvPr id="1139" name="Google Shape;1139;p39"/>
          <p:cNvSpPr txBox="1"/>
          <p:nvPr/>
        </p:nvSpPr>
        <p:spPr>
          <a:xfrm>
            <a:off x="9294871" y="2973002"/>
            <a:ext cx="1724052"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You can simply impress your audience and add a unique zing and appeal to your Presentations.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47346C"/>
              </a:buClr>
              <a:buSzPts val="5400"/>
              <a:buNone/>
            </a:pPr>
            <a:r>
              <a:rPr lang="en-US"/>
              <a:t>Timeline Style</a:t>
            </a:r>
            <a:endParaRPr/>
          </a:p>
        </p:txBody>
      </p:sp>
      <p:grpSp>
        <p:nvGrpSpPr>
          <p:cNvPr id="157" name="Google Shape;157;p4"/>
          <p:cNvGrpSpPr/>
          <p:nvPr/>
        </p:nvGrpSpPr>
        <p:grpSpPr>
          <a:xfrm>
            <a:off x="983135" y="1718847"/>
            <a:ext cx="2377440" cy="1702731"/>
            <a:chOff x="1038695" y="1612974"/>
            <a:chExt cx="2377440" cy="1702731"/>
          </a:xfrm>
        </p:grpSpPr>
        <p:sp>
          <p:nvSpPr>
            <p:cNvPr id="158" name="Google Shape;158;p4"/>
            <p:cNvSpPr/>
            <p:nvPr/>
          </p:nvSpPr>
          <p:spPr>
            <a:xfrm>
              <a:off x="1038695" y="2228527"/>
              <a:ext cx="2377440" cy="91440"/>
            </a:xfrm>
            <a:prstGeom prst="rect">
              <a:avLst/>
            </a:pr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9" name="Google Shape;159;p4"/>
            <p:cNvSpPr txBox="1"/>
            <p:nvPr/>
          </p:nvSpPr>
          <p:spPr>
            <a:xfrm>
              <a:off x="1038695" y="1612974"/>
              <a:ext cx="1556348" cy="615553"/>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4000" b="1">
                  <a:solidFill>
                    <a:srgbClr val="3F3F3F"/>
                  </a:solidFill>
                  <a:latin typeface="Arial"/>
                  <a:ea typeface="Arial"/>
                  <a:cs typeface="Arial"/>
                  <a:sym typeface="Arial"/>
                </a:rPr>
                <a:t>2017</a:t>
              </a:r>
              <a:endParaRPr sz="4000" b="1">
                <a:solidFill>
                  <a:srgbClr val="3F3F3F"/>
                </a:solidFill>
                <a:latin typeface="Arial"/>
                <a:ea typeface="Arial"/>
                <a:cs typeface="Arial"/>
                <a:sym typeface="Arial"/>
              </a:endParaRPr>
            </a:p>
          </p:txBody>
        </p:sp>
        <p:grpSp>
          <p:nvGrpSpPr>
            <p:cNvPr id="160" name="Google Shape;160;p4"/>
            <p:cNvGrpSpPr/>
            <p:nvPr/>
          </p:nvGrpSpPr>
          <p:grpSpPr>
            <a:xfrm>
              <a:off x="1038695" y="2414424"/>
              <a:ext cx="2377440" cy="901281"/>
              <a:chOff x="3420659" y="2292502"/>
              <a:chExt cx="1416581" cy="901281"/>
            </a:xfrm>
          </p:grpSpPr>
          <p:sp>
            <p:nvSpPr>
              <p:cNvPr id="161" name="Google Shape;161;p4"/>
              <p:cNvSpPr txBox="1"/>
              <p:nvPr/>
            </p:nvSpPr>
            <p:spPr>
              <a:xfrm>
                <a:off x="3420659" y="2292502"/>
                <a:ext cx="1416581" cy="276999"/>
              </a:xfrm>
              <a:prstGeom prst="rect">
                <a:avLst/>
              </a:prstGeom>
              <a:noFill/>
              <a:ln>
                <a:noFill/>
              </a:ln>
            </p:spPr>
            <p:txBody>
              <a:bodyPr spcFirstLastPara="1" wrap="square" lIns="0" tIns="45700" rIns="91425" bIns="45700" anchor="ctr"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Content  Here</a:t>
                </a:r>
                <a:endParaRPr sz="1200" b="1">
                  <a:solidFill>
                    <a:srgbClr val="3F3F3F"/>
                  </a:solidFill>
                  <a:latin typeface="Arial"/>
                  <a:ea typeface="Arial"/>
                  <a:cs typeface="Arial"/>
                  <a:sym typeface="Arial"/>
                </a:endParaRPr>
              </a:p>
            </p:txBody>
          </p:sp>
          <p:sp>
            <p:nvSpPr>
              <p:cNvPr id="162" name="Google Shape;162;p4"/>
              <p:cNvSpPr txBox="1"/>
              <p:nvPr/>
            </p:nvSpPr>
            <p:spPr>
              <a:xfrm>
                <a:off x="3420659" y="2547452"/>
                <a:ext cx="1416581" cy="646331"/>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grpSp>
      </p:grpSp>
      <p:grpSp>
        <p:nvGrpSpPr>
          <p:cNvPr id="163" name="Google Shape;163;p4"/>
          <p:cNvGrpSpPr/>
          <p:nvPr/>
        </p:nvGrpSpPr>
        <p:grpSpPr>
          <a:xfrm>
            <a:off x="4915989" y="1718847"/>
            <a:ext cx="2377440" cy="1702731"/>
            <a:chOff x="1038695" y="1612974"/>
            <a:chExt cx="2377440" cy="1702731"/>
          </a:xfrm>
        </p:grpSpPr>
        <p:sp>
          <p:nvSpPr>
            <p:cNvPr id="164" name="Google Shape;164;p4"/>
            <p:cNvSpPr/>
            <p:nvPr/>
          </p:nvSpPr>
          <p:spPr>
            <a:xfrm>
              <a:off x="1038695" y="2228527"/>
              <a:ext cx="2377440" cy="91440"/>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5" name="Google Shape;165;p4"/>
            <p:cNvSpPr txBox="1"/>
            <p:nvPr/>
          </p:nvSpPr>
          <p:spPr>
            <a:xfrm>
              <a:off x="1038695" y="1612974"/>
              <a:ext cx="1556348" cy="615553"/>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4000" b="1">
                  <a:solidFill>
                    <a:srgbClr val="3F3F3F"/>
                  </a:solidFill>
                  <a:latin typeface="Arial"/>
                  <a:ea typeface="Arial"/>
                  <a:cs typeface="Arial"/>
                  <a:sym typeface="Arial"/>
                </a:rPr>
                <a:t>2018</a:t>
              </a:r>
              <a:endParaRPr sz="4000" b="1">
                <a:solidFill>
                  <a:srgbClr val="3F3F3F"/>
                </a:solidFill>
                <a:latin typeface="Arial"/>
                <a:ea typeface="Arial"/>
                <a:cs typeface="Arial"/>
                <a:sym typeface="Arial"/>
              </a:endParaRPr>
            </a:p>
          </p:txBody>
        </p:sp>
        <p:grpSp>
          <p:nvGrpSpPr>
            <p:cNvPr id="166" name="Google Shape;166;p4"/>
            <p:cNvGrpSpPr/>
            <p:nvPr/>
          </p:nvGrpSpPr>
          <p:grpSpPr>
            <a:xfrm>
              <a:off x="1038695" y="2414424"/>
              <a:ext cx="2377440" cy="901281"/>
              <a:chOff x="3420659" y="2292502"/>
              <a:chExt cx="1416581" cy="901281"/>
            </a:xfrm>
          </p:grpSpPr>
          <p:sp>
            <p:nvSpPr>
              <p:cNvPr id="167" name="Google Shape;167;p4"/>
              <p:cNvSpPr txBox="1"/>
              <p:nvPr/>
            </p:nvSpPr>
            <p:spPr>
              <a:xfrm>
                <a:off x="3420659" y="2292502"/>
                <a:ext cx="1416581" cy="276999"/>
              </a:xfrm>
              <a:prstGeom prst="rect">
                <a:avLst/>
              </a:prstGeom>
              <a:noFill/>
              <a:ln>
                <a:noFill/>
              </a:ln>
            </p:spPr>
            <p:txBody>
              <a:bodyPr spcFirstLastPara="1" wrap="square" lIns="0" tIns="45700" rIns="91425" bIns="45700" anchor="ctr"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Content  Here</a:t>
                </a:r>
                <a:endParaRPr sz="1200" b="1">
                  <a:solidFill>
                    <a:srgbClr val="3F3F3F"/>
                  </a:solidFill>
                  <a:latin typeface="Arial"/>
                  <a:ea typeface="Arial"/>
                  <a:cs typeface="Arial"/>
                  <a:sym typeface="Arial"/>
                </a:endParaRPr>
              </a:p>
            </p:txBody>
          </p:sp>
          <p:sp>
            <p:nvSpPr>
              <p:cNvPr id="168" name="Google Shape;168;p4"/>
              <p:cNvSpPr txBox="1"/>
              <p:nvPr/>
            </p:nvSpPr>
            <p:spPr>
              <a:xfrm>
                <a:off x="3420659" y="2547452"/>
                <a:ext cx="1416581" cy="646331"/>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grpSp>
      </p:grpSp>
      <p:grpSp>
        <p:nvGrpSpPr>
          <p:cNvPr id="169" name="Google Shape;169;p4"/>
          <p:cNvGrpSpPr/>
          <p:nvPr/>
        </p:nvGrpSpPr>
        <p:grpSpPr>
          <a:xfrm>
            <a:off x="8848842" y="1718847"/>
            <a:ext cx="2377440" cy="1702731"/>
            <a:chOff x="1038695" y="1612974"/>
            <a:chExt cx="2377440" cy="1702731"/>
          </a:xfrm>
        </p:grpSpPr>
        <p:sp>
          <p:nvSpPr>
            <p:cNvPr id="170" name="Google Shape;170;p4"/>
            <p:cNvSpPr/>
            <p:nvPr/>
          </p:nvSpPr>
          <p:spPr>
            <a:xfrm>
              <a:off x="1038695" y="2228527"/>
              <a:ext cx="2377440" cy="91440"/>
            </a:xfrm>
            <a:prstGeom prst="rect">
              <a:avLst/>
            </a:pr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71" name="Google Shape;171;p4"/>
            <p:cNvSpPr txBox="1"/>
            <p:nvPr/>
          </p:nvSpPr>
          <p:spPr>
            <a:xfrm>
              <a:off x="1038695" y="1612974"/>
              <a:ext cx="1556348" cy="615553"/>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4000" b="1">
                  <a:solidFill>
                    <a:srgbClr val="3F3F3F"/>
                  </a:solidFill>
                  <a:latin typeface="Arial"/>
                  <a:ea typeface="Arial"/>
                  <a:cs typeface="Arial"/>
                  <a:sym typeface="Arial"/>
                </a:rPr>
                <a:t>2019</a:t>
              </a:r>
              <a:endParaRPr sz="4000" b="1">
                <a:solidFill>
                  <a:srgbClr val="3F3F3F"/>
                </a:solidFill>
                <a:latin typeface="Arial"/>
                <a:ea typeface="Arial"/>
                <a:cs typeface="Arial"/>
                <a:sym typeface="Arial"/>
              </a:endParaRPr>
            </a:p>
          </p:txBody>
        </p:sp>
        <p:grpSp>
          <p:nvGrpSpPr>
            <p:cNvPr id="172" name="Google Shape;172;p4"/>
            <p:cNvGrpSpPr/>
            <p:nvPr/>
          </p:nvGrpSpPr>
          <p:grpSpPr>
            <a:xfrm>
              <a:off x="1038695" y="2414424"/>
              <a:ext cx="2377440" cy="901281"/>
              <a:chOff x="3420659" y="2292502"/>
              <a:chExt cx="1416581" cy="901281"/>
            </a:xfrm>
          </p:grpSpPr>
          <p:sp>
            <p:nvSpPr>
              <p:cNvPr id="173" name="Google Shape;173;p4"/>
              <p:cNvSpPr txBox="1"/>
              <p:nvPr/>
            </p:nvSpPr>
            <p:spPr>
              <a:xfrm>
                <a:off x="3420659" y="2292502"/>
                <a:ext cx="1416581" cy="276999"/>
              </a:xfrm>
              <a:prstGeom prst="rect">
                <a:avLst/>
              </a:prstGeom>
              <a:noFill/>
              <a:ln>
                <a:noFill/>
              </a:ln>
            </p:spPr>
            <p:txBody>
              <a:bodyPr spcFirstLastPara="1" wrap="square" lIns="0" tIns="45700" rIns="91425" bIns="45700" anchor="ctr"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Content  Here</a:t>
                </a:r>
                <a:endParaRPr sz="1200" b="1">
                  <a:solidFill>
                    <a:srgbClr val="3F3F3F"/>
                  </a:solidFill>
                  <a:latin typeface="Arial"/>
                  <a:ea typeface="Arial"/>
                  <a:cs typeface="Arial"/>
                  <a:sym typeface="Arial"/>
                </a:endParaRPr>
              </a:p>
            </p:txBody>
          </p:sp>
          <p:sp>
            <p:nvSpPr>
              <p:cNvPr id="174" name="Google Shape;174;p4"/>
              <p:cNvSpPr txBox="1"/>
              <p:nvPr/>
            </p:nvSpPr>
            <p:spPr>
              <a:xfrm>
                <a:off x="3420659" y="2547452"/>
                <a:ext cx="1416581" cy="646331"/>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grpSp>
      </p:grpSp>
      <p:grpSp>
        <p:nvGrpSpPr>
          <p:cNvPr id="175" name="Google Shape;175;p4"/>
          <p:cNvGrpSpPr/>
          <p:nvPr/>
        </p:nvGrpSpPr>
        <p:grpSpPr>
          <a:xfrm>
            <a:off x="4915989" y="4272451"/>
            <a:ext cx="2377440" cy="1702731"/>
            <a:chOff x="1038695" y="1612974"/>
            <a:chExt cx="2377440" cy="1702731"/>
          </a:xfrm>
        </p:grpSpPr>
        <p:sp>
          <p:nvSpPr>
            <p:cNvPr id="176" name="Google Shape;176;p4"/>
            <p:cNvSpPr/>
            <p:nvPr/>
          </p:nvSpPr>
          <p:spPr>
            <a:xfrm>
              <a:off x="1038695" y="2228527"/>
              <a:ext cx="2377440" cy="91440"/>
            </a:xfrm>
            <a:prstGeom prst="rect">
              <a:avLst/>
            </a:pr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77" name="Google Shape;177;p4"/>
            <p:cNvSpPr txBox="1"/>
            <p:nvPr/>
          </p:nvSpPr>
          <p:spPr>
            <a:xfrm>
              <a:off x="1038695" y="1612974"/>
              <a:ext cx="1556348" cy="615553"/>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4000" b="1">
                  <a:solidFill>
                    <a:srgbClr val="3F3F3F"/>
                  </a:solidFill>
                  <a:latin typeface="Arial"/>
                  <a:ea typeface="Arial"/>
                  <a:cs typeface="Arial"/>
                  <a:sym typeface="Arial"/>
                </a:rPr>
                <a:t>2021</a:t>
              </a:r>
              <a:endParaRPr sz="4000" b="1">
                <a:solidFill>
                  <a:srgbClr val="3F3F3F"/>
                </a:solidFill>
                <a:latin typeface="Arial"/>
                <a:ea typeface="Arial"/>
                <a:cs typeface="Arial"/>
                <a:sym typeface="Arial"/>
              </a:endParaRPr>
            </a:p>
          </p:txBody>
        </p:sp>
        <p:grpSp>
          <p:nvGrpSpPr>
            <p:cNvPr id="178" name="Google Shape;178;p4"/>
            <p:cNvGrpSpPr/>
            <p:nvPr/>
          </p:nvGrpSpPr>
          <p:grpSpPr>
            <a:xfrm>
              <a:off x="1038695" y="2414424"/>
              <a:ext cx="2377440" cy="901281"/>
              <a:chOff x="3420659" y="2292502"/>
              <a:chExt cx="1416581" cy="901281"/>
            </a:xfrm>
          </p:grpSpPr>
          <p:sp>
            <p:nvSpPr>
              <p:cNvPr id="179" name="Google Shape;179;p4"/>
              <p:cNvSpPr txBox="1"/>
              <p:nvPr/>
            </p:nvSpPr>
            <p:spPr>
              <a:xfrm>
                <a:off x="3420659" y="2292502"/>
                <a:ext cx="1416581" cy="276999"/>
              </a:xfrm>
              <a:prstGeom prst="rect">
                <a:avLst/>
              </a:prstGeom>
              <a:noFill/>
              <a:ln>
                <a:noFill/>
              </a:ln>
            </p:spPr>
            <p:txBody>
              <a:bodyPr spcFirstLastPara="1" wrap="square" lIns="0" tIns="45700" rIns="91425" bIns="45700" anchor="ctr"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Content  Here</a:t>
                </a:r>
                <a:endParaRPr sz="1200" b="1">
                  <a:solidFill>
                    <a:srgbClr val="3F3F3F"/>
                  </a:solidFill>
                  <a:latin typeface="Arial"/>
                  <a:ea typeface="Arial"/>
                  <a:cs typeface="Arial"/>
                  <a:sym typeface="Arial"/>
                </a:endParaRPr>
              </a:p>
            </p:txBody>
          </p:sp>
          <p:sp>
            <p:nvSpPr>
              <p:cNvPr id="180" name="Google Shape;180;p4"/>
              <p:cNvSpPr txBox="1"/>
              <p:nvPr/>
            </p:nvSpPr>
            <p:spPr>
              <a:xfrm>
                <a:off x="3420659" y="2547452"/>
                <a:ext cx="1416581" cy="646331"/>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grpSp>
      </p:grpSp>
      <p:grpSp>
        <p:nvGrpSpPr>
          <p:cNvPr id="181" name="Google Shape;181;p4"/>
          <p:cNvGrpSpPr/>
          <p:nvPr/>
        </p:nvGrpSpPr>
        <p:grpSpPr>
          <a:xfrm>
            <a:off x="8848842" y="4272451"/>
            <a:ext cx="2377440" cy="1702731"/>
            <a:chOff x="1038695" y="1612974"/>
            <a:chExt cx="2377440" cy="1702731"/>
          </a:xfrm>
        </p:grpSpPr>
        <p:sp>
          <p:nvSpPr>
            <p:cNvPr id="182" name="Google Shape;182;p4"/>
            <p:cNvSpPr/>
            <p:nvPr/>
          </p:nvSpPr>
          <p:spPr>
            <a:xfrm>
              <a:off x="1038695" y="2228527"/>
              <a:ext cx="2377440" cy="91440"/>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83" name="Google Shape;183;p4"/>
            <p:cNvSpPr txBox="1"/>
            <p:nvPr/>
          </p:nvSpPr>
          <p:spPr>
            <a:xfrm>
              <a:off x="1038695" y="1612974"/>
              <a:ext cx="1556348" cy="615553"/>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4000" b="1">
                  <a:solidFill>
                    <a:srgbClr val="3F3F3F"/>
                  </a:solidFill>
                  <a:latin typeface="Arial"/>
                  <a:ea typeface="Arial"/>
                  <a:cs typeface="Arial"/>
                  <a:sym typeface="Arial"/>
                </a:rPr>
                <a:t>2020</a:t>
              </a:r>
              <a:endParaRPr sz="4000" b="1">
                <a:solidFill>
                  <a:srgbClr val="3F3F3F"/>
                </a:solidFill>
                <a:latin typeface="Arial"/>
                <a:ea typeface="Arial"/>
                <a:cs typeface="Arial"/>
                <a:sym typeface="Arial"/>
              </a:endParaRPr>
            </a:p>
          </p:txBody>
        </p:sp>
        <p:grpSp>
          <p:nvGrpSpPr>
            <p:cNvPr id="184" name="Google Shape;184;p4"/>
            <p:cNvGrpSpPr/>
            <p:nvPr/>
          </p:nvGrpSpPr>
          <p:grpSpPr>
            <a:xfrm>
              <a:off x="1038695" y="2414424"/>
              <a:ext cx="2377440" cy="901281"/>
              <a:chOff x="3420659" y="2292502"/>
              <a:chExt cx="1416581" cy="901281"/>
            </a:xfrm>
          </p:grpSpPr>
          <p:sp>
            <p:nvSpPr>
              <p:cNvPr id="185" name="Google Shape;185;p4"/>
              <p:cNvSpPr txBox="1"/>
              <p:nvPr/>
            </p:nvSpPr>
            <p:spPr>
              <a:xfrm>
                <a:off x="3420659" y="2292502"/>
                <a:ext cx="1416581" cy="276999"/>
              </a:xfrm>
              <a:prstGeom prst="rect">
                <a:avLst/>
              </a:prstGeom>
              <a:noFill/>
              <a:ln>
                <a:noFill/>
              </a:ln>
            </p:spPr>
            <p:txBody>
              <a:bodyPr spcFirstLastPara="1" wrap="square" lIns="0" tIns="45700" rIns="91425" bIns="45700" anchor="ctr"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Content  Here</a:t>
                </a:r>
                <a:endParaRPr sz="1200" b="1">
                  <a:solidFill>
                    <a:srgbClr val="3F3F3F"/>
                  </a:solidFill>
                  <a:latin typeface="Arial"/>
                  <a:ea typeface="Arial"/>
                  <a:cs typeface="Arial"/>
                  <a:sym typeface="Arial"/>
                </a:endParaRPr>
              </a:p>
            </p:txBody>
          </p:sp>
          <p:sp>
            <p:nvSpPr>
              <p:cNvPr id="186" name="Google Shape;186;p4"/>
              <p:cNvSpPr txBox="1"/>
              <p:nvPr/>
            </p:nvSpPr>
            <p:spPr>
              <a:xfrm>
                <a:off x="3420659" y="2547452"/>
                <a:ext cx="1416581" cy="646331"/>
              </a:xfrm>
              <a:prstGeom prst="rect">
                <a:avLst/>
              </a:prstGeom>
              <a:noFill/>
              <a:ln>
                <a:noFill/>
              </a:ln>
            </p:spPr>
            <p:txBody>
              <a:bodyPr spcFirstLastPara="1" wrap="square" lIns="0"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  </a:t>
                </a:r>
                <a:endParaRPr sz="1200">
                  <a:solidFill>
                    <a:srgbClr val="3F3F3F"/>
                  </a:solidFill>
                  <a:latin typeface="Arial"/>
                  <a:ea typeface="Arial"/>
                  <a:cs typeface="Arial"/>
                  <a:sym typeface="Arial"/>
                </a:endParaRPr>
              </a:p>
            </p:txBody>
          </p:sp>
        </p:grpSp>
      </p:grpSp>
      <p:sp>
        <p:nvSpPr>
          <p:cNvPr id="187" name="Google Shape;187;p4"/>
          <p:cNvSpPr/>
          <p:nvPr/>
        </p:nvSpPr>
        <p:spPr>
          <a:xfrm>
            <a:off x="6810812" y="1923781"/>
            <a:ext cx="333042" cy="244221"/>
          </a:xfrm>
          <a:custGeom>
            <a:avLst/>
            <a:gdLst/>
            <a:ahLst/>
            <a:cxnLst/>
            <a:rect l="l" t="t" r="r" b="b"/>
            <a:pathLst>
              <a:path w="3240001" h="2375905" extrusionOk="0">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8" name="Google Shape;188;p4"/>
          <p:cNvSpPr/>
          <p:nvPr/>
        </p:nvSpPr>
        <p:spPr>
          <a:xfrm rot="2700000">
            <a:off x="2884761" y="1807518"/>
            <a:ext cx="265920" cy="476745"/>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9" name="Google Shape;189;p4"/>
          <p:cNvSpPr/>
          <p:nvPr/>
        </p:nvSpPr>
        <p:spPr>
          <a:xfrm flipH="1">
            <a:off x="10706063" y="1870955"/>
            <a:ext cx="391682" cy="323114"/>
          </a:xfrm>
          <a:custGeom>
            <a:avLst/>
            <a:gdLst/>
            <a:ahLst/>
            <a:cxnLst/>
            <a:rect l="l" t="t" r="r" b="b"/>
            <a:pathLst>
              <a:path w="3217557" h="2654282" extrusionOk="0">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0" name="Google Shape;190;p4"/>
          <p:cNvSpPr/>
          <p:nvPr/>
        </p:nvSpPr>
        <p:spPr>
          <a:xfrm>
            <a:off x="6763614" y="4407740"/>
            <a:ext cx="427438" cy="344974"/>
          </a:xfrm>
          <a:custGeom>
            <a:avLst/>
            <a:gdLst/>
            <a:ahLst/>
            <a:cxnLst/>
            <a:rect l="l" t="t" r="r" b="b"/>
            <a:pathLst>
              <a:path w="3307788" h="2669631" extrusionOk="0">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1" name="Google Shape;191;p4"/>
          <p:cNvSpPr/>
          <p:nvPr/>
        </p:nvSpPr>
        <p:spPr>
          <a:xfrm>
            <a:off x="10746071" y="4399506"/>
            <a:ext cx="396491" cy="399802"/>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92" name="Google Shape;192;p4"/>
          <p:cNvPicPr preferRelativeResize="0"/>
          <p:nvPr/>
        </p:nvPicPr>
        <p:blipFill rotWithShape="1">
          <a:blip r:embed="rId3">
            <a:alphaModFix/>
          </a:blip>
          <a:srcRect/>
          <a:stretch/>
        </p:blipFill>
        <p:spPr>
          <a:xfrm>
            <a:off x="105434" y="3378762"/>
            <a:ext cx="4317051" cy="350209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grpSp>
        <p:nvGrpSpPr>
          <p:cNvPr id="1144" name="Google Shape;1144;p40"/>
          <p:cNvGrpSpPr/>
          <p:nvPr/>
        </p:nvGrpSpPr>
        <p:grpSpPr>
          <a:xfrm>
            <a:off x="3034295" y="1348125"/>
            <a:ext cx="6123410" cy="3391397"/>
            <a:chOff x="-548507" y="426854"/>
            <a:chExt cx="11570450" cy="6408191"/>
          </a:xfrm>
        </p:grpSpPr>
        <p:sp>
          <p:nvSpPr>
            <p:cNvPr id="1145" name="Google Shape;1145;p40"/>
            <p:cNvSpPr/>
            <p:nvPr/>
          </p:nvSpPr>
          <p:spPr>
            <a:xfrm>
              <a:off x="629155" y="426854"/>
              <a:ext cx="9190140" cy="6018735"/>
            </a:xfrm>
            <a:custGeom>
              <a:avLst/>
              <a:gdLst/>
              <a:ahLst/>
              <a:cxnLst/>
              <a:rect l="l" t="t" r="r" b="b"/>
              <a:pathLst>
                <a:path w="1314450" h="857250" extrusionOk="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6" name="Google Shape;1146;p40"/>
            <p:cNvSpPr/>
            <p:nvPr/>
          </p:nvSpPr>
          <p:spPr>
            <a:xfrm>
              <a:off x="-482765" y="6440599"/>
              <a:ext cx="11438966" cy="394446"/>
            </a:xfrm>
            <a:custGeom>
              <a:avLst/>
              <a:gdLst/>
              <a:ahLst/>
              <a:cxnLst/>
              <a:rect l="l" t="t" r="r" b="b"/>
              <a:pathLst>
                <a:path w="1657350" h="57150" extrusionOk="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7" name="Google Shape;1147;p40"/>
            <p:cNvSpPr/>
            <p:nvPr/>
          </p:nvSpPr>
          <p:spPr>
            <a:xfrm>
              <a:off x="700575" y="477868"/>
              <a:ext cx="9072285" cy="5916709"/>
            </a:xfrm>
            <a:custGeom>
              <a:avLst/>
              <a:gdLst/>
              <a:ahLst/>
              <a:cxnLst/>
              <a:rect l="l" t="t" r="r" b="b"/>
              <a:pathLst>
                <a:path w="1314450" h="857250" extrusionOk="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8" name="Google Shape;1148;p40"/>
            <p:cNvSpPr/>
            <p:nvPr/>
          </p:nvSpPr>
          <p:spPr>
            <a:xfrm>
              <a:off x="1088452" y="839447"/>
              <a:ext cx="8283390" cy="5062073"/>
            </a:xfrm>
            <a:custGeom>
              <a:avLst/>
              <a:gdLst/>
              <a:ahLst/>
              <a:cxnLst/>
              <a:rect l="l" t="t" r="r" b="b"/>
              <a:pathLst>
                <a:path w="1200150" h="733425" extrusionOk="0">
                  <a:moveTo>
                    <a:pt x="7144" y="7144"/>
                  </a:moveTo>
                  <a:lnTo>
                    <a:pt x="1196816" y="7144"/>
                  </a:lnTo>
                  <a:lnTo>
                    <a:pt x="1196816" y="730091"/>
                  </a:lnTo>
                  <a:lnTo>
                    <a:pt x="7144" y="73009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9" name="Google Shape;1149;p40"/>
            <p:cNvSpPr/>
            <p:nvPr/>
          </p:nvSpPr>
          <p:spPr>
            <a:xfrm>
              <a:off x="-548507" y="6164484"/>
              <a:ext cx="11570450" cy="460187"/>
            </a:xfrm>
            <a:custGeom>
              <a:avLst/>
              <a:gdLst/>
              <a:ahLst/>
              <a:cxnLst/>
              <a:rect l="l" t="t" r="r" b="b"/>
              <a:pathLst>
                <a:path w="1676400" h="66675" extrusionOk="0">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0" name="Google Shape;1150;p40"/>
            <p:cNvSpPr/>
            <p:nvPr/>
          </p:nvSpPr>
          <p:spPr>
            <a:xfrm>
              <a:off x="4438629" y="6215033"/>
              <a:ext cx="1618413" cy="184076"/>
            </a:xfrm>
            <a:custGeom>
              <a:avLst/>
              <a:gdLst/>
              <a:ahLst/>
              <a:cxnLst/>
              <a:rect l="l" t="t" r="r" b="b"/>
              <a:pathLst>
                <a:path w="1618413" h="184076" extrusionOk="0">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51" name="Google Shape;1151;p40"/>
            <p:cNvGrpSpPr/>
            <p:nvPr/>
          </p:nvGrpSpPr>
          <p:grpSpPr>
            <a:xfrm>
              <a:off x="1606" y="6382978"/>
              <a:ext cx="413937" cy="115242"/>
              <a:chOff x="5955" y="6353672"/>
              <a:chExt cx="413937" cy="115242"/>
            </a:xfrm>
          </p:grpSpPr>
          <p:sp>
            <p:nvSpPr>
              <p:cNvPr id="1152" name="Google Shape;1152;p40"/>
              <p:cNvSpPr/>
              <p:nvPr/>
            </p:nvSpPr>
            <p:spPr>
              <a:xfrm>
                <a:off x="5955" y="6353672"/>
                <a:ext cx="413937" cy="115242"/>
              </a:xfrm>
              <a:prstGeom prst="roundRect">
                <a:avLst>
                  <a:gd name="adj" fmla="val 28154"/>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53" name="Google Shape;1153;p40"/>
              <p:cNvSpPr/>
              <p:nvPr/>
            </p:nvSpPr>
            <p:spPr>
              <a:xfrm>
                <a:off x="99417" y="6382279"/>
                <a:ext cx="227012" cy="55272"/>
              </a:xfrm>
              <a:prstGeom prst="roundRect">
                <a:avLst>
                  <a:gd name="adj" fmla="val 28154"/>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154" name="Google Shape;1154;p40"/>
            <p:cNvGrpSpPr/>
            <p:nvPr/>
          </p:nvGrpSpPr>
          <p:grpSpPr>
            <a:xfrm>
              <a:off x="9855291" y="6381600"/>
              <a:ext cx="885989" cy="115242"/>
              <a:chOff x="5955" y="6353672"/>
              <a:chExt cx="413937" cy="115242"/>
            </a:xfrm>
          </p:grpSpPr>
          <p:sp>
            <p:nvSpPr>
              <p:cNvPr id="1155" name="Google Shape;1155;p40"/>
              <p:cNvSpPr/>
              <p:nvPr/>
            </p:nvSpPr>
            <p:spPr>
              <a:xfrm>
                <a:off x="5955" y="6353672"/>
                <a:ext cx="413937" cy="115242"/>
              </a:xfrm>
              <a:prstGeom prst="roundRect">
                <a:avLst>
                  <a:gd name="adj" fmla="val 28154"/>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56" name="Google Shape;1156;p40"/>
              <p:cNvSpPr/>
              <p:nvPr/>
            </p:nvSpPr>
            <p:spPr>
              <a:xfrm>
                <a:off x="84761" y="6382279"/>
                <a:ext cx="256326" cy="55272"/>
              </a:xfrm>
              <a:prstGeom prst="roundRect">
                <a:avLst>
                  <a:gd name="adj" fmla="val 28154"/>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157" name="Google Shape;1157;p40"/>
            <p:cNvSpPr/>
            <p:nvPr/>
          </p:nvSpPr>
          <p:spPr>
            <a:xfrm>
              <a:off x="3892805" y="496953"/>
              <a:ext cx="5479036" cy="5431217"/>
            </a:xfrm>
            <a:custGeom>
              <a:avLst/>
              <a:gdLst/>
              <a:ahLst/>
              <a:cxnLst/>
              <a:rect l="l" t="t" r="r" b="b"/>
              <a:pathLst>
                <a:path w="3976489" h="4035268" extrusionOk="0">
                  <a:moveTo>
                    <a:pt x="2473335" y="0"/>
                  </a:moveTo>
                  <a:lnTo>
                    <a:pt x="3976489" y="10635"/>
                  </a:lnTo>
                  <a:cubicBezTo>
                    <a:pt x="3973762" y="1342950"/>
                    <a:pt x="3971034" y="2702953"/>
                    <a:pt x="3968307" y="4035268"/>
                  </a:cubicBezTo>
                  <a:lnTo>
                    <a:pt x="0" y="4035268"/>
                  </a:lnTo>
                </a:path>
              </a:pathLst>
            </a:custGeom>
            <a:solidFill>
              <a:srgbClr val="999999">
                <a:alpha val="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158" name="Google Shape;1158;p40"/>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5400"/>
              <a:buNone/>
            </a:pPr>
            <a:r>
              <a:rPr lang="en-US">
                <a:solidFill>
                  <a:schemeClr val="lt1"/>
                </a:solidFill>
              </a:rPr>
              <a:t>Infographic Style</a:t>
            </a:r>
            <a:endParaRPr/>
          </a:p>
        </p:txBody>
      </p:sp>
      <p:sp>
        <p:nvSpPr>
          <p:cNvPr id="1159" name="Google Shape;1159;p40"/>
          <p:cNvSpPr/>
          <p:nvPr/>
        </p:nvSpPr>
        <p:spPr>
          <a:xfrm>
            <a:off x="6779792" y="5083083"/>
            <a:ext cx="597214" cy="59721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60" name="Google Shape;1160;p40"/>
          <p:cNvSpPr/>
          <p:nvPr/>
        </p:nvSpPr>
        <p:spPr>
          <a:xfrm>
            <a:off x="4887110" y="5083083"/>
            <a:ext cx="597214" cy="59721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61" name="Google Shape;1161;p40"/>
          <p:cNvSpPr/>
          <p:nvPr/>
        </p:nvSpPr>
        <p:spPr>
          <a:xfrm>
            <a:off x="2994428" y="5083083"/>
            <a:ext cx="597214" cy="59721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62" name="Google Shape;1162;p40"/>
          <p:cNvSpPr/>
          <p:nvPr/>
        </p:nvSpPr>
        <p:spPr>
          <a:xfrm>
            <a:off x="8672474" y="5083083"/>
            <a:ext cx="597214" cy="59721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63" name="Google Shape;1163;p40"/>
          <p:cNvSpPr txBox="1"/>
          <p:nvPr/>
        </p:nvSpPr>
        <p:spPr>
          <a:xfrm>
            <a:off x="2718716" y="5798842"/>
            <a:ext cx="11486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Simple PowerPoint</a:t>
            </a:r>
            <a:endParaRPr sz="1200" b="1">
              <a:solidFill>
                <a:schemeClr val="lt1"/>
              </a:solidFill>
              <a:latin typeface="Arial"/>
              <a:ea typeface="Arial"/>
              <a:cs typeface="Arial"/>
              <a:sym typeface="Arial"/>
            </a:endParaRPr>
          </a:p>
        </p:txBody>
      </p:sp>
      <p:sp>
        <p:nvSpPr>
          <p:cNvPr id="1164" name="Google Shape;1164;p40"/>
          <p:cNvSpPr txBox="1"/>
          <p:nvPr/>
        </p:nvSpPr>
        <p:spPr>
          <a:xfrm>
            <a:off x="4615368" y="5798842"/>
            <a:ext cx="11486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Simple PowerPoint</a:t>
            </a:r>
            <a:endParaRPr sz="1200" b="1">
              <a:solidFill>
                <a:schemeClr val="lt1"/>
              </a:solidFill>
              <a:latin typeface="Arial"/>
              <a:ea typeface="Arial"/>
              <a:cs typeface="Arial"/>
              <a:sym typeface="Arial"/>
            </a:endParaRPr>
          </a:p>
        </p:txBody>
      </p:sp>
      <p:sp>
        <p:nvSpPr>
          <p:cNvPr id="1165" name="Google Shape;1165;p40"/>
          <p:cNvSpPr txBox="1"/>
          <p:nvPr/>
        </p:nvSpPr>
        <p:spPr>
          <a:xfrm>
            <a:off x="6512020" y="5798842"/>
            <a:ext cx="11486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Simple PowerPoint</a:t>
            </a:r>
            <a:endParaRPr sz="1200" b="1">
              <a:solidFill>
                <a:schemeClr val="lt1"/>
              </a:solidFill>
              <a:latin typeface="Arial"/>
              <a:ea typeface="Arial"/>
              <a:cs typeface="Arial"/>
              <a:sym typeface="Arial"/>
            </a:endParaRPr>
          </a:p>
        </p:txBody>
      </p:sp>
      <p:sp>
        <p:nvSpPr>
          <p:cNvPr id="1166" name="Google Shape;1166;p40"/>
          <p:cNvSpPr txBox="1"/>
          <p:nvPr/>
        </p:nvSpPr>
        <p:spPr>
          <a:xfrm>
            <a:off x="8408672" y="5798842"/>
            <a:ext cx="11486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Simple PowerPoint</a:t>
            </a:r>
            <a:endParaRPr sz="1200" b="1">
              <a:solidFill>
                <a:schemeClr val="lt1"/>
              </a:solidFill>
              <a:latin typeface="Arial"/>
              <a:ea typeface="Arial"/>
              <a:cs typeface="Arial"/>
              <a:sym typeface="Arial"/>
            </a:endParaRPr>
          </a:p>
        </p:txBody>
      </p:sp>
      <p:sp>
        <p:nvSpPr>
          <p:cNvPr id="1167" name="Google Shape;1167;p40"/>
          <p:cNvSpPr/>
          <p:nvPr/>
        </p:nvSpPr>
        <p:spPr>
          <a:xfrm>
            <a:off x="5004715" y="5218969"/>
            <a:ext cx="350627" cy="269329"/>
          </a:xfrm>
          <a:custGeom>
            <a:avLst/>
            <a:gdLst/>
            <a:ahLst/>
            <a:cxnLst/>
            <a:rect l="l" t="t" r="r" b="b"/>
            <a:pathLst>
              <a:path w="3186824" h="2447912" extrusionOk="0">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68" name="Google Shape;1168;p40"/>
          <p:cNvSpPr/>
          <p:nvPr/>
        </p:nvSpPr>
        <p:spPr>
          <a:xfrm>
            <a:off x="3138104" y="5208958"/>
            <a:ext cx="356478" cy="307637"/>
          </a:xfrm>
          <a:custGeom>
            <a:avLst/>
            <a:gdLst/>
            <a:ahLst/>
            <a:cxnLst/>
            <a:rect l="l" t="t" r="r" b="b"/>
            <a:pathLst>
              <a:path w="3240006" h="2796091" extrusionOk="0">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69" name="Google Shape;1169;p40"/>
          <p:cNvSpPr/>
          <p:nvPr/>
        </p:nvSpPr>
        <p:spPr>
          <a:xfrm rot="2700000">
            <a:off x="6953185" y="5168194"/>
            <a:ext cx="250429" cy="448973"/>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70" name="Google Shape;1170;p40"/>
          <p:cNvSpPr/>
          <p:nvPr/>
        </p:nvSpPr>
        <p:spPr>
          <a:xfrm>
            <a:off x="8815802" y="5205518"/>
            <a:ext cx="339147" cy="317472"/>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171" name="Google Shape;1171;p40"/>
          <p:cNvSpPr/>
          <p:nvPr/>
        </p:nvSpPr>
        <p:spPr>
          <a:xfrm>
            <a:off x="3933825" y="3429000"/>
            <a:ext cx="4350599" cy="809101"/>
          </a:xfrm>
          <a:prstGeom prst="rect">
            <a:avLst/>
          </a:pr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72" name="Google Shape;1172;p40"/>
          <p:cNvSpPr txBox="1"/>
          <p:nvPr/>
        </p:nvSpPr>
        <p:spPr>
          <a:xfrm>
            <a:off x="4436838" y="3542437"/>
            <a:ext cx="331832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Simple  PowerPoint Presentation</a:t>
            </a:r>
            <a:endParaRPr sz="1400">
              <a:solidFill>
                <a:schemeClr val="lt1"/>
              </a:solidFill>
              <a:latin typeface="Arial"/>
              <a:ea typeface="Arial"/>
              <a:cs typeface="Arial"/>
              <a:sym typeface="Arial"/>
            </a:endParaRPr>
          </a:p>
        </p:txBody>
      </p:sp>
      <p:sp>
        <p:nvSpPr>
          <p:cNvPr id="1173" name="Google Shape;1173;p40"/>
          <p:cNvSpPr txBox="1"/>
          <p:nvPr/>
        </p:nvSpPr>
        <p:spPr>
          <a:xfrm>
            <a:off x="4436838" y="3861769"/>
            <a:ext cx="3318324" cy="27699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Content  Here</a:t>
            </a:r>
            <a:endParaRPr sz="1800" b="1">
              <a:solidFill>
                <a:schemeClr val="lt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Google Shape;1178;p41"/>
          <p:cNvSpPr txBox="1"/>
          <p:nvPr/>
        </p:nvSpPr>
        <p:spPr>
          <a:xfrm>
            <a:off x="7913915" y="997641"/>
            <a:ext cx="3796939" cy="1754326"/>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5400">
                <a:solidFill>
                  <a:srgbClr val="47346C"/>
                </a:solidFill>
                <a:latin typeface="Arial"/>
                <a:ea typeface="Arial"/>
                <a:cs typeface="Arial"/>
                <a:sym typeface="Arial"/>
              </a:rPr>
              <a:t>Column Infographic</a:t>
            </a:r>
            <a:endParaRPr sz="5400">
              <a:solidFill>
                <a:srgbClr val="47346C"/>
              </a:solidFill>
              <a:latin typeface="Arial"/>
              <a:ea typeface="Arial"/>
              <a:cs typeface="Arial"/>
              <a:sym typeface="Arial"/>
            </a:endParaRPr>
          </a:p>
        </p:txBody>
      </p:sp>
      <p:grpSp>
        <p:nvGrpSpPr>
          <p:cNvPr id="1179" name="Google Shape;1179;p41"/>
          <p:cNvGrpSpPr/>
          <p:nvPr/>
        </p:nvGrpSpPr>
        <p:grpSpPr>
          <a:xfrm>
            <a:off x="906340" y="1797430"/>
            <a:ext cx="5474708" cy="4319225"/>
            <a:chOff x="1657924" y="843553"/>
            <a:chExt cx="2835932" cy="4319225"/>
          </a:xfrm>
        </p:grpSpPr>
        <p:sp>
          <p:nvSpPr>
            <p:cNvPr id="1180" name="Google Shape;1180;p41"/>
            <p:cNvSpPr txBox="1"/>
            <p:nvPr/>
          </p:nvSpPr>
          <p:spPr>
            <a:xfrm>
              <a:off x="1657924" y="1746458"/>
              <a:ext cx="2835932" cy="34163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47346C"/>
                  </a:solidFill>
                  <a:latin typeface="Arial"/>
                  <a:ea typeface="Arial"/>
                  <a:cs typeface="Arial"/>
                  <a:sym typeface="Arial"/>
                </a:rPr>
                <a:t>You can simply impress your audience and add a unique zing and appeal to your Presentations. Easy to change colors, photos and Text. Get a modern PowerPoint  Presentation that is beautifully designed. I hope and I believe that this Template will your Time, Money and Reputation. Easy to change colors, photos and Text. I hope and I believe that this Template will your Time, Money and Reputation. You can simply impress your audience and add a unique zing and appeal to your Presentations. Easy to change colors, photos and Text. </a:t>
              </a:r>
              <a:endParaRPr/>
            </a:p>
            <a:p>
              <a:pPr marL="0" marR="0" lvl="0" indent="0" algn="ctr" rtl="0">
                <a:spcBef>
                  <a:spcPts val="0"/>
                </a:spcBef>
                <a:spcAft>
                  <a:spcPts val="0"/>
                </a:spcAft>
                <a:buNone/>
              </a:pPr>
              <a:endParaRPr sz="1200">
                <a:solidFill>
                  <a:srgbClr val="47346C"/>
                </a:solidFill>
                <a:latin typeface="Arial"/>
                <a:ea typeface="Arial"/>
                <a:cs typeface="Arial"/>
                <a:sym typeface="Arial"/>
              </a:endParaRPr>
            </a:p>
            <a:p>
              <a:pPr marL="0" marR="0" lvl="0" indent="0" algn="ctr" rtl="0">
                <a:spcBef>
                  <a:spcPts val="0"/>
                </a:spcBef>
                <a:spcAft>
                  <a:spcPts val="0"/>
                </a:spcAft>
                <a:buNone/>
              </a:pPr>
              <a:r>
                <a:rPr lang="en-US" sz="1200">
                  <a:solidFill>
                    <a:srgbClr val="47346C"/>
                  </a:solidFill>
                  <a:latin typeface="Arial"/>
                  <a:ea typeface="Arial"/>
                  <a:cs typeface="Arial"/>
                  <a:sym typeface="Arial"/>
                </a:rPr>
                <a:t>Get a modern PowerPoint  Presentation that is beautifully designed. I hope and I believe that this Template will your Time, Money and Reputation. </a:t>
              </a:r>
              <a:endParaRPr/>
            </a:p>
            <a:p>
              <a:pPr marL="0" marR="0" lvl="0" indent="0" algn="ctr" rtl="0">
                <a:spcBef>
                  <a:spcPts val="0"/>
                </a:spcBef>
                <a:spcAft>
                  <a:spcPts val="0"/>
                </a:spcAft>
                <a:buNone/>
              </a:pPr>
              <a:endParaRPr sz="1200">
                <a:solidFill>
                  <a:srgbClr val="47346C"/>
                </a:solidFill>
                <a:latin typeface="Arial"/>
                <a:ea typeface="Arial"/>
                <a:cs typeface="Arial"/>
                <a:sym typeface="Arial"/>
              </a:endParaRPr>
            </a:p>
            <a:p>
              <a:pPr marL="0" marR="0" lvl="0" indent="0" algn="ctr" rtl="0">
                <a:spcBef>
                  <a:spcPts val="0"/>
                </a:spcBef>
                <a:spcAft>
                  <a:spcPts val="0"/>
                </a:spcAft>
                <a:buNone/>
              </a:pPr>
              <a:r>
                <a:rPr lang="en-US" sz="1200">
                  <a:solidFill>
                    <a:srgbClr val="47346C"/>
                  </a:solidFill>
                  <a:latin typeface="Arial"/>
                  <a:ea typeface="Arial"/>
                  <a:cs typeface="Arial"/>
                  <a:sym typeface="Arial"/>
                </a:rPr>
                <a:t>Easy to change colors, photos and Text. You can simply impress your audience and add a unique zing and appeal to your Presentations. Easy to change colors, photos and Text.  </a:t>
              </a:r>
              <a:endParaRPr/>
            </a:p>
            <a:p>
              <a:pPr marL="0" marR="0" lvl="0" indent="0" algn="ctr" rtl="0">
                <a:spcBef>
                  <a:spcPts val="0"/>
                </a:spcBef>
                <a:spcAft>
                  <a:spcPts val="0"/>
                </a:spcAft>
                <a:buNone/>
              </a:pPr>
              <a:endParaRPr sz="1200">
                <a:solidFill>
                  <a:srgbClr val="47346C"/>
                </a:solidFill>
                <a:latin typeface="Arial"/>
                <a:ea typeface="Arial"/>
                <a:cs typeface="Arial"/>
                <a:sym typeface="Arial"/>
              </a:endParaRPr>
            </a:p>
            <a:p>
              <a:pPr marL="0" marR="0" lvl="0" indent="0" algn="ctr" rtl="0">
                <a:spcBef>
                  <a:spcPts val="0"/>
                </a:spcBef>
                <a:spcAft>
                  <a:spcPts val="0"/>
                </a:spcAft>
                <a:buNone/>
              </a:pPr>
              <a:r>
                <a:rPr lang="en-US" sz="1200">
                  <a:solidFill>
                    <a:srgbClr val="47346C"/>
                  </a:solidFill>
                  <a:latin typeface="Arial"/>
                  <a:ea typeface="Arial"/>
                  <a:cs typeface="Arial"/>
                  <a:sym typeface="Arial"/>
                </a:rPr>
                <a:t>I hope and I believe that this Template will your Time, Money and Reputation. You can simply impress your audience and add a unique zing and appeal to your Presentations. </a:t>
              </a:r>
              <a:endParaRPr/>
            </a:p>
          </p:txBody>
        </p:sp>
        <p:sp>
          <p:nvSpPr>
            <p:cNvPr id="1181" name="Google Shape;1181;p41"/>
            <p:cNvSpPr txBox="1"/>
            <p:nvPr/>
          </p:nvSpPr>
          <p:spPr>
            <a:xfrm>
              <a:off x="1657924" y="843553"/>
              <a:ext cx="283593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47346C"/>
                  </a:solidFill>
                  <a:latin typeface="Arial"/>
                  <a:ea typeface="Arial"/>
                  <a:cs typeface="Arial"/>
                  <a:sym typeface="Arial"/>
                </a:rPr>
                <a:t>Your Text Here</a:t>
              </a:r>
              <a:endParaRPr sz="3200" b="1">
                <a:solidFill>
                  <a:srgbClr val="47346C"/>
                </a:solidFill>
                <a:latin typeface="Arial"/>
                <a:ea typeface="Arial"/>
                <a:cs typeface="Arial"/>
                <a:sym typeface="Arial"/>
              </a:endParaRPr>
            </a:p>
          </p:txBody>
        </p:sp>
      </p:grpSp>
      <p:sp>
        <p:nvSpPr>
          <p:cNvPr id="1182" name="Google Shape;1182;p41"/>
          <p:cNvSpPr/>
          <p:nvPr/>
        </p:nvSpPr>
        <p:spPr>
          <a:xfrm>
            <a:off x="906340" y="2495550"/>
            <a:ext cx="5474708" cy="91440"/>
          </a:xfrm>
          <a:prstGeom prst="rect">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83" name="Google Shape;1183;p41"/>
          <p:cNvSpPr/>
          <p:nvPr/>
        </p:nvSpPr>
        <p:spPr>
          <a:xfrm>
            <a:off x="1388343" y="1768129"/>
            <a:ext cx="31227" cy="16397"/>
          </a:xfrm>
          <a:custGeom>
            <a:avLst/>
            <a:gdLst/>
            <a:ahLst/>
            <a:cxnLst/>
            <a:rect l="l" t="t" r="r" b="b"/>
            <a:pathLst>
              <a:path w="123794" h="65001" extrusionOk="0">
                <a:moveTo>
                  <a:pt x="0" y="65001"/>
                </a:moveTo>
                <a:cubicBezTo>
                  <a:pt x="11028" y="51198"/>
                  <a:pt x="28192" y="47327"/>
                  <a:pt x="42799" y="39658"/>
                </a:cubicBezTo>
                <a:cubicBezTo>
                  <a:pt x="69383" y="25709"/>
                  <a:pt x="96698" y="13146"/>
                  <a:pt x="123795" y="0"/>
                </a:cubicBezTo>
                <a:cubicBezTo>
                  <a:pt x="86620" y="29433"/>
                  <a:pt x="42360" y="45428"/>
                  <a:pt x="0" y="650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4" name="Google Shape;1184;p41"/>
          <p:cNvSpPr/>
          <p:nvPr/>
        </p:nvSpPr>
        <p:spPr>
          <a:xfrm>
            <a:off x="1372941" y="1785668"/>
            <a:ext cx="13559" cy="6246"/>
          </a:xfrm>
          <a:custGeom>
            <a:avLst/>
            <a:gdLst/>
            <a:ahLst/>
            <a:cxnLst/>
            <a:rect l="l" t="t" r="r" b="b"/>
            <a:pathLst>
              <a:path w="53753" h="24759" extrusionOk="0">
                <a:moveTo>
                  <a:pt x="0" y="24759"/>
                </a:moveTo>
                <a:cubicBezTo>
                  <a:pt x="15849" y="12051"/>
                  <a:pt x="32866" y="1899"/>
                  <a:pt x="53754" y="0"/>
                </a:cubicBezTo>
                <a:cubicBezTo>
                  <a:pt x="36518" y="9860"/>
                  <a:pt x="19208" y="19427"/>
                  <a:pt x="0" y="247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5" name="Google Shape;1185;p41"/>
          <p:cNvSpPr/>
          <p:nvPr/>
        </p:nvSpPr>
        <p:spPr>
          <a:xfrm>
            <a:off x="3106883" y="888123"/>
            <a:ext cx="1073623" cy="694220"/>
          </a:xfrm>
          <a:custGeom>
            <a:avLst/>
            <a:gdLst/>
            <a:ahLst/>
            <a:cxnLst/>
            <a:rect l="l" t="t" r="r" b="b"/>
            <a:pathLst>
              <a:path w="1073623" h="694220" extrusionOk="0">
                <a:moveTo>
                  <a:pt x="7277" y="642156"/>
                </a:moveTo>
                <a:cubicBezTo>
                  <a:pt x="32241" y="642193"/>
                  <a:pt x="1032828" y="642156"/>
                  <a:pt x="1063116" y="642174"/>
                </a:cubicBezTo>
                <a:cubicBezTo>
                  <a:pt x="1070246" y="642174"/>
                  <a:pt x="1071093" y="643022"/>
                  <a:pt x="1071112" y="650188"/>
                </a:cubicBezTo>
                <a:cubicBezTo>
                  <a:pt x="1071130" y="661721"/>
                  <a:pt x="1071130" y="673254"/>
                  <a:pt x="1070983" y="684769"/>
                </a:cubicBezTo>
                <a:cubicBezTo>
                  <a:pt x="1070872" y="692967"/>
                  <a:pt x="1069528" y="694091"/>
                  <a:pt x="1061292" y="694091"/>
                </a:cubicBezTo>
                <a:cubicBezTo>
                  <a:pt x="959596" y="694073"/>
                  <a:pt x="69861" y="694036"/>
                  <a:pt x="7038" y="694220"/>
                </a:cubicBezTo>
                <a:cubicBezTo>
                  <a:pt x="2229" y="694238"/>
                  <a:pt x="921" y="691936"/>
                  <a:pt x="884" y="688067"/>
                </a:cubicBezTo>
                <a:cubicBezTo>
                  <a:pt x="755" y="674304"/>
                  <a:pt x="737" y="660542"/>
                  <a:pt x="774" y="646780"/>
                </a:cubicBezTo>
                <a:cubicBezTo>
                  <a:pt x="792" y="642432"/>
                  <a:pt x="3924" y="642137"/>
                  <a:pt x="7277" y="642156"/>
                </a:cubicBezTo>
                <a:close/>
                <a:moveTo>
                  <a:pt x="338860" y="410465"/>
                </a:moveTo>
                <a:cubicBezTo>
                  <a:pt x="334769" y="410465"/>
                  <a:pt x="331453" y="413781"/>
                  <a:pt x="331453" y="417871"/>
                </a:cubicBezTo>
                <a:lnTo>
                  <a:pt x="331453" y="451272"/>
                </a:lnTo>
                <a:cubicBezTo>
                  <a:pt x="331453" y="455362"/>
                  <a:pt x="334769" y="458678"/>
                  <a:pt x="338860" y="458678"/>
                </a:cubicBezTo>
                <a:lnTo>
                  <a:pt x="358241" y="458678"/>
                </a:lnTo>
                <a:cubicBezTo>
                  <a:pt x="362331" y="458678"/>
                  <a:pt x="365647" y="455362"/>
                  <a:pt x="365647" y="451272"/>
                </a:cubicBezTo>
                <a:lnTo>
                  <a:pt x="365647" y="417871"/>
                </a:lnTo>
                <a:cubicBezTo>
                  <a:pt x="365647" y="413781"/>
                  <a:pt x="362331" y="410465"/>
                  <a:pt x="358241" y="410465"/>
                </a:cubicBezTo>
                <a:close/>
                <a:moveTo>
                  <a:pt x="185025" y="410465"/>
                </a:moveTo>
                <a:cubicBezTo>
                  <a:pt x="180935" y="410465"/>
                  <a:pt x="177619" y="413781"/>
                  <a:pt x="177619" y="417871"/>
                </a:cubicBezTo>
                <a:lnTo>
                  <a:pt x="177619" y="451272"/>
                </a:lnTo>
                <a:cubicBezTo>
                  <a:pt x="177619" y="455362"/>
                  <a:pt x="180935" y="458678"/>
                  <a:pt x="185025" y="458678"/>
                </a:cubicBezTo>
                <a:lnTo>
                  <a:pt x="204406" y="458678"/>
                </a:lnTo>
                <a:cubicBezTo>
                  <a:pt x="208496" y="458678"/>
                  <a:pt x="211812" y="455362"/>
                  <a:pt x="211812" y="451272"/>
                </a:cubicBezTo>
                <a:lnTo>
                  <a:pt x="211812" y="417871"/>
                </a:lnTo>
                <a:cubicBezTo>
                  <a:pt x="211812" y="413781"/>
                  <a:pt x="208496" y="410465"/>
                  <a:pt x="204406" y="410465"/>
                </a:cubicBezTo>
                <a:close/>
                <a:moveTo>
                  <a:pt x="271633" y="400995"/>
                </a:moveTo>
                <a:cubicBezTo>
                  <a:pt x="253081" y="400995"/>
                  <a:pt x="238047" y="416028"/>
                  <a:pt x="238047" y="434581"/>
                </a:cubicBezTo>
                <a:cubicBezTo>
                  <a:pt x="238047" y="453133"/>
                  <a:pt x="253081" y="468166"/>
                  <a:pt x="271633" y="468166"/>
                </a:cubicBezTo>
                <a:cubicBezTo>
                  <a:pt x="290185" y="468166"/>
                  <a:pt x="305219" y="453133"/>
                  <a:pt x="305219" y="434581"/>
                </a:cubicBezTo>
                <a:cubicBezTo>
                  <a:pt x="305219" y="416028"/>
                  <a:pt x="290185" y="400995"/>
                  <a:pt x="271633" y="400995"/>
                </a:cubicBezTo>
                <a:close/>
                <a:moveTo>
                  <a:pt x="885441" y="388688"/>
                </a:moveTo>
                <a:cubicBezTo>
                  <a:pt x="887579" y="388688"/>
                  <a:pt x="889310" y="390420"/>
                  <a:pt x="889310" y="392557"/>
                </a:cubicBezTo>
                <a:lnTo>
                  <a:pt x="889310" y="422531"/>
                </a:lnTo>
                <a:cubicBezTo>
                  <a:pt x="889310" y="425295"/>
                  <a:pt x="886565" y="430066"/>
                  <a:pt x="885441" y="430066"/>
                </a:cubicBezTo>
                <a:cubicBezTo>
                  <a:pt x="884133" y="430066"/>
                  <a:pt x="881572" y="425516"/>
                  <a:pt x="881572" y="422531"/>
                </a:cubicBezTo>
                <a:lnTo>
                  <a:pt x="881572" y="392557"/>
                </a:lnTo>
                <a:cubicBezTo>
                  <a:pt x="881572" y="390420"/>
                  <a:pt x="883304" y="388688"/>
                  <a:pt x="885441" y="388688"/>
                </a:cubicBezTo>
                <a:close/>
                <a:moveTo>
                  <a:pt x="855505" y="345218"/>
                </a:moveTo>
                <a:cubicBezTo>
                  <a:pt x="862419" y="345217"/>
                  <a:pt x="871062" y="345222"/>
                  <a:pt x="880080" y="345230"/>
                </a:cubicBezTo>
                <a:cubicBezTo>
                  <a:pt x="898117" y="345246"/>
                  <a:pt x="917655" y="345274"/>
                  <a:pt x="927871" y="345283"/>
                </a:cubicBezTo>
                <a:cubicBezTo>
                  <a:pt x="935719" y="345283"/>
                  <a:pt x="936400" y="346038"/>
                  <a:pt x="936566" y="353813"/>
                </a:cubicBezTo>
                <a:cubicBezTo>
                  <a:pt x="936622" y="356871"/>
                  <a:pt x="936456" y="359893"/>
                  <a:pt x="937285" y="362987"/>
                </a:cubicBezTo>
                <a:cubicBezTo>
                  <a:pt x="938482" y="367483"/>
                  <a:pt x="933950" y="372420"/>
                  <a:pt x="929142" y="372420"/>
                </a:cubicBezTo>
                <a:cubicBezTo>
                  <a:pt x="914385" y="372438"/>
                  <a:pt x="856314" y="372475"/>
                  <a:pt x="842054" y="372438"/>
                </a:cubicBezTo>
                <a:cubicBezTo>
                  <a:pt x="835293" y="372420"/>
                  <a:pt x="832695" y="369841"/>
                  <a:pt x="832677" y="363172"/>
                </a:cubicBezTo>
                <a:cubicBezTo>
                  <a:pt x="832677" y="359745"/>
                  <a:pt x="832622" y="356300"/>
                  <a:pt x="832917" y="352873"/>
                </a:cubicBezTo>
                <a:cubicBezTo>
                  <a:pt x="833432" y="346646"/>
                  <a:pt x="834925" y="345301"/>
                  <a:pt x="841299" y="345246"/>
                </a:cubicBezTo>
                <a:cubicBezTo>
                  <a:pt x="843404" y="345228"/>
                  <a:pt x="848590" y="345220"/>
                  <a:pt x="855505" y="345218"/>
                </a:cubicBezTo>
                <a:close/>
                <a:moveTo>
                  <a:pt x="338896" y="298193"/>
                </a:moveTo>
                <a:cubicBezTo>
                  <a:pt x="334806" y="298193"/>
                  <a:pt x="331490" y="301509"/>
                  <a:pt x="331490" y="305599"/>
                </a:cubicBezTo>
                <a:lnTo>
                  <a:pt x="331490" y="339000"/>
                </a:lnTo>
                <a:cubicBezTo>
                  <a:pt x="331490" y="343090"/>
                  <a:pt x="334806" y="346406"/>
                  <a:pt x="338896" y="346406"/>
                </a:cubicBezTo>
                <a:lnTo>
                  <a:pt x="358278" y="346406"/>
                </a:lnTo>
                <a:cubicBezTo>
                  <a:pt x="362368" y="346406"/>
                  <a:pt x="365684" y="343090"/>
                  <a:pt x="365684" y="339000"/>
                </a:cubicBezTo>
                <a:lnTo>
                  <a:pt x="365684" y="305599"/>
                </a:lnTo>
                <a:cubicBezTo>
                  <a:pt x="365684" y="301509"/>
                  <a:pt x="362368" y="298193"/>
                  <a:pt x="358278" y="298193"/>
                </a:cubicBezTo>
                <a:close/>
                <a:moveTo>
                  <a:pt x="287587" y="298193"/>
                </a:moveTo>
                <a:cubicBezTo>
                  <a:pt x="283497" y="298193"/>
                  <a:pt x="280181" y="301509"/>
                  <a:pt x="280181" y="305599"/>
                </a:cubicBezTo>
                <a:lnTo>
                  <a:pt x="280181" y="339000"/>
                </a:lnTo>
                <a:cubicBezTo>
                  <a:pt x="280181" y="343090"/>
                  <a:pt x="283497" y="346406"/>
                  <a:pt x="287587" y="346406"/>
                </a:cubicBezTo>
                <a:lnTo>
                  <a:pt x="306969" y="346406"/>
                </a:lnTo>
                <a:cubicBezTo>
                  <a:pt x="311059" y="346406"/>
                  <a:pt x="314375" y="343090"/>
                  <a:pt x="314375" y="339000"/>
                </a:cubicBezTo>
                <a:lnTo>
                  <a:pt x="314375" y="305599"/>
                </a:lnTo>
                <a:cubicBezTo>
                  <a:pt x="314375" y="301509"/>
                  <a:pt x="311059" y="298193"/>
                  <a:pt x="306969" y="298193"/>
                </a:cubicBezTo>
                <a:close/>
                <a:moveTo>
                  <a:pt x="236297" y="298193"/>
                </a:moveTo>
                <a:cubicBezTo>
                  <a:pt x="232207" y="298193"/>
                  <a:pt x="228891" y="301509"/>
                  <a:pt x="228891" y="305599"/>
                </a:cubicBezTo>
                <a:lnTo>
                  <a:pt x="228891" y="339000"/>
                </a:lnTo>
                <a:cubicBezTo>
                  <a:pt x="228891" y="343090"/>
                  <a:pt x="232207" y="346406"/>
                  <a:pt x="236297" y="346406"/>
                </a:cubicBezTo>
                <a:lnTo>
                  <a:pt x="255678" y="346406"/>
                </a:lnTo>
                <a:cubicBezTo>
                  <a:pt x="259768" y="346406"/>
                  <a:pt x="263084" y="343090"/>
                  <a:pt x="263084" y="339000"/>
                </a:cubicBezTo>
                <a:lnTo>
                  <a:pt x="263084" y="305599"/>
                </a:lnTo>
                <a:cubicBezTo>
                  <a:pt x="263084" y="301509"/>
                  <a:pt x="259768" y="298193"/>
                  <a:pt x="255678" y="298193"/>
                </a:cubicBezTo>
                <a:close/>
                <a:moveTo>
                  <a:pt x="184988" y="298193"/>
                </a:moveTo>
                <a:cubicBezTo>
                  <a:pt x="180898" y="298193"/>
                  <a:pt x="177582" y="301509"/>
                  <a:pt x="177582" y="305599"/>
                </a:cubicBezTo>
                <a:lnTo>
                  <a:pt x="177582" y="339000"/>
                </a:lnTo>
                <a:cubicBezTo>
                  <a:pt x="177582" y="343090"/>
                  <a:pt x="180898" y="346406"/>
                  <a:pt x="184988" y="346406"/>
                </a:cubicBezTo>
                <a:lnTo>
                  <a:pt x="204369" y="346406"/>
                </a:lnTo>
                <a:cubicBezTo>
                  <a:pt x="208459" y="346406"/>
                  <a:pt x="211776" y="343090"/>
                  <a:pt x="211776" y="339000"/>
                </a:cubicBezTo>
                <a:lnTo>
                  <a:pt x="211776" y="305599"/>
                </a:lnTo>
                <a:cubicBezTo>
                  <a:pt x="211776" y="301509"/>
                  <a:pt x="208459" y="298193"/>
                  <a:pt x="204369" y="298193"/>
                </a:cubicBezTo>
                <a:close/>
                <a:moveTo>
                  <a:pt x="185246" y="214883"/>
                </a:moveTo>
                <a:cubicBezTo>
                  <a:pt x="180990" y="214883"/>
                  <a:pt x="177527" y="218328"/>
                  <a:pt x="177527" y="222602"/>
                </a:cubicBezTo>
                <a:lnTo>
                  <a:pt x="177527" y="265141"/>
                </a:lnTo>
                <a:cubicBezTo>
                  <a:pt x="177527" y="269397"/>
                  <a:pt x="180972" y="272861"/>
                  <a:pt x="185246" y="272861"/>
                </a:cubicBezTo>
                <a:lnTo>
                  <a:pt x="357707" y="272861"/>
                </a:lnTo>
                <a:cubicBezTo>
                  <a:pt x="361962" y="272861"/>
                  <a:pt x="365426" y="269415"/>
                  <a:pt x="365426" y="265141"/>
                </a:cubicBezTo>
                <a:lnTo>
                  <a:pt x="365426" y="222602"/>
                </a:lnTo>
                <a:cubicBezTo>
                  <a:pt x="365426" y="218346"/>
                  <a:pt x="361981" y="214883"/>
                  <a:pt x="357707" y="214883"/>
                </a:cubicBezTo>
                <a:close/>
                <a:moveTo>
                  <a:pt x="269791" y="30"/>
                </a:moveTo>
                <a:cubicBezTo>
                  <a:pt x="307134" y="804"/>
                  <a:pt x="701614" y="933"/>
                  <a:pt x="861344" y="933"/>
                </a:cubicBezTo>
                <a:cubicBezTo>
                  <a:pt x="872287" y="933"/>
                  <a:pt x="872306" y="933"/>
                  <a:pt x="872306" y="11747"/>
                </a:cubicBezTo>
                <a:cubicBezTo>
                  <a:pt x="872324" y="71310"/>
                  <a:pt x="872287" y="130854"/>
                  <a:pt x="872361" y="190417"/>
                </a:cubicBezTo>
                <a:cubicBezTo>
                  <a:pt x="872361" y="196791"/>
                  <a:pt x="873263" y="202871"/>
                  <a:pt x="879325" y="207053"/>
                </a:cubicBezTo>
                <a:cubicBezTo>
                  <a:pt x="884410" y="210572"/>
                  <a:pt x="889808" y="210185"/>
                  <a:pt x="892903" y="204860"/>
                </a:cubicBezTo>
                <a:cubicBezTo>
                  <a:pt x="895464" y="200420"/>
                  <a:pt x="897122" y="195686"/>
                  <a:pt x="897104" y="190287"/>
                </a:cubicBezTo>
                <a:cubicBezTo>
                  <a:pt x="896864" y="129177"/>
                  <a:pt x="896809" y="68086"/>
                  <a:pt x="896551" y="6976"/>
                </a:cubicBezTo>
                <a:cubicBezTo>
                  <a:pt x="896532" y="2757"/>
                  <a:pt x="898854" y="1080"/>
                  <a:pt x="902078" y="1117"/>
                </a:cubicBezTo>
                <a:cubicBezTo>
                  <a:pt x="942517" y="1578"/>
                  <a:pt x="978369" y="8523"/>
                  <a:pt x="1004548" y="42919"/>
                </a:cubicBezTo>
                <a:cubicBezTo>
                  <a:pt x="1024611" y="69283"/>
                  <a:pt x="1025790" y="97600"/>
                  <a:pt x="1026048" y="129214"/>
                </a:cubicBezTo>
                <a:cubicBezTo>
                  <a:pt x="1026251" y="154178"/>
                  <a:pt x="1026932" y="225992"/>
                  <a:pt x="1025256" y="236677"/>
                </a:cubicBezTo>
                <a:cubicBezTo>
                  <a:pt x="1023174" y="249887"/>
                  <a:pt x="1021811" y="265215"/>
                  <a:pt x="1015731" y="277098"/>
                </a:cubicBezTo>
                <a:cubicBezTo>
                  <a:pt x="1004880" y="293366"/>
                  <a:pt x="1000311" y="324575"/>
                  <a:pt x="977595" y="327302"/>
                </a:cubicBezTo>
                <a:cubicBezTo>
                  <a:pt x="946478" y="331042"/>
                  <a:pt x="816704" y="333842"/>
                  <a:pt x="787614" y="327431"/>
                </a:cubicBezTo>
                <a:cubicBezTo>
                  <a:pt x="776670" y="325017"/>
                  <a:pt x="769080" y="308897"/>
                  <a:pt x="762613" y="300643"/>
                </a:cubicBezTo>
                <a:cubicBezTo>
                  <a:pt x="753236" y="288668"/>
                  <a:pt x="743858" y="276674"/>
                  <a:pt x="734481" y="264699"/>
                </a:cubicBezTo>
                <a:cubicBezTo>
                  <a:pt x="722193" y="249021"/>
                  <a:pt x="710512" y="229032"/>
                  <a:pt x="695018" y="216301"/>
                </a:cubicBezTo>
                <a:cubicBezTo>
                  <a:pt x="686046" y="208950"/>
                  <a:pt x="659793" y="214514"/>
                  <a:pt x="648757" y="214514"/>
                </a:cubicBezTo>
                <a:cubicBezTo>
                  <a:pt x="629782" y="214533"/>
                  <a:pt x="610787" y="214311"/>
                  <a:pt x="591793" y="214072"/>
                </a:cubicBezTo>
                <a:cubicBezTo>
                  <a:pt x="553841" y="213593"/>
                  <a:pt x="515889" y="212985"/>
                  <a:pt x="477955" y="213796"/>
                </a:cubicBezTo>
                <a:cubicBezTo>
                  <a:pt x="467307" y="214017"/>
                  <a:pt x="463125" y="218144"/>
                  <a:pt x="463125" y="228866"/>
                </a:cubicBezTo>
                <a:cubicBezTo>
                  <a:pt x="463143" y="311476"/>
                  <a:pt x="463161" y="394104"/>
                  <a:pt x="463198" y="476715"/>
                </a:cubicBezTo>
                <a:cubicBezTo>
                  <a:pt x="463198" y="488745"/>
                  <a:pt x="466809" y="492338"/>
                  <a:pt x="479005" y="492338"/>
                </a:cubicBezTo>
                <a:cubicBezTo>
                  <a:pt x="590190" y="492282"/>
                  <a:pt x="701393" y="492190"/>
                  <a:pt x="812577" y="492135"/>
                </a:cubicBezTo>
                <a:cubicBezTo>
                  <a:pt x="860773" y="492098"/>
                  <a:pt x="908968" y="492098"/>
                  <a:pt x="957163" y="492116"/>
                </a:cubicBezTo>
                <a:cubicBezTo>
                  <a:pt x="988851" y="492135"/>
                  <a:pt x="1019305" y="505768"/>
                  <a:pt x="1040842" y="529368"/>
                </a:cubicBezTo>
                <a:cubicBezTo>
                  <a:pt x="1046590" y="535651"/>
                  <a:pt x="1067021" y="571134"/>
                  <a:pt x="1072346" y="595029"/>
                </a:cubicBezTo>
                <a:cubicBezTo>
                  <a:pt x="1075183" y="607741"/>
                  <a:pt x="1073727" y="617174"/>
                  <a:pt x="1063558" y="617211"/>
                </a:cubicBezTo>
                <a:cubicBezTo>
                  <a:pt x="1021203" y="617229"/>
                  <a:pt x="19105" y="617303"/>
                  <a:pt x="7056" y="617266"/>
                </a:cubicBezTo>
                <a:cubicBezTo>
                  <a:pt x="1474" y="617248"/>
                  <a:pt x="0" y="615792"/>
                  <a:pt x="0" y="610247"/>
                </a:cubicBezTo>
                <a:cubicBezTo>
                  <a:pt x="-37" y="579074"/>
                  <a:pt x="12104" y="542375"/>
                  <a:pt x="36902" y="522276"/>
                </a:cubicBezTo>
                <a:cubicBezTo>
                  <a:pt x="44419" y="516177"/>
                  <a:pt x="54441" y="512843"/>
                  <a:pt x="60705" y="505308"/>
                </a:cubicBezTo>
                <a:cubicBezTo>
                  <a:pt x="66508" y="498325"/>
                  <a:pt x="67927" y="487842"/>
                  <a:pt x="69014" y="479165"/>
                </a:cubicBezTo>
                <a:cubicBezTo>
                  <a:pt x="74909" y="432296"/>
                  <a:pt x="105731" y="248781"/>
                  <a:pt x="106523" y="203939"/>
                </a:cubicBezTo>
                <a:cubicBezTo>
                  <a:pt x="106579" y="200733"/>
                  <a:pt x="104884" y="198523"/>
                  <a:pt x="100978" y="197767"/>
                </a:cubicBezTo>
                <a:cubicBezTo>
                  <a:pt x="93074" y="196220"/>
                  <a:pt x="85189" y="197307"/>
                  <a:pt x="77304" y="197012"/>
                </a:cubicBezTo>
                <a:cubicBezTo>
                  <a:pt x="69530" y="196717"/>
                  <a:pt x="69345" y="196809"/>
                  <a:pt x="69345" y="188814"/>
                </a:cubicBezTo>
                <a:cubicBezTo>
                  <a:pt x="69327" y="161621"/>
                  <a:pt x="69640" y="69725"/>
                  <a:pt x="69548" y="50971"/>
                </a:cubicBezTo>
                <a:cubicBezTo>
                  <a:pt x="69530" y="46365"/>
                  <a:pt x="71464" y="45093"/>
                  <a:pt x="75775" y="45130"/>
                </a:cubicBezTo>
                <a:cubicBezTo>
                  <a:pt x="101254" y="45296"/>
                  <a:pt x="126734" y="44872"/>
                  <a:pt x="152195" y="45499"/>
                </a:cubicBezTo>
                <a:cubicBezTo>
                  <a:pt x="161093" y="45720"/>
                  <a:pt x="167320" y="41906"/>
                  <a:pt x="172921" y="36250"/>
                </a:cubicBezTo>
                <a:cubicBezTo>
                  <a:pt x="197442" y="11434"/>
                  <a:pt x="235450" y="-688"/>
                  <a:pt x="269791" y="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6" name="Google Shape;1186;p41"/>
          <p:cNvSpPr txBox="1">
            <a:spLocks noGrp="1"/>
          </p:cNvSpPr>
          <p:nvPr>
            <p:ph type="body" idx="1"/>
          </p:nvPr>
        </p:nvSpPr>
        <p:spPr>
          <a:xfrm>
            <a:off x="137657" y="150972"/>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9495D"/>
              </a:buClr>
              <a:buSzPts val="5400"/>
              <a:buNone/>
            </a:pPr>
            <a:endParaRPr>
              <a:solidFill>
                <a:srgbClr val="47346C"/>
              </a:solidFill>
            </a:endParaRPr>
          </a:p>
        </p:txBody>
      </p:sp>
      <p:pic>
        <p:nvPicPr>
          <p:cNvPr id="1187" name="Google Shape;1187;p41"/>
          <p:cNvPicPr preferRelativeResize="0"/>
          <p:nvPr/>
        </p:nvPicPr>
        <p:blipFill rotWithShape="1">
          <a:blip r:embed="rId3">
            <a:alphaModFix/>
          </a:blip>
          <a:srcRect/>
          <a:stretch/>
        </p:blipFill>
        <p:spPr>
          <a:xfrm>
            <a:off x="6996463" y="2768915"/>
            <a:ext cx="4934334" cy="411194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grpSp>
        <p:nvGrpSpPr>
          <p:cNvPr id="1192" name="Google Shape;1192;p42"/>
          <p:cNvGrpSpPr/>
          <p:nvPr/>
        </p:nvGrpSpPr>
        <p:grpSpPr>
          <a:xfrm>
            <a:off x="1287184" y="1936264"/>
            <a:ext cx="3246718" cy="4385445"/>
            <a:chOff x="1287184" y="1940004"/>
            <a:chExt cx="3246718" cy="4385445"/>
          </a:xfrm>
        </p:grpSpPr>
        <p:sp>
          <p:nvSpPr>
            <p:cNvPr id="1193" name="Google Shape;1193;p42"/>
            <p:cNvSpPr txBox="1"/>
            <p:nvPr/>
          </p:nvSpPr>
          <p:spPr>
            <a:xfrm>
              <a:off x="1287186" y="3470591"/>
              <a:ext cx="324671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7030A0"/>
                  </a:solidFill>
                  <a:latin typeface="Arial"/>
                  <a:ea typeface="Arial"/>
                  <a:cs typeface="Arial"/>
                  <a:sym typeface="Arial"/>
                </a:rPr>
                <a:t>PowerPoint Presentation Templates</a:t>
              </a:r>
              <a:endParaRPr sz="1400" b="1">
                <a:solidFill>
                  <a:srgbClr val="7030A0"/>
                </a:solidFill>
                <a:latin typeface="Arial"/>
                <a:ea typeface="Arial"/>
                <a:cs typeface="Arial"/>
                <a:sym typeface="Arial"/>
              </a:endParaRPr>
            </a:p>
          </p:txBody>
        </p:sp>
        <p:sp>
          <p:nvSpPr>
            <p:cNvPr id="1194" name="Google Shape;1194;p42"/>
            <p:cNvSpPr txBox="1"/>
            <p:nvPr/>
          </p:nvSpPr>
          <p:spPr>
            <a:xfrm>
              <a:off x="1287184" y="3832459"/>
              <a:ext cx="3246716" cy="24929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Get a modern PowerPoint  Presentation that is beautifully designed. I hope and I believe that this Template will your Time, Money and Reputation. Easy to change colors, photos and Text. You can simply impress your audience and add a unique zing and appeal to your Reports and Presentations with our Templates. Get a modern PowerPoint  Presentation that is beautifully designed. I hope and I believe that this Template will your Time, Money and Reputation. </a:t>
              </a:r>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a:p>
              <a:pPr marL="0" marR="0" lvl="0" indent="0" algn="l" rtl="0">
                <a:spcBef>
                  <a:spcPts val="0"/>
                </a:spcBef>
                <a:spcAft>
                  <a:spcPts val="0"/>
                </a:spcAft>
                <a:buNone/>
              </a:pPr>
              <a:r>
                <a:rPr lang="en-US" sz="1200">
                  <a:solidFill>
                    <a:schemeClr val="lt1"/>
                  </a:solidFill>
                  <a:latin typeface="Arial"/>
                  <a:ea typeface="Arial"/>
                  <a:cs typeface="Arial"/>
                  <a:sym typeface="Arial"/>
                </a:rPr>
                <a:t>This text can be replaced with your own text.</a:t>
              </a:r>
              <a:endParaRPr sz="1200">
                <a:solidFill>
                  <a:schemeClr val="lt1"/>
                </a:solidFill>
                <a:latin typeface="Arial"/>
                <a:ea typeface="Arial"/>
                <a:cs typeface="Arial"/>
                <a:sym typeface="Arial"/>
              </a:endParaRPr>
            </a:p>
          </p:txBody>
        </p:sp>
        <p:sp>
          <p:nvSpPr>
            <p:cNvPr id="1195" name="Google Shape;1195;p42"/>
            <p:cNvSpPr txBox="1"/>
            <p:nvPr/>
          </p:nvSpPr>
          <p:spPr>
            <a:xfrm>
              <a:off x="1287186" y="2917799"/>
              <a:ext cx="324671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smtClean="0">
                  <a:solidFill>
                    <a:schemeClr val="lt1"/>
                  </a:solidFill>
                  <a:latin typeface="Arial"/>
                  <a:ea typeface="Arial"/>
                  <a:cs typeface="Arial"/>
                  <a:sym typeface="Arial"/>
                </a:rPr>
                <a:t>THEME PPT </a:t>
              </a:r>
              <a:r>
                <a:rPr lang="en-US" sz="1600" dirty="0">
                  <a:solidFill>
                    <a:schemeClr val="lt1"/>
                  </a:solidFill>
                  <a:latin typeface="Arial"/>
                  <a:ea typeface="Arial"/>
                  <a:cs typeface="Arial"/>
                  <a:sym typeface="Arial"/>
                </a:rPr>
                <a:t>Layout Clean Text Slide for your Presentation</a:t>
              </a:r>
              <a:endParaRPr sz="1600" dirty="0">
                <a:solidFill>
                  <a:schemeClr val="lt1"/>
                </a:solidFill>
                <a:latin typeface="Arial"/>
                <a:ea typeface="Arial"/>
                <a:cs typeface="Arial"/>
                <a:sym typeface="Arial"/>
              </a:endParaRPr>
            </a:p>
          </p:txBody>
        </p:sp>
        <p:sp>
          <p:nvSpPr>
            <p:cNvPr id="1196" name="Google Shape;1196;p42"/>
            <p:cNvSpPr txBox="1"/>
            <p:nvPr/>
          </p:nvSpPr>
          <p:spPr>
            <a:xfrm>
              <a:off x="1287184" y="1940004"/>
              <a:ext cx="102739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Arial"/>
                  <a:ea typeface="Arial"/>
                  <a:cs typeface="Arial"/>
                  <a:sym typeface="Arial"/>
                </a:rPr>
                <a:t>01</a:t>
              </a:r>
              <a:endParaRPr sz="4400" b="1">
                <a:solidFill>
                  <a:schemeClr val="lt1"/>
                </a:solidFill>
                <a:latin typeface="Arial"/>
                <a:ea typeface="Arial"/>
                <a:cs typeface="Arial"/>
                <a:sym typeface="Arial"/>
              </a:endParaRPr>
            </a:p>
          </p:txBody>
        </p:sp>
        <p:sp>
          <p:nvSpPr>
            <p:cNvPr id="1197" name="Google Shape;1197;p42"/>
            <p:cNvSpPr/>
            <p:nvPr/>
          </p:nvSpPr>
          <p:spPr>
            <a:xfrm>
              <a:off x="1373065" y="2707137"/>
              <a:ext cx="3017520" cy="91440"/>
            </a:xfrm>
            <a:prstGeom prst="rect">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198" name="Google Shape;1198;p42"/>
          <p:cNvGrpSpPr/>
          <p:nvPr/>
        </p:nvGrpSpPr>
        <p:grpSpPr>
          <a:xfrm>
            <a:off x="4823253" y="1936264"/>
            <a:ext cx="3246718" cy="4381705"/>
            <a:chOff x="4959072" y="1940004"/>
            <a:chExt cx="3246718" cy="4381705"/>
          </a:xfrm>
        </p:grpSpPr>
        <p:sp>
          <p:nvSpPr>
            <p:cNvPr id="1199" name="Google Shape;1199;p42"/>
            <p:cNvSpPr txBox="1"/>
            <p:nvPr/>
          </p:nvSpPr>
          <p:spPr>
            <a:xfrm>
              <a:off x="4959074" y="3466851"/>
              <a:ext cx="324671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7030A0"/>
                  </a:solidFill>
                  <a:latin typeface="Arial"/>
                  <a:ea typeface="Arial"/>
                  <a:cs typeface="Arial"/>
                  <a:sym typeface="Arial"/>
                </a:rPr>
                <a:t>PowerPoint Presentation Templates</a:t>
              </a:r>
              <a:endParaRPr sz="1400" b="1">
                <a:solidFill>
                  <a:srgbClr val="7030A0"/>
                </a:solidFill>
                <a:latin typeface="Arial"/>
                <a:ea typeface="Arial"/>
                <a:cs typeface="Arial"/>
                <a:sym typeface="Arial"/>
              </a:endParaRPr>
            </a:p>
          </p:txBody>
        </p:sp>
        <p:sp>
          <p:nvSpPr>
            <p:cNvPr id="1200" name="Google Shape;1200;p42"/>
            <p:cNvSpPr txBox="1"/>
            <p:nvPr/>
          </p:nvSpPr>
          <p:spPr>
            <a:xfrm>
              <a:off x="4959072" y="3828719"/>
              <a:ext cx="3246716" cy="24929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Get a modern PowerPoint  Presentation that is beautifully designed. I hope and I believe that this Template will your Time, Money and Reputation. Easy to change colors, photos and Text. You can simply impress your audience and add a unique zing and appeal to your Reports and Presentations with our Templates. Get a modern PowerPoint  Presentation that is beautifully designed. I hope and I believe that this Template will your Time, Money and Reputation. </a:t>
              </a:r>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a:p>
              <a:pPr marL="0" marR="0" lvl="0" indent="0" algn="l" rtl="0">
                <a:spcBef>
                  <a:spcPts val="0"/>
                </a:spcBef>
                <a:spcAft>
                  <a:spcPts val="0"/>
                </a:spcAft>
                <a:buNone/>
              </a:pPr>
              <a:r>
                <a:rPr lang="en-US" sz="1200">
                  <a:solidFill>
                    <a:schemeClr val="lt1"/>
                  </a:solidFill>
                  <a:latin typeface="Arial"/>
                  <a:ea typeface="Arial"/>
                  <a:cs typeface="Arial"/>
                  <a:sym typeface="Arial"/>
                </a:rPr>
                <a:t>This text can be replaced with your own text.</a:t>
              </a:r>
              <a:endParaRPr sz="1200">
                <a:solidFill>
                  <a:schemeClr val="lt1"/>
                </a:solidFill>
                <a:latin typeface="Arial"/>
                <a:ea typeface="Arial"/>
                <a:cs typeface="Arial"/>
                <a:sym typeface="Arial"/>
              </a:endParaRPr>
            </a:p>
          </p:txBody>
        </p:sp>
        <p:sp>
          <p:nvSpPr>
            <p:cNvPr id="1201" name="Google Shape;1201;p42"/>
            <p:cNvSpPr txBox="1"/>
            <p:nvPr/>
          </p:nvSpPr>
          <p:spPr>
            <a:xfrm>
              <a:off x="4959074" y="2914059"/>
              <a:ext cx="324671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smtClean="0">
                  <a:solidFill>
                    <a:schemeClr val="lt1"/>
                  </a:solidFill>
                  <a:latin typeface="Arial"/>
                  <a:ea typeface="Arial"/>
                  <a:cs typeface="Arial"/>
                  <a:sym typeface="Arial"/>
                </a:rPr>
                <a:t>THEME PPT </a:t>
              </a:r>
              <a:r>
                <a:rPr lang="en-US" sz="1600" dirty="0">
                  <a:solidFill>
                    <a:schemeClr val="lt1"/>
                  </a:solidFill>
                  <a:latin typeface="Arial"/>
                  <a:ea typeface="Arial"/>
                  <a:cs typeface="Arial"/>
                  <a:sym typeface="Arial"/>
                </a:rPr>
                <a:t>Layout Clean Text Slide for your Presentation</a:t>
              </a:r>
              <a:endParaRPr sz="1600" dirty="0">
                <a:solidFill>
                  <a:schemeClr val="lt1"/>
                </a:solidFill>
                <a:latin typeface="Arial"/>
                <a:ea typeface="Arial"/>
                <a:cs typeface="Arial"/>
                <a:sym typeface="Arial"/>
              </a:endParaRPr>
            </a:p>
          </p:txBody>
        </p:sp>
        <p:sp>
          <p:nvSpPr>
            <p:cNvPr id="1202" name="Google Shape;1202;p42"/>
            <p:cNvSpPr txBox="1"/>
            <p:nvPr/>
          </p:nvSpPr>
          <p:spPr>
            <a:xfrm>
              <a:off x="4959072" y="1940004"/>
              <a:ext cx="102739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Arial"/>
                  <a:ea typeface="Arial"/>
                  <a:cs typeface="Arial"/>
                  <a:sym typeface="Arial"/>
                </a:rPr>
                <a:t>02</a:t>
              </a:r>
              <a:endParaRPr sz="4400" b="1">
                <a:solidFill>
                  <a:schemeClr val="lt1"/>
                </a:solidFill>
                <a:latin typeface="Arial"/>
                <a:ea typeface="Arial"/>
                <a:cs typeface="Arial"/>
                <a:sym typeface="Arial"/>
              </a:endParaRPr>
            </a:p>
          </p:txBody>
        </p:sp>
        <p:sp>
          <p:nvSpPr>
            <p:cNvPr id="1203" name="Google Shape;1203;p42"/>
            <p:cNvSpPr/>
            <p:nvPr/>
          </p:nvSpPr>
          <p:spPr>
            <a:xfrm>
              <a:off x="5046190" y="2707137"/>
              <a:ext cx="3017520" cy="91440"/>
            </a:xfrm>
            <a:prstGeom prst="rect">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04" name="Google Shape;1204;p42"/>
          <p:cNvGrpSpPr/>
          <p:nvPr/>
        </p:nvGrpSpPr>
        <p:grpSpPr>
          <a:xfrm>
            <a:off x="8359323" y="1936264"/>
            <a:ext cx="3246718" cy="4385445"/>
            <a:chOff x="8630959" y="1940004"/>
            <a:chExt cx="3246718" cy="4385445"/>
          </a:xfrm>
        </p:grpSpPr>
        <p:sp>
          <p:nvSpPr>
            <p:cNvPr id="1205" name="Google Shape;1205;p42"/>
            <p:cNvSpPr txBox="1"/>
            <p:nvPr/>
          </p:nvSpPr>
          <p:spPr>
            <a:xfrm>
              <a:off x="8630961" y="3470591"/>
              <a:ext cx="324671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7030A0"/>
                  </a:solidFill>
                  <a:latin typeface="Arial"/>
                  <a:ea typeface="Arial"/>
                  <a:cs typeface="Arial"/>
                  <a:sym typeface="Arial"/>
                </a:rPr>
                <a:t>PowerPoint Presentation Templates</a:t>
              </a:r>
              <a:endParaRPr sz="1400" b="1">
                <a:solidFill>
                  <a:srgbClr val="7030A0"/>
                </a:solidFill>
                <a:latin typeface="Arial"/>
                <a:ea typeface="Arial"/>
                <a:cs typeface="Arial"/>
                <a:sym typeface="Arial"/>
              </a:endParaRPr>
            </a:p>
          </p:txBody>
        </p:sp>
        <p:sp>
          <p:nvSpPr>
            <p:cNvPr id="1206" name="Google Shape;1206;p42"/>
            <p:cNvSpPr txBox="1"/>
            <p:nvPr/>
          </p:nvSpPr>
          <p:spPr>
            <a:xfrm>
              <a:off x="8630959" y="3832459"/>
              <a:ext cx="3246716" cy="24929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Get a modern PowerPoint  Presentation that is beautifully designed. I hope and I believe that this Template will your Time, Money and Reputation. Easy to change colors, photos and Text. You can simply impress your audience and add a unique zing and appeal to your Reports and Presentations with our Templates. Get a modern PowerPoint  Presentation that is beautifully designed. I hope and I believe that this Template will your Time, Money and Reputation. </a:t>
              </a:r>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a:p>
              <a:pPr marL="0" marR="0" lvl="0" indent="0" algn="l" rtl="0">
                <a:spcBef>
                  <a:spcPts val="0"/>
                </a:spcBef>
                <a:spcAft>
                  <a:spcPts val="0"/>
                </a:spcAft>
                <a:buNone/>
              </a:pPr>
              <a:r>
                <a:rPr lang="en-US" sz="1200">
                  <a:solidFill>
                    <a:schemeClr val="lt1"/>
                  </a:solidFill>
                  <a:latin typeface="Arial"/>
                  <a:ea typeface="Arial"/>
                  <a:cs typeface="Arial"/>
                  <a:sym typeface="Arial"/>
                </a:rPr>
                <a:t>This text can be replaced with your own text.</a:t>
              </a:r>
              <a:endParaRPr sz="1200">
                <a:solidFill>
                  <a:schemeClr val="lt1"/>
                </a:solidFill>
                <a:latin typeface="Arial"/>
                <a:ea typeface="Arial"/>
                <a:cs typeface="Arial"/>
                <a:sym typeface="Arial"/>
              </a:endParaRPr>
            </a:p>
          </p:txBody>
        </p:sp>
        <p:sp>
          <p:nvSpPr>
            <p:cNvPr id="1207" name="Google Shape;1207;p42"/>
            <p:cNvSpPr txBox="1"/>
            <p:nvPr/>
          </p:nvSpPr>
          <p:spPr>
            <a:xfrm>
              <a:off x="8630961" y="2917799"/>
              <a:ext cx="324671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smtClean="0">
                  <a:solidFill>
                    <a:schemeClr val="lt1"/>
                  </a:solidFill>
                  <a:latin typeface="Arial"/>
                  <a:ea typeface="Arial"/>
                  <a:cs typeface="Arial"/>
                  <a:sym typeface="Arial"/>
                </a:rPr>
                <a:t>THEME PPT </a:t>
              </a:r>
              <a:r>
                <a:rPr lang="en-US" sz="1600" dirty="0">
                  <a:solidFill>
                    <a:schemeClr val="lt1"/>
                  </a:solidFill>
                  <a:latin typeface="Arial"/>
                  <a:ea typeface="Arial"/>
                  <a:cs typeface="Arial"/>
                  <a:sym typeface="Arial"/>
                </a:rPr>
                <a:t>Layout Clean Text Slide for your Presentation</a:t>
              </a:r>
              <a:endParaRPr sz="1600" dirty="0">
                <a:solidFill>
                  <a:schemeClr val="lt1"/>
                </a:solidFill>
                <a:latin typeface="Arial"/>
                <a:ea typeface="Arial"/>
                <a:cs typeface="Arial"/>
                <a:sym typeface="Arial"/>
              </a:endParaRPr>
            </a:p>
          </p:txBody>
        </p:sp>
        <p:sp>
          <p:nvSpPr>
            <p:cNvPr id="1208" name="Google Shape;1208;p42"/>
            <p:cNvSpPr txBox="1"/>
            <p:nvPr/>
          </p:nvSpPr>
          <p:spPr>
            <a:xfrm>
              <a:off x="8630959" y="1940004"/>
              <a:ext cx="102739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Arial"/>
                  <a:ea typeface="Arial"/>
                  <a:cs typeface="Arial"/>
                  <a:sym typeface="Arial"/>
                </a:rPr>
                <a:t>03</a:t>
              </a:r>
              <a:endParaRPr sz="4400" b="1">
                <a:solidFill>
                  <a:schemeClr val="lt1"/>
                </a:solidFill>
                <a:latin typeface="Arial"/>
                <a:ea typeface="Arial"/>
                <a:cs typeface="Arial"/>
                <a:sym typeface="Arial"/>
              </a:endParaRPr>
            </a:p>
          </p:txBody>
        </p:sp>
        <p:sp>
          <p:nvSpPr>
            <p:cNvPr id="1209" name="Google Shape;1209;p42"/>
            <p:cNvSpPr/>
            <p:nvPr/>
          </p:nvSpPr>
          <p:spPr>
            <a:xfrm>
              <a:off x="8719315" y="2707137"/>
              <a:ext cx="3017520" cy="91440"/>
            </a:xfrm>
            <a:prstGeom prst="rect">
              <a:avLst/>
            </a:pr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210" name="Google Shape;1210;p42"/>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5400"/>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grpSp>
        <p:nvGrpSpPr>
          <p:cNvPr id="1215" name="Google Shape;1215;p43"/>
          <p:cNvGrpSpPr/>
          <p:nvPr/>
        </p:nvGrpSpPr>
        <p:grpSpPr>
          <a:xfrm>
            <a:off x="6163492" y="4780278"/>
            <a:ext cx="5799908" cy="1318987"/>
            <a:chOff x="2" y="4714489"/>
            <a:chExt cx="5799908" cy="1318987"/>
          </a:xfrm>
        </p:grpSpPr>
        <p:sp>
          <p:nvSpPr>
            <p:cNvPr id="1216" name="Google Shape;1216;p43"/>
            <p:cNvSpPr txBox="1"/>
            <p:nvPr/>
          </p:nvSpPr>
          <p:spPr>
            <a:xfrm>
              <a:off x="2" y="4714489"/>
              <a:ext cx="5799908" cy="1015663"/>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6000">
                  <a:solidFill>
                    <a:schemeClr val="lt1"/>
                  </a:solidFill>
                  <a:latin typeface="Arial"/>
                  <a:ea typeface="Arial"/>
                  <a:cs typeface="Arial"/>
                  <a:sym typeface="Arial"/>
                </a:rPr>
                <a:t>THANK YOU</a:t>
              </a:r>
              <a:endParaRPr sz="6000">
                <a:solidFill>
                  <a:schemeClr val="lt1"/>
                </a:solidFill>
                <a:latin typeface="Arial"/>
                <a:ea typeface="Arial"/>
                <a:cs typeface="Arial"/>
                <a:sym typeface="Arial"/>
              </a:endParaRPr>
            </a:p>
          </p:txBody>
        </p:sp>
        <p:sp>
          <p:nvSpPr>
            <p:cNvPr id="1217" name="Google Shape;1217;p43"/>
            <p:cNvSpPr txBox="1"/>
            <p:nvPr/>
          </p:nvSpPr>
          <p:spPr>
            <a:xfrm>
              <a:off x="51" y="5653820"/>
              <a:ext cx="5799838" cy="37965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67">
                  <a:solidFill>
                    <a:schemeClr val="lt1"/>
                  </a:solidFill>
                  <a:latin typeface="Arial"/>
                  <a:ea typeface="Arial"/>
                  <a:cs typeface="Arial"/>
                  <a:sym typeface="Arial"/>
                </a:rPr>
                <a:t>Insert the Subtitle of Your Presentation</a:t>
              </a:r>
              <a:endParaRPr sz="1867">
                <a:solidFill>
                  <a:schemeClr val="lt1"/>
                </a:solidFill>
                <a:latin typeface="Arial"/>
                <a:ea typeface="Arial"/>
                <a:cs typeface="Arial"/>
                <a:sym typeface="Arial"/>
              </a:endParaRPr>
            </a:p>
          </p:txBody>
        </p:sp>
      </p:grpSp>
      <p:pic>
        <p:nvPicPr>
          <p:cNvPr id="1218" name="Google Shape;1218;p43"/>
          <p:cNvPicPr preferRelativeResize="0"/>
          <p:nvPr/>
        </p:nvPicPr>
        <p:blipFill rotWithShape="1">
          <a:blip r:embed="rId3">
            <a:alphaModFix/>
          </a:blip>
          <a:srcRect/>
          <a:stretch/>
        </p:blipFill>
        <p:spPr>
          <a:xfrm>
            <a:off x="-22860" y="769858"/>
            <a:ext cx="9258300" cy="611100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p44"/>
          <p:cNvSpPr txBox="1"/>
          <p:nvPr/>
        </p:nvSpPr>
        <p:spPr>
          <a:xfrm>
            <a:off x="3115826" y="190540"/>
            <a:ext cx="6215744" cy="83099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800">
                <a:solidFill>
                  <a:srgbClr val="47346C"/>
                </a:solidFill>
                <a:latin typeface="Arial"/>
                <a:ea typeface="Arial"/>
                <a:cs typeface="Arial"/>
                <a:sym typeface="Arial"/>
              </a:rPr>
              <a:t>Editable</a:t>
            </a:r>
            <a:endParaRPr sz="4800">
              <a:solidFill>
                <a:srgbClr val="47346C"/>
              </a:solidFill>
              <a:latin typeface="Arial"/>
              <a:ea typeface="Arial"/>
              <a:cs typeface="Arial"/>
              <a:sym typeface="Arial"/>
            </a:endParaRPr>
          </a:p>
        </p:txBody>
      </p:sp>
      <p:pic>
        <p:nvPicPr>
          <p:cNvPr id="1224" name="Google Shape;1224;p44"/>
          <p:cNvPicPr preferRelativeResize="0"/>
          <p:nvPr/>
        </p:nvPicPr>
        <p:blipFill rotWithShape="1">
          <a:blip r:embed="rId3">
            <a:alphaModFix/>
          </a:blip>
          <a:srcRect/>
          <a:stretch/>
        </p:blipFill>
        <p:spPr>
          <a:xfrm>
            <a:off x="710897" y="1414441"/>
            <a:ext cx="2050654" cy="2050654"/>
          </a:xfrm>
          <a:prstGeom prst="rect">
            <a:avLst/>
          </a:prstGeom>
          <a:noFill/>
          <a:ln>
            <a:noFill/>
          </a:ln>
        </p:spPr>
      </p:pic>
      <p:pic>
        <p:nvPicPr>
          <p:cNvPr id="1225" name="Google Shape;1225;p44"/>
          <p:cNvPicPr preferRelativeResize="0"/>
          <p:nvPr/>
        </p:nvPicPr>
        <p:blipFill rotWithShape="1">
          <a:blip r:embed="rId4">
            <a:alphaModFix/>
          </a:blip>
          <a:srcRect/>
          <a:stretch/>
        </p:blipFill>
        <p:spPr>
          <a:xfrm>
            <a:off x="855201" y="4370969"/>
            <a:ext cx="2260625" cy="2318589"/>
          </a:xfrm>
          <a:prstGeom prst="rect">
            <a:avLst/>
          </a:prstGeom>
          <a:noFill/>
          <a:ln>
            <a:noFill/>
          </a:ln>
        </p:spPr>
      </p:pic>
      <p:pic>
        <p:nvPicPr>
          <p:cNvPr id="1226" name="Google Shape;1226;p44"/>
          <p:cNvPicPr preferRelativeResize="0"/>
          <p:nvPr/>
        </p:nvPicPr>
        <p:blipFill rotWithShape="1">
          <a:blip r:embed="rId5">
            <a:alphaModFix/>
          </a:blip>
          <a:srcRect/>
          <a:stretch/>
        </p:blipFill>
        <p:spPr>
          <a:xfrm>
            <a:off x="3874472" y="1783865"/>
            <a:ext cx="3384847" cy="2821726"/>
          </a:xfrm>
          <a:prstGeom prst="rect">
            <a:avLst/>
          </a:prstGeom>
          <a:noFill/>
          <a:ln>
            <a:noFill/>
          </a:ln>
        </p:spPr>
      </p:pic>
      <p:pic>
        <p:nvPicPr>
          <p:cNvPr id="1227" name="Google Shape;1227;p44"/>
          <p:cNvPicPr preferRelativeResize="0"/>
          <p:nvPr/>
        </p:nvPicPr>
        <p:blipFill rotWithShape="1">
          <a:blip r:embed="rId6">
            <a:alphaModFix/>
          </a:blip>
          <a:srcRect/>
          <a:stretch/>
        </p:blipFill>
        <p:spPr>
          <a:xfrm>
            <a:off x="4093571" y="4796131"/>
            <a:ext cx="1429356" cy="1638262"/>
          </a:xfrm>
          <a:prstGeom prst="rect">
            <a:avLst/>
          </a:prstGeom>
          <a:noFill/>
          <a:ln>
            <a:noFill/>
          </a:ln>
        </p:spPr>
      </p:pic>
      <p:pic>
        <p:nvPicPr>
          <p:cNvPr id="1228" name="Google Shape;1228;p44"/>
          <p:cNvPicPr preferRelativeResize="0"/>
          <p:nvPr/>
        </p:nvPicPr>
        <p:blipFill rotWithShape="1">
          <a:blip r:embed="rId7">
            <a:alphaModFix/>
          </a:blip>
          <a:srcRect/>
          <a:stretch/>
        </p:blipFill>
        <p:spPr>
          <a:xfrm>
            <a:off x="6270925" y="4297564"/>
            <a:ext cx="5214647" cy="2136829"/>
          </a:xfrm>
          <a:prstGeom prst="rect">
            <a:avLst/>
          </a:prstGeom>
          <a:noFill/>
          <a:ln>
            <a:noFill/>
          </a:ln>
        </p:spPr>
      </p:pic>
      <p:pic>
        <p:nvPicPr>
          <p:cNvPr id="1229" name="Google Shape;1229;p44"/>
          <p:cNvPicPr preferRelativeResize="0"/>
          <p:nvPr/>
        </p:nvPicPr>
        <p:blipFill rotWithShape="1">
          <a:blip r:embed="rId8">
            <a:alphaModFix/>
          </a:blip>
          <a:srcRect/>
          <a:stretch/>
        </p:blipFill>
        <p:spPr>
          <a:xfrm>
            <a:off x="8198897" y="1784717"/>
            <a:ext cx="2913750" cy="2756250"/>
          </a:xfrm>
          <a:prstGeom prst="rect">
            <a:avLst/>
          </a:prstGeom>
          <a:noFill/>
          <a:ln>
            <a:noFill/>
          </a:ln>
        </p:spPr>
      </p:pic>
      <p:sp>
        <p:nvSpPr>
          <p:cNvPr id="1230" name="Google Shape;1230;p44"/>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5400"/>
              <a:buNone/>
            </a:pPr>
            <a:r>
              <a:rPr lang="en-US"/>
              <a:t>Editables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pic>
        <p:nvPicPr>
          <p:cNvPr id="1235" name="Google Shape;1235;p45"/>
          <p:cNvPicPr preferRelativeResize="0"/>
          <p:nvPr/>
        </p:nvPicPr>
        <p:blipFill rotWithShape="1">
          <a:blip r:embed="rId3">
            <a:alphaModFix/>
          </a:blip>
          <a:srcRect/>
          <a:stretch/>
        </p:blipFill>
        <p:spPr>
          <a:xfrm>
            <a:off x="1560048" y="1483800"/>
            <a:ext cx="2261250" cy="2250000"/>
          </a:xfrm>
          <a:prstGeom prst="rect">
            <a:avLst/>
          </a:prstGeom>
          <a:noFill/>
          <a:ln>
            <a:noFill/>
          </a:ln>
        </p:spPr>
      </p:pic>
      <p:sp>
        <p:nvSpPr>
          <p:cNvPr id="1236" name="Google Shape;1236;p45"/>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5400"/>
              <a:buNone/>
            </a:pPr>
            <a:r>
              <a:rPr lang="en-US"/>
              <a:t>Editables</a:t>
            </a:r>
            <a:endParaRPr/>
          </a:p>
        </p:txBody>
      </p:sp>
      <p:pic>
        <p:nvPicPr>
          <p:cNvPr id="1237" name="Google Shape;1237;p45"/>
          <p:cNvPicPr preferRelativeResize="0"/>
          <p:nvPr/>
        </p:nvPicPr>
        <p:blipFill rotWithShape="1">
          <a:blip r:embed="rId4">
            <a:alphaModFix/>
          </a:blip>
          <a:srcRect/>
          <a:stretch/>
        </p:blipFill>
        <p:spPr>
          <a:xfrm>
            <a:off x="323529" y="3947175"/>
            <a:ext cx="3982500" cy="2621250"/>
          </a:xfrm>
          <a:prstGeom prst="rect">
            <a:avLst/>
          </a:prstGeom>
          <a:noFill/>
          <a:ln>
            <a:noFill/>
          </a:ln>
        </p:spPr>
      </p:pic>
      <p:pic>
        <p:nvPicPr>
          <p:cNvPr id="1238" name="Google Shape;1238;p45"/>
          <p:cNvPicPr preferRelativeResize="0"/>
          <p:nvPr/>
        </p:nvPicPr>
        <p:blipFill rotWithShape="1">
          <a:blip r:embed="rId5">
            <a:alphaModFix/>
          </a:blip>
          <a:srcRect/>
          <a:stretch/>
        </p:blipFill>
        <p:spPr>
          <a:xfrm>
            <a:off x="3821298" y="1704012"/>
            <a:ext cx="5007976" cy="2136475"/>
          </a:xfrm>
          <a:prstGeom prst="rect">
            <a:avLst/>
          </a:prstGeom>
          <a:noFill/>
          <a:ln>
            <a:noFill/>
          </a:ln>
        </p:spPr>
      </p:pic>
      <p:pic>
        <p:nvPicPr>
          <p:cNvPr id="1239" name="Google Shape;1239;p45"/>
          <p:cNvPicPr preferRelativeResize="0"/>
          <p:nvPr/>
        </p:nvPicPr>
        <p:blipFill rotWithShape="1">
          <a:blip r:embed="rId6">
            <a:alphaModFix/>
          </a:blip>
          <a:srcRect/>
          <a:stretch/>
        </p:blipFill>
        <p:spPr>
          <a:xfrm>
            <a:off x="9362300" y="2051737"/>
            <a:ext cx="2205000" cy="1788750"/>
          </a:xfrm>
          <a:prstGeom prst="rect">
            <a:avLst/>
          </a:prstGeom>
          <a:noFill/>
          <a:ln>
            <a:noFill/>
          </a:ln>
        </p:spPr>
      </p:pic>
      <p:pic>
        <p:nvPicPr>
          <p:cNvPr id="1240" name="Google Shape;1240;p45"/>
          <p:cNvPicPr preferRelativeResize="0"/>
          <p:nvPr/>
        </p:nvPicPr>
        <p:blipFill rotWithShape="1">
          <a:blip r:embed="rId7">
            <a:alphaModFix/>
          </a:blip>
          <a:srcRect/>
          <a:stretch/>
        </p:blipFill>
        <p:spPr>
          <a:xfrm>
            <a:off x="4072289" y="4914675"/>
            <a:ext cx="1766250" cy="1653750"/>
          </a:xfrm>
          <a:prstGeom prst="rect">
            <a:avLst/>
          </a:prstGeom>
          <a:noFill/>
          <a:ln>
            <a:noFill/>
          </a:ln>
        </p:spPr>
      </p:pic>
      <p:pic>
        <p:nvPicPr>
          <p:cNvPr id="1241" name="Google Shape;1241;p45"/>
          <p:cNvPicPr preferRelativeResize="0"/>
          <p:nvPr/>
        </p:nvPicPr>
        <p:blipFill rotWithShape="1">
          <a:blip r:embed="rId8">
            <a:alphaModFix/>
          </a:blip>
          <a:srcRect/>
          <a:stretch/>
        </p:blipFill>
        <p:spPr>
          <a:xfrm>
            <a:off x="9137300" y="4082175"/>
            <a:ext cx="2430000" cy="2486250"/>
          </a:xfrm>
          <a:prstGeom prst="rect">
            <a:avLst/>
          </a:prstGeom>
          <a:noFill/>
          <a:ln>
            <a:noFill/>
          </a:ln>
        </p:spPr>
      </p:pic>
      <p:pic>
        <p:nvPicPr>
          <p:cNvPr id="1242" name="Google Shape;1242;p45"/>
          <p:cNvPicPr preferRelativeResize="0"/>
          <p:nvPr/>
        </p:nvPicPr>
        <p:blipFill rotWithShape="1">
          <a:blip r:embed="rId9">
            <a:alphaModFix/>
          </a:blip>
          <a:srcRect/>
          <a:stretch/>
        </p:blipFill>
        <p:spPr>
          <a:xfrm>
            <a:off x="6378558" y="3992493"/>
            <a:ext cx="2375951" cy="245445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7" name="Google Shape;1247;p46"/>
          <p:cNvSpPr txBox="1">
            <a:spLocks noGrp="1"/>
          </p:cNvSpPr>
          <p:nvPr>
            <p:ph type="body" idx="1"/>
          </p:nvPr>
        </p:nvSpPr>
        <p:spPr>
          <a:xfrm>
            <a:off x="323529" y="332482"/>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5400"/>
              <a:buNone/>
            </a:pPr>
            <a:r>
              <a:rPr lang="en-US"/>
              <a:t>Fully Editable Shapes</a:t>
            </a:r>
            <a:endParaRPr/>
          </a:p>
        </p:txBody>
      </p:sp>
      <p:sp>
        <p:nvSpPr>
          <p:cNvPr id="1248" name="Google Shape;1248;p46"/>
          <p:cNvSpPr/>
          <p:nvPr/>
        </p:nvSpPr>
        <p:spPr>
          <a:xfrm>
            <a:off x="496277" y="3219584"/>
            <a:ext cx="1538728" cy="994962"/>
          </a:xfrm>
          <a:custGeom>
            <a:avLst/>
            <a:gdLst/>
            <a:ahLst/>
            <a:cxnLst/>
            <a:rect l="l" t="t" r="r" b="b"/>
            <a:pathLst>
              <a:path w="1073623" h="694220" extrusionOk="0">
                <a:moveTo>
                  <a:pt x="7277" y="642156"/>
                </a:moveTo>
                <a:cubicBezTo>
                  <a:pt x="32241" y="642193"/>
                  <a:pt x="1032827" y="642156"/>
                  <a:pt x="1063115" y="642174"/>
                </a:cubicBezTo>
                <a:cubicBezTo>
                  <a:pt x="1070245" y="642174"/>
                  <a:pt x="1071092" y="643022"/>
                  <a:pt x="1071111" y="650188"/>
                </a:cubicBezTo>
                <a:cubicBezTo>
                  <a:pt x="1071129" y="661721"/>
                  <a:pt x="1071129" y="673254"/>
                  <a:pt x="1070982" y="684769"/>
                </a:cubicBezTo>
                <a:cubicBezTo>
                  <a:pt x="1070871" y="692967"/>
                  <a:pt x="1069527" y="694091"/>
                  <a:pt x="1061291" y="694091"/>
                </a:cubicBezTo>
                <a:cubicBezTo>
                  <a:pt x="959595" y="694073"/>
                  <a:pt x="69861" y="694036"/>
                  <a:pt x="7038" y="694220"/>
                </a:cubicBezTo>
                <a:cubicBezTo>
                  <a:pt x="2229" y="694238"/>
                  <a:pt x="921" y="691936"/>
                  <a:pt x="884" y="688067"/>
                </a:cubicBezTo>
                <a:cubicBezTo>
                  <a:pt x="755" y="674304"/>
                  <a:pt x="737" y="660542"/>
                  <a:pt x="774" y="646780"/>
                </a:cubicBezTo>
                <a:cubicBezTo>
                  <a:pt x="792" y="642432"/>
                  <a:pt x="3924" y="642137"/>
                  <a:pt x="7277" y="642156"/>
                </a:cubicBezTo>
                <a:close/>
                <a:moveTo>
                  <a:pt x="338860" y="410464"/>
                </a:moveTo>
                <a:cubicBezTo>
                  <a:pt x="334769" y="410464"/>
                  <a:pt x="331453" y="413780"/>
                  <a:pt x="331453" y="417870"/>
                </a:cubicBezTo>
                <a:lnTo>
                  <a:pt x="331453" y="451271"/>
                </a:lnTo>
                <a:cubicBezTo>
                  <a:pt x="331453" y="455361"/>
                  <a:pt x="334769" y="458677"/>
                  <a:pt x="338860" y="458677"/>
                </a:cubicBezTo>
                <a:lnTo>
                  <a:pt x="358241" y="458677"/>
                </a:lnTo>
                <a:cubicBezTo>
                  <a:pt x="362331" y="458677"/>
                  <a:pt x="365647" y="455361"/>
                  <a:pt x="365647" y="451271"/>
                </a:cubicBezTo>
                <a:lnTo>
                  <a:pt x="365647" y="417870"/>
                </a:lnTo>
                <a:cubicBezTo>
                  <a:pt x="365647" y="413780"/>
                  <a:pt x="362331" y="410464"/>
                  <a:pt x="358241" y="410464"/>
                </a:cubicBezTo>
                <a:close/>
                <a:moveTo>
                  <a:pt x="185025" y="410464"/>
                </a:moveTo>
                <a:cubicBezTo>
                  <a:pt x="180935" y="410464"/>
                  <a:pt x="177619" y="413780"/>
                  <a:pt x="177619" y="417870"/>
                </a:cubicBezTo>
                <a:lnTo>
                  <a:pt x="177619" y="451271"/>
                </a:lnTo>
                <a:cubicBezTo>
                  <a:pt x="177619" y="455361"/>
                  <a:pt x="180935" y="458677"/>
                  <a:pt x="185025" y="458677"/>
                </a:cubicBezTo>
                <a:lnTo>
                  <a:pt x="204406" y="458677"/>
                </a:lnTo>
                <a:cubicBezTo>
                  <a:pt x="208496" y="458677"/>
                  <a:pt x="211812" y="455361"/>
                  <a:pt x="211812" y="451271"/>
                </a:cubicBezTo>
                <a:lnTo>
                  <a:pt x="211812" y="417870"/>
                </a:lnTo>
                <a:cubicBezTo>
                  <a:pt x="211812" y="413780"/>
                  <a:pt x="208496" y="410464"/>
                  <a:pt x="204406" y="410464"/>
                </a:cubicBezTo>
                <a:close/>
                <a:moveTo>
                  <a:pt x="271633" y="400994"/>
                </a:moveTo>
                <a:cubicBezTo>
                  <a:pt x="253081" y="400994"/>
                  <a:pt x="238047" y="416028"/>
                  <a:pt x="238047" y="434580"/>
                </a:cubicBezTo>
                <a:cubicBezTo>
                  <a:pt x="238047" y="453132"/>
                  <a:pt x="253081" y="468165"/>
                  <a:pt x="271633" y="468165"/>
                </a:cubicBezTo>
                <a:cubicBezTo>
                  <a:pt x="290185" y="468165"/>
                  <a:pt x="305219" y="453132"/>
                  <a:pt x="305219" y="434580"/>
                </a:cubicBezTo>
                <a:cubicBezTo>
                  <a:pt x="305219" y="416028"/>
                  <a:pt x="290185" y="400994"/>
                  <a:pt x="271633" y="400994"/>
                </a:cubicBezTo>
                <a:close/>
                <a:moveTo>
                  <a:pt x="885441" y="388688"/>
                </a:moveTo>
                <a:cubicBezTo>
                  <a:pt x="887579" y="388688"/>
                  <a:pt x="889310" y="390420"/>
                  <a:pt x="889310" y="392557"/>
                </a:cubicBezTo>
                <a:lnTo>
                  <a:pt x="889310" y="422531"/>
                </a:lnTo>
                <a:cubicBezTo>
                  <a:pt x="889310" y="425295"/>
                  <a:pt x="886565" y="430066"/>
                  <a:pt x="885441" y="430066"/>
                </a:cubicBezTo>
                <a:cubicBezTo>
                  <a:pt x="884133" y="430066"/>
                  <a:pt x="881572" y="425516"/>
                  <a:pt x="881572" y="422531"/>
                </a:cubicBezTo>
                <a:lnTo>
                  <a:pt x="881572" y="392557"/>
                </a:lnTo>
                <a:cubicBezTo>
                  <a:pt x="881572" y="390420"/>
                  <a:pt x="883304" y="388688"/>
                  <a:pt x="885441" y="388688"/>
                </a:cubicBezTo>
                <a:close/>
                <a:moveTo>
                  <a:pt x="855504" y="345218"/>
                </a:moveTo>
                <a:cubicBezTo>
                  <a:pt x="862418" y="345217"/>
                  <a:pt x="871061" y="345222"/>
                  <a:pt x="880079" y="345230"/>
                </a:cubicBezTo>
                <a:cubicBezTo>
                  <a:pt x="898116" y="345246"/>
                  <a:pt x="917654" y="345274"/>
                  <a:pt x="927870" y="345283"/>
                </a:cubicBezTo>
                <a:cubicBezTo>
                  <a:pt x="935718" y="345283"/>
                  <a:pt x="936399" y="346038"/>
                  <a:pt x="936565" y="353813"/>
                </a:cubicBezTo>
                <a:cubicBezTo>
                  <a:pt x="936621" y="356871"/>
                  <a:pt x="936455" y="359893"/>
                  <a:pt x="937284" y="362987"/>
                </a:cubicBezTo>
                <a:cubicBezTo>
                  <a:pt x="938481" y="367483"/>
                  <a:pt x="933949" y="372420"/>
                  <a:pt x="929141" y="372420"/>
                </a:cubicBezTo>
                <a:cubicBezTo>
                  <a:pt x="914384" y="372438"/>
                  <a:pt x="856313" y="372475"/>
                  <a:pt x="842053" y="372438"/>
                </a:cubicBezTo>
                <a:cubicBezTo>
                  <a:pt x="835292" y="372420"/>
                  <a:pt x="832694" y="369841"/>
                  <a:pt x="832676" y="363172"/>
                </a:cubicBezTo>
                <a:cubicBezTo>
                  <a:pt x="832676" y="359745"/>
                  <a:pt x="832621" y="356300"/>
                  <a:pt x="832916" y="352873"/>
                </a:cubicBezTo>
                <a:cubicBezTo>
                  <a:pt x="833431" y="346646"/>
                  <a:pt x="834924" y="345301"/>
                  <a:pt x="841298" y="345246"/>
                </a:cubicBezTo>
                <a:cubicBezTo>
                  <a:pt x="843403" y="345228"/>
                  <a:pt x="848589" y="345220"/>
                  <a:pt x="855504" y="345218"/>
                </a:cubicBezTo>
                <a:close/>
                <a:moveTo>
                  <a:pt x="338896" y="298192"/>
                </a:moveTo>
                <a:cubicBezTo>
                  <a:pt x="334806" y="298192"/>
                  <a:pt x="331490" y="301509"/>
                  <a:pt x="331490" y="305598"/>
                </a:cubicBezTo>
                <a:lnTo>
                  <a:pt x="331490" y="339000"/>
                </a:lnTo>
                <a:cubicBezTo>
                  <a:pt x="331490" y="343090"/>
                  <a:pt x="334806" y="346406"/>
                  <a:pt x="338896" y="346406"/>
                </a:cubicBezTo>
                <a:lnTo>
                  <a:pt x="358278" y="346406"/>
                </a:lnTo>
                <a:cubicBezTo>
                  <a:pt x="362368" y="346406"/>
                  <a:pt x="365684" y="343090"/>
                  <a:pt x="365684" y="339000"/>
                </a:cubicBezTo>
                <a:lnTo>
                  <a:pt x="365684" y="305598"/>
                </a:lnTo>
                <a:cubicBezTo>
                  <a:pt x="365684" y="301509"/>
                  <a:pt x="362368" y="298192"/>
                  <a:pt x="358278" y="298192"/>
                </a:cubicBezTo>
                <a:close/>
                <a:moveTo>
                  <a:pt x="287587" y="298192"/>
                </a:moveTo>
                <a:cubicBezTo>
                  <a:pt x="283497" y="298192"/>
                  <a:pt x="280181" y="301509"/>
                  <a:pt x="280181" y="305598"/>
                </a:cubicBezTo>
                <a:lnTo>
                  <a:pt x="280181" y="339000"/>
                </a:lnTo>
                <a:cubicBezTo>
                  <a:pt x="280181" y="343090"/>
                  <a:pt x="283497" y="346406"/>
                  <a:pt x="287587" y="346406"/>
                </a:cubicBezTo>
                <a:lnTo>
                  <a:pt x="306969" y="346406"/>
                </a:lnTo>
                <a:cubicBezTo>
                  <a:pt x="311059" y="346406"/>
                  <a:pt x="314375" y="343090"/>
                  <a:pt x="314375" y="339000"/>
                </a:cubicBezTo>
                <a:lnTo>
                  <a:pt x="314375" y="305598"/>
                </a:lnTo>
                <a:cubicBezTo>
                  <a:pt x="314375" y="301509"/>
                  <a:pt x="311059" y="298192"/>
                  <a:pt x="306969" y="298192"/>
                </a:cubicBezTo>
                <a:close/>
                <a:moveTo>
                  <a:pt x="236297" y="298192"/>
                </a:moveTo>
                <a:cubicBezTo>
                  <a:pt x="232207" y="298192"/>
                  <a:pt x="228891" y="301509"/>
                  <a:pt x="228891" y="305598"/>
                </a:cubicBezTo>
                <a:lnTo>
                  <a:pt x="228891" y="339000"/>
                </a:lnTo>
                <a:cubicBezTo>
                  <a:pt x="228891" y="343090"/>
                  <a:pt x="232207" y="346406"/>
                  <a:pt x="236297" y="346406"/>
                </a:cubicBezTo>
                <a:lnTo>
                  <a:pt x="255678" y="346406"/>
                </a:lnTo>
                <a:cubicBezTo>
                  <a:pt x="259768" y="346406"/>
                  <a:pt x="263084" y="343090"/>
                  <a:pt x="263084" y="339000"/>
                </a:cubicBezTo>
                <a:lnTo>
                  <a:pt x="263084" y="305598"/>
                </a:lnTo>
                <a:cubicBezTo>
                  <a:pt x="263084" y="301509"/>
                  <a:pt x="259768" y="298192"/>
                  <a:pt x="255678" y="298192"/>
                </a:cubicBezTo>
                <a:close/>
                <a:moveTo>
                  <a:pt x="184988" y="298192"/>
                </a:moveTo>
                <a:cubicBezTo>
                  <a:pt x="180898" y="298192"/>
                  <a:pt x="177582" y="301509"/>
                  <a:pt x="177582" y="305598"/>
                </a:cubicBezTo>
                <a:lnTo>
                  <a:pt x="177582" y="339000"/>
                </a:lnTo>
                <a:cubicBezTo>
                  <a:pt x="177582" y="343090"/>
                  <a:pt x="180898" y="346406"/>
                  <a:pt x="184988" y="346406"/>
                </a:cubicBezTo>
                <a:lnTo>
                  <a:pt x="204369" y="346406"/>
                </a:lnTo>
                <a:cubicBezTo>
                  <a:pt x="208459" y="346406"/>
                  <a:pt x="211776" y="343090"/>
                  <a:pt x="211776" y="339000"/>
                </a:cubicBezTo>
                <a:lnTo>
                  <a:pt x="211776" y="305598"/>
                </a:lnTo>
                <a:cubicBezTo>
                  <a:pt x="211776" y="301509"/>
                  <a:pt x="208459" y="298192"/>
                  <a:pt x="204369" y="298192"/>
                </a:cubicBezTo>
                <a:close/>
                <a:moveTo>
                  <a:pt x="185246" y="214882"/>
                </a:moveTo>
                <a:cubicBezTo>
                  <a:pt x="180990" y="214882"/>
                  <a:pt x="177527" y="218327"/>
                  <a:pt x="177527" y="222602"/>
                </a:cubicBezTo>
                <a:lnTo>
                  <a:pt x="177527" y="265141"/>
                </a:lnTo>
                <a:cubicBezTo>
                  <a:pt x="177527" y="269397"/>
                  <a:pt x="180972" y="272860"/>
                  <a:pt x="185246" y="272860"/>
                </a:cubicBezTo>
                <a:lnTo>
                  <a:pt x="357707" y="272860"/>
                </a:lnTo>
                <a:cubicBezTo>
                  <a:pt x="361962" y="272860"/>
                  <a:pt x="365426" y="269415"/>
                  <a:pt x="365426" y="265141"/>
                </a:cubicBezTo>
                <a:lnTo>
                  <a:pt x="365426" y="222602"/>
                </a:lnTo>
                <a:cubicBezTo>
                  <a:pt x="365426" y="218346"/>
                  <a:pt x="361981" y="214882"/>
                  <a:pt x="357707" y="214882"/>
                </a:cubicBezTo>
                <a:close/>
                <a:moveTo>
                  <a:pt x="269791" y="30"/>
                </a:moveTo>
                <a:cubicBezTo>
                  <a:pt x="307134" y="804"/>
                  <a:pt x="701614" y="933"/>
                  <a:pt x="861344" y="933"/>
                </a:cubicBezTo>
                <a:cubicBezTo>
                  <a:pt x="872287" y="933"/>
                  <a:pt x="872306" y="933"/>
                  <a:pt x="872306" y="11747"/>
                </a:cubicBezTo>
                <a:cubicBezTo>
                  <a:pt x="872324" y="71310"/>
                  <a:pt x="872287" y="130854"/>
                  <a:pt x="872361" y="190416"/>
                </a:cubicBezTo>
                <a:cubicBezTo>
                  <a:pt x="872361" y="196791"/>
                  <a:pt x="873263" y="202870"/>
                  <a:pt x="879325" y="207052"/>
                </a:cubicBezTo>
                <a:cubicBezTo>
                  <a:pt x="884410" y="210571"/>
                  <a:pt x="889808" y="210184"/>
                  <a:pt x="892903" y="204860"/>
                </a:cubicBezTo>
                <a:cubicBezTo>
                  <a:pt x="895464" y="200420"/>
                  <a:pt x="897122" y="195685"/>
                  <a:pt x="897104" y="190287"/>
                </a:cubicBezTo>
                <a:cubicBezTo>
                  <a:pt x="896864" y="129177"/>
                  <a:pt x="896809" y="68086"/>
                  <a:pt x="896551" y="6976"/>
                </a:cubicBezTo>
                <a:cubicBezTo>
                  <a:pt x="896532" y="2757"/>
                  <a:pt x="898854" y="1080"/>
                  <a:pt x="902078" y="1117"/>
                </a:cubicBezTo>
                <a:cubicBezTo>
                  <a:pt x="942517" y="1578"/>
                  <a:pt x="978369" y="8523"/>
                  <a:pt x="1004548" y="42919"/>
                </a:cubicBezTo>
                <a:cubicBezTo>
                  <a:pt x="1024611" y="69283"/>
                  <a:pt x="1025790" y="97600"/>
                  <a:pt x="1026048" y="129214"/>
                </a:cubicBezTo>
                <a:cubicBezTo>
                  <a:pt x="1026251" y="154178"/>
                  <a:pt x="1026932" y="225992"/>
                  <a:pt x="1025256" y="236677"/>
                </a:cubicBezTo>
                <a:cubicBezTo>
                  <a:pt x="1023174" y="249886"/>
                  <a:pt x="1021811" y="265215"/>
                  <a:pt x="1015731" y="277098"/>
                </a:cubicBezTo>
                <a:cubicBezTo>
                  <a:pt x="1004880" y="293365"/>
                  <a:pt x="1000311" y="324574"/>
                  <a:pt x="977595" y="327301"/>
                </a:cubicBezTo>
                <a:cubicBezTo>
                  <a:pt x="946478" y="331041"/>
                  <a:pt x="816704" y="333841"/>
                  <a:pt x="787614" y="327430"/>
                </a:cubicBezTo>
                <a:cubicBezTo>
                  <a:pt x="776670" y="325017"/>
                  <a:pt x="769080" y="308896"/>
                  <a:pt x="762613" y="300643"/>
                </a:cubicBezTo>
                <a:cubicBezTo>
                  <a:pt x="753236" y="288667"/>
                  <a:pt x="743858" y="276674"/>
                  <a:pt x="734481" y="264699"/>
                </a:cubicBezTo>
                <a:cubicBezTo>
                  <a:pt x="722193" y="249021"/>
                  <a:pt x="710512" y="229031"/>
                  <a:pt x="695018" y="216301"/>
                </a:cubicBezTo>
                <a:cubicBezTo>
                  <a:pt x="686046" y="208950"/>
                  <a:pt x="659793" y="214514"/>
                  <a:pt x="648757" y="214514"/>
                </a:cubicBezTo>
                <a:cubicBezTo>
                  <a:pt x="629782" y="214532"/>
                  <a:pt x="610787" y="214311"/>
                  <a:pt x="591793" y="214072"/>
                </a:cubicBezTo>
                <a:cubicBezTo>
                  <a:pt x="553841" y="213593"/>
                  <a:pt x="515889" y="212985"/>
                  <a:pt x="477955" y="213795"/>
                </a:cubicBezTo>
                <a:cubicBezTo>
                  <a:pt x="467307" y="214016"/>
                  <a:pt x="463125" y="218143"/>
                  <a:pt x="463125" y="228866"/>
                </a:cubicBezTo>
                <a:cubicBezTo>
                  <a:pt x="463143" y="311476"/>
                  <a:pt x="463161" y="394104"/>
                  <a:pt x="463198" y="476714"/>
                </a:cubicBezTo>
                <a:cubicBezTo>
                  <a:pt x="463198" y="488744"/>
                  <a:pt x="466809" y="492337"/>
                  <a:pt x="479005" y="492337"/>
                </a:cubicBezTo>
                <a:cubicBezTo>
                  <a:pt x="590190" y="492282"/>
                  <a:pt x="701393" y="492190"/>
                  <a:pt x="812577" y="492134"/>
                </a:cubicBezTo>
                <a:cubicBezTo>
                  <a:pt x="860773" y="492097"/>
                  <a:pt x="908968" y="492097"/>
                  <a:pt x="957163" y="492116"/>
                </a:cubicBezTo>
                <a:cubicBezTo>
                  <a:pt x="988851" y="492134"/>
                  <a:pt x="1019305" y="505767"/>
                  <a:pt x="1040842" y="529368"/>
                </a:cubicBezTo>
                <a:cubicBezTo>
                  <a:pt x="1046590" y="535650"/>
                  <a:pt x="1067021" y="571133"/>
                  <a:pt x="1072346" y="595028"/>
                </a:cubicBezTo>
                <a:cubicBezTo>
                  <a:pt x="1075183" y="607740"/>
                  <a:pt x="1073727" y="617173"/>
                  <a:pt x="1063558" y="617210"/>
                </a:cubicBezTo>
                <a:cubicBezTo>
                  <a:pt x="1021203" y="617228"/>
                  <a:pt x="19105" y="617302"/>
                  <a:pt x="7056" y="617265"/>
                </a:cubicBezTo>
                <a:cubicBezTo>
                  <a:pt x="1474" y="617247"/>
                  <a:pt x="0" y="615791"/>
                  <a:pt x="0" y="610246"/>
                </a:cubicBezTo>
                <a:cubicBezTo>
                  <a:pt x="-37" y="579074"/>
                  <a:pt x="12104" y="542374"/>
                  <a:pt x="36902" y="522275"/>
                </a:cubicBezTo>
                <a:cubicBezTo>
                  <a:pt x="44419" y="516176"/>
                  <a:pt x="54441" y="512842"/>
                  <a:pt x="60705" y="505307"/>
                </a:cubicBezTo>
                <a:cubicBezTo>
                  <a:pt x="66508" y="498324"/>
                  <a:pt x="67927" y="487842"/>
                  <a:pt x="69014" y="479164"/>
                </a:cubicBezTo>
                <a:cubicBezTo>
                  <a:pt x="74909" y="432295"/>
                  <a:pt x="105731" y="248781"/>
                  <a:pt x="106523" y="203939"/>
                </a:cubicBezTo>
                <a:cubicBezTo>
                  <a:pt x="106579" y="200733"/>
                  <a:pt x="104884" y="198522"/>
                  <a:pt x="100978" y="197767"/>
                </a:cubicBezTo>
                <a:cubicBezTo>
                  <a:pt x="93074" y="196220"/>
                  <a:pt x="85189" y="197307"/>
                  <a:pt x="77304" y="197012"/>
                </a:cubicBezTo>
                <a:cubicBezTo>
                  <a:pt x="69530" y="196717"/>
                  <a:pt x="69345" y="196809"/>
                  <a:pt x="69345" y="188813"/>
                </a:cubicBezTo>
                <a:cubicBezTo>
                  <a:pt x="69327" y="161621"/>
                  <a:pt x="69640" y="69725"/>
                  <a:pt x="69548" y="50971"/>
                </a:cubicBezTo>
                <a:cubicBezTo>
                  <a:pt x="69530" y="46365"/>
                  <a:pt x="71464" y="45093"/>
                  <a:pt x="75775" y="45130"/>
                </a:cubicBezTo>
                <a:cubicBezTo>
                  <a:pt x="101254" y="45296"/>
                  <a:pt x="126734" y="44872"/>
                  <a:pt x="152195" y="45499"/>
                </a:cubicBezTo>
                <a:cubicBezTo>
                  <a:pt x="161093" y="45720"/>
                  <a:pt x="167320" y="41906"/>
                  <a:pt x="172921" y="36250"/>
                </a:cubicBezTo>
                <a:cubicBezTo>
                  <a:pt x="197442" y="11434"/>
                  <a:pt x="235450" y="-688"/>
                  <a:pt x="269791" y="3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9" name="Google Shape;1249;p46"/>
          <p:cNvSpPr/>
          <p:nvPr/>
        </p:nvSpPr>
        <p:spPr>
          <a:xfrm>
            <a:off x="2471824" y="3277046"/>
            <a:ext cx="989758" cy="423815"/>
          </a:xfrm>
          <a:custGeom>
            <a:avLst/>
            <a:gdLst/>
            <a:ahLst/>
            <a:cxnLst/>
            <a:rect l="l" t="t" r="r" b="b"/>
            <a:pathLst>
              <a:path w="1459419" h="624924" extrusionOk="0">
                <a:moveTo>
                  <a:pt x="1128467" y="581113"/>
                </a:moveTo>
                <a:cubicBezTo>
                  <a:pt x="1194279" y="581744"/>
                  <a:pt x="1260084" y="583363"/>
                  <a:pt x="1325878" y="586649"/>
                </a:cubicBezTo>
                <a:cubicBezTo>
                  <a:pt x="1369408" y="588840"/>
                  <a:pt x="1412937" y="593793"/>
                  <a:pt x="1459419" y="597794"/>
                </a:cubicBezTo>
                <a:cubicBezTo>
                  <a:pt x="1447894" y="626083"/>
                  <a:pt x="1426844" y="625130"/>
                  <a:pt x="1406650" y="624845"/>
                </a:cubicBezTo>
                <a:cubicBezTo>
                  <a:pt x="1124425" y="620558"/>
                  <a:pt x="842104" y="629036"/>
                  <a:pt x="559973" y="615510"/>
                </a:cubicBezTo>
                <a:cubicBezTo>
                  <a:pt x="547305" y="614939"/>
                  <a:pt x="534637" y="614558"/>
                  <a:pt x="521968" y="614367"/>
                </a:cubicBezTo>
                <a:cubicBezTo>
                  <a:pt x="510253" y="614177"/>
                  <a:pt x="504919" y="608271"/>
                  <a:pt x="505776" y="596746"/>
                </a:cubicBezTo>
                <a:cubicBezTo>
                  <a:pt x="506443" y="586649"/>
                  <a:pt x="513491" y="584173"/>
                  <a:pt x="521873" y="583697"/>
                </a:cubicBezTo>
                <a:cubicBezTo>
                  <a:pt x="526636" y="583411"/>
                  <a:pt x="531398" y="583697"/>
                  <a:pt x="536161" y="583792"/>
                </a:cubicBezTo>
                <a:cubicBezTo>
                  <a:pt x="733543" y="586221"/>
                  <a:pt x="931032" y="579220"/>
                  <a:pt x="1128467" y="581113"/>
                </a:cubicBezTo>
                <a:close/>
                <a:moveTo>
                  <a:pt x="760380" y="151726"/>
                </a:moveTo>
                <a:cubicBezTo>
                  <a:pt x="702682" y="149714"/>
                  <a:pt x="644794" y="155167"/>
                  <a:pt x="586834" y="169264"/>
                </a:cubicBezTo>
                <a:cubicBezTo>
                  <a:pt x="561117" y="175550"/>
                  <a:pt x="534637" y="188123"/>
                  <a:pt x="539590" y="223937"/>
                </a:cubicBezTo>
                <a:cubicBezTo>
                  <a:pt x="544353" y="258989"/>
                  <a:pt x="570165" y="268609"/>
                  <a:pt x="599979" y="273181"/>
                </a:cubicBezTo>
                <a:cubicBezTo>
                  <a:pt x="653509" y="281373"/>
                  <a:pt x="707230" y="276515"/>
                  <a:pt x="760856" y="271372"/>
                </a:cubicBezTo>
                <a:cubicBezTo>
                  <a:pt x="811434" y="271372"/>
                  <a:pt x="862011" y="273372"/>
                  <a:pt x="912399" y="270514"/>
                </a:cubicBezTo>
                <a:cubicBezTo>
                  <a:pt x="938307" y="268990"/>
                  <a:pt x="960786" y="255655"/>
                  <a:pt x="964786" y="224890"/>
                </a:cubicBezTo>
                <a:cubicBezTo>
                  <a:pt x="968025" y="199744"/>
                  <a:pt x="954023" y="184885"/>
                  <a:pt x="932782" y="178979"/>
                </a:cubicBezTo>
                <a:cubicBezTo>
                  <a:pt x="875585" y="163215"/>
                  <a:pt x="818078" y="153738"/>
                  <a:pt x="760380" y="151726"/>
                </a:cubicBezTo>
                <a:close/>
                <a:moveTo>
                  <a:pt x="527017" y="60488"/>
                </a:moveTo>
                <a:cubicBezTo>
                  <a:pt x="684084" y="61631"/>
                  <a:pt x="841152" y="60964"/>
                  <a:pt x="998219" y="61060"/>
                </a:cubicBezTo>
                <a:cubicBezTo>
                  <a:pt x="1015269" y="61060"/>
                  <a:pt x="1031937" y="58774"/>
                  <a:pt x="1046130" y="74395"/>
                </a:cubicBezTo>
                <a:cubicBezTo>
                  <a:pt x="1181670" y="222985"/>
                  <a:pt x="1321688" y="367860"/>
                  <a:pt x="1439798" y="531499"/>
                </a:cubicBezTo>
                <a:cubicBezTo>
                  <a:pt x="1443227" y="536262"/>
                  <a:pt x="1445608" y="541691"/>
                  <a:pt x="1448752" y="547787"/>
                </a:cubicBezTo>
                <a:cubicBezTo>
                  <a:pt x="1432178" y="557503"/>
                  <a:pt x="1416081" y="552740"/>
                  <a:pt x="1401031" y="552740"/>
                </a:cubicBezTo>
                <a:cubicBezTo>
                  <a:pt x="1117091" y="553121"/>
                  <a:pt x="833055" y="552454"/>
                  <a:pt x="549020" y="553883"/>
                </a:cubicBezTo>
                <a:cubicBezTo>
                  <a:pt x="516063" y="554074"/>
                  <a:pt x="502252" y="546835"/>
                  <a:pt x="496347" y="512449"/>
                </a:cubicBezTo>
                <a:cubicBezTo>
                  <a:pt x="484631" y="444536"/>
                  <a:pt x="438149" y="397292"/>
                  <a:pt x="385380" y="357954"/>
                </a:cubicBezTo>
                <a:cubicBezTo>
                  <a:pt x="355758" y="335856"/>
                  <a:pt x="350233" y="313282"/>
                  <a:pt x="364711" y="281468"/>
                </a:cubicBezTo>
                <a:cubicBezTo>
                  <a:pt x="371283" y="267181"/>
                  <a:pt x="377094" y="251750"/>
                  <a:pt x="378808" y="236320"/>
                </a:cubicBezTo>
                <a:cubicBezTo>
                  <a:pt x="381570" y="212793"/>
                  <a:pt x="381666" y="186694"/>
                  <a:pt x="358329" y="172597"/>
                </a:cubicBezTo>
                <a:cubicBezTo>
                  <a:pt x="334898" y="158405"/>
                  <a:pt x="309752" y="161644"/>
                  <a:pt x="286701" y="177360"/>
                </a:cubicBezTo>
                <a:cubicBezTo>
                  <a:pt x="262698" y="193743"/>
                  <a:pt x="246411" y="217365"/>
                  <a:pt x="228313" y="239272"/>
                </a:cubicBezTo>
                <a:cubicBezTo>
                  <a:pt x="184212" y="292517"/>
                  <a:pt x="144398" y="315949"/>
                  <a:pt x="92201" y="296041"/>
                </a:cubicBezTo>
                <a:cubicBezTo>
                  <a:pt x="35527" y="274420"/>
                  <a:pt x="-14955" y="144403"/>
                  <a:pt x="4095" y="142498"/>
                </a:cubicBezTo>
                <a:cubicBezTo>
                  <a:pt x="18382" y="138498"/>
                  <a:pt x="48291" y="192695"/>
                  <a:pt x="66960" y="219365"/>
                </a:cubicBezTo>
                <a:cubicBezTo>
                  <a:pt x="104298" y="272705"/>
                  <a:pt x="144017" y="274610"/>
                  <a:pt x="185736" y="224699"/>
                </a:cubicBezTo>
                <a:cubicBezTo>
                  <a:pt x="198881" y="208888"/>
                  <a:pt x="210882" y="192028"/>
                  <a:pt x="223646" y="175931"/>
                </a:cubicBezTo>
                <a:cubicBezTo>
                  <a:pt x="256602" y="134402"/>
                  <a:pt x="298227" y="117543"/>
                  <a:pt x="349757" y="135545"/>
                </a:cubicBezTo>
                <a:cubicBezTo>
                  <a:pt x="400430" y="153166"/>
                  <a:pt x="442149" y="153738"/>
                  <a:pt x="464724" y="93254"/>
                </a:cubicBezTo>
                <a:cubicBezTo>
                  <a:pt x="474630" y="66679"/>
                  <a:pt x="498537" y="60298"/>
                  <a:pt x="527017" y="60488"/>
                </a:cubicBezTo>
                <a:close/>
                <a:moveTo>
                  <a:pt x="909731" y="100"/>
                </a:moveTo>
                <a:cubicBezTo>
                  <a:pt x="915827" y="-471"/>
                  <a:pt x="922209" y="1529"/>
                  <a:pt x="928400" y="2767"/>
                </a:cubicBezTo>
                <a:cubicBezTo>
                  <a:pt x="947546" y="6482"/>
                  <a:pt x="971644" y="12578"/>
                  <a:pt x="969548" y="33914"/>
                </a:cubicBezTo>
                <a:cubicBezTo>
                  <a:pt x="967167" y="58012"/>
                  <a:pt x="941259" y="42106"/>
                  <a:pt x="926400" y="46487"/>
                </a:cubicBezTo>
                <a:cubicBezTo>
                  <a:pt x="922114" y="47725"/>
                  <a:pt x="917066" y="46678"/>
                  <a:pt x="912303" y="46678"/>
                </a:cubicBezTo>
                <a:cubicBezTo>
                  <a:pt x="909160" y="46678"/>
                  <a:pt x="905921" y="47154"/>
                  <a:pt x="902873" y="46582"/>
                </a:cubicBezTo>
                <a:cubicBezTo>
                  <a:pt x="881252" y="43058"/>
                  <a:pt x="842866" y="56012"/>
                  <a:pt x="843437" y="28675"/>
                </a:cubicBezTo>
                <a:cubicBezTo>
                  <a:pt x="844104" y="-1043"/>
                  <a:pt x="883823" y="2577"/>
                  <a:pt x="909731" y="10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50" name="Google Shape;1250;p46"/>
          <p:cNvSpPr/>
          <p:nvPr/>
        </p:nvSpPr>
        <p:spPr>
          <a:xfrm>
            <a:off x="2826498" y="5823090"/>
            <a:ext cx="501214" cy="494900"/>
          </a:xfrm>
          <a:custGeom>
            <a:avLst/>
            <a:gdLst/>
            <a:ahLst/>
            <a:cxnLst/>
            <a:rect l="l" t="t" r="r" b="b"/>
            <a:pathLst>
              <a:path w="611099" h="603401" extrusionOk="0">
                <a:moveTo>
                  <a:pt x="604749" y="213143"/>
                </a:moveTo>
                <a:cubicBezTo>
                  <a:pt x="580936" y="192378"/>
                  <a:pt x="566172" y="182949"/>
                  <a:pt x="538836" y="159231"/>
                </a:cubicBezTo>
                <a:cubicBezTo>
                  <a:pt x="543217" y="154659"/>
                  <a:pt x="590271" y="97605"/>
                  <a:pt x="593604" y="92271"/>
                </a:cubicBezTo>
                <a:cubicBezTo>
                  <a:pt x="611035" y="64553"/>
                  <a:pt x="599034" y="31025"/>
                  <a:pt x="569316" y="11499"/>
                </a:cubicBezTo>
                <a:cubicBezTo>
                  <a:pt x="538264" y="-8885"/>
                  <a:pt x="508641" y="-122"/>
                  <a:pt x="482067" y="21786"/>
                </a:cubicBezTo>
                <a:cubicBezTo>
                  <a:pt x="468636" y="32835"/>
                  <a:pt x="455206" y="44360"/>
                  <a:pt x="444062" y="57504"/>
                </a:cubicBezTo>
                <a:cubicBezTo>
                  <a:pt x="426726" y="77888"/>
                  <a:pt x="410343" y="79412"/>
                  <a:pt x="386912" y="65601"/>
                </a:cubicBezTo>
                <a:cubicBezTo>
                  <a:pt x="353098" y="45693"/>
                  <a:pt x="319189" y="24262"/>
                  <a:pt x="278136" y="20738"/>
                </a:cubicBezTo>
                <a:cubicBezTo>
                  <a:pt x="206794" y="14547"/>
                  <a:pt x="172695" y="51504"/>
                  <a:pt x="187649" y="120941"/>
                </a:cubicBezTo>
                <a:cubicBezTo>
                  <a:pt x="196698" y="163137"/>
                  <a:pt x="215748" y="201618"/>
                  <a:pt x="240322" y="236765"/>
                </a:cubicBezTo>
                <a:cubicBezTo>
                  <a:pt x="253562" y="255720"/>
                  <a:pt x="253657" y="267626"/>
                  <a:pt x="236512" y="284390"/>
                </a:cubicBezTo>
                <a:cubicBezTo>
                  <a:pt x="202603" y="317632"/>
                  <a:pt x="145644" y="392499"/>
                  <a:pt x="112973" y="427074"/>
                </a:cubicBezTo>
                <a:cubicBezTo>
                  <a:pt x="98876" y="412215"/>
                  <a:pt x="89065" y="395356"/>
                  <a:pt x="74682" y="377830"/>
                </a:cubicBezTo>
                <a:cubicBezTo>
                  <a:pt x="62205" y="360018"/>
                  <a:pt x="56966" y="352779"/>
                  <a:pt x="39726" y="364114"/>
                </a:cubicBezTo>
                <a:cubicBezTo>
                  <a:pt x="20104" y="374877"/>
                  <a:pt x="26676" y="384688"/>
                  <a:pt x="36582" y="396499"/>
                </a:cubicBezTo>
                <a:cubicBezTo>
                  <a:pt x="80874" y="449934"/>
                  <a:pt x="76111" y="441171"/>
                  <a:pt x="86208" y="454887"/>
                </a:cubicBezTo>
                <a:cubicBezTo>
                  <a:pt x="73730" y="472128"/>
                  <a:pt x="9436" y="552519"/>
                  <a:pt x="5340" y="560996"/>
                </a:cubicBezTo>
                <a:cubicBezTo>
                  <a:pt x="-1518" y="575283"/>
                  <a:pt x="-1803" y="591762"/>
                  <a:pt x="4674" y="600144"/>
                </a:cubicBezTo>
                <a:cubicBezTo>
                  <a:pt x="10103" y="607097"/>
                  <a:pt x="32391" y="599953"/>
                  <a:pt x="48870" y="593000"/>
                </a:cubicBezTo>
                <a:cubicBezTo>
                  <a:pt x="71349" y="583570"/>
                  <a:pt x="116592" y="550137"/>
                  <a:pt x="141548" y="534612"/>
                </a:cubicBezTo>
                <a:cubicBezTo>
                  <a:pt x="153454" y="544708"/>
                  <a:pt x="161455" y="552804"/>
                  <a:pt x="166789" y="557757"/>
                </a:cubicBezTo>
                <a:cubicBezTo>
                  <a:pt x="206318" y="588333"/>
                  <a:pt x="253943" y="601763"/>
                  <a:pt x="297282" y="603382"/>
                </a:cubicBezTo>
                <a:cubicBezTo>
                  <a:pt x="397961" y="604716"/>
                  <a:pt x="438728" y="535945"/>
                  <a:pt x="404914" y="438314"/>
                </a:cubicBezTo>
                <a:cubicBezTo>
                  <a:pt x="392436" y="402214"/>
                  <a:pt x="350431" y="368781"/>
                  <a:pt x="367290" y="332872"/>
                </a:cubicBezTo>
                <a:cubicBezTo>
                  <a:pt x="383578" y="298106"/>
                  <a:pt x="476352" y="225144"/>
                  <a:pt x="506641" y="197236"/>
                </a:cubicBezTo>
                <a:cubicBezTo>
                  <a:pt x="525691" y="210476"/>
                  <a:pt x="553028" y="230478"/>
                  <a:pt x="563982" y="238479"/>
                </a:cubicBezTo>
                <a:cubicBezTo>
                  <a:pt x="569125" y="242194"/>
                  <a:pt x="574078" y="246099"/>
                  <a:pt x="579317" y="249719"/>
                </a:cubicBezTo>
                <a:cubicBezTo>
                  <a:pt x="590747" y="257529"/>
                  <a:pt x="596081" y="248862"/>
                  <a:pt x="601986" y="241337"/>
                </a:cubicBezTo>
                <a:cubicBezTo>
                  <a:pt x="608749" y="232383"/>
                  <a:pt x="617131" y="223906"/>
                  <a:pt x="604749" y="213143"/>
                </a:cubicBezTo>
                <a:close/>
                <a:moveTo>
                  <a:pt x="225273" y="100938"/>
                </a:moveTo>
                <a:cubicBezTo>
                  <a:pt x="225939" y="75983"/>
                  <a:pt x="242894" y="61791"/>
                  <a:pt x="273945" y="65220"/>
                </a:cubicBezTo>
                <a:cubicBezTo>
                  <a:pt x="311093" y="69315"/>
                  <a:pt x="341954" y="89508"/>
                  <a:pt x="374434" y="105891"/>
                </a:cubicBezTo>
                <a:cubicBezTo>
                  <a:pt x="390341" y="113892"/>
                  <a:pt x="385483" y="121322"/>
                  <a:pt x="376911" y="130847"/>
                </a:cubicBezTo>
                <a:cubicBezTo>
                  <a:pt x="352527" y="157803"/>
                  <a:pt x="328428" y="185139"/>
                  <a:pt x="304140" y="212190"/>
                </a:cubicBezTo>
                <a:cubicBezTo>
                  <a:pt x="297853" y="219144"/>
                  <a:pt x="292995" y="226478"/>
                  <a:pt x="281851" y="216000"/>
                </a:cubicBezTo>
                <a:cubicBezTo>
                  <a:pt x="264801" y="199998"/>
                  <a:pt x="225844" y="128656"/>
                  <a:pt x="225273" y="100938"/>
                </a:cubicBezTo>
                <a:close/>
                <a:moveTo>
                  <a:pt x="48870" y="555186"/>
                </a:moveTo>
                <a:cubicBezTo>
                  <a:pt x="116973" y="475938"/>
                  <a:pt x="184791" y="396499"/>
                  <a:pt x="253371" y="317727"/>
                </a:cubicBezTo>
                <a:cubicBezTo>
                  <a:pt x="260706" y="309345"/>
                  <a:pt x="268230" y="285914"/>
                  <a:pt x="284328" y="308298"/>
                </a:cubicBezTo>
                <a:cubicBezTo>
                  <a:pt x="292900" y="320299"/>
                  <a:pt x="311760" y="332396"/>
                  <a:pt x="290424" y="351827"/>
                </a:cubicBezTo>
                <a:cubicBezTo>
                  <a:pt x="212414" y="422788"/>
                  <a:pt x="136500" y="495845"/>
                  <a:pt x="48870" y="555186"/>
                </a:cubicBezTo>
                <a:close/>
                <a:moveTo>
                  <a:pt x="369195" y="464412"/>
                </a:moveTo>
                <a:cubicBezTo>
                  <a:pt x="388722" y="523753"/>
                  <a:pt x="362814" y="564996"/>
                  <a:pt x="300139" y="563187"/>
                </a:cubicBezTo>
                <a:cubicBezTo>
                  <a:pt x="262992" y="562139"/>
                  <a:pt x="227178" y="544232"/>
                  <a:pt x="194983" y="526039"/>
                </a:cubicBezTo>
                <a:cubicBezTo>
                  <a:pt x="171837" y="512895"/>
                  <a:pt x="171837" y="510228"/>
                  <a:pt x="192221" y="491559"/>
                </a:cubicBezTo>
                <a:cubicBezTo>
                  <a:pt x="229368" y="457650"/>
                  <a:pt x="266230" y="423074"/>
                  <a:pt x="301187" y="386974"/>
                </a:cubicBezTo>
                <a:cubicBezTo>
                  <a:pt x="322428" y="365067"/>
                  <a:pt x="324809" y="368591"/>
                  <a:pt x="335477" y="392118"/>
                </a:cubicBezTo>
                <a:cubicBezTo>
                  <a:pt x="346716" y="416216"/>
                  <a:pt x="361004" y="439266"/>
                  <a:pt x="369195" y="464412"/>
                </a:cubicBezTo>
                <a:close/>
                <a:moveTo>
                  <a:pt x="519024" y="138943"/>
                </a:moveTo>
                <a:cubicBezTo>
                  <a:pt x="488067" y="119036"/>
                  <a:pt x="534168" y="119607"/>
                  <a:pt x="504546" y="93318"/>
                </a:cubicBezTo>
                <a:cubicBezTo>
                  <a:pt x="495211" y="85032"/>
                  <a:pt x="469208" y="102939"/>
                  <a:pt x="457111" y="117226"/>
                </a:cubicBezTo>
                <a:cubicBezTo>
                  <a:pt x="449110" y="126656"/>
                  <a:pt x="444348" y="131228"/>
                  <a:pt x="439014" y="138943"/>
                </a:cubicBezTo>
                <a:cubicBezTo>
                  <a:pt x="455397" y="151135"/>
                  <a:pt x="468732" y="163041"/>
                  <a:pt x="484829" y="173805"/>
                </a:cubicBezTo>
                <a:cubicBezTo>
                  <a:pt x="472542" y="186092"/>
                  <a:pt x="377196" y="275151"/>
                  <a:pt x="361290" y="289914"/>
                </a:cubicBezTo>
                <a:cubicBezTo>
                  <a:pt x="354051" y="298011"/>
                  <a:pt x="346335" y="312489"/>
                  <a:pt x="331095" y="295344"/>
                </a:cubicBezTo>
                <a:cubicBezTo>
                  <a:pt x="305187" y="266197"/>
                  <a:pt x="300044" y="269912"/>
                  <a:pt x="320808" y="247242"/>
                </a:cubicBezTo>
                <a:cubicBezTo>
                  <a:pt x="353860" y="211143"/>
                  <a:pt x="384912" y="173233"/>
                  <a:pt x="416820" y="136086"/>
                </a:cubicBezTo>
                <a:cubicBezTo>
                  <a:pt x="441109" y="107796"/>
                  <a:pt x="457968" y="84936"/>
                  <a:pt x="481400" y="62076"/>
                </a:cubicBezTo>
                <a:cubicBezTo>
                  <a:pt x="504546" y="39502"/>
                  <a:pt x="535216" y="23500"/>
                  <a:pt x="559505" y="51599"/>
                </a:cubicBezTo>
                <a:cubicBezTo>
                  <a:pt x="586175" y="82460"/>
                  <a:pt x="556266" y="105225"/>
                  <a:pt x="533597" y="124941"/>
                </a:cubicBezTo>
                <a:cubicBezTo>
                  <a:pt x="529025" y="128847"/>
                  <a:pt x="525215" y="133800"/>
                  <a:pt x="519024" y="1389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51" name="Google Shape;1251;p46"/>
          <p:cNvSpPr/>
          <p:nvPr/>
        </p:nvSpPr>
        <p:spPr>
          <a:xfrm>
            <a:off x="2636522" y="4834778"/>
            <a:ext cx="724247" cy="759940"/>
          </a:xfrm>
          <a:custGeom>
            <a:avLst/>
            <a:gdLst/>
            <a:ahLst/>
            <a:cxnLst/>
            <a:rect l="l" t="t" r="r" b="b"/>
            <a:pathLst>
              <a:path w="815915" h="856125" extrusionOk="0">
                <a:moveTo>
                  <a:pt x="245282" y="593405"/>
                </a:moveTo>
                <a:cubicBezTo>
                  <a:pt x="129001" y="647521"/>
                  <a:pt x="103253" y="688858"/>
                  <a:pt x="37381" y="814021"/>
                </a:cubicBezTo>
                <a:cubicBezTo>
                  <a:pt x="145165" y="754155"/>
                  <a:pt x="209120" y="706876"/>
                  <a:pt x="245282" y="593405"/>
                </a:cubicBezTo>
                <a:close/>
                <a:moveTo>
                  <a:pt x="463058" y="246523"/>
                </a:moveTo>
                <a:cubicBezTo>
                  <a:pt x="449913" y="244872"/>
                  <a:pt x="425007" y="252324"/>
                  <a:pt x="410632" y="258553"/>
                </a:cubicBezTo>
                <a:cubicBezTo>
                  <a:pt x="393701" y="265900"/>
                  <a:pt x="384117" y="276506"/>
                  <a:pt x="386801" y="295929"/>
                </a:cubicBezTo>
                <a:cubicBezTo>
                  <a:pt x="393445" y="344422"/>
                  <a:pt x="368464" y="378987"/>
                  <a:pt x="336007" y="410166"/>
                </a:cubicBezTo>
                <a:cubicBezTo>
                  <a:pt x="315371" y="429972"/>
                  <a:pt x="294670" y="449842"/>
                  <a:pt x="278889" y="473929"/>
                </a:cubicBezTo>
                <a:cubicBezTo>
                  <a:pt x="257166" y="507152"/>
                  <a:pt x="263300" y="530473"/>
                  <a:pt x="299142" y="554623"/>
                </a:cubicBezTo>
                <a:lnTo>
                  <a:pt x="299206" y="554623"/>
                </a:lnTo>
                <a:cubicBezTo>
                  <a:pt x="319140" y="568616"/>
                  <a:pt x="325529" y="568616"/>
                  <a:pt x="341055" y="554176"/>
                </a:cubicBezTo>
                <a:cubicBezTo>
                  <a:pt x="376770" y="535073"/>
                  <a:pt x="398876" y="501274"/>
                  <a:pt x="426733" y="473801"/>
                </a:cubicBezTo>
                <a:cubicBezTo>
                  <a:pt x="451458" y="449395"/>
                  <a:pt x="476568" y="428822"/>
                  <a:pt x="514647" y="429589"/>
                </a:cubicBezTo>
                <a:cubicBezTo>
                  <a:pt x="531514" y="429908"/>
                  <a:pt x="551320" y="426203"/>
                  <a:pt x="557837" y="405438"/>
                </a:cubicBezTo>
                <a:cubicBezTo>
                  <a:pt x="563523" y="387421"/>
                  <a:pt x="571573" y="369723"/>
                  <a:pt x="570743" y="350236"/>
                </a:cubicBezTo>
                <a:cubicBezTo>
                  <a:pt x="570359" y="342825"/>
                  <a:pt x="571765" y="333177"/>
                  <a:pt x="559370" y="332602"/>
                </a:cubicBezTo>
                <a:cubicBezTo>
                  <a:pt x="547678" y="341419"/>
                  <a:pt x="553428" y="355092"/>
                  <a:pt x="550234" y="366273"/>
                </a:cubicBezTo>
                <a:cubicBezTo>
                  <a:pt x="540714" y="399432"/>
                  <a:pt x="528319" y="411955"/>
                  <a:pt x="494010" y="414191"/>
                </a:cubicBezTo>
                <a:cubicBezTo>
                  <a:pt x="470434" y="415724"/>
                  <a:pt x="453183" y="426778"/>
                  <a:pt x="437275" y="442303"/>
                </a:cubicBezTo>
                <a:cubicBezTo>
                  <a:pt x="412038" y="466901"/>
                  <a:pt x="387312" y="492202"/>
                  <a:pt x="360989" y="515650"/>
                </a:cubicBezTo>
                <a:cubicBezTo>
                  <a:pt x="351852" y="523764"/>
                  <a:pt x="340160" y="537309"/>
                  <a:pt x="327127" y="541526"/>
                </a:cubicBezTo>
                <a:cubicBezTo>
                  <a:pt x="312879" y="546126"/>
                  <a:pt x="291859" y="535009"/>
                  <a:pt x="286492" y="521017"/>
                </a:cubicBezTo>
                <a:cubicBezTo>
                  <a:pt x="283681" y="513797"/>
                  <a:pt x="277164" y="505363"/>
                  <a:pt x="283170" y="495396"/>
                </a:cubicBezTo>
                <a:cubicBezTo>
                  <a:pt x="303551" y="461534"/>
                  <a:pt x="330960" y="429014"/>
                  <a:pt x="360669" y="403777"/>
                </a:cubicBezTo>
                <a:cubicBezTo>
                  <a:pt x="393957" y="375537"/>
                  <a:pt x="411527" y="339950"/>
                  <a:pt x="405649" y="296248"/>
                </a:cubicBezTo>
                <a:cubicBezTo>
                  <a:pt x="403093" y="276889"/>
                  <a:pt x="413507" y="270245"/>
                  <a:pt x="431844" y="268903"/>
                </a:cubicBezTo>
                <a:cubicBezTo>
                  <a:pt x="445389" y="267881"/>
                  <a:pt x="474076" y="260533"/>
                  <a:pt x="471456" y="251589"/>
                </a:cubicBezTo>
                <a:cubicBezTo>
                  <a:pt x="470514" y="248634"/>
                  <a:pt x="467439" y="247073"/>
                  <a:pt x="463058" y="246523"/>
                </a:cubicBezTo>
                <a:close/>
                <a:moveTo>
                  <a:pt x="572404" y="107961"/>
                </a:moveTo>
                <a:cubicBezTo>
                  <a:pt x="540203" y="118184"/>
                  <a:pt x="523783" y="136456"/>
                  <a:pt x="520908" y="169808"/>
                </a:cubicBezTo>
                <a:cubicBezTo>
                  <a:pt x="517330" y="211912"/>
                  <a:pt x="530428" y="246604"/>
                  <a:pt x="571446" y="266091"/>
                </a:cubicBezTo>
                <a:cubicBezTo>
                  <a:pt x="524038" y="196386"/>
                  <a:pt x="528511" y="162971"/>
                  <a:pt x="572404" y="107961"/>
                </a:cubicBezTo>
                <a:close/>
                <a:moveTo>
                  <a:pt x="633797" y="59183"/>
                </a:moveTo>
                <a:cubicBezTo>
                  <a:pt x="668867" y="61229"/>
                  <a:pt x="698349" y="78252"/>
                  <a:pt x="721973" y="109686"/>
                </a:cubicBezTo>
                <a:cubicBezTo>
                  <a:pt x="730023" y="120356"/>
                  <a:pt x="735070" y="133262"/>
                  <a:pt x="741459" y="145273"/>
                </a:cubicBezTo>
                <a:cubicBezTo>
                  <a:pt x="751107" y="184439"/>
                  <a:pt x="750660" y="222901"/>
                  <a:pt x="733601" y="260213"/>
                </a:cubicBezTo>
                <a:cubicBezTo>
                  <a:pt x="707086" y="296695"/>
                  <a:pt x="670540" y="314329"/>
                  <a:pt x="626136" y="316693"/>
                </a:cubicBezTo>
                <a:cubicBezTo>
                  <a:pt x="581157" y="319121"/>
                  <a:pt x="547486" y="298995"/>
                  <a:pt x="524102" y="262002"/>
                </a:cubicBezTo>
                <a:cubicBezTo>
                  <a:pt x="502124" y="227309"/>
                  <a:pt x="495671" y="188591"/>
                  <a:pt x="504999" y="148724"/>
                </a:cubicBezTo>
                <a:cubicBezTo>
                  <a:pt x="516372" y="100294"/>
                  <a:pt x="548573" y="72054"/>
                  <a:pt x="596874" y="62151"/>
                </a:cubicBezTo>
                <a:cubicBezTo>
                  <a:pt x="609796" y="59484"/>
                  <a:pt x="622107" y="58501"/>
                  <a:pt x="633797" y="59183"/>
                </a:cubicBezTo>
                <a:close/>
                <a:moveTo>
                  <a:pt x="639016" y="42237"/>
                </a:moveTo>
                <a:cubicBezTo>
                  <a:pt x="624183" y="40469"/>
                  <a:pt x="609572" y="41132"/>
                  <a:pt x="596235" y="44071"/>
                </a:cubicBezTo>
                <a:cubicBezTo>
                  <a:pt x="529661" y="58766"/>
                  <a:pt x="486279" y="105406"/>
                  <a:pt x="481359" y="173194"/>
                </a:cubicBezTo>
                <a:cubicBezTo>
                  <a:pt x="476695" y="237533"/>
                  <a:pt x="515541" y="307493"/>
                  <a:pt x="567101" y="327491"/>
                </a:cubicBezTo>
                <a:cubicBezTo>
                  <a:pt x="626775" y="350620"/>
                  <a:pt x="703125" y="325255"/>
                  <a:pt x="742226" y="269222"/>
                </a:cubicBezTo>
                <a:cubicBezTo>
                  <a:pt x="773788" y="223732"/>
                  <a:pt x="773661" y="176517"/>
                  <a:pt x="750085" y="127960"/>
                </a:cubicBezTo>
                <a:cubicBezTo>
                  <a:pt x="730007" y="74723"/>
                  <a:pt x="683514" y="47541"/>
                  <a:pt x="639016" y="42237"/>
                </a:cubicBezTo>
                <a:close/>
                <a:moveTo>
                  <a:pt x="631120" y="1967"/>
                </a:moveTo>
                <a:cubicBezTo>
                  <a:pt x="682744" y="9058"/>
                  <a:pt x="726637" y="31676"/>
                  <a:pt x="763502" y="68477"/>
                </a:cubicBezTo>
                <a:cubicBezTo>
                  <a:pt x="869433" y="174280"/>
                  <a:pt x="797428" y="329344"/>
                  <a:pt x="700889" y="361034"/>
                </a:cubicBezTo>
                <a:cubicBezTo>
                  <a:pt x="678846" y="368317"/>
                  <a:pt x="656804" y="375154"/>
                  <a:pt x="633612" y="376304"/>
                </a:cubicBezTo>
                <a:cubicBezTo>
                  <a:pt x="615083" y="377262"/>
                  <a:pt x="606011" y="385568"/>
                  <a:pt x="607352" y="404352"/>
                </a:cubicBezTo>
                <a:cubicBezTo>
                  <a:pt x="609908" y="441217"/>
                  <a:pt x="592785" y="461470"/>
                  <a:pt x="557390" y="472523"/>
                </a:cubicBezTo>
                <a:cubicBezTo>
                  <a:pt x="535986" y="479232"/>
                  <a:pt x="517138" y="494694"/>
                  <a:pt x="497588" y="506833"/>
                </a:cubicBezTo>
                <a:cubicBezTo>
                  <a:pt x="446794" y="538395"/>
                  <a:pt x="396512" y="570724"/>
                  <a:pt x="342013" y="595897"/>
                </a:cubicBezTo>
                <a:cubicBezTo>
                  <a:pt x="319907" y="606120"/>
                  <a:pt x="300420" y="607014"/>
                  <a:pt x="282978" y="587911"/>
                </a:cubicBezTo>
                <a:cubicBezTo>
                  <a:pt x="271989" y="578327"/>
                  <a:pt x="271478" y="584333"/>
                  <a:pt x="268219" y="590722"/>
                </a:cubicBezTo>
                <a:cubicBezTo>
                  <a:pt x="263938" y="599155"/>
                  <a:pt x="238446" y="655891"/>
                  <a:pt x="233974" y="664260"/>
                </a:cubicBezTo>
                <a:cubicBezTo>
                  <a:pt x="202475" y="723615"/>
                  <a:pt x="184139" y="745657"/>
                  <a:pt x="118267" y="785909"/>
                </a:cubicBezTo>
                <a:cubicBezTo>
                  <a:pt x="80508" y="808973"/>
                  <a:pt x="44090" y="835360"/>
                  <a:pt x="5052" y="856125"/>
                </a:cubicBezTo>
                <a:cubicBezTo>
                  <a:pt x="-6001" y="843538"/>
                  <a:pt x="3966" y="835935"/>
                  <a:pt x="7800" y="828652"/>
                </a:cubicBezTo>
                <a:cubicBezTo>
                  <a:pt x="36742" y="773194"/>
                  <a:pt x="40320" y="771086"/>
                  <a:pt x="72138" y="716970"/>
                </a:cubicBezTo>
                <a:cubicBezTo>
                  <a:pt x="112261" y="648671"/>
                  <a:pt x="115903" y="646307"/>
                  <a:pt x="164396" y="614553"/>
                </a:cubicBezTo>
                <a:cubicBezTo>
                  <a:pt x="209567" y="585036"/>
                  <a:pt x="207523" y="593405"/>
                  <a:pt x="248030" y="563376"/>
                </a:cubicBezTo>
                <a:cubicBezTo>
                  <a:pt x="221643" y="522295"/>
                  <a:pt x="229629" y="482810"/>
                  <a:pt x="256463" y="446328"/>
                </a:cubicBezTo>
                <a:cubicBezTo>
                  <a:pt x="276525" y="418983"/>
                  <a:pt x="299270" y="393618"/>
                  <a:pt x="321760" y="368126"/>
                </a:cubicBezTo>
                <a:cubicBezTo>
                  <a:pt x="335944" y="352025"/>
                  <a:pt x="343483" y="335030"/>
                  <a:pt x="341885" y="312860"/>
                </a:cubicBezTo>
                <a:cubicBezTo>
                  <a:pt x="340608" y="295482"/>
                  <a:pt x="341566" y="277337"/>
                  <a:pt x="344888" y="260214"/>
                </a:cubicBezTo>
                <a:cubicBezTo>
                  <a:pt x="351150" y="227885"/>
                  <a:pt x="361244" y="220410"/>
                  <a:pt x="394340" y="217854"/>
                </a:cubicBezTo>
                <a:cubicBezTo>
                  <a:pt x="429160" y="215171"/>
                  <a:pt x="429160" y="215171"/>
                  <a:pt x="432483" y="182139"/>
                </a:cubicBezTo>
                <a:cubicBezTo>
                  <a:pt x="434655" y="160480"/>
                  <a:pt x="438233" y="139140"/>
                  <a:pt x="445133" y="118312"/>
                </a:cubicBezTo>
                <a:cubicBezTo>
                  <a:pt x="473054" y="33976"/>
                  <a:pt x="542950" y="-10109"/>
                  <a:pt x="631120" y="196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52" name="Google Shape;1252;p46"/>
          <p:cNvSpPr/>
          <p:nvPr/>
        </p:nvSpPr>
        <p:spPr>
          <a:xfrm>
            <a:off x="2648335" y="3945517"/>
            <a:ext cx="724247" cy="724247"/>
          </a:xfrm>
          <a:custGeom>
            <a:avLst/>
            <a:gdLst/>
            <a:ahLst/>
            <a:cxnLst/>
            <a:rect l="l" t="t" r="r" b="b"/>
            <a:pathLst>
              <a:path w="3888423" h="3970014" extrusionOk="0">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grpSp>
        <p:nvGrpSpPr>
          <p:cNvPr id="1253" name="Google Shape;1253;p46"/>
          <p:cNvGrpSpPr/>
          <p:nvPr/>
        </p:nvGrpSpPr>
        <p:grpSpPr>
          <a:xfrm flipH="1">
            <a:off x="308144" y="1131628"/>
            <a:ext cx="4458669" cy="2112920"/>
            <a:chOff x="2943225" y="1933511"/>
            <a:chExt cx="6306406" cy="2988545"/>
          </a:xfrm>
        </p:grpSpPr>
        <p:sp>
          <p:nvSpPr>
            <p:cNvPr id="1254" name="Google Shape;1254;p46"/>
            <p:cNvSpPr/>
            <p:nvPr/>
          </p:nvSpPr>
          <p:spPr>
            <a:xfrm>
              <a:off x="2943225" y="3798769"/>
              <a:ext cx="2514218" cy="1123287"/>
            </a:xfrm>
            <a:custGeom>
              <a:avLst/>
              <a:gdLst/>
              <a:ahLst/>
              <a:cxnLst/>
              <a:rect l="l" t="t" r="r" b="b"/>
              <a:pathLst>
                <a:path w="2514218" h="1123287" extrusionOk="0">
                  <a:moveTo>
                    <a:pt x="0" y="443571"/>
                  </a:moveTo>
                  <a:cubicBezTo>
                    <a:pt x="2572" y="437760"/>
                    <a:pt x="6191" y="432236"/>
                    <a:pt x="7429" y="426235"/>
                  </a:cubicBezTo>
                  <a:cubicBezTo>
                    <a:pt x="40577" y="268787"/>
                    <a:pt x="144018" y="178585"/>
                    <a:pt x="293465" y="140866"/>
                  </a:cubicBezTo>
                  <a:cubicBezTo>
                    <a:pt x="940308" y="-22583"/>
                    <a:pt x="1588865" y="-61254"/>
                    <a:pt x="2240185" y="118673"/>
                  </a:cubicBezTo>
                  <a:cubicBezTo>
                    <a:pt x="2299621" y="135056"/>
                    <a:pt x="2340674" y="160583"/>
                    <a:pt x="2368201" y="217923"/>
                  </a:cubicBezTo>
                  <a:cubicBezTo>
                    <a:pt x="2410397" y="305839"/>
                    <a:pt x="2460784" y="389850"/>
                    <a:pt x="2514219" y="487386"/>
                  </a:cubicBezTo>
                  <a:cubicBezTo>
                    <a:pt x="2427637" y="477099"/>
                    <a:pt x="2351342" y="475384"/>
                    <a:pt x="2278952" y="457572"/>
                  </a:cubicBezTo>
                  <a:cubicBezTo>
                    <a:pt x="2184178" y="434236"/>
                    <a:pt x="2129314" y="458715"/>
                    <a:pt x="2070830" y="542916"/>
                  </a:cubicBezTo>
                  <a:cubicBezTo>
                    <a:pt x="1677353" y="1110130"/>
                    <a:pt x="1047750" y="1191474"/>
                    <a:pt x="588836" y="1080888"/>
                  </a:cubicBezTo>
                  <a:cubicBezTo>
                    <a:pt x="411480" y="1038121"/>
                    <a:pt x="264795" y="939823"/>
                    <a:pt x="140589" y="807045"/>
                  </a:cubicBezTo>
                  <a:cubicBezTo>
                    <a:pt x="73343" y="735036"/>
                    <a:pt x="28194" y="651311"/>
                    <a:pt x="0" y="557680"/>
                  </a:cubicBezTo>
                  <a:cubicBezTo>
                    <a:pt x="0" y="519675"/>
                    <a:pt x="0" y="481575"/>
                    <a:pt x="0" y="443571"/>
                  </a:cubicBezTo>
                  <a:close/>
                  <a:moveTo>
                    <a:pt x="834009" y="980114"/>
                  </a:moveTo>
                  <a:cubicBezTo>
                    <a:pt x="1138047" y="978209"/>
                    <a:pt x="1360170" y="919344"/>
                    <a:pt x="1569625" y="821523"/>
                  </a:cubicBezTo>
                  <a:cubicBezTo>
                    <a:pt x="1718310" y="752085"/>
                    <a:pt x="1823180" y="631880"/>
                    <a:pt x="1868614" y="470241"/>
                  </a:cubicBezTo>
                  <a:cubicBezTo>
                    <a:pt x="1898428" y="364037"/>
                    <a:pt x="1851946" y="282503"/>
                    <a:pt x="1746028" y="255261"/>
                  </a:cubicBezTo>
                  <a:cubicBezTo>
                    <a:pt x="1694879" y="242117"/>
                    <a:pt x="1638491" y="234021"/>
                    <a:pt x="1586770" y="240974"/>
                  </a:cubicBezTo>
                  <a:cubicBezTo>
                    <a:pt x="1231773" y="288694"/>
                    <a:pt x="877348" y="340129"/>
                    <a:pt x="523018" y="392421"/>
                  </a:cubicBezTo>
                  <a:cubicBezTo>
                    <a:pt x="457581" y="402042"/>
                    <a:pt x="390811" y="413853"/>
                    <a:pt x="329470" y="437379"/>
                  </a:cubicBezTo>
                  <a:cubicBezTo>
                    <a:pt x="232219" y="474717"/>
                    <a:pt x="204502" y="545298"/>
                    <a:pt x="236220" y="644358"/>
                  </a:cubicBezTo>
                  <a:cubicBezTo>
                    <a:pt x="269748" y="748942"/>
                    <a:pt x="344519" y="817999"/>
                    <a:pt x="437198" y="868862"/>
                  </a:cubicBezTo>
                  <a:cubicBezTo>
                    <a:pt x="582263" y="948396"/>
                    <a:pt x="739045" y="981638"/>
                    <a:pt x="834009" y="98011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55" name="Google Shape;1255;p46"/>
            <p:cNvSpPr/>
            <p:nvPr/>
          </p:nvSpPr>
          <p:spPr>
            <a:xfrm>
              <a:off x="5801486" y="2788431"/>
              <a:ext cx="3406330" cy="881636"/>
            </a:xfrm>
            <a:custGeom>
              <a:avLst/>
              <a:gdLst/>
              <a:ahLst/>
              <a:cxnLst/>
              <a:rect l="l" t="t" r="r" b="b"/>
              <a:pathLst>
                <a:path w="3406330" h="881636" extrusionOk="0">
                  <a:moveTo>
                    <a:pt x="95" y="720102"/>
                  </a:moveTo>
                  <a:cubicBezTo>
                    <a:pt x="67913" y="707910"/>
                    <a:pt x="136493" y="698861"/>
                    <a:pt x="203359" y="682859"/>
                  </a:cubicBezTo>
                  <a:cubicBezTo>
                    <a:pt x="305658" y="658380"/>
                    <a:pt x="395002" y="609136"/>
                    <a:pt x="468059" y="531507"/>
                  </a:cubicBezTo>
                  <a:cubicBezTo>
                    <a:pt x="481394" y="517315"/>
                    <a:pt x="500825" y="505885"/>
                    <a:pt x="519494" y="499884"/>
                  </a:cubicBezTo>
                  <a:cubicBezTo>
                    <a:pt x="1014889" y="341388"/>
                    <a:pt x="1511142" y="185845"/>
                    <a:pt x="2023110" y="87928"/>
                  </a:cubicBezTo>
                  <a:cubicBezTo>
                    <a:pt x="2406491" y="14585"/>
                    <a:pt x="2792254" y="-25134"/>
                    <a:pt x="3182683" y="17538"/>
                  </a:cubicBezTo>
                  <a:cubicBezTo>
                    <a:pt x="3257264" y="25729"/>
                    <a:pt x="3331465" y="38302"/>
                    <a:pt x="3405855" y="48875"/>
                  </a:cubicBezTo>
                  <a:cubicBezTo>
                    <a:pt x="3406045" y="53257"/>
                    <a:pt x="3406140" y="57638"/>
                    <a:pt x="3406331" y="62020"/>
                  </a:cubicBezTo>
                  <a:cubicBezTo>
                    <a:pt x="3307842" y="100215"/>
                    <a:pt x="3209354" y="138696"/>
                    <a:pt x="3110770" y="176606"/>
                  </a:cubicBezTo>
                  <a:cubicBezTo>
                    <a:pt x="2514600" y="406253"/>
                    <a:pt x="1918621" y="636377"/>
                    <a:pt x="1321784" y="864311"/>
                  </a:cubicBezTo>
                  <a:cubicBezTo>
                    <a:pt x="1283780" y="878884"/>
                    <a:pt x="1237964" y="884980"/>
                    <a:pt x="1197674" y="879836"/>
                  </a:cubicBezTo>
                  <a:cubicBezTo>
                    <a:pt x="905066" y="843070"/>
                    <a:pt x="612934" y="802017"/>
                    <a:pt x="320516" y="763441"/>
                  </a:cubicBezTo>
                  <a:cubicBezTo>
                    <a:pt x="213932" y="749344"/>
                    <a:pt x="106871" y="738485"/>
                    <a:pt x="0" y="726103"/>
                  </a:cubicBezTo>
                  <a:cubicBezTo>
                    <a:pt x="0" y="724103"/>
                    <a:pt x="0" y="722102"/>
                    <a:pt x="95" y="72010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56" name="Google Shape;1256;p46"/>
            <p:cNvSpPr/>
            <p:nvPr/>
          </p:nvSpPr>
          <p:spPr>
            <a:xfrm>
              <a:off x="3253229" y="1933511"/>
              <a:ext cx="2252736" cy="1895062"/>
            </a:xfrm>
            <a:custGeom>
              <a:avLst/>
              <a:gdLst/>
              <a:ahLst/>
              <a:cxnLst/>
              <a:rect l="l" t="t" r="r" b="b"/>
              <a:pathLst>
                <a:path w="2252736" h="1895062" extrusionOk="0">
                  <a:moveTo>
                    <a:pt x="2026001" y="1895063"/>
                  </a:moveTo>
                  <a:cubicBezTo>
                    <a:pt x="1981805" y="1815719"/>
                    <a:pt x="1944563" y="1742567"/>
                    <a:pt x="1901605" y="1672844"/>
                  </a:cubicBezTo>
                  <a:cubicBezTo>
                    <a:pt x="1701675" y="1348232"/>
                    <a:pt x="1410686" y="1219264"/>
                    <a:pt x="1035401" y="1276128"/>
                  </a:cubicBezTo>
                  <a:cubicBezTo>
                    <a:pt x="975870" y="1285177"/>
                    <a:pt x="916339" y="1295750"/>
                    <a:pt x="858141" y="1310894"/>
                  </a:cubicBezTo>
                  <a:cubicBezTo>
                    <a:pt x="823661" y="1319943"/>
                    <a:pt x="802134" y="1310799"/>
                    <a:pt x="779084" y="1286510"/>
                  </a:cubicBezTo>
                  <a:cubicBezTo>
                    <a:pt x="720029" y="1224503"/>
                    <a:pt x="660497" y="1162781"/>
                    <a:pt x="597347" y="1104964"/>
                  </a:cubicBezTo>
                  <a:cubicBezTo>
                    <a:pt x="579249" y="1088390"/>
                    <a:pt x="547340" y="1075913"/>
                    <a:pt x="523528" y="1078389"/>
                  </a:cubicBezTo>
                  <a:cubicBezTo>
                    <a:pt x="380843" y="1093439"/>
                    <a:pt x="264638" y="1045623"/>
                    <a:pt x="170912" y="940086"/>
                  </a:cubicBezTo>
                  <a:cubicBezTo>
                    <a:pt x="84711" y="842931"/>
                    <a:pt x="31466" y="728536"/>
                    <a:pt x="6892" y="601949"/>
                  </a:cubicBezTo>
                  <a:cubicBezTo>
                    <a:pt x="-14158" y="493840"/>
                    <a:pt x="14417" y="394399"/>
                    <a:pt x="73472" y="303245"/>
                  </a:cubicBezTo>
                  <a:cubicBezTo>
                    <a:pt x="253875" y="25019"/>
                    <a:pt x="546674" y="-66135"/>
                    <a:pt x="883097" y="47975"/>
                  </a:cubicBezTo>
                  <a:cubicBezTo>
                    <a:pt x="1226854" y="164561"/>
                    <a:pt x="1399161" y="413735"/>
                    <a:pt x="1442119" y="763683"/>
                  </a:cubicBezTo>
                  <a:cubicBezTo>
                    <a:pt x="1448501" y="815499"/>
                    <a:pt x="1452025" y="867982"/>
                    <a:pt x="1451834" y="920179"/>
                  </a:cubicBezTo>
                  <a:cubicBezTo>
                    <a:pt x="1451739" y="953040"/>
                    <a:pt x="1464788" y="966661"/>
                    <a:pt x="1494030" y="978091"/>
                  </a:cubicBezTo>
                  <a:cubicBezTo>
                    <a:pt x="1785876" y="1091629"/>
                    <a:pt x="2026097" y="1276128"/>
                    <a:pt x="2228884" y="1512539"/>
                  </a:cubicBezTo>
                  <a:cubicBezTo>
                    <a:pt x="2256983" y="1545305"/>
                    <a:pt x="2262126" y="1568165"/>
                    <a:pt x="2234218" y="1604836"/>
                  </a:cubicBezTo>
                  <a:cubicBezTo>
                    <a:pt x="2163447" y="1698086"/>
                    <a:pt x="2097344" y="1794955"/>
                    <a:pt x="2026001" y="1895063"/>
                  </a:cubicBezTo>
                  <a:close/>
                  <a:moveTo>
                    <a:pt x="721934" y="115983"/>
                  </a:moveTo>
                  <a:cubicBezTo>
                    <a:pt x="687263" y="117698"/>
                    <a:pt x="664974" y="118174"/>
                    <a:pt x="642876" y="119984"/>
                  </a:cubicBezTo>
                  <a:cubicBezTo>
                    <a:pt x="360936" y="143320"/>
                    <a:pt x="208631" y="411544"/>
                    <a:pt x="333504" y="664528"/>
                  </a:cubicBezTo>
                  <a:cubicBezTo>
                    <a:pt x="444756" y="889985"/>
                    <a:pt x="738888" y="1024382"/>
                    <a:pt x="986443" y="963041"/>
                  </a:cubicBezTo>
                  <a:cubicBezTo>
                    <a:pt x="1249523" y="897890"/>
                    <a:pt x="1363442" y="639287"/>
                    <a:pt x="1223996" y="406115"/>
                  </a:cubicBezTo>
                  <a:cubicBezTo>
                    <a:pt x="1109696" y="214853"/>
                    <a:pt x="933008" y="121127"/>
                    <a:pt x="721934" y="1159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57" name="Google Shape;1257;p46"/>
            <p:cNvSpPr/>
            <p:nvPr/>
          </p:nvSpPr>
          <p:spPr>
            <a:xfrm>
              <a:off x="5294626" y="3506260"/>
              <a:ext cx="3867185" cy="647148"/>
            </a:xfrm>
            <a:custGeom>
              <a:avLst/>
              <a:gdLst/>
              <a:ahLst/>
              <a:cxnLst/>
              <a:rect l="l" t="t" r="r" b="b"/>
              <a:pathLst>
                <a:path w="3867185" h="647148" extrusionOk="0">
                  <a:moveTo>
                    <a:pt x="3866423" y="586441"/>
                  </a:moveTo>
                  <a:cubicBezTo>
                    <a:pt x="3762506" y="594537"/>
                    <a:pt x="3658587" y="603491"/>
                    <a:pt x="3554670" y="610540"/>
                  </a:cubicBezTo>
                  <a:cubicBezTo>
                    <a:pt x="2857154" y="657498"/>
                    <a:pt x="2158972" y="651021"/>
                    <a:pt x="1460694" y="636352"/>
                  </a:cubicBezTo>
                  <a:cubicBezTo>
                    <a:pt x="1019591" y="627018"/>
                    <a:pt x="578584" y="613778"/>
                    <a:pt x="137576" y="604158"/>
                  </a:cubicBezTo>
                  <a:cubicBezTo>
                    <a:pt x="97571" y="603300"/>
                    <a:pt x="78712" y="591013"/>
                    <a:pt x="66805" y="553294"/>
                  </a:cubicBezTo>
                  <a:cubicBezTo>
                    <a:pt x="48232" y="494525"/>
                    <a:pt x="21657" y="438232"/>
                    <a:pt x="2893" y="379558"/>
                  </a:cubicBezTo>
                  <a:cubicBezTo>
                    <a:pt x="-2727" y="362127"/>
                    <a:pt x="-60" y="335457"/>
                    <a:pt x="10036" y="320694"/>
                  </a:cubicBezTo>
                  <a:cubicBezTo>
                    <a:pt x="78807" y="219919"/>
                    <a:pt x="149768" y="120478"/>
                    <a:pt x="222444" y="22466"/>
                  </a:cubicBezTo>
                  <a:cubicBezTo>
                    <a:pt x="232064" y="9417"/>
                    <a:pt x="256258" y="-1537"/>
                    <a:pt x="272260" y="177"/>
                  </a:cubicBezTo>
                  <a:cubicBezTo>
                    <a:pt x="500955" y="24752"/>
                    <a:pt x="729174" y="52851"/>
                    <a:pt x="957964" y="76758"/>
                  </a:cubicBezTo>
                  <a:cubicBezTo>
                    <a:pt x="995969" y="80759"/>
                    <a:pt x="1005399" y="96570"/>
                    <a:pt x="1007590" y="129146"/>
                  </a:cubicBezTo>
                  <a:cubicBezTo>
                    <a:pt x="1013876" y="224015"/>
                    <a:pt x="1022544" y="318694"/>
                    <a:pt x="1028068" y="413658"/>
                  </a:cubicBezTo>
                  <a:cubicBezTo>
                    <a:pt x="1029688" y="441375"/>
                    <a:pt x="1038737" y="451758"/>
                    <a:pt x="1067026" y="453758"/>
                  </a:cubicBezTo>
                  <a:cubicBezTo>
                    <a:pt x="1310771" y="470712"/>
                    <a:pt x="1554230" y="491572"/>
                    <a:pt x="1798070" y="506526"/>
                  </a:cubicBezTo>
                  <a:cubicBezTo>
                    <a:pt x="2461867" y="547294"/>
                    <a:pt x="3126236" y="572820"/>
                    <a:pt x="3791366" y="574630"/>
                  </a:cubicBezTo>
                  <a:cubicBezTo>
                    <a:pt x="3816608" y="574725"/>
                    <a:pt x="3841944" y="574630"/>
                    <a:pt x="3867185" y="574630"/>
                  </a:cubicBezTo>
                  <a:cubicBezTo>
                    <a:pt x="3866900" y="578440"/>
                    <a:pt x="3866614" y="582441"/>
                    <a:pt x="3866423" y="586441"/>
                  </a:cubicBezTo>
                  <a:close/>
                  <a:moveTo>
                    <a:pt x="473237" y="300501"/>
                  </a:moveTo>
                  <a:cubicBezTo>
                    <a:pt x="473428" y="407276"/>
                    <a:pt x="551247" y="490334"/>
                    <a:pt x="650497" y="489667"/>
                  </a:cubicBezTo>
                  <a:cubicBezTo>
                    <a:pt x="747652" y="489000"/>
                    <a:pt x="826615" y="402704"/>
                    <a:pt x="826234" y="297453"/>
                  </a:cubicBezTo>
                  <a:cubicBezTo>
                    <a:pt x="825948" y="192011"/>
                    <a:pt x="746129" y="106953"/>
                    <a:pt x="648307" y="107810"/>
                  </a:cubicBezTo>
                  <a:cubicBezTo>
                    <a:pt x="550961" y="108667"/>
                    <a:pt x="473047" y="194487"/>
                    <a:pt x="473237" y="30050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58" name="Google Shape;1258;p46"/>
            <p:cNvSpPr/>
            <p:nvPr/>
          </p:nvSpPr>
          <p:spPr>
            <a:xfrm>
              <a:off x="6315360" y="3591591"/>
              <a:ext cx="2934271" cy="472497"/>
            </a:xfrm>
            <a:custGeom>
              <a:avLst/>
              <a:gdLst/>
              <a:ahLst/>
              <a:cxnLst/>
              <a:rect l="l" t="t" r="r" b="b"/>
              <a:pathLst>
                <a:path w="2934271" h="472497" extrusionOk="0">
                  <a:moveTo>
                    <a:pt x="0" y="0"/>
                  </a:moveTo>
                  <a:cubicBezTo>
                    <a:pt x="983361" y="137446"/>
                    <a:pt x="1956721" y="273558"/>
                    <a:pt x="2934272" y="410242"/>
                  </a:cubicBezTo>
                  <a:cubicBezTo>
                    <a:pt x="2912745" y="451961"/>
                    <a:pt x="2889028" y="473773"/>
                    <a:pt x="2843498" y="472440"/>
                  </a:cubicBezTo>
                  <a:cubicBezTo>
                    <a:pt x="2281904" y="455771"/>
                    <a:pt x="1720120" y="445294"/>
                    <a:pt x="1158812" y="423100"/>
                  </a:cubicBezTo>
                  <a:cubicBezTo>
                    <a:pt x="797433" y="408813"/>
                    <a:pt x="436626" y="377761"/>
                    <a:pt x="75533" y="355378"/>
                  </a:cubicBezTo>
                  <a:cubicBezTo>
                    <a:pt x="41243" y="353282"/>
                    <a:pt x="24860" y="344234"/>
                    <a:pt x="22860" y="306610"/>
                  </a:cubicBezTo>
                  <a:cubicBezTo>
                    <a:pt x="17526" y="207454"/>
                    <a:pt x="8382" y="108490"/>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59" name="Google Shape;1259;p46"/>
            <p:cNvSpPr/>
            <p:nvPr/>
          </p:nvSpPr>
          <p:spPr>
            <a:xfrm>
              <a:off x="5394293" y="4133469"/>
              <a:ext cx="445198" cy="146153"/>
            </a:xfrm>
            <a:custGeom>
              <a:avLst/>
              <a:gdLst/>
              <a:ahLst/>
              <a:cxnLst/>
              <a:rect l="l" t="t" r="r" b="b"/>
              <a:pathLst>
                <a:path w="445198" h="146153" extrusionOk="0">
                  <a:moveTo>
                    <a:pt x="445199" y="15430"/>
                  </a:moveTo>
                  <a:cubicBezTo>
                    <a:pt x="331946" y="58960"/>
                    <a:pt x="218789" y="102870"/>
                    <a:pt x="105156" y="145351"/>
                  </a:cubicBezTo>
                  <a:cubicBezTo>
                    <a:pt x="97727" y="148114"/>
                    <a:pt x="81534" y="143351"/>
                    <a:pt x="77724" y="137065"/>
                  </a:cubicBezTo>
                  <a:cubicBezTo>
                    <a:pt x="51054" y="93059"/>
                    <a:pt x="26670" y="47720"/>
                    <a:pt x="0" y="0"/>
                  </a:cubicBezTo>
                  <a:cubicBezTo>
                    <a:pt x="153067" y="0"/>
                    <a:pt x="298037" y="0"/>
                    <a:pt x="442913" y="0"/>
                  </a:cubicBezTo>
                  <a:cubicBezTo>
                    <a:pt x="443579" y="5143"/>
                    <a:pt x="444341" y="10287"/>
                    <a:pt x="445199" y="1543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0" name="Google Shape;1260;p46"/>
            <p:cNvSpPr/>
            <p:nvPr/>
          </p:nvSpPr>
          <p:spPr>
            <a:xfrm>
              <a:off x="5767863" y="3614064"/>
              <a:ext cx="352997" cy="381867"/>
            </a:xfrm>
            <a:custGeom>
              <a:avLst/>
              <a:gdLst/>
              <a:ahLst/>
              <a:cxnLst/>
              <a:rect l="l" t="t" r="r" b="b"/>
              <a:pathLst>
                <a:path w="352997" h="381867" extrusionOk="0">
                  <a:moveTo>
                    <a:pt x="0" y="192697"/>
                  </a:moveTo>
                  <a:cubicBezTo>
                    <a:pt x="-190" y="86684"/>
                    <a:pt x="77724" y="959"/>
                    <a:pt x="175070" y="6"/>
                  </a:cubicBezTo>
                  <a:cubicBezTo>
                    <a:pt x="272892" y="-851"/>
                    <a:pt x="352616" y="84112"/>
                    <a:pt x="352997" y="189649"/>
                  </a:cubicBezTo>
                  <a:cubicBezTo>
                    <a:pt x="353283" y="294901"/>
                    <a:pt x="274416" y="381292"/>
                    <a:pt x="177261" y="381864"/>
                  </a:cubicBezTo>
                  <a:cubicBezTo>
                    <a:pt x="78010" y="382530"/>
                    <a:pt x="191" y="299472"/>
                    <a:pt x="0" y="192697"/>
                  </a:cubicBezTo>
                  <a:close/>
                  <a:moveTo>
                    <a:pt x="167736" y="361671"/>
                  </a:moveTo>
                  <a:cubicBezTo>
                    <a:pt x="154020" y="250228"/>
                    <a:pt x="140875" y="143358"/>
                    <a:pt x="127636" y="35344"/>
                  </a:cubicBezTo>
                  <a:cubicBezTo>
                    <a:pt x="55436" y="55156"/>
                    <a:pt x="12097" y="123927"/>
                    <a:pt x="16669" y="202127"/>
                  </a:cubicBezTo>
                  <a:cubicBezTo>
                    <a:pt x="21622" y="288233"/>
                    <a:pt x="74296" y="347479"/>
                    <a:pt x="167736" y="361671"/>
                  </a:cubicBezTo>
                  <a:close/>
                  <a:moveTo>
                    <a:pt x="184500" y="20962"/>
                  </a:moveTo>
                  <a:cubicBezTo>
                    <a:pt x="198882" y="132118"/>
                    <a:pt x="212789" y="238893"/>
                    <a:pt x="226696" y="346717"/>
                  </a:cubicBezTo>
                  <a:cubicBezTo>
                    <a:pt x="298895" y="326238"/>
                    <a:pt x="342615" y="252895"/>
                    <a:pt x="334899" y="173838"/>
                  </a:cubicBezTo>
                  <a:cubicBezTo>
                    <a:pt x="326517" y="88399"/>
                    <a:pt x="272892" y="30867"/>
                    <a:pt x="184500" y="20962"/>
                  </a:cubicBezTo>
                  <a:close/>
                  <a:moveTo>
                    <a:pt x="165545" y="22485"/>
                  </a:moveTo>
                  <a:cubicBezTo>
                    <a:pt x="158020" y="23247"/>
                    <a:pt x="150496" y="24105"/>
                    <a:pt x="142971" y="24867"/>
                  </a:cubicBezTo>
                  <a:cubicBezTo>
                    <a:pt x="157544" y="136785"/>
                    <a:pt x="172213" y="248704"/>
                    <a:pt x="186786" y="360623"/>
                  </a:cubicBezTo>
                  <a:cubicBezTo>
                    <a:pt x="194120" y="359671"/>
                    <a:pt x="201549" y="358623"/>
                    <a:pt x="208884" y="357670"/>
                  </a:cubicBezTo>
                  <a:cubicBezTo>
                    <a:pt x="194406" y="246037"/>
                    <a:pt x="179928" y="134214"/>
                    <a:pt x="165545" y="2248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1" name="Google Shape;1261;p46"/>
            <p:cNvSpPr/>
            <p:nvPr/>
          </p:nvSpPr>
          <p:spPr>
            <a:xfrm>
              <a:off x="5784215" y="3649503"/>
              <a:ext cx="151383" cy="326231"/>
            </a:xfrm>
            <a:custGeom>
              <a:avLst/>
              <a:gdLst/>
              <a:ahLst/>
              <a:cxnLst/>
              <a:rect l="l" t="t" r="r" b="b"/>
              <a:pathLst>
                <a:path w="151383" h="326231" extrusionOk="0">
                  <a:moveTo>
                    <a:pt x="151384" y="326231"/>
                  </a:moveTo>
                  <a:cubicBezTo>
                    <a:pt x="57943" y="312039"/>
                    <a:pt x="5270" y="252889"/>
                    <a:pt x="317" y="166783"/>
                  </a:cubicBezTo>
                  <a:cubicBezTo>
                    <a:pt x="-4160" y="88487"/>
                    <a:pt x="39084" y="19717"/>
                    <a:pt x="111283" y="0"/>
                  </a:cubicBezTo>
                  <a:cubicBezTo>
                    <a:pt x="124523" y="107823"/>
                    <a:pt x="137668" y="214789"/>
                    <a:pt x="151384" y="3262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2" name="Google Shape;1262;p46"/>
            <p:cNvSpPr/>
            <p:nvPr/>
          </p:nvSpPr>
          <p:spPr>
            <a:xfrm>
              <a:off x="5952363" y="3635025"/>
              <a:ext cx="151277" cy="325754"/>
            </a:xfrm>
            <a:custGeom>
              <a:avLst/>
              <a:gdLst/>
              <a:ahLst/>
              <a:cxnLst/>
              <a:rect l="l" t="t" r="r" b="b"/>
              <a:pathLst>
                <a:path w="151277" h="325754" extrusionOk="0">
                  <a:moveTo>
                    <a:pt x="0" y="0"/>
                  </a:moveTo>
                  <a:cubicBezTo>
                    <a:pt x="88487" y="9906"/>
                    <a:pt x="142018" y="67437"/>
                    <a:pt x="150400" y="152876"/>
                  </a:cubicBezTo>
                  <a:cubicBezTo>
                    <a:pt x="158115" y="231838"/>
                    <a:pt x="114395" y="305181"/>
                    <a:pt x="42196" y="325755"/>
                  </a:cubicBezTo>
                  <a:cubicBezTo>
                    <a:pt x="28289" y="218027"/>
                    <a:pt x="14383" y="111157"/>
                    <a:pt x="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3" name="Google Shape;1263;p46"/>
            <p:cNvSpPr/>
            <p:nvPr/>
          </p:nvSpPr>
          <p:spPr>
            <a:xfrm>
              <a:off x="5910833" y="3636549"/>
              <a:ext cx="65913" cy="338137"/>
            </a:xfrm>
            <a:custGeom>
              <a:avLst/>
              <a:gdLst/>
              <a:ahLst/>
              <a:cxnLst/>
              <a:rect l="l" t="t" r="r" b="b"/>
              <a:pathLst>
                <a:path w="65913" h="338137" extrusionOk="0">
                  <a:moveTo>
                    <a:pt x="22574" y="0"/>
                  </a:moveTo>
                  <a:cubicBezTo>
                    <a:pt x="37052" y="111728"/>
                    <a:pt x="51435" y="223457"/>
                    <a:pt x="65913" y="335185"/>
                  </a:cubicBezTo>
                  <a:cubicBezTo>
                    <a:pt x="58579" y="336137"/>
                    <a:pt x="51149" y="337185"/>
                    <a:pt x="43815" y="338138"/>
                  </a:cubicBezTo>
                  <a:cubicBezTo>
                    <a:pt x="29242" y="226219"/>
                    <a:pt x="14573" y="114300"/>
                    <a:pt x="0" y="2381"/>
                  </a:cubicBezTo>
                  <a:cubicBezTo>
                    <a:pt x="7525" y="1619"/>
                    <a:pt x="15050" y="857"/>
                    <a:pt x="22574"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64" name="Google Shape;1264;p46"/>
          <p:cNvSpPr/>
          <p:nvPr/>
        </p:nvSpPr>
        <p:spPr>
          <a:xfrm>
            <a:off x="3918299" y="3492608"/>
            <a:ext cx="676575" cy="2947260"/>
          </a:xfrm>
          <a:custGeom>
            <a:avLst/>
            <a:gdLst/>
            <a:ahLst/>
            <a:cxnLst/>
            <a:rect l="l" t="t" r="r" b="b"/>
            <a:pathLst>
              <a:path w="413477" h="1801164" extrusionOk="0">
                <a:moveTo>
                  <a:pt x="234909" y="1622789"/>
                </a:moveTo>
                <a:cubicBezTo>
                  <a:pt x="280057" y="1616502"/>
                  <a:pt x="317490" y="1595357"/>
                  <a:pt x="359305" y="1595833"/>
                </a:cubicBezTo>
                <a:cubicBezTo>
                  <a:pt x="373497" y="1596024"/>
                  <a:pt x="396643" y="1590118"/>
                  <a:pt x="395024" y="1614026"/>
                </a:cubicBezTo>
                <a:cubicBezTo>
                  <a:pt x="393881" y="1632314"/>
                  <a:pt x="378069" y="1635838"/>
                  <a:pt x="358829" y="1630599"/>
                </a:cubicBezTo>
                <a:cubicBezTo>
                  <a:pt x="329396" y="1622503"/>
                  <a:pt x="304251" y="1642029"/>
                  <a:pt x="267484" y="1648125"/>
                </a:cubicBezTo>
                <a:cubicBezTo>
                  <a:pt x="317300" y="1680225"/>
                  <a:pt x="362162" y="1706418"/>
                  <a:pt x="395786" y="1745947"/>
                </a:cubicBezTo>
                <a:cubicBezTo>
                  <a:pt x="404072" y="1755663"/>
                  <a:pt x="422456" y="1767378"/>
                  <a:pt x="408263" y="1780999"/>
                </a:cubicBezTo>
                <a:cubicBezTo>
                  <a:pt x="391214" y="1797382"/>
                  <a:pt x="380927" y="1778618"/>
                  <a:pt x="371973" y="1766045"/>
                </a:cubicBezTo>
                <a:cubicBezTo>
                  <a:pt x="339017" y="1719944"/>
                  <a:pt x="287677" y="1701370"/>
                  <a:pt x="240052" y="1677081"/>
                </a:cubicBezTo>
                <a:cubicBezTo>
                  <a:pt x="226622" y="1670223"/>
                  <a:pt x="215382" y="1675557"/>
                  <a:pt x="204905" y="1683368"/>
                </a:cubicBezTo>
                <a:cubicBezTo>
                  <a:pt x="165852" y="1712229"/>
                  <a:pt x="121561" y="1735374"/>
                  <a:pt x="97653" y="1780999"/>
                </a:cubicBezTo>
                <a:cubicBezTo>
                  <a:pt x="90510" y="1794525"/>
                  <a:pt x="76508" y="1806907"/>
                  <a:pt x="63268" y="1798334"/>
                </a:cubicBezTo>
                <a:cubicBezTo>
                  <a:pt x="43265" y="1785381"/>
                  <a:pt x="61839" y="1770521"/>
                  <a:pt x="69650" y="1759092"/>
                </a:cubicBezTo>
                <a:cubicBezTo>
                  <a:pt x="95748" y="1720515"/>
                  <a:pt x="134705" y="1695084"/>
                  <a:pt x="174329" y="1663651"/>
                </a:cubicBezTo>
                <a:cubicBezTo>
                  <a:pt x="142897" y="1648602"/>
                  <a:pt x="113465" y="1646125"/>
                  <a:pt x="82604" y="1648887"/>
                </a:cubicBezTo>
                <a:cubicBezTo>
                  <a:pt x="69745" y="1650030"/>
                  <a:pt x="55934" y="1648887"/>
                  <a:pt x="56124" y="1630504"/>
                </a:cubicBezTo>
                <a:cubicBezTo>
                  <a:pt x="56315" y="1614216"/>
                  <a:pt x="70412" y="1615359"/>
                  <a:pt x="80413" y="1614216"/>
                </a:cubicBezTo>
                <a:cubicBezTo>
                  <a:pt x="112417" y="1610502"/>
                  <a:pt x="143564" y="1616312"/>
                  <a:pt x="174044" y="1625742"/>
                </a:cubicBezTo>
                <a:cubicBezTo>
                  <a:pt x="195380" y="1632409"/>
                  <a:pt x="205952" y="1628313"/>
                  <a:pt x="205952" y="1602691"/>
                </a:cubicBezTo>
                <a:cubicBezTo>
                  <a:pt x="205762" y="1436480"/>
                  <a:pt x="206429" y="1270173"/>
                  <a:pt x="207381" y="1103962"/>
                </a:cubicBezTo>
                <a:cubicBezTo>
                  <a:pt x="207477" y="1085865"/>
                  <a:pt x="200237" y="1077959"/>
                  <a:pt x="182807" y="1076911"/>
                </a:cubicBezTo>
                <a:cubicBezTo>
                  <a:pt x="170138" y="1076149"/>
                  <a:pt x="157470" y="1075006"/>
                  <a:pt x="144993" y="1072911"/>
                </a:cubicBezTo>
                <a:cubicBezTo>
                  <a:pt x="76794" y="1061481"/>
                  <a:pt x="55553" y="1043955"/>
                  <a:pt x="51267" y="975756"/>
                </a:cubicBezTo>
                <a:cubicBezTo>
                  <a:pt x="42218" y="831357"/>
                  <a:pt x="24311" y="688101"/>
                  <a:pt x="82127" y="545226"/>
                </a:cubicBezTo>
                <a:cubicBezTo>
                  <a:pt x="120227" y="451023"/>
                  <a:pt x="87938" y="354059"/>
                  <a:pt x="25739" y="273858"/>
                </a:cubicBezTo>
                <a:cubicBezTo>
                  <a:pt x="-22457" y="211755"/>
                  <a:pt x="-1502" y="139079"/>
                  <a:pt x="76317" y="125840"/>
                </a:cubicBezTo>
                <a:cubicBezTo>
                  <a:pt x="126038" y="117362"/>
                  <a:pt x="153470" y="96026"/>
                  <a:pt x="152612" y="42877"/>
                </a:cubicBezTo>
                <a:cubicBezTo>
                  <a:pt x="151755" y="-6558"/>
                  <a:pt x="190617" y="-557"/>
                  <a:pt x="220811" y="1157"/>
                </a:cubicBezTo>
                <a:cubicBezTo>
                  <a:pt x="250053" y="2872"/>
                  <a:pt x="285010" y="4967"/>
                  <a:pt x="278819" y="50497"/>
                </a:cubicBezTo>
                <a:cubicBezTo>
                  <a:pt x="271770" y="102408"/>
                  <a:pt x="295487" y="126506"/>
                  <a:pt x="346256" y="131174"/>
                </a:cubicBezTo>
                <a:cubicBezTo>
                  <a:pt x="386451" y="134889"/>
                  <a:pt x="413407" y="159844"/>
                  <a:pt x="410264" y="199849"/>
                </a:cubicBezTo>
                <a:cubicBezTo>
                  <a:pt x="404644" y="271096"/>
                  <a:pt x="418931" y="344058"/>
                  <a:pt x="386261" y="413495"/>
                </a:cubicBezTo>
                <a:cubicBezTo>
                  <a:pt x="358638" y="472264"/>
                  <a:pt x="356924" y="535605"/>
                  <a:pt x="373878" y="599137"/>
                </a:cubicBezTo>
                <a:cubicBezTo>
                  <a:pt x="410645" y="737059"/>
                  <a:pt x="383022" y="876219"/>
                  <a:pt x="379022" y="1014808"/>
                </a:cubicBezTo>
                <a:cubicBezTo>
                  <a:pt x="377879" y="1056242"/>
                  <a:pt x="339588" y="1063290"/>
                  <a:pt x="305965" y="1069005"/>
                </a:cubicBezTo>
                <a:cubicBezTo>
                  <a:pt x="235099" y="1081007"/>
                  <a:pt x="235099" y="1081007"/>
                  <a:pt x="235099" y="1151968"/>
                </a:cubicBezTo>
                <a:cubicBezTo>
                  <a:pt x="235099" y="1292843"/>
                  <a:pt x="235099" y="1433813"/>
                  <a:pt x="235099" y="1574688"/>
                </a:cubicBezTo>
                <a:cubicBezTo>
                  <a:pt x="234909" y="1590309"/>
                  <a:pt x="234909" y="1605834"/>
                  <a:pt x="234909" y="16227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65" name="Google Shape;1265;p46"/>
          <p:cNvGrpSpPr/>
          <p:nvPr/>
        </p:nvGrpSpPr>
        <p:grpSpPr>
          <a:xfrm>
            <a:off x="9331682" y="1003741"/>
            <a:ext cx="2432932" cy="5489618"/>
            <a:chOff x="4574862" y="35"/>
            <a:chExt cx="3040350" cy="6860184"/>
          </a:xfrm>
        </p:grpSpPr>
        <p:sp>
          <p:nvSpPr>
            <p:cNvPr id="1266" name="Google Shape;1266;p46"/>
            <p:cNvSpPr/>
            <p:nvPr/>
          </p:nvSpPr>
          <p:spPr>
            <a:xfrm>
              <a:off x="4682329" y="981832"/>
              <a:ext cx="1113596" cy="996482"/>
            </a:xfrm>
            <a:custGeom>
              <a:avLst/>
              <a:gdLst/>
              <a:ahLst/>
              <a:cxnLst/>
              <a:rect l="l" t="t" r="r" b="b"/>
              <a:pathLst>
                <a:path w="1113596" h="996482" extrusionOk="0">
                  <a:moveTo>
                    <a:pt x="1099881" y="380502"/>
                  </a:moveTo>
                  <a:cubicBezTo>
                    <a:pt x="1099881" y="380502"/>
                    <a:pt x="863499" y="165861"/>
                    <a:pt x="858611" y="161703"/>
                  </a:cubicBezTo>
                  <a:cubicBezTo>
                    <a:pt x="837745" y="143901"/>
                    <a:pt x="815201" y="124567"/>
                    <a:pt x="813450" y="96406"/>
                  </a:cubicBezTo>
                  <a:cubicBezTo>
                    <a:pt x="811553" y="66566"/>
                    <a:pt x="789739" y="63794"/>
                    <a:pt x="772083" y="61532"/>
                  </a:cubicBezTo>
                  <a:cubicBezTo>
                    <a:pt x="737064" y="57009"/>
                    <a:pt x="521109" y="15788"/>
                    <a:pt x="491999" y="1707"/>
                  </a:cubicBezTo>
                  <a:cubicBezTo>
                    <a:pt x="483682" y="-2306"/>
                    <a:pt x="472155" y="832"/>
                    <a:pt x="468215" y="10316"/>
                  </a:cubicBezTo>
                  <a:cubicBezTo>
                    <a:pt x="461065" y="27315"/>
                    <a:pt x="446255" y="37383"/>
                    <a:pt x="435749" y="51245"/>
                  </a:cubicBezTo>
                  <a:cubicBezTo>
                    <a:pt x="396279" y="103410"/>
                    <a:pt x="286916" y="126756"/>
                    <a:pt x="228769" y="147987"/>
                  </a:cubicBezTo>
                  <a:cubicBezTo>
                    <a:pt x="143992" y="178921"/>
                    <a:pt x="34118" y="207155"/>
                    <a:pt x="9386" y="307034"/>
                  </a:cubicBezTo>
                  <a:cubicBezTo>
                    <a:pt x="-20819" y="429019"/>
                    <a:pt x="28865" y="559394"/>
                    <a:pt x="59799" y="676053"/>
                  </a:cubicBezTo>
                  <a:cubicBezTo>
                    <a:pt x="72275" y="723110"/>
                    <a:pt x="84824" y="770314"/>
                    <a:pt x="101312" y="816131"/>
                  </a:cubicBezTo>
                  <a:cubicBezTo>
                    <a:pt x="112839" y="848160"/>
                    <a:pt x="133924" y="925859"/>
                    <a:pt x="165952" y="942348"/>
                  </a:cubicBezTo>
                  <a:cubicBezTo>
                    <a:pt x="199586" y="959638"/>
                    <a:pt x="262329" y="948257"/>
                    <a:pt x="299465" y="950300"/>
                  </a:cubicBezTo>
                  <a:cubicBezTo>
                    <a:pt x="358268" y="953583"/>
                    <a:pt x="416999" y="956866"/>
                    <a:pt x="475803" y="960149"/>
                  </a:cubicBezTo>
                  <a:cubicBezTo>
                    <a:pt x="688109" y="972041"/>
                    <a:pt x="900342" y="984225"/>
                    <a:pt x="1112649" y="996409"/>
                  </a:cubicBezTo>
                  <a:cubicBezTo>
                    <a:pt x="1112940" y="996409"/>
                    <a:pt x="1113305" y="996409"/>
                    <a:pt x="1113597" y="996482"/>
                  </a:cubicBezTo>
                  <a:lnTo>
                    <a:pt x="1099881" y="380502"/>
                  </a:lnTo>
                  <a:close/>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7" name="Google Shape;1267;p46"/>
            <p:cNvSpPr/>
            <p:nvPr/>
          </p:nvSpPr>
          <p:spPr>
            <a:xfrm>
              <a:off x="4574862" y="1110704"/>
              <a:ext cx="1463336" cy="3529028"/>
            </a:xfrm>
            <a:custGeom>
              <a:avLst/>
              <a:gdLst/>
              <a:ahLst/>
              <a:cxnLst/>
              <a:rect l="l" t="t" r="r" b="b"/>
              <a:pathLst>
                <a:path w="1463336" h="3529028" extrusionOk="0">
                  <a:moveTo>
                    <a:pt x="1458029" y="2495437"/>
                  </a:moveTo>
                  <a:cubicBezTo>
                    <a:pt x="1451536" y="2347917"/>
                    <a:pt x="1411920" y="2036899"/>
                    <a:pt x="1410388" y="2028144"/>
                  </a:cubicBezTo>
                  <a:cubicBezTo>
                    <a:pt x="1377922" y="1842030"/>
                    <a:pt x="1318024" y="1665691"/>
                    <a:pt x="1263671" y="1485559"/>
                  </a:cubicBezTo>
                  <a:cubicBezTo>
                    <a:pt x="1220991" y="1382033"/>
                    <a:pt x="1210047" y="1310900"/>
                    <a:pt x="1213111" y="1140033"/>
                  </a:cubicBezTo>
                  <a:cubicBezTo>
                    <a:pt x="1213768" y="1103481"/>
                    <a:pt x="1218218" y="1067805"/>
                    <a:pt x="1225003" y="1032567"/>
                  </a:cubicBezTo>
                  <a:cubicBezTo>
                    <a:pt x="1243316" y="938160"/>
                    <a:pt x="1267391" y="845139"/>
                    <a:pt x="1296064" y="753286"/>
                  </a:cubicBezTo>
                  <a:cubicBezTo>
                    <a:pt x="1298471" y="745625"/>
                    <a:pt x="1303651" y="707177"/>
                    <a:pt x="1301827" y="693971"/>
                  </a:cubicBezTo>
                  <a:cubicBezTo>
                    <a:pt x="1297158" y="661067"/>
                    <a:pt x="1295480" y="627653"/>
                    <a:pt x="1292489" y="594530"/>
                  </a:cubicBezTo>
                  <a:cubicBezTo>
                    <a:pt x="1288257" y="547108"/>
                    <a:pt x="1285339" y="499540"/>
                    <a:pt x="1278992" y="452409"/>
                  </a:cubicBezTo>
                  <a:cubicBezTo>
                    <a:pt x="1275344" y="425196"/>
                    <a:pt x="1271185" y="400026"/>
                    <a:pt x="1297158" y="381349"/>
                  </a:cubicBezTo>
                  <a:cubicBezTo>
                    <a:pt x="1294532" y="365809"/>
                    <a:pt x="1300295" y="351071"/>
                    <a:pt x="1301317" y="335896"/>
                  </a:cubicBezTo>
                  <a:cubicBezTo>
                    <a:pt x="1300441" y="327141"/>
                    <a:pt x="1303943" y="318605"/>
                    <a:pt x="1301681" y="309631"/>
                  </a:cubicBezTo>
                  <a:cubicBezTo>
                    <a:pt x="1283807" y="239081"/>
                    <a:pt x="1241492" y="207272"/>
                    <a:pt x="1165470" y="228940"/>
                  </a:cubicBezTo>
                  <a:cubicBezTo>
                    <a:pt x="1136287" y="237258"/>
                    <a:pt x="1107615" y="252433"/>
                    <a:pt x="1075586" y="241489"/>
                  </a:cubicBezTo>
                  <a:cubicBezTo>
                    <a:pt x="1074492" y="241124"/>
                    <a:pt x="1072960" y="242073"/>
                    <a:pt x="1071720" y="242584"/>
                  </a:cubicBezTo>
                  <a:cubicBezTo>
                    <a:pt x="1063111" y="246888"/>
                    <a:pt x="1059244" y="255059"/>
                    <a:pt x="1055669" y="263085"/>
                  </a:cubicBezTo>
                  <a:cubicBezTo>
                    <a:pt x="1035970" y="306494"/>
                    <a:pt x="1013645" y="348664"/>
                    <a:pt x="994166" y="392073"/>
                  </a:cubicBezTo>
                  <a:cubicBezTo>
                    <a:pt x="981106" y="421256"/>
                    <a:pt x="896184" y="604015"/>
                    <a:pt x="889545" y="607590"/>
                  </a:cubicBezTo>
                  <a:cubicBezTo>
                    <a:pt x="871962" y="592123"/>
                    <a:pt x="858246" y="574248"/>
                    <a:pt x="842925" y="557760"/>
                  </a:cubicBezTo>
                  <a:cubicBezTo>
                    <a:pt x="778722" y="488669"/>
                    <a:pt x="720429" y="414763"/>
                    <a:pt x="663741" y="339617"/>
                  </a:cubicBezTo>
                  <a:cubicBezTo>
                    <a:pt x="584437" y="234412"/>
                    <a:pt x="509728" y="125925"/>
                    <a:pt x="436114" y="16634"/>
                  </a:cubicBezTo>
                  <a:cubicBezTo>
                    <a:pt x="431445" y="9703"/>
                    <a:pt x="426703" y="3283"/>
                    <a:pt x="418750" y="0"/>
                  </a:cubicBezTo>
                  <a:cubicBezTo>
                    <a:pt x="388108" y="8244"/>
                    <a:pt x="357028" y="14956"/>
                    <a:pt x="327043" y="25170"/>
                  </a:cubicBezTo>
                  <a:cubicBezTo>
                    <a:pt x="308147" y="31591"/>
                    <a:pt x="286260" y="29840"/>
                    <a:pt x="270282" y="44723"/>
                  </a:cubicBezTo>
                  <a:cubicBezTo>
                    <a:pt x="263497" y="52383"/>
                    <a:pt x="265467" y="61357"/>
                    <a:pt x="266926" y="70039"/>
                  </a:cubicBezTo>
                  <a:cubicBezTo>
                    <a:pt x="270866" y="93604"/>
                    <a:pt x="274222" y="117243"/>
                    <a:pt x="277724" y="140808"/>
                  </a:cubicBezTo>
                  <a:cubicBezTo>
                    <a:pt x="292242" y="238571"/>
                    <a:pt x="305666" y="336480"/>
                    <a:pt x="305228" y="435702"/>
                  </a:cubicBezTo>
                  <a:cubicBezTo>
                    <a:pt x="304864" y="518144"/>
                    <a:pt x="280131" y="589788"/>
                    <a:pt x="216658" y="645309"/>
                  </a:cubicBezTo>
                  <a:cubicBezTo>
                    <a:pt x="208925" y="652021"/>
                    <a:pt x="201483" y="659098"/>
                    <a:pt x="197397" y="668874"/>
                  </a:cubicBezTo>
                  <a:cubicBezTo>
                    <a:pt x="190977" y="677921"/>
                    <a:pt x="181347" y="684633"/>
                    <a:pt x="187621" y="699297"/>
                  </a:cubicBezTo>
                  <a:cubicBezTo>
                    <a:pt x="206590" y="743509"/>
                    <a:pt x="222641" y="788962"/>
                    <a:pt x="240005" y="833831"/>
                  </a:cubicBezTo>
                  <a:cubicBezTo>
                    <a:pt x="274222" y="922474"/>
                    <a:pt x="305228" y="1011847"/>
                    <a:pt x="330253" y="1103700"/>
                  </a:cubicBezTo>
                  <a:cubicBezTo>
                    <a:pt x="351629" y="1182276"/>
                    <a:pt x="353089" y="1258516"/>
                    <a:pt x="328137" y="1335851"/>
                  </a:cubicBezTo>
                  <a:cubicBezTo>
                    <a:pt x="310408" y="1390861"/>
                    <a:pt x="292096" y="1445652"/>
                    <a:pt x="276410" y="1501391"/>
                  </a:cubicBezTo>
                  <a:cubicBezTo>
                    <a:pt x="180909" y="1841081"/>
                    <a:pt x="87013" y="2184054"/>
                    <a:pt x="55641" y="2536657"/>
                  </a:cubicBezTo>
                  <a:cubicBezTo>
                    <a:pt x="27698" y="2850375"/>
                    <a:pt x="13836" y="3164383"/>
                    <a:pt x="47" y="3478903"/>
                  </a:cubicBezTo>
                  <a:cubicBezTo>
                    <a:pt x="-463" y="3490795"/>
                    <a:pt x="3039" y="3496194"/>
                    <a:pt x="16025" y="3496121"/>
                  </a:cubicBezTo>
                  <a:cubicBezTo>
                    <a:pt x="374976" y="3494881"/>
                    <a:pt x="1346404" y="3528222"/>
                    <a:pt x="1426877" y="3529025"/>
                  </a:cubicBezTo>
                  <a:cubicBezTo>
                    <a:pt x="1440082" y="3529170"/>
                    <a:pt x="1444678" y="3524939"/>
                    <a:pt x="1444824" y="3511515"/>
                  </a:cubicBezTo>
                  <a:cubicBezTo>
                    <a:pt x="1445335" y="3468543"/>
                    <a:pt x="1446064" y="3425571"/>
                    <a:pt x="1447450" y="3382672"/>
                  </a:cubicBezTo>
                  <a:cubicBezTo>
                    <a:pt x="1457300" y="3087268"/>
                    <a:pt x="1471016" y="2790549"/>
                    <a:pt x="1458029" y="24954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8" name="Google Shape;1268;p46"/>
            <p:cNvSpPr/>
            <p:nvPr/>
          </p:nvSpPr>
          <p:spPr>
            <a:xfrm>
              <a:off x="5399622" y="1296149"/>
              <a:ext cx="333747" cy="5094197"/>
            </a:xfrm>
            <a:custGeom>
              <a:avLst/>
              <a:gdLst/>
              <a:ahLst/>
              <a:cxnLst/>
              <a:rect l="l" t="t" r="r" b="b"/>
              <a:pathLst>
                <a:path w="333747" h="5094197" extrusionOk="0">
                  <a:moveTo>
                    <a:pt x="333705" y="2843311"/>
                  </a:moveTo>
                  <a:cubicBezTo>
                    <a:pt x="333851" y="2674122"/>
                    <a:pt x="333633" y="2504934"/>
                    <a:pt x="332830" y="2335746"/>
                  </a:cubicBezTo>
                  <a:cubicBezTo>
                    <a:pt x="332392" y="2247540"/>
                    <a:pt x="321084" y="1753180"/>
                    <a:pt x="312475" y="1594206"/>
                  </a:cubicBezTo>
                  <a:cubicBezTo>
                    <a:pt x="302407" y="1408967"/>
                    <a:pt x="285481" y="1223582"/>
                    <a:pt x="263812" y="1039511"/>
                  </a:cubicBezTo>
                  <a:cubicBezTo>
                    <a:pt x="244697" y="848362"/>
                    <a:pt x="211137" y="660424"/>
                    <a:pt x="173929" y="471610"/>
                  </a:cubicBezTo>
                  <a:cubicBezTo>
                    <a:pt x="148466" y="342475"/>
                    <a:pt x="118992" y="214362"/>
                    <a:pt x="91925" y="85665"/>
                  </a:cubicBezTo>
                  <a:cubicBezTo>
                    <a:pt x="86234" y="63121"/>
                    <a:pt x="86745" y="38097"/>
                    <a:pt x="69308" y="19420"/>
                  </a:cubicBezTo>
                  <a:cubicBezTo>
                    <a:pt x="46107" y="21973"/>
                    <a:pt x="9629" y="5558"/>
                    <a:pt x="1384" y="232"/>
                  </a:cubicBezTo>
                  <a:cubicBezTo>
                    <a:pt x="-4744" y="-3781"/>
                    <a:pt x="11379" y="45538"/>
                    <a:pt x="12766" y="53053"/>
                  </a:cubicBezTo>
                  <a:cubicBezTo>
                    <a:pt x="39906" y="198749"/>
                    <a:pt x="72080" y="343424"/>
                    <a:pt x="105130" y="487806"/>
                  </a:cubicBezTo>
                  <a:cubicBezTo>
                    <a:pt x="136429" y="624602"/>
                    <a:pt x="179109" y="763440"/>
                    <a:pt x="191293" y="903226"/>
                  </a:cubicBezTo>
                  <a:cubicBezTo>
                    <a:pt x="207489" y="1089341"/>
                    <a:pt x="226385" y="1275236"/>
                    <a:pt x="240466" y="1461569"/>
                  </a:cubicBezTo>
                  <a:cubicBezTo>
                    <a:pt x="254474" y="1646735"/>
                    <a:pt x="257027" y="1831610"/>
                    <a:pt x="265126" y="2016921"/>
                  </a:cubicBezTo>
                  <a:cubicBezTo>
                    <a:pt x="269795" y="2124826"/>
                    <a:pt x="275704" y="2593140"/>
                    <a:pt x="275704" y="2649973"/>
                  </a:cubicBezTo>
                  <a:cubicBezTo>
                    <a:pt x="275704" y="2755908"/>
                    <a:pt x="288107" y="4309172"/>
                    <a:pt x="288180" y="4327338"/>
                  </a:cubicBezTo>
                  <a:cubicBezTo>
                    <a:pt x="289639" y="4573424"/>
                    <a:pt x="291098" y="4819582"/>
                    <a:pt x="292557" y="5065667"/>
                  </a:cubicBezTo>
                  <a:cubicBezTo>
                    <a:pt x="292631" y="5075809"/>
                    <a:pt x="293871" y="5088065"/>
                    <a:pt x="302990" y="5092589"/>
                  </a:cubicBezTo>
                  <a:cubicBezTo>
                    <a:pt x="319844" y="5101052"/>
                    <a:pt x="331371" y="5074276"/>
                    <a:pt x="331371" y="5055454"/>
                  </a:cubicBezTo>
                  <a:cubicBezTo>
                    <a:pt x="331736" y="4599542"/>
                    <a:pt x="332101" y="4143558"/>
                    <a:pt x="332465" y="3687574"/>
                  </a:cubicBezTo>
                  <a:cubicBezTo>
                    <a:pt x="332538" y="3406178"/>
                    <a:pt x="333560" y="3124708"/>
                    <a:pt x="333705" y="284331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69" name="Google Shape;1269;p46"/>
            <p:cNvSpPr/>
            <p:nvPr/>
          </p:nvSpPr>
          <p:spPr>
            <a:xfrm>
              <a:off x="5845679" y="1084338"/>
              <a:ext cx="1769533" cy="2180095"/>
            </a:xfrm>
            <a:custGeom>
              <a:avLst/>
              <a:gdLst/>
              <a:ahLst/>
              <a:cxnLst/>
              <a:rect l="l" t="t" r="r" b="b"/>
              <a:pathLst>
                <a:path w="1769533" h="2180095" extrusionOk="0">
                  <a:moveTo>
                    <a:pt x="1396044" y="17392"/>
                  </a:moveTo>
                  <a:cubicBezTo>
                    <a:pt x="1437703" y="-10405"/>
                    <a:pt x="1479143" y="-45"/>
                    <a:pt x="1522407" y="15057"/>
                  </a:cubicBezTo>
                  <a:cubicBezTo>
                    <a:pt x="1623526" y="50515"/>
                    <a:pt x="1703195" y="155646"/>
                    <a:pt x="1736756" y="253920"/>
                  </a:cubicBezTo>
                  <a:cubicBezTo>
                    <a:pt x="1765282" y="337529"/>
                    <a:pt x="1770097" y="426829"/>
                    <a:pt x="1769222" y="514524"/>
                  </a:cubicBezTo>
                  <a:cubicBezTo>
                    <a:pt x="1768419" y="599228"/>
                    <a:pt x="1773453" y="690935"/>
                    <a:pt x="1760467" y="774107"/>
                  </a:cubicBezTo>
                  <a:cubicBezTo>
                    <a:pt x="1722237" y="1018733"/>
                    <a:pt x="1626882" y="1242858"/>
                    <a:pt x="1515403" y="1461803"/>
                  </a:cubicBezTo>
                  <a:cubicBezTo>
                    <a:pt x="1507158" y="1477927"/>
                    <a:pt x="1504824" y="1494197"/>
                    <a:pt x="1502124" y="1511706"/>
                  </a:cubicBezTo>
                  <a:cubicBezTo>
                    <a:pt x="1496361" y="1549425"/>
                    <a:pt x="1500009" y="1588312"/>
                    <a:pt x="1487314" y="1625009"/>
                  </a:cubicBezTo>
                  <a:cubicBezTo>
                    <a:pt x="1486876" y="1626250"/>
                    <a:pt x="1486949" y="1627709"/>
                    <a:pt x="1486803" y="1629095"/>
                  </a:cubicBezTo>
                  <a:cubicBezTo>
                    <a:pt x="1476516" y="1720511"/>
                    <a:pt x="1477611" y="1812364"/>
                    <a:pt x="1478851" y="1904145"/>
                  </a:cubicBezTo>
                  <a:cubicBezTo>
                    <a:pt x="1479362" y="1940259"/>
                    <a:pt x="1508180" y="1971411"/>
                    <a:pt x="1512047" y="2008912"/>
                  </a:cubicBezTo>
                  <a:cubicBezTo>
                    <a:pt x="1516497" y="2052102"/>
                    <a:pt x="1508107" y="2095950"/>
                    <a:pt x="1496434" y="2137390"/>
                  </a:cubicBezTo>
                  <a:cubicBezTo>
                    <a:pt x="1493880" y="2146363"/>
                    <a:pt x="1491181" y="2155556"/>
                    <a:pt x="1492056" y="2164822"/>
                  </a:cubicBezTo>
                  <a:cubicBezTo>
                    <a:pt x="1494537" y="2191159"/>
                    <a:pt x="1469294" y="2177224"/>
                    <a:pt x="1458204" y="2168761"/>
                  </a:cubicBezTo>
                  <a:cubicBezTo>
                    <a:pt x="1383350" y="2112073"/>
                    <a:pt x="1304337" y="2062535"/>
                    <a:pt x="1216861" y="2027151"/>
                  </a:cubicBezTo>
                  <a:cubicBezTo>
                    <a:pt x="1142006" y="1996873"/>
                    <a:pt x="1063504" y="1983303"/>
                    <a:pt x="983908" y="1974111"/>
                  </a:cubicBezTo>
                  <a:cubicBezTo>
                    <a:pt x="909929" y="1965575"/>
                    <a:pt x="835585" y="1961708"/>
                    <a:pt x="761314" y="1962219"/>
                  </a:cubicBezTo>
                  <a:cubicBezTo>
                    <a:pt x="694558" y="1962657"/>
                    <a:pt x="627802" y="1967982"/>
                    <a:pt x="561119" y="1972506"/>
                  </a:cubicBezTo>
                  <a:cubicBezTo>
                    <a:pt x="495822" y="1976883"/>
                    <a:pt x="348667" y="1985857"/>
                    <a:pt x="342028" y="1979729"/>
                  </a:cubicBezTo>
                  <a:cubicBezTo>
                    <a:pt x="319995" y="1959228"/>
                    <a:pt x="302266" y="1995560"/>
                    <a:pt x="310145" y="1953391"/>
                  </a:cubicBezTo>
                  <a:cubicBezTo>
                    <a:pt x="317879" y="1911805"/>
                    <a:pt x="340277" y="1866790"/>
                    <a:pt x="352607" y="1825496"/>
                  </a:cubicBezTo>
                  <a:cubicBezTo>
                    <a:pt x="369533" y="1768881"/>
                    <a:pt x="385146" y="1711829"/>
                    <a:pt x="399518" y="1654484"/>
                  </a:cubicBezTo>
                  <a:cubicBezTo>
                    <a:pt x="411994" y="1604727"/>
                    <a:pt x="417977" y="1544975"/>
                    <a:pt x="442636" y="1499450"/>
                  </a:cubicBezTo>
                  <a:cubicBezTo>
                    <a:pt x="449202" y="1487266"/>
                    <a:pt x="443074" y="1480699"/>
                    <a:pt x="426804" y="1477708"/>
                  </a:cubicBezTo>
                  <a:cubicBezTo>
                    <a:pt x="376975" y="1468516"/>
                    <a:pt x="326999" y="1470850"/>
                    <a:pt x="277023" y="1470340"/>
                  </a:cubicBezTo>
                  <a:cubicBezTo>
                    <a:pt x="266517" y="1470267"/>
                    <a:pt x="262869" y="1466911"/>
                    <a:pt x="268414" y="1456988"/>
                  </a:cubicBezTo>
                  <a:cubicBezTo>
                    <a:pt x="273375" y="1448087"/>
                    <a:pt x="284173" y="1298963"/>
                    <a:pt x="281984" y="1288894"/>
                  </a:cubicBezTo>
                  <a:cubicBezTo>
                    <a:pt x="278628" y="1272990"/>
                    <a:pt x="287091" y="1267299"/>
                    <a:pt x="300880" y="1267080"/>
                  </a:cubicBezTo>
                  <a:cubicBezTo>
                    <a:pt x="324007" y="1266715"/>
                    <a:pt x="444898" y="1274303"/>
                    <a:pt x="482398" y="1274157"/>
                  </a:cubicBezTo>
                  <a:cubicBezTo>
                    <a:pt x="489475" y="1274157"/>
                    <a:pt x="493852" y="1270363"/>
                    <a:pt x="494363" y="1262849"/>
                  </a:cubicBezTo>
                  <a:cubicBezTo>
                    <a:pt x="494436" y="1261462"/>
                    <a:pt x="494801" y="1260149"/>
                    <a:pt x="494728" y="1258763"/>
                  </a:cubicBezTo>
                  <a:cubicBezTo>
                    <a:pt x="486411" y="1127002"/>
                    <a:pt x="514207" y="997648"/>
                    <a:pt x="489694" y="865449"/>
                  </a:cubicBezTo>
                  <a:cubicBezTo>
                    <a:pt x="479553" y="810658"/>
                    <a:pt x="461678" y="756816"/>
                    <a:pt x="433589" y="708518"/>
                  </a:cubicBezTo>
                  <a:cubicBezTo>
                    <a:pt x="420530" y="686047"/>
                    <a:pt x="362237" y="590254"/>
                    <a:pt x="333930" y="604262"/>
                  </a:cubicBezTo>
                  <a:cubicBezTo>
                    <a:pt x="277461" y="632204"/>
                    <a:pt x="24298" y="758640"/>
                    <a:pt x="24298" y="755794"/>
                  </a:cubicBezTo>
                  <a:cubicBezTo>
                    <a:pt x="24371" y="699179"/>
                    <a:pt x="-3499" y="443172"/>
                    <a:pt x="368" y="430550"/>
                  </a:cubicBezTo>
                  <a:cubicBezTo>
                    <a:pt x="4162" y="418074"/>
                    <a:pt x="152995" y="313745"/>
                    <a:pt x="211069" y="273400"/>
                  </a:cubicBezTo>
                  <a:cubicBezTo>
                    <a:pt x="277607" y="227145"/>
                    <a:pt x="344071" y="180890"/>
                    <a:pt x="410608" y="134635"/>
                  </a:cubicBezTo>
                  <a:cubicBezTo>
                    <a:pt x="445336" y="110486"/>
                    <a:pt x="481814" y="83418"/>
                    <a:pt x="523108" y="72402"/>
                  </a:cubicBezTo>
                  <a:cubicBezTo>
                    <a:pt x="569072" y="60072"/>
                    <a:pt x="618099" y="53433"/>
                    <a:pt x="664719" y="42781"/>
                  </a:cubicBezTo>
                  <a:cubicBezTo>
                    <a:pt x="704991" y="33588"/>
                    <a:pt x="759855" y="31546"/>
                    <a:pt x="797209" y="17611"/>
                  </a:cubicBezTo>
                  <a:cubicBezTo>
                    <a:pt x="801076" y="16152"/>
                    <a:pt x="804140" y="25052"/>
                    <a:pt x="805673" y="27898"/>
                  </a:cubicBezTo>
                  <a:cubicBezTo>
                    <a:pt x="820921" y="55986"/>
                    <a:pt x="843610" y="76779"/>
                    <a:pt x="872429" y="82543"/>
                  </a:cubicBezTo>
                  <a:cubicBezTo>
                    <a:pt x="873231" y="84440"/>
                    <a:pt x="873596" y="86410"/>
                    <a:pt x="873523" y="88525"/>
                  </a:cubicBezTo>
                  <a:cubicBezTo>
                    <a:pt x="851052" y="127558"/>
                    <a:pt x="827997" y="166444"/>
                    <a:pt x="816251" y="210437"/>
                  </a:cubicBezTo>
                  <a:cubicBezTo>
                    <a:pt x="805089" y="252096"/>
                    <a:pt x="802317" y="293536"/>
                    <a:pt x="819170" y="334976"/>
                  </a:cubicBezTo>
                  <a:cubicBezTo>
                    <a:pt x="836388" y="377437"/>
                    <a:pt x="883081" y="402826"/>
                    <a:pt x="928460" y="395020"/>
                  </a:cubicBezTo>
                  <a:cubicBezTo>
                    <a:pt x="1016811" y="379918"/>
                    <a:pt x="1088237" y="333808"/>
                    <a:pt x="1152658" y="274786"/>
                  </a:cubicBezTo>
                  <a:cubicBezTo>
                    <a:pt x="1198257" y="232981"/>
                    <a:pt x="1232620" y="181546"/>
                    <a:pt x="1270484" y="133321"/>
                  </a:cubicBezTo>
                  <a:cubicBezTo>
                    <a:pt x="1298792" y="97280"/>
                    <a:pt x="1327829" y="61969"/>
                    <a:pt x="1361900" y="31254"/>
                  </a:cubicBezTo>
                  <a:cubicBezTo>
                    <a:pt x="1371531" y="23010"/>
                    <a:pt x="1381234" y="13598"/>
                    <a:pt x="1396044" y="17392"/>
                  </a:cubicBezTo>
                  <a:close/>
                </a:path>
              </a:pathLst>
            </a:custGeom>
            <a:solidFill>
              <a:srgbClr val="FE7D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0" name="Google Shape;1270;p46"/>
            <p:cNvSpPr/>
            <p:nvPr/>
          </p:nvSpPr>
          <p:spPr>
            <a:xfrm>
              <a:off x="6179237" y="3039235"/>
              <a:ext cx="1149702" cy="3085818"/>
            </a:xfrm>
            <a:custGeom>
              <a:avLst/>
              <a:gdLst/>
              <a:ahLst/>
              <a:cxnLst/>
              <a:rect l="l" t="t" r="r" b="b"/>
              <a:pathLst>
                <a:path w="1149702" h="3085818" extrusionOk="0">
                  <a:moveTo>
                    <a:pt x="8543" y="24831"/>
                  </a:moveTo>
                  <a:cubicBezTo>
                    <a:pt x="103680" y="19141"/>
                    <a:pt x="198597" y="11626"/>
                    <a:pt x="293807" y="7102"/>
                  </a:cubicBezTo>
                  <a:cubicBezTo>
                    <a:pt x="350933" y="4403"/>
                    <a:pt x="408058" y="-1725"/>
                    <a:pt x="465184" y="463"/>
                  </a:cubicBezTo>
                  <a:cubicBezTo>
                    <a:pt x="579362" y="4841"/>
                    <a:pt x="693614" y="9729"/>
                    <a:pt x="804874" y="39350"/>
                  </a:cubicBezTo>
                  <a:cubicBezTo>
                    <a:pt x="934446" y="73859"/>
                    <a:pt x="1045998" y="142074"/>
                    <a:pt x="1149306" y="225464"/>
                  </a:cubicBezTo>
                  <a:cubicBezTo>
                    <a:pt x="1151641" y="275951"/>
                    <a:pt x="1143032" y="325853"/>
                    <a:pt x="1139676" y="375975"/>
                  </a:cubicBezTo>
                  <a:cubicBezTo>
                    <a:pt x="1136684" y="421355"/>
                    <a:pt x="1128805" y="466370"/>
                    <a:pt x="1124646" y="511676"/>
                  </a:cubicBezTo>
                  <a:cubicBezTo>
                    <a:pt x="1118372" y="580183"/>
                    <a:pt x="1106042" y="647669"/>
                    <a:pt x="1094442" y="715373"/>
                  </a:cubicBezTo>
                  <a:cubicBezTo>
                    <a:pt x="1077224" y="815836"/>
                    <a:pt x="1059277" y="916225"/>
                    <a:pt x="1042205" y="1016688"/>
                  </a:cubicBezTo>
                  <a:cubicBezTo>
                    <a:pt x="1027467" y="1103215"/>
                    <a:pt x="1018639" y="1190326"/>
                    <a:pt x="1012584" y="1278021"/>
                  </a:cubicBezTo>
                  <a:cubicBezTo>
                    <a:pt x="1006018" y="1373012"/>
                    <a:pt x="1010614" y="1467711"/>
                    <a:pt x="1014408" y="1562409"/>
                  </a:cubicBezTo>
                  <a:cubicBezTo>
                    <a:pt x="1016961" y="1626904"/>
                    <a:pt x="1024184" y="1691252"/>
                    <a:pt x="1030239" y="1755601"/>
                  </a:cubicBezTo>
                  <a:cubicBezTo>
                    <a:pt x="1036295" y="1819876"/>
                    <a:pt x="1044831" y="1884006"/>
                    <a:pt x="1049792" y="1948354"/>
                  </a:cubicBezTo>
                  <a:cubicBezTo>
                    <a:pt x="1055629" y="2024522"/>
                    <a:pt x="1057963" y="2100763"/>
                    <a:pt x="1047020" y="2176857"/>
                  </a:cubicBezTo>
                  <a:cubicBezTo>
                    <a:pt x="1031334" y="2286512"/>
                    <a:pt x="1015867" y="2396167"/>
                    <a:pt x="1001713" y="2506041"/>
                  </a:cubicBezTo>
                  <a:cubicBezTo>
                    <a:pt x="990697" y="2591620"/>
                    <a:pt x="982234" y="2677564"/>
                    <a:pt x="972165" y="2763289"/>
                  </a:cubicBezTo>
                  <a:cubicBezTo>
                    <a:pt x="963119" y="2840259"/>
                    <a:pt x="952832" y="2917011"/>
                    <a:pt x="944514" y="2994054"/>
                  </a:cubicBezTo>
                  <a:cubicBezTo>
                    <a:pt x="941815" y="3019078"/>
                    <a:pt x="938313" y="3044029"/>
                    <a:pt x="936489" y="3069054"/>
                  </a:cubicBezTo>
                  <a:cubicBezTo>
                    <a:pt x="935176" y="3087366"/>
                    <a:pt x="924962" y="3086564"/>
                    <a:pt x="913216" y="3085177"/>
                  </a:cubicBezTo>
                  <a:cubicBezTo>
                    <a:pt x="884908" y="3081821"/>
                    <a:pt x="856674" y="3077589"/>
                    <a:pt x="828366" y="3073942"/>
                  </a:cubicBezTo>
                  <a:cubicBezTo>
                    <a:pt x="821581" y="3073066"/>
                    <a:pt x="814723" y="3073139"/>
                    <a:pt x="807938" y="3072774"/>
                  </a:cubicBezTo>
                  <a:cubicBezTo>
                    <a:pt x="786270" y="3077663"/>
                    <a:pt x="765331" y="3075255"/>
                    <a:pt x="743371" y="3071170"/>
                  </a:cubicBezTo>
                  <a:cubicBezTo>
                    <a:pt x="716158" y="3066063"/>
                    <a:pt x="688142" y="3064093"/>
                    <a:pt x="660418" y="3060736"/>
                  </a:cubicBezTo>
                  <a:cubicBezTo>
                    <a:pt x="641449" y="3058475"/>
                    <a:pt x="622699" y="3056724"/>
                    <a:pt x="603949" y="3052565"/>
                  </a:cubicBezTo>
                  <a:cubicBezTo>
                    <a:pt x="586658" y="3048772"/>
                    <a:pt x="579727" y="3039506"/>
                    <a:pt x="579581" y="3022726"/>
                  </a:cubicBezTo>
                  <a:cubicBezTo>
                    <a:pt x="579289" y="2991938"/>
                    <a:pt x="579727" y="2961223"/>
                    <a:pt x="579362" y="2930434"/>
                  </a:cubicBezTo>
                  <a:cubicBezTo>
                    <a:pt x="579071" y="2906139"/>
                    <a:pt x="578925" y="2906067"/>
                    <a:pt x="554338" y="2903878"/>
                  </a:cubicBezTo>
                  <a:cubicBezTo>
                    <a:pt x="546750" y="2903221"/>
                    <a:pt x="539309" y="2902492"/>
                    <a:pt x="533472" y="2896874"/>
                  </a:cubicBezTo>
                  <a:cubicBezTo>
                    <a:pt x="513044" y="2897166"/>
                    <a:pt x="492616" y="2895342"/>
                    <a:pt x="472261" y="2900084"/>
                  </a:cubicBezTo>
                  <a:cubicBezTo>
                    <a:pt x="459055" y="2903148"/>
                    <a:pt x="451906" y="2899647"/>
                    <a:pt x="450811" y="2882720"/>
                  </a:cubicBezTo>
                  <a:cubicBezTo>
                    <a:pt x="445194" y="2793785"/>
                    <a:pt x="437533" y="2704923"/>
                    <a:pt x="431186" y="2615988"/>
                  </a:cubicBezTo>
                  <a:cubicBezTo>
                    <a:pt x="426516" y="2550764"/>
                    <a:pt x="423452" y="2485467"/>
                    <a:pt x="418272" y="2420316"/>
                  </a:cubicBezTo>
                  <a:cubicBezTo>
                    <a:pt x="412582" y="2348453"/>
                    <a:pt x="405140" y="2276736"/>
                    <a:pt x="398647" y="2204946"/>
                  </a:cubicBezTo>
                  <a:cubicBezTo>
                    <a:pt x="394269" y="2156867"/>
                    <a:pt x="390694" y="2108642"/>
                    <a:pt x="385587" y="2060636"/>
                  </a:cubicBezTo>
                  <a:cubicBezTo>
                    <a:pt x="377197" y="1981404"/>
                    <a:pt x="369464" y="1901370"/>
                    <a:pt x="341594" y="1826588"/>
                  </a:cubicBezTo>
                  <a:cubicBezTo>
                    <a:pt x="317591" y="1762167"/>
                    <a:pt x="287314" y="1700007"/>
                    <a:pt x="263675" y="1635221"/>
                  </a:cubicBezTo>
                  <a:cubicBezTo>
                    <a:pt x="236754" y="1561461"/>
                    <a:pt x="215888" y="1486388"/>
                    <a:pt x="204872" y="1408323"/>
                  </a:cubicBezTo>
                  <a:cubicBezTo>
                    <a:pt x="194877" y="1337700"/>
                    <a:pt x="181088" y="1267588"/>
                    <a:pt x="170436" y="1197039"/>
                  </a:cubicBezTo>
                  <a:cubicBezTo>
                    <a:pt x="151321" y="1070603"/>
                    <a:pt x="124327" y="945627"/>
                    <a:pt x="102148" y="819775"/>
                  </a:cubicBezTo>
                  <a:cubicBezTo>
                    <a:pt x="83835" y="715957"/>
                    <a:pt x="62751" y="612722"/>
                    <a:pt x="43636" y="509050"/>
                  </a:cubicBezTo>
                  <a:cubicBezTo>
                    <a:pt x="29190" y="430839"/>
                    <a:pt x="17444" y="352264"/>
                    <a:pt x="7814" y="273251"/>
                  </a:cubicBezTo>
                  <a:cubicBezTo>
                    <a:pt x="956" y="216782"/>
                    <a:pt x="-1087" y="160386"/>
                    <a:pt x="518" y="103771"/>
                  </a:cubicBezTo>
                  <a:cubicBezTo>
                    <a:pt x="1247" y="77506"/>
                    <a:pt x="5771" y="51242"/>
                    <a:pt x="8543" y="24831"/>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1" name="Google Shape;1271;p46"/>
            <p:cNvSpPr/>
            <p:nvPr/>
          </p:nvSpPr>
          <p:spPr>
            <a:xfrm>
              <a:off x="4793182" y="5262384"/>
              <a:ext cx="1043209" cy="1510168"/>
            </a:xfrm>
            <a:custGeom>
              <a:avLst/>
              <a:gdLst/>
              <a:ahLst/>
              <a:cxnLst/>
              <a:rect l="l" t="t" r="r" b="b"/>
              <a:pathLst>
                <a:path w="1043209" h="1510168" extrusionOk="0">
                  <a:moveTo>
                    <a:pt x="580976" y="839"/>
                  </a:moveTo>
                  <a:cubicBezTo>
                    <a:pt x="621759" y="1860"/>
                    <a:pt x="621832" y="1277"/>
                    <a:pt x="619716" y="40747"/>
                  </a:cubicBezTo>
                  <a:cubicBezTo>
                    <a:pt x="612494" y="172362"/>
                    <a:pt x="605344" y="304050"/>
                    <a:pt x="597902" y="435666"/>
                  </a:cubicBezTo>
                  <a:cubicBezTo>
                    <a:pt x="588345" y="605510"/>
                    <a:pt x="578495" y="775282"/>
                    <a:pt x="568792" y="945055"/>
                  </a:cubicBezTo>
                  <a:cubicBezTo>
                    <a:pt x="566239" y="990069"/>
                    <a:pt x="565071" y="1035230"/>
                    <a:pt x="560110" y="1079953"/>
                  </a:cubicBezTo>
                  <a:cubicBezTo>
                    <a:pt x="557921" y="1099725"/>
                    <a:pt x="565217" y="1104029"/>
                    <a:pt x="581487" y="1107531"/>
                  </a:cubicBezTo>
                  <a:cubicBezTo>
                    <a:pt x="668963" y="1126208"/>
                    <a:pt x="755052" y="1150138"/>
                    <a:pt x="838881" y="1181583"/>
                  </a:cubicBezTo>
                  <a:cubicBezTo>
                    <a:pt x="894620" y="1202448"/>
                    <a:pt x="948973" y="1226232"/>
                    <a:pt x="995739" y="1264316"/>
                  </a:cubicBezTo>
                  <a:cubicBezTo>
                    <a:pt x="1009090" y="1275187"/>
                    <a:pt x="1020545" y="1287663"/>
                    <a:pt x="1029737" y="1302327"/>
                  </a:cubicBezTo>
                  <a:cubicBezTo>
                    <a:pt x="1052135" y="1338149"/>
                    <a:pt x="1046663" y="1369959"/>
                    <a:pt x="1012884" y="1395494"/>
                  </a:cubicBezTo>
                  <a:cubicBezTo>
                    <a:pt x="967213" y="1430003"/>
                    <a:pt x="913662" y="1446783"/>
                    <a:pt x="859455" y="1461083"/>
                  </a:cubicBezTo>
                  <a:cubicBezTo>
                    <a:pt x="713102" y="1499531"/>
                    <a:pt x="563831" y="1513466"/>
                    <a:pt x="413028" y="1509526"/>
                  </a:cubicBezTo>
                  <a:cubicBezTo>
                    <a:pt x="312638" y="1506900"/>
                    <a:pt x="212614" y="1498656"/>
                    <a:pt x="115434" y="1470056"/>
                  </a:cubicBezTo>
                  <a:cubicBezTo>
                    <a:pt x="89826" y="1462542"/>
                    <a:pt x="64875" y="1453203"/>
                    <a:pt x="41966" y="1439268"/>
                  </a:cubicBezTo>
                  <a:cubicBezTo>
                    <a:pt x="-4872" y="1410961"/>
                    <a:pt x="-11876" y="1378932"/>
                    <a:pt x="17817" y="1333261"/>
                  </a:cubicBezTo>
                  <a:cubicBezTo>
                    <a:pt x="39778" y="1299409"/>
                    <a:pt x="69909" y="1273728"/>
                    <a:pt x="101791" y="1250017"/>
                  </a:cubicBezTo>
                  <a:cubicBezTo>
                    <a:pt x="173363" y="1196831"/>
                    <a:pt x="366481" y="1125843"/>
                    <a:pt x="434550" y="1110011"/>
                  </a:cubicBezTo>
                  <a:cubicBezTo>
                    <a:pt x="445859" y="1111908"/>
                    <a:pt x="447464" y="1108406"/>
                    <a:pt x="447099" y="1098922"/>
                  </a:cubicBezTo>
                  <a:cubicBezTo>
                    <a:pt x="444983" y="1037419"/>
                    <a:pt x="443232" y="975988"/>
                    <a:pt x="441044" y="914485"/>
                  </a:cubicBezTo>
                  <a:cubicBezTo>
                    <a:pt x="439366" y="867355"/>
                    <a:pt x="436812" y="820297"/>
                    <a:pt x="435134" y="773240"/>
                  </a:cubicBezTo>
                  <a:cubicBezTo>
                    <a:pt x="430319" y="639363"/>
                    <a:pt x="426160" y="505486"/>
                    <a:pt x="421126" y="371682"/>
                  </a:cubicBezTo>
                  <a:cubicBezTo>
                    <a:pt x="416749" y="254950"/>
                    <a:pt x="411642" y="138218"/>
                    <a:pt x="406316" y="21486"/>
                  </a:cubicBezTo>
                  <a:cubicBezTo>
                    <a:pt x="405659" y="6457"/>
                    <a:pt x="407702" y="-1568"/>
                    <a:pt x="425577" y="256"/>
                  </a:cubicBezTo>
                  <a:cubicBezTo>
                    <a:pt x="443086" y="2153"/>
                    <a:pt x="569886" y="547"/>
                    <a:pt x="580976" y="839"/>
                  </a:cubicBezTo>
                  <a:close/>
                </a:path>
              </a:pathLst>
            </a:custGeom>
            <a:solidFill>
              <a:srgbClr val="FEA8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2" name="Google Shape;1272;p46"/>
            <p:cNvSpPr/>
            <p:nvPr/>
          </p:nvSpPr>
          <p:spPr>
            <a:xfrm>
              <a:off x="6328490" y="463892"/>
              <a:ext cx="929794" cy="1022733"/>
            </a:xfrm>
            <a:custGeom>
              <a:avLst/>
              <a:gdLst/>
              <a:ahLst/>
              <a:cxnLst/>
              <a:rect l="l" t="t" r="r" b="b"/>
              <a:pathLst>
                <a:path w="929794" h="1022733" extrusionOk="0">
                  <a:moveTo>
                    <a:pt x="929795" y="628791"/>
                  </a:moveTo>
                  <a:cubicBezTo>
                    <a:pt x="876171" y="656588"/>
                    <a:pt x="827946" y="715464"/>
                    <a:pt x="791321" y="760041"/>
                  </a:cubicBezTo>
                  <a:cubicBezTo>
                    <a:pt x="746599" y="814395"/>
                    <a:pt x="708150" y="874074"/>
                    <a:pt x="652921" y="919380"/>
                  </a:cubicBezTo>
                  <a:cubicBezTo>
                    <a:pt x="602799" y="960455"/>
                    <a:pt x="549030" y="995110"/>
                    <a:pt x="486286" y="1013204"/>
                  </a:cubicBezTo>
                  <a:cubicBezTo>
                    <a:pt x="450975" y="1023345"/>
                    <a:pt x="415590" y="1028816"/>
                    <a:pt x="379477" y="1011744"/>
                  </a:cubicBezTo>
                  <a:cubicBezTo>
                    <a:pt x="338401" y="992338"/>
                    <a:pt x="323810" y="956078"/>
                    <a:pt x="319943" y="916754"/>
                  </a:cubicBezTo>
                  <a:cubicBezTo>
                    <a:pt x="312137" y="838106"/>
                    <a:pt x="344895" y="770036"/>
                    <a:pt x="391223" y="708168"/>
                  </a:cubicBezTo>
                  <a:cubicBezTo>
                    <a:pt x="392098" y="706563"/>
                    <a:pt x="391806" y="704594"/>
                    <a:pt x="388377" y="704010"/>
                  </a:cubicBezTo>
                  <a:cubicBezTo>
                    <a:pt x="349856" y="697736"/>
                    <a:pt x="332930" y="667239"/>
                    <a:pt x="314690" y="638275"/>
                  </a:cubicBezTo>
                  <a:cubicBezTo>
                    <a:pt x="299953" y="610551"/>
                    <a:pt x="253771" y="560721"/>
                    <a:pt x="241879" y="544671"/>
                  </a:cubicBezTo>
                  <a:cubicBezTo>
                    <a:pt x="227871" y="524826"/>
                    <a:pt x="208172" y="516655"/>
                    <a:pt x="184388" y="514758"/>
                  </a:cubicBezTo>
                  <a:cubicBezTo>
                    <a:pt x="167243" y="513372"/>
                    <a:pt x="161990" y="498781"/>
                    <a:pt x="158926" y="484481"/>
                  </a:cubicBezTo>
                  <a:cubicBezTo>
                    <a:pt x="153090" y="457268"/>
                    <a:pt x="148639" y="429690"/>
                    <a:pt x="142438" y="402550"/>
                  </a:cubicBezTo>
                  <a:cubicBezTo>
                    <a:pt x="139301" y="388688"/>
                    <a:pt x="133756" y="375410"/>
                    <a:pt x="129305" y="361839"/>
                  </a:cubicBezTo>
                  <a:cubicBezTo>
                    <a:pt x="125584" y="356951"/>
                    <a:pt x="126971" y="360088"/>
                    <a:pt x="121864" y="350750"/>
                  </a:cubicBezTo>
                  <a:cubicBezTo>
                    <a:pt x="102822" y="340536"/>
                    <a:pt x="93191" y="315730"/>
                    <a:pt x="73201" y="302087"/>
                  </a:cubicBezTo>
                  <a:cubicBezTo>
                    <a:pt x="46134" y="278376"/>
                    <a:pt x="28916" y="248245"/>
                    <a:pt x="15856" y="215268"/>
                  </a:cubicBezTo>
                  <a:cubicBezTo>
                    <a:pt x="9874" y="193381"/>
                    <a:pt x="6445" y="179665"/>
                    <a:pt x="3235" y="166751"/>
                  </a:cubicBezTo>
                  <a:cubicBezTo>
                    <a:pt x="-5593" y="130710"/>
                    <a:pt x="4986" y="104883"/>
                    <a:pt x="18848" y="71396"/>
                  </a:cubicBezTo>
                  <a:cubicBezTo>
                    <a:pt x="41173" y="17334"/>
                    <a:pt x="87866" y="2597"/>
                    <a:pt x="140249" y="262"/>
                  </a:cubicBezTo>
                  <a:cubicBezTo>
                    <a:pt x="206932" y="-2656"/>
                    <a:pt x="268070" y="19158"/>
                    <a:pt x="327458" y="46663"/>
                  </a:cubicBezTo>
                  <a:cubicBezTo>
                    <a:pt x="388450" y="74898"/>
                    <a:pt x="445430" y="109917"/>
                    <a:pt x="500221" y="148731"/>
                  </a:cubicBezTo>
                  <a:cubicBezTo>
                    <a:pt x="507444" y="153838"/>
                    <a:pt x="514594" y="160331"/>
                    <a:pt x="524224" y="158434"/>
                  </a:cubicBezTo>
                  <a:cubicBezTo>
                    <a:pt x="548373" y="153619"/>
                    <a:pt x="557201" y="145885"/>
                    <a:pt x="551948" y="124947"/>
                  </a:cubicBezTo>
                  <a:cubicBezTo>
                    <a:pt x="550635" y="119694"/>
                    <a:pt x="550489" y="114149"/>
                    <a:pt x="550343" y="108677"/>
                  </a:cubicBezTo>
                  <a:cubicBezTo>
                    <a:pt x="549322" y="72563"/>
                    <a:pt x="564205" y="49071"/>
                    <a:pt x="593753" y="40243"/>
                  </a:cubicBezTo>
                  <a:cubicBezTo>
                    <a:pt x="627532" y="30175"/>
                    <a:pt x="664813" y="43307"/>
                    <a:pt x="682031" y="71323"/>
                  </a:cubicBezTo>
                  <a:cubicBezTo>
                    <a:pt x="692975" y="89125"/>
                    <a:pt x="698665" y="108750"/>
                    <a:pt x="701365" y="129251"/>
                  </a:cubicBezTo>
                  <a:cubicBezTo>
                    <a:pt x="708077" y="180175"/>
                    <a:pt x="709171" y="231319"/>
                    <a:pt x="704429" y="282535"/>
                  </a:cubicBezTo>
                  <a:cubicBezTo>
                    <a:pt x="697279" y="303182"/>
                    <a:pt x="705377" y="323391"/>
                    <a:pt x="710922" y="341630"/>
                  </a:cubicBezTo>
                  <a:cubicBezTo>
                    <a:pt x="738573" y="431806"/>
                    <a:pt x="784755" y="511548"/>
                    <a:pt x="854211" y="576407"/>
                  </a:cubicBezTo>
                  <a:cubicBezTo>
                    <a:pt x="869386" y="590634"/>
                    <a:pt x="884342" y="605371"/>
                    <a:pt x="902727" y="616315"/>
                  </a:cubicBezTo>
                  <a:cubicBezTo>
                    <a:pt x="909075" y="620036"/>
                    <a:pt x="921113" y="624413"/>
                    <a:pt x="929795" y="628791"/>
                  </a:cubicBezTo>
                  <a:close/>
                </a:path>
              </a:pathLst>
            </a:custGeom>
            <a:solidFill>
              <a:srgbClr val="FDD3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3" name="Google Shape;1273;p46"/>
            <p:cNvSpPr/>
            <p:nvPr/>
          </p:nvSpPr>
          <p:spPr>
            <a:xfrm>
              <a:off x="6315564" y="35"/>
              <a:ext cx="768812" cy="746319"/>
            </a:xfrm>
            <a:custGeom>
              <a:avLst/>
              <a:gdLst/>
              <a:ahLst/>
              <a:cxnLst/>
              <a:rect l="l" t="t" r="r" b="b"/>
              <a:pathLst>
                <a:path w="768812" h="746319" extrusionOk="0">
                  <a:moveTo>
                    <a:pt x="717282" y="746319"/>
                  </a:moveTo>
                  <a:cubicBezTo>
                    <a:pt x="709841" y="735230"/>
                    <a:pt x="713853" y="722754"/>
                    <a:pt x="713343" y="710935"/>
                  </a:cubicBezTo>
                  <a:cubicBezTo>
                    <a:pt x="711081" y="661324"/>
                    <a:pt x="715021" y="611202"/>
                    <a:pt x="700867" y="562613"/>
                  </a:cubicBezTo>
                  <a:cubicBezTo>
                    <a:pt x="687953" y="518109"/>
                    <a:pt x="647170" y="496440"/>
                    <a:pt x="605730" y="510667"/>
                  </a:cubicBezTo>
                  <a:cubicBezTo>
                    <a:pt x="582749" y="518546"/>
                    <a:pt x="571222" y="533940"/>
                    <a:pt x="570054" y="557506"/>
                  </a:cubicBezTo>
                  <a:cubicBezTo>
                    <a:pt x="569616" y="566333"/>
                    <a:pt x="569616" y="575307"/>
                    <a:pt x="570711" y="584062"/>
                  </a:cubicBezTo>
                  <a:cubicBezTo>
                    <a:pt x="574796" y="616601"/>
                    <a:pt x="574578" y="615653"/>
                    <a:pt x="545103" y="628055"/>
                  </a:cubicBezTo>
                  <a:cubicBezTo>
                    <a:pt x="532627" y="633308"/>
                    <a:pt x="524966" y="629296"/>
                    <a:pt x="515701" y="622657"/>
                  </a:cubicBezTo>
                  <a:cubicBezTo>
                    <a:pt x="445005" y="572389"/>
                    <a:pt x="371610" y="526791"/>
                    <a:pt x="289970" y="496075"/>
                  </a:cubicBezTo>
                  <a:cubicBezTo>
                    <a:pt x="246999" y="479879"/>
                    <a:pt x="202713" y="469665"/>
                    <a:pt x="156312" y="470394"/>
                  </a:cubicBezTo>
                  <a:cubicBezTo>
                    <a:pt x="71901" y="471781"/>
                    <a:pt x="28199" y="514096"/>
                    <a:pt x="24259" y="598508"/>
                  </a:cubicBezTo>
                  <a:cubicBezTo>
                    <a:pt x="23165" y="621854"/>
                    <a:pt x="26156" y="644763"/>
                    <a:pt x="30023" y="667671"/>
                  </a:cubicBezTo>
                  <a:cubicBezTo>
                    <a:pt x="30680" y="671684"/>
                    <a:pt x="32358" y="675624"/>
                    <a:pt x="28710" y="679053"/>
                  </a:cubicBezTo>
                  <a:cubicBezTo>
                    <a:pt x="5363" y="597194"/>
                    <a:pt x="-8936" y="514753"/>
                    <a:pt x="6312" y="429100"/>
                  </a:cubicBezTo>
                  <a:cubicBezTo>
                    <a:pt x="18423" y="361104"/>
                    <a:pt x="55850" y="312004"/>
                    <a:pt x="113705" y="277422"/>
                  </a:cubicBezTo>
                  <a:cubicBezTo>
                    <a:pt x="144712" y="258891"/>
                    <a:pt x="176157" y="241016"/>
                    <a:pt x="208550" y="225184"/>
                  </a:cubicBezTo>
                  <a:cubicBezTo>
                    <a:pt x="260860" y="199576"/>
                    <a:pt x="302446" y="162587"/>
                    <a:pt x="333964" y="113924"/>
                  </a:cubicBezTo>
                  <a:cubicBezTo>
                    <a:pt x="344688" y="97290"/>
                    <a:pt x="356070" y="81093"/>
                    <a:pt x="366941" y="64605"/>
                  </a:cubicBezTo>
                  <a:cubicBezTo>
                    <a:pt x="405754" y="5582"/>
                    <a:pt x="454781" y="-12803"/>
                    <a:pt x="521975" y="8647"/>
                  </a:cubicBezTo>
                  <a:cubicBezTo>
                    <a:pt x="583843" y="28418"/>
                    <a:pt x="632579" y="66648"/>
                    <a:pt x="669276" y="120126"/>
                  </a:cubicBezTo>
                  <a:cubicBezTo>
                    <a:pt x="698678" y="163025"/>
                    <a:pt x="697000" y="210228"/>
                    <a:pt x="686859" y="257942"/>
                  </a:cubicBezTo>
                  <a:cubicBezTo>
                    <a:pt x="682554" y="278370"/>
                    <a:pt x="684889" y="295880"/>
                    <a:pt x="694738" y="314630"/>
                  </a:cubicBezTo>
                  <a:cubicBezTo>
                    <a:pt x="742307" y="405535"/>
                    <a:pt x="764486" y="503444"/>
                    <a:pt x="768644" y="605293"/>
                  </a:cubicBezTo>
                  <a:cubicBezTo>
                    <a:pt x="770906" y="658552"/>
                    <a:pt x="750113" y="705026"/>
                    <a:pt x="717282" y="746319"/>
                  </a:cubicBezTo>
                  <a:close/>
                </a:path>
              </a:pathLst>
            </a:custGeom>
            <a:solidFill>
              <a:srgbClr val="6449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4" name="Google Shape;1274;p46"/>
            <p:cNvSpPr/>
            <p:nvPr/>
          </p:nvSpPr>
          <p:spPr>
            <a:xfrm>
              <a:off x="6331374" y="5936022"/>
              <a:ext cx="655873" cy="762485"/>
            </a:xfrm>
            <a:custGeom>
              <a:avLst/>
              <a:gdLst/>
              <a:ahLst/>
              <a:cxnLst/>
              <a:rect l="l" t="t" r="r" b="b"/>
              <a:pathLst>
                <a:path w="655873" h="762485" extrusionOk="0">
                  <a:moveTo>
                    <a:pt x="381408" y="232"/>
                  </a:moveTo>
                  <a:cubicBezTo>
                    <a:pt x="434813" y="-789"/>
                    <a:pt x="434813" y="-789"/>
                    <a:pt x="434740" y="52908"/>
                  </a:cubicBezTo>
                  <a:cubicBezTo>
                    <a:pt x="434740" y="79465"/>
                    <a:pt x="434886" y="106094"/>
                    <a:pt x="434594" y="132650"/>
                  </a:cubicBezTo>
                  <a:cubicBezTo>
                    <a:pt x="434448" y="142354"/>
                    <a:pt x="437294" y="146585"/>
                    <a:pt x="448164" y="148190"/>
                  </a:cubicBezTo>
                  <a:cubicBezTo>
                    <a:pt x="494419" y="155194"/>
                    <a:pt x="541112" y="159207"/>
                    <a:pt x="587075" y="166284"/>
                  </a:cubicBezTo>
                  <a:cubicBezTo>
                    <a:pt x="609838" y="169786"/>
                    <a:pt x="633914" y="167087"/>
                    <a:pt x="655874" y="176060"/>
                  </a:cubicBezTo>
                  <a:cubicBezTo>
                    <a:pt x="652664" y="179124"/>
                    <a:pt x="652080" y="183137"/>
                    <a:pt x="652153" y="187295"/>
                  </a:cubicBezTo>
                  <a:cubicBezTo>
                    <a:pt x="653612" y="238876"/>
                    <a:pt x="648578" y="290238"/>
                    <a:pt x="645587" y="341674"/>
                  </a:cubicBezTo>
                  <a:cubicBezTo>
                    <a:pt x="645441" y="344227"/>
                    <a:pt x="646900" y="346926"/>
                    <a:pt x="647557" y="349553"/>
                  </a:cubicBezTo>
                  <a:cubicBezTo>
                    <a:pt x="646171" y="417476"/>
                    <a:pt x="635154" y="483868"/>
                    <a:pt x="609911" y="547049"/>
                  </a:cubicBezTo>
                  <a:cubicBezTo>
                    <a:pt x="561467" y="668304"/>
                    <a:pt x="471583" y="739073"/>
                    <a:pt x="342887" y="758771"/>
                  </a:cubicBezTo>
                  <a:cubicBezTo>
                    <a:pt x="276860" y="768913"/>
                    <a:pt x="212074" y="757166"/>
                    <a:pt x="149184" y="737103"/>
                  </a:cubicBezTo>
                  <a:cubicBezTo>
                    <a:pt x="117594" y="727035"/>
                    <a:pt x="109058" y="701427"/>
                    <a:pt x="126568" y="673776"/>
                  </a:cubicBezTo>
                  <a:cubicBezTo>
                    <a:pt x="138897" y="654296"/>
                    <a:pt x="154656" y="637078"/>
                    <a:pt x="173698" y="623362"/>
                  </a:cubicBezTo>
                  <a:cubicBezTo>
                    <a:pt x="178513" y="605925"/>
                    <a:pt x="193615" y="596952"/>
                    <a:pt x="205726" y="586081"/>
                  </a:cubicBezTo>
                  <a:cubicBezTo>
                    <a:pt x="217181" y="575794"/>
                    <a:pt x="228051" y="565215"/>
                    <a:pt x="237901" y="553396"/>
                  </a:cubicBezTo>
                  <a:cubicBezTo>
                    <a:pt x="242862" y="537856"/>
                    <a:pt x="255265" y="527642"/>
                    <a:pt x="265187" y="515750"/>
                  </a:cubicBezTo>
                  <a:cubicBezTo>
                    <a:pt x="292546" y="482700"/>
                    <a:pt x="320634" y="450234"/>
                    <a:pt x="344783" y="409013"/>
                  </a:cubicBezTo>
                  <a:cubicBezTo>
                    <a:pt x="281310" y="438780"/>
                    <a:pt x="217545" y="439582"/>
                    <a:pt x="153343" y="437102"/>
                  </a:cubicBezTo>
                  <a:cubicBezTo>
                    <a:pt x="114967" y="435570"/>
                    <a:pt x="77540" y="428566"/>
                    <a:pt x="40989" y="416893"/>
                  </a:cubicBezTo>
                  <a:cubicBezTo>
                    <a:pt x="33182" y="414412"/>
                    <a:pt x="25667" y="411056"/>
                    <a:pt x="18736" y="406679"/>
                  </a:cubicBezTo>
                  <a:cubicBezTo>
                    <a:pt x="-6653" y="390555"/>
                    <a:pt x="-6215" y="370419"/>
                    <a:pt x="19904" y="356265"/>
                  </a:cubicBezTo>
                  <a:cubicBezTo>
                    <a:pt x="21728" y="355244"/>
                    <a:pt x="23406" y="354222"/>
                    <a:pt x="24427" y="352398"/>
                  </a:cubicBezTo>
                  <a:cubicBezTo>
                    <a:pt x="44709" y="340214"/>
                    <a:pt x="68129" y="344956"/>
                    <a:pt x="89870" y="340944"/>
                  </a:cubicBezTo>
                  <a:cubicBezTo>
                    <a:pt x="121753" y="335034"/>
                    <a:pt x="154875" y="336421"/>
                    <a:pt x="185298" y="321829"/>
                  </a:cubicBezTo>
                  <a:cubicBezTo>
                    <a:pt x="230094" y="300234"/>
                    <a:pt x="264530" y="267257"/>
                    <a:pt x="293859" y="228006"/>
                  </a:cubicBezTo>
                  <a:cubicBezTo>
                    <a:pt x="332381" y="176425"/>
                    <a:pt x="354487" y="117913"/>
                    <a:pt x="370100" y="55972"/>
                  </a:cubicBezTo>
                  <a:cubicBezTo>
                    <a:pt x="374842" y="37441"/>
                    <a:pt x="376009" y="18472"/>
                    <a:pt x="381408" y="232"/>
                  </a:cubicBezTo>
                  <a:close/>
                </a:path>
              </a:pathLst>
            </a:custGeom>
            <a:solidFill>
              <a:srgbClr val="FDD3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5" name="Google Shape;1275;p46"/>
            <p:cNvSpPr/>
            <p:nvPr/>
          </p:nvSpPr>
          <p:spPr>
            <a:xfrm>
              <a:off x="5526398" y="2267312"/>
              <a:ext cx="605646" cy="385785"/>
            </a:xfrm>
            <a:custGeom>
              <a:avLst/>
              <a:gdLst/>
              <a:ahLst/>
              <a:cxnLst/>
              <a:rect l="l" t="t" r="r" b="b"/>
              <a:pathLst>
                <a:path w="605646" h="385785" extrusionOk="0">
                  <a:moveTo>
                    <a:pt x="172932" y="385785"/>
                  </a:moveTo>
                  <a:cubicBezTo>
                    <a:pt x="121059" y="385493"/>
                    <a:pt x="94795" y="354778"/>
                    <a:pt x="61380" y="321509"/>
                  </a:cubicBezTo>
                  <a:cubicBezTo>
                    <a:pt x="28695" y="288970"/>
                    <a:pt x="12353" y="248625"/>
                    <a:pt x="1409" y="205580"/>
                  </a:cubicBezTo>
                  <a:cubicBezTo>
                    <a:pt x="-3771" y="185152"/>
                    <a:pt x="6516" y="166183"/>
                    <a:pt x="13082" y="147214"/>
                  </a:cubicBezTo>
                  <a:cubicBezTo>
                    <a:pt x="26871" y="107525"/>
                    <a:pt x="52479" y="74840"/>
                    <a:pt x="75534" y="40623"/>
                  </a:cubicBezTo>
                  <a:cubicBezTo>
                    <a:pt x="90709" y="18079"/>
                    <a:pt x="117776" y="7500"/>
                    <a:pt x="143384" y="1956"/>
                  </a:cubicBezTo>
                  <a:cubicBezTo>
                    <a:pt x="173516" y="-4538"/>
                    <a:pt x="199999" y="6698"/>
                    <a:pt x="229182" y="12972"/>
                  </a:cubicBezTo>
                  <a:cubicBezTo>
                    <a:pt x="282441" y="24426"/>
                    <a:pt x="333220" y="39966"/>
                    <a:pt x="385968" y="53463"/>
                  </a:cubicBezTo>
                  <a:cubicBezTo>
                    <a:pt x="423322" y="63094"/>
                    <a:pt x="461114" y="70827"/>
                    <a:pt x="499198" y="76810"/>
                  </a:cubicBezTo>
                  <a:cubicBezTo>
                    <a:pt x="523712" y="80676"/>
                    <a:pt x="548809" y="80823"/>
                    <a:pt x="572958" y="87024"/>
                  </a:cubicBezTo>
                  <a:cubicBezTo>
                    <a:pt x="601703" y="94392"/>
                    <a:pt x="606518" y="88410"/>
                    <a:pt x="605424" y="114018"/>
                  </a:cubicBezTo>
                  <a:cubicBezTo>
                    <a:pt x="607394" y="152540"/>
                    <a:pt x="595648" y="261319"/>
                    <a:pt x="595137" y="265186"/>
                  </a:cubicBezTo>
                  <a:cubicBezTo>
                    <a:pt x="593094" y="282769"/>
                    <a:pt x="574928" y="276130"/>
                    <a:pt x="559534" y="274014"/>
                  </a:cubicBezTo>
                  <a:cubicBezTo>
                    <a:pt x="514592" y="267813"/>
                    <a:pt x="468410" y="267739"/>
                    <a:pt x="423979" y="277808"/>
                  </a:cubicBezTo>
                  <a:cubicBezTo>
                    <a:pt x="376994" y="288459"/>
                    <a:pt x="337962" y="312827"/>
                    <a:pt x="296303" y="335736"/>
                  </a:cubicBezTo>
                  <a:cubicBezTo>
                    <a:pt x="260481" y="355288"/>
                    <a:pt x="215247" y="386003"/>
                    <a:pt x="172932" y="385785"/>
                  </a:cubicBezTo>
                  <a:close/>
                </a:path>
              </a:pathLst>
            </a:custGeom>
            <a:solidFill>
              <a:srgbClr val="FDD3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6" name="Google Shape;1276;p46"/>
            <p:cNvSpPr/>
            <p:nvPr/>
          </p:nvSpPr>
          <p:spPr>
            <a:xfrm>
              <a:off x="6289464" y="6285721"/>
              <a:ext cx="723261" cy="574498"/>
            </a:xfrm>
            <a:custGeom>
              <a:avLst/>
              <a:gdLst/>
              <a:ahLst/>
              <a:cxnLst/>
              <a:rect l="l" t="t" r="r" b="b"/>
              <a:pathLst>
                <a:path w="723261" h="574498" extrusionOk="0">
                  <a:moveTo>
                    <a:pt x="215681" y="273810"/>
                  </a:moveTo>
                  <a:cubicBezTo>
                    <a:pt x="202111" y="290881"/>
                    <a:pt x="187155" y="307005"/>
                    <a:pt x="175263" y="325171"/>
                  </a:cubicBezTo>
                  <a:cubicBezTo>
                    <a:pt x="156148" y="354354"/>
                    <a:pt x="162057" y="371937"/>
                    <a:pt x="194888" y="382662"/>
                  </a:cubicBezTo>
                  <a:cubicBezTo>
                    <a:pt x="420254" y="456130"/>
                    <a:pt x="615926" y="352020"/>
                    <a:pt x="665464" y="133439"/>
                  </a:cubicBezTo>
                  <a:cubicBezTo>
                    <a:pt x="674802" y="92218"/>
                    <a:pt x="680785" y="50486"/>
                    <a:pt x="685892" y="8609"/>
                  </a:cubicBezTo>
                  <a:cubicBezTo>
                    <a:pt x="686257" y="5326"/>
                    <a:pt x="685600" y="1678"/>
                    <a:pt x="689613" y="0"/>
                  </a:cubicBezTo>
                  <a:cubicBezTo>
                    <a:pt x="699535" y="37938"/>
                    <a:pt x="714783" y="74417"/>
                    <a:pt x="720911" y="113376"/>
                  </a:cubicBezTo>
                  <a:cubicBezTo>
                    <a:pt x="723465" y="129719"/>
                    <a:pt x="724632" y="145988"/>
                    <a:pt x="720766" y="162112"/>
                  </a:cubicBezTo>
                  <a:cubicBezTo>
                    <a:pt x="713762" y="190784"/>
                    <a:pt x="709165" y="195380"/>
                    <a:pt x="680055" y="195599"/>
                  </a:cubicBezTo>
                  <a:cubicBezTo>
                    <a:pt x="666193" y="195672"/>
                    <a:pt x="668090" y="202019"/>
                    <a:pt x="670352" y="210263"/>
                  </a:cubicBezTo>
                  <a:cubicBezTo>
                    <a:pt x="681733" y="252506"/>
                    <a:pt x="688737" y="295113"/>
                    <a:pt x="687059" y="339252"/>
                  </a:cubicBezTo>
                  <a:cubicBezTo>
                    <a:pt x="685454" y="381494"/>
                    <a:pt x="664442" y="410240"/>
                    <a:pt x="625702" y="421329"/>
                  </a:cubicBezTo>
                  <a:cubicBezTo>
                    <a:pt x="566096" y="438474"/>
                    <a:pt x="513639" y="463426"/>
                    <a:pt x="467238" y="507200"/>
                  </a:cubicBezTo>
                  <a:cubicBezTo>
                    <a:pt x="426601" y="545649"/>
                    <a:pt x="368527" y="553310"/>
                    <a:pt x="314465" y="563086"/>
                  </a:cubicBezTo>
                  <a:cubicBezTo>
                    <a:pt x="237495" y="577021"/>
                    <a:pt x="160160" y="580231"/>
                    <a:pt x="83263" y="561116"/>
                  </a:cubicBezTo>
                  <a:cubicBezTo>
                    <a:pt x="60063" y="555352"/>
                    <a:pt x="37957" y="546670"/>
                    <a:pt x="19280" y="531057"/>
                  </a:cubicBezTo>
                  <a:cubicBezTo>
                    <a:pt x="-1586" y="513621"/>
                    <a:pt x="-5380" y="493776"/>
                    <a:pt x="7242" y="469408"/>
                  </a:cubicBezTo>
                  <a:cubicBezTo>
                    <a:pt x="16799" y="450950"/>
                    <a:pt x="30807" y="436140"/>
                    <a:pt x="45544" y="421913"/>
                  </a:cubicBezTo>
                  <a:cubicBezTo>
                    <a:pt x="97709" y="371718"/>
                    <a:pt x="155856" y="328235"/>
                    <a:pt x="206707" y="276655"/>
                  </a:cubicBezTo>
                  <a:cubicBezTo>
                    <a:pt x="209188" y="274174"/>
                    <a:pt x="211887" y="272131"/>
                    <a:pt x="215681" y="273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7" name="Google Shape;1277;p46"/>
            <p:cNvSpPr/>
            <p:nvPr/>
          </p:nvSpPr>
          <p:spPr>
            <a:xfrm>
              <a:off x="5383303" y="1039845"/>
              <a:ext cx="526313" cy="406754"/>
            </a:xfrm>
            <a:custGeom>
              <a:avLst/>
              <a:gdLst/>
              <a:ahLst/>
              <a:cxnLst/>
              <a:rect l="l" t="t" r="r" b="b"/>
              <a:pathLst>
                <a:path w="526313" h="406754" extrusionOk="0">
                  <a:moveTo>
                    <a:pt x="36526" y="266822"/>
                  </a:moveTo>
                  <a:cubicBezTo>
                    <a:pt x="27844" y="261861"/>
                    <a:pt x="18506" y="257703"/>
                    <a:pt x="10554" y="251720"/>
                  </a:cubicBezTo>
                  <a:cubicBezTo>
                    <a:pt x="-4986" y="240120"/>
                    <a:pt x="-2944" y="227279"/>
                    <a:pt x="13910" y="217649"/>
                  </a:cubicBezTo>
                  <a:cubicBezTo>
                    <a:pt x="41415" y="201890"/>
                    <a:pt x="71400" y="191457"/>
                    <a:pt x="99635" y="177449"/>
                  </a:cubicBezTo>
                  <a:cubicBezTo>
                    <a:pt x="123200" y="165776"/>
                    <a:pt x="143044" y="150163"/>
                    <a:pt x="152164" y="124117"/>
                  </a:cubicBezTo>
                  <a:cubicBezTo>
                    <a:pt x="180471" y="85669"/>
                    <a:pt x="221765" y="60134"/>
                    <a:pt x="251824" y="22926"/>
                  </a:cubicBezTo>
                  <a:cubicBezTo>
                    <a:pt x="274441" y="-5090"/>
                    <a:pt x="294285" y="-5893"/>
                    <a:pt x="326022" y="12201"/>
                  </a:cubicBezTo>
                  <a:cubicBezTo>
                    <a:pt x="367680" y="35985"/>
                    <a:pt x="396207" y="74215"/>
                    <a:pt x="428235" y="108286"/>
                  </a:cubicBezTo>
                  <a:cubicBezTo>
                    <a:pt x="450998" y="132508"/>
                    <a:pt x="469164" y="161034"/>
                    <a:pt x="491635" y="185475"/>
                  </a:cubicBezTo>
                  <a:cubicBezTo>
                    <a:pt x="527019" y="223996"/>
                    <a:pt x="529573" y="269595"/>
                    <a:pt x="524101" y="317309"/>
                  </a:cubicBezTo>
                  <a:cubicBezTo>
                    <a:pt x="520453" y="349191"/>
                    <a:pt x="512136" y="379979"/>
                    <a:pt x="493021" y="406755"/>
                  </a:cubicBezTo>
                  <a:cubicBezTo>
                    <a:pt x="485725" y="385597"/>
                    <a:pt x="482588" y="363272"/>
                    <a:pt x="472520" y="342844"/>
                  </a:cubicBezTo>
                  <a:cubicBezTo>
                    <a:pt x="454791" y="306803"/>
                    <a:pt x="404086" y="287615"/>
                    <a:pt x="367170" y="303228"/>
                  </a:cubicBezTo>
                  <a:cubicBezTo>
                    <a:pt x="350389" y="310305"/>
                    <a:pt x="332296" y="313442"/>
                    <a:pt x="314640" y="317893"/>
                  </a:cubicBezTo>
                  <a:cubicBezTo>
                    <a:pt x="296255" y="322489"/>
                    <a:pt x="279548" y="321905"/>
                    <a:pt x="262038" y="317965"/>
                  </a:cubicBezTo>
                  <a:cubicBezTo>
                    <a:pt x="252116" y="322927"/>
                    <a:pt x="243507" y="318184"/>
                    <a:pt x="235044" y="313953"/>
                  </a:cubicBezTo>
                  <a:cubicBezTo>
                    <a:pt x="213740" y="303374"/>
                    <a:pt x="192437" y="292795"/>
                    <a:pt x="170476" y="283530"/>
                  </a:cubicBezTo>
                  <a:cubicBezTo>
                    <a:pt x="142388" y="271783"/>
                    <a:pt x="113861" y="270616"/>
                    <a:pt x="84678" y="278495"/>
                  </a:cubicBezTo>
                  <a:cubicBezTo>
                    <a:pt x="68774" y="273826"/>
                    <a:pt x="54328" y="274556"/>
                    <a:pt x="36526" y="266822"/>
                  </a:cubicBezTo>
                  <a:close/>
                </a:path>
              </a:pathLst>
            </a:custGeom>
            <a:solidFill>
              <a:srgbClr val="FDD3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8" name="Google Shape;1278;p46"/>
            <p:cNvSpPr/>
            <p:nvPr/>
          </p:nvSpPr>
          <p:spPr>
            <a:xfrm>
              <a:off x="6097289" y="6288421"/>
              <a:ext cx="593386" cy="205363"/>
            </a:xfrm>
            <a:custGeom>
              <a:avLst/>
              <a:gdLst/>
              <a:ahLst/>
              <a:cxnLst/>
              <a:rect l="l" t="t" r="r" b="b"/>
              <a:pathLst>
                <a:path w="593386" h="205363" extrusionOk="0">
                  <a:moveTo>
                    <a:pt x="258512" y="0"/>
                  </a:moveTo>
                  <a:cubicBezTo>
                    <a:pt x="258877" y="584"/>
                    <a:pt x="259606" y="1605"/>
                    <a:pt x="259460" y="1751"/>
                  </a:cubicBezTo>
                  <a:cubicBezTo>
                    <a:pt x="230131" y="28016"/>
                    <a:pt x="232685" y="42972"/>
                    <a:pt x="271061" y="56834"/>
                  </a:cubicBezTo>
                  <a:cubicBezTo>
                    <a:pt x="322204" y="75365"/>
                    <a:pt x="375900" y="80253"/>
                    <a:pt x="429816" y="80618"/>
                  </a:cubicBezTo>
                  <a:cubicBezTo>
                    <a:pt x="484826" y="80983"/>
                    <a:pt x="537939" y="70185"/>
                    <a:pt x="593387" y="44650"/>
                  </a:cubicBezTo>
                  <a:cubicBezTo>
                    <a:pt x="557783" y="104767"/>
                    <a:pt x="518168" y="155399"/>
                    <a:pt x="471985" y="201144"/>
                  </a:cubicBezTo>
                  <a:cubicBezTo>
                    <a:pt x="400341" y="200779"/>
                    <a:pt x="328770" y="203259"/>
                    <a:pt x="257126" y="205011"/>
                  </a:cubicBezTo>
                  <a:cubicBezTo>
                    <a:pt x="197228" y="206469"/>
                    <a:pt x="137257" y="204281"/>
                    <a:pt x="80350" y="181300"/>
                  </a:cubicBezTo>
                  <a:cubicBezTo>
                    <a:pt x="58827" y="172618"/>
                    <a:pt x="38326" y="161820"/>
                    <a:pt x="20889" y="146426"/>
                  </a:cubicBezTo>
                  <a:cubicBezTo>
                    <a:pt x="-8804" y="120234"/>
                    <a:pt x="-6762" y="99733"/>
                    <a:pt x="26507" y="78502"/>
                  </a:cubicBezTo>
                  <a:cubicBezTo>
                    <a:pt x="49562" y="63838"/>
                    <a:pt x="74878" y="54062"/>
                    <a:pt x="100705" y="46109"/>
                  </a:cubicBezTo>
                  <a:cubicBezTo>
                    <a:pt x="153088" y="29985"/>
                    <a:pt x="205909" y="15248"/>
                    <a:pt x="258512"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9" name="Google Shape;1279;p46"/>
            <p:cNvSpPr/>
            <p:nvPr/>
          </p:nvSpPr>
          <p:spPr>
            <a:xfrm>
              <a:off x="5271945" y="4623824"/>
              <a:ext cx="78794" cy="645581"/>
            </a:xfrm>
            <a:custGeom>
              <a:avLst/>
              <a:gdLst/>
              <a:ahLst/>
              <a:cxnLst/>
              <a:rect l="l" t="t" r="r" b="b"/>
              <a:pathLst>
                <a:path w="78794" h="645581" extrusionOk="0">
                  <a:moveTo>
                    <a:pt x="0" y="639618"/>
                  </a:moveTo>
                  <a:cubicBezTo>
                    <a:pt x="1532" y="507930"/>
                    <a:pt x="3210" y="376314"/>
                    <a:pt x="4596" y="244626"/>
                  </a:cubicBezTo>
                  <a:cubicBezTo>
                    <a:pt x="5253" y="181883"/>
                    <a:pt x="5399" y="119067"/>
                    <a:pt x="5837" y="56323"/>
                  </a:cubicBezTo>
                  <a:cubicBezTo>
                    <a:pt x="5326" y="41878"/>
                    <a:pt x="5107" y="15978"/>
                    <a:pt x="5545" y="0"/>
                  </a:cubicBezTo>
                  <a:cubicBezTo>
                    <a:pt x="24514" y="1605"/>
                    <a:pt x="59752" y="2189"/>
                    <a:pt x="78794" y="3283"/>
                  </a:cubicBezTo>
                  <a:cubicBezTo>
                    <a:pt x="75803" y="209826"/>
                    <a:pt x="74271" y="435775"/>
                    <a:pt x="71206" y="642317"/>
                  </a:cubicBezTo>
                  <a:cubicBezTo>
                    <a:pt x="44358" y="647424"/>
                    <a:pt x="31591" y="646549"/>
                    <a:pt x="0" y="63961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0" name="Google Shape;1280;p46"/>
            <p:cNvSpPr/>
            <p:nvPr/>
          </p:nvSpPr>
          <p:spPr>
            <a:xfrm>
              <a:off x="6570223" y="950124"/>
              <a:ext cx="147446" cy="107039"/>
            </a:xfrm>
            <a:custGeom>
              <a:avLst/>
              <a:gdLst/>
              <a:ahLst/>
              <a:cxnLst/>
              <a:rect l="l" t="t" r="r" b="b"/>
              <a:pathLst>
                <a:path w="147446" h="107039" extrusionOk="0">
                  <a:moveTo>
                    <a:pt x="0" y="58366"/>
                  </a:moveTo>
                  <a:cubicBezTo>
                    <a:pt x="47860" y="39397"/>
                    <a:pt x="95720" y="20501"/>
                    <a:pt x="147447" y="0"/>
                  </a:cubicBezTo>
                  <a:cubicBezTo>
                    <a:pt x="135044" y="34217"/>
                    <a:pt x="123225" y="64130"/>
                    <a:pt x="103527" y="90030"/>
                  </a:cubicBezTo>
                  <a:cubicBezTo>
                    <a:pt x="88789" y="109436"/>
                    <a:pt x="71352" y="112209"/>
                    <a:pt x="49611" y="98493"/>
                  </a:cubicBezTo>
                  <a:cubicBezTo>
                    <a:pt x="34728" y="89154"/>
                    <a:pt x="21304" y="77481"/>
                    <a:pt x="7296" y="66829"/>
                  </a:cubicBezTo>
                  <a:cubicBezTo>
                    <a:pt x="4888" y="64057"/>
                    <a:pt x="2481" y="61211"/>
                    <a:pt x="0" y="58366"/>
                  </a:cubicBezTo>
                  <a:close/>
                </a:path>
              </a:pathLst>
            </a:custGeom>
            <a:solidFill>
              <a:srgbClr val="DF29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1" name="Google Shape;1281;p46"/>
            <p:cNvSpPr/>
            <p:nvPr/>
          </p:nvSpPr>
          <p:spPr>
            <a:xfrm>
              <a:off x="6401545" y="753212"/>
              <a:ext cx="45890" cy="20429"/>
            </a:xfrm>
            <a:custGeom>
              <a:avLst/>
              <a:gdLst/>
              <a:ahLst/>
              <a:cxnLst/>
              <a:rect l="l" t="t" r="r" b="b"/>
              <a:pathLst>
                <a:path w="45890" h="20429" extrusionOk="0">
                  <a:moveTo>
                    <a:pt x="0" y="12695"/>
                  </a:moveTo>
                  <a:cubicBezTo>
                    <a:pt x="13497" y="7150"/>
                    <a:pt x="27286" y="2699"/>
                    <a:pt x="45890" y="0"/>
                  </a:cubicBezTo>
                  <a:cubicBezTo>
                    <a:pt x="32101" y="8244"/>
                    <a:pt x="21887" y="14373"/>
                    <a:pt x="11673" y="20428"/>
                  </a:cubicBezTo>
                  <a:cubicBezTo>
                    <a:pt x="6055" y="20501"/>
                    <a:pt x="2335" y="17656"/>
                    <a:pt x="0" y="12695"/>
                  </a:cubicBezTo>
                  <a:close/>
                </a:path>
              </a:pathLst>
            </a:custGeom>
            <a:solidFill>
              <a:srgbClr val="7055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2" name="Google Shape;1282;p46"/>
            <p:cNvSpPr/>
            <p:nvPr/>
          </p:nvSpPr>
          <p:spPr>
            <a:xfrm>
              <a:off x="6449820" y="803480"/>
              <a:ext cx="17022" cy="22252"/>
            </a:xfrm>
            <a:custGeom>
              <a:avLst/>
              <a:gdLst/>
              <a:ahLst/>
              <a:cxnLst/>
              <a:rect l="l" t="t" r="r" b="b"/>
              <a:pathLst>
                <a:path w="17022" h="22252" extrusionOk="0">
                  <a:moveTo>
                    <a:pt x="4838" y="6055"/>
                  </a:moveTo>
                  <a:cubicBezTo>
                    <a:pt x="8778" y="4086"/>
                    <a:pt x="12645" y="2116"/>
                    <a:pt x="17022" y="0"/>
                  </a:cubicBezTo>
                  <a:cubicBezTo>
                    <a:pt x="14031" y="11090"/>
                    <a:pt x="9581" y="14591"/>
                    <a:pt x="7757" y="22252"/>
                  </a:cubicBezTo>
                  <a:cubicBezTo>
                    <a:pt x="2358" y="17656"/>
                    <a:pt x="-5011" y="13424"/>
                    <a:pt x="4838" y="6055"/>
                  </a:cubicBezTo>
                  <a:close/>
                </a:path>
              </a:pathLst>
            </a:custGeom>
            <a:solidFill>
              <a:srgbClr val="4639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3" name="Google Shape;1283;p46"/>
            <p:cNvSpPr/>
            <p:nvPr/>
          </p:nvSpPr>
          <p:spPr>
            <a:xfrm>
              <a:off x="6716721" y="1007542"/>
              <a:ext cx="208694" cy="313775"/>
            </a:xfrm>
            <a:custGeom>
              <a:avLst/>
              <a:gdLst/>
              <a:ahLst/>
              <a:cxnLst/>
              <a:rect l="l" t="t" r="r" b="b"/>
              <a:pathLst>
                <a:path w="208694" h="313775" extrusionOk="0">
                  <a:moveTo>
                    <a:pt x="0" y="160360"/>
                  </a:moveTo>
                  <a:cubicBezTo>
                    <a:pt x="97836" y="145039"/>
                    <a:pt x="164738" y="87987"/>
                    <a:pt x="208658" y="0"/>
                  </a:cubicBezTo>
                  <a:cubicBezTo>
                    <a:pt x="210045" y="1313"/>
                    <a:pt x="170866" y="165759"/>
                    <a:pt x="149928" y="246669"/>
                  </a:cubicBezTo>
                  <a:cubicBezTo>
                    <a:pt x="145696" y="263157"/>
                    <a:pt x="141902" y="279719"/>
                    <a:pt x="137087" y="296061"/>
                  </a:cubicBezTo>
                  <a:cubicBezTo>
                    <a:pt x="135263" y="302117"/>
                    <a:pt x="133220" y="311674"/>
                    <a:pt x="129499" y="313352"/>
                  </a:cubicBezTo>
                  <a:cubicBezTo>
                    <a:pt x="123736" y="315833"/>
                    <a:pt x="119504" y="306786"/>
                    <a:pt x="115711" y="302263"/>
                  </a:cubicBezTo>
                  <a:cubicBezTo>
                    <a:pt x="86820" y="267827"/>
                    <a:pt x="58293" y="233099"/>
                    <a:pt x="29475" y="198517"/>
                  </a:cubicBezTo>
                  <a:cubicBezTo>
                    <a:pt x="19917" y="187063"/>
                    <a:pt x="73" y="161747"/>
                    <a:pt x="0" y="160360"/>
                  </a:cubicBezTo>
                  <a:close/>
                </a:path>
              </a:pathLst>
            </a:custGeom>
            <a:solidFill>
              <a:srgbClr val="D2AD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4" name="Google Shape;1284;p46"/>
            <p:cNvSpPr/>
            <p:nvPr/>
          </p:nvSpPr>
          <p:spPr>
            <a:xfrm>
              <a:off x="6626477" y="3483061"/>
              <a:ext cx="172265" cy="2357765"/>
            </a:xfrm>
            <a:custGeom>
              <a:avLst/>
              <a:gdLst/>
              <a:ahLst/>
              <a:cxnLst/>
              <a:rect l="l" t="t" r="r" b="b"/>
              <a:pathLst>
                <a:path w="172265" h="2357765" extrusionOk="0">
                  <a:moveTo>
                    <a:pt x="2988" y="0"/>
                  </a:moveTo>
                  <a:cubicBezTo>
                    <a:pt x="7511" y="53478"/>
                    <a:pt x="11889" y="106956"/>
                    <a:pt x="16631" y="160433"/>
                  </a:cubicBezTo>
                  <a:cubicBezTo>
                    <a:pt x="21519" y="216027"/>
                    <a:pt x="26918" y="271548"/>
                    <a:pt x="31879" y="327141"/>
                  </a:cubicBezTo>
                  <a:cubicBezTo>
                    <a:pt x="35162" y="363766"/>
                    <a:pt x="37935" y="400463"/>
                    <a:pt x="41145" y="437088"/>
                  </a:cubicBezTo>
                  <a:cubicBezTo>
                    <a:pt x="46252" y="495381"/>
                    <a:pt x="51796" y="553674"/>
                    <a:pt x="56830" y="611967"/>
                  </a:cubicBezTo>
                  <a:cubicBezTo>
                    <a:pt x="61427" y="664861"/>
                    <a:pt x="65294" y="717828"/>
                    <a:pt x="69963" y="770722"/>
                  </a:cubicBezTo>
                  <a:cubicBezTo>
                    <a:pt x="74851" y="826973"/>
                    <a:pt x="80396" y="883150"/>
                    <a:pt x="85357" y="939473"/>
                  </a:cubicBezTo>
                  <a:cubicBezTo>
                    <a:pt x="89953" y="991711"/>
                    <a:pt x="94039" y="1043948"/>
                    <a:pt x="98635" y="1096185"/>
                  </a:cubicBezTo>
                  <a:cubicBezTo>
                    <a:pt x="103669" y="1153822"/>
                    <a:pt x="109798" y="1211313"/>
                    <a:pt x="114102" y="1268949"/>
                  </a:cubicBezTo>
                  <a:cubicBezTo>
                    <a:pt x="117531" y="1314474"/>
                    <a:pt x="121179" y="1359854"/>
                    <a:pt x="127307" y="1405088"/>
                  </a:cubicBezTo>
                  <a:cubicBezTo>
                    <a:pt x="132706" y="1444995"/>
                    <a:pt x="138105" y="1485851"/>
                    <a:pt x="157074" y="1521309"/>
                  </a:cubicBezTo>
                  <a:cubicBezTo>
                    <a:pt x="176627" y="1558006"/>
                    <a:pt x="172614" y="1594923"/>
                    <a:pt x="170206" y="1632788"/>
                  </a:cubicBezTo>
                  <a:cubicBezTo>
                    <a:pt x="169841" y="1638187"/>
                    <a:pt x="168747" y="1643585"/>
                    <a:pt x="168674" y="1649057"/>
                  </a:cubicBezTo>
                  <a:cubicBezTo>
                    <a:pt x="167069" y="1724130"/>
                    <a:pt x="166777" y="1799277"/>
                    <a:pt x="163640" y="1874350"/>
                  </a:cubicBezTo>
                  <a:cubicBezTo>
                    <a:pt x="160138" y="1957521"/>
                    <a:pt x="158095" y="2040693"/>
                    <a:pt x="155250" y="2123864"/>
                  </a:cubicBezTo>
                  <a:cubicBezTo>
                    <a:pt x="152988" y="2189964"/>
                    <a:pt x="148319" y="2255990"/>
                    <a:pt x="147444" y="2322163"/>
                  </a:cubicBezTo>
                  <a:cubicBezTo>
                    <a:pt x="147298" y="2334128"/>
                    <a:pt x="144234" y="2346093"/>
                    <a:pt x="139272" y="2357766"/>
                  </a:cubicBezTo>
                  <a:cubicBezTo>
                    <a:pt x="139272" y="2286851"/>
                    <a:pt x="141242" y="2215864"/>
                    <a:pt x="138762" y="2145022"/>
                  </a:cubicBezTo>
                  <a:cubicBezTo>
                    <a:pt x="135989" y="2065133"/>
                    <a:pt x="137157" y="1985172"/>
                    <a:pt x="134822" y="1905357"/>
                  </a:cubicBezTo>
                  <a:cubicBezTo>
                    <a:pt x="132487" y="1826344"/>
                    <a:pt x="129277" y="1747258"/>
                    <a:pt x="122492" y="1668537"/>
                  </a:cubicBezTo>
                  <a:cubicBezTo>
                    <a:pt x="115415" y="1586606"/>
                    <a:pt x="104909" y="1504820"/>
                    <a:pt x="79958" y="1425808"/>
                  </a:cubicBezTo>
                  <a:cubicBezTo>
                    <a:pt x="76018" y="1413478"/>
                    <a:pt x="74413" y="1400710"/>
                    <a:pt x="73829" y="1387578"/>
                  </a:cubicBezTo>
                  <a:cubicBezTo>
                    <a:pt x="70036" y="1290909"/>
                    <a:pt x="64856" y="1194313"/>
                    <a:pt x="58290" y="1097718"/>
                  </a:cubicBezTo>
                  <a:cubicBezTo>
                    <a:pt x="56320" y="1068535"/>
                    <a:pt x="55371" y="1039206"/>
                    <a:pt x="53766" y="1009877"/>
                  </a:cubicBezTo>
                  <a:cubicBezTo>
                    <a:pt x="48878" y="921380"/>
                    <a:pt x="45960" y="832809"/>
                    <a:pt x="40634" y="744385"/>
                  </a:cubicBezTo>
                  <a:cubicBezTo>
                    <a:pt x="36111" y="669530"/>
                    <a:pt x="32390" y="594676"/>
                    <a:pt x="28231" y="519822"/>
                  </a:cubicBezTo>
                  <a:cubicBezTo>
                    <a:pt x="22613" y="418411"/>
                    <a:pt x="16485" y="317073"/>
                    <a:pt x="11889" y="215589"/>
                  </a:cubicBezTo>
                  <a:cubicBezTo>
                    <a:pt x="8970" y="150949"/>
                    <a:pt x="4082" y="86382"/>
                    <a:pt x="215" y="21741"/>
                  </a:cubicBezTo>
                  <a:cubicBezTo>
                    <a:pt x="-222" y="14591"/>
                    <a:pt x="143" y="7369"/>
                    <a:pt x="143" y="146"/>
                  </a:cubicBezTo>
                  <a:cubicBezTo>
                    <a:pt x="1091" y="73"/>
                    <a:pt x="2039" y="0"/>
                    <a:pt x="2988" y="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5" name="Google Shape;1285;p46"/>
            <p:cNvSpPr/>
            <p:nvPr/>
          </p:nvSpPr>
          <p:spPr>
            <a:xfrm>
              <a:off x="6567742" y="721330"/>
              <a:ext cx="81493" cy="48516"/>
            </a:xfrm>
            <a:custGeom>
              <a:avLst/>
              <a:gdLst/>
              <a:ahLst/>
              <a:cxnLst/>
              <a:rect l="l" t="t" r="r" b="b"/>
              <a:pathLst>
                <a:path w="81493" h="48516" extrusionOk="0">
                  <a:moveTo>
                    <a:pt x="0" y="48517"/>
                  </a:moveTo>
                  <a:cubicBezTo>
                    <a:pt x="25827" y="33123"/>
                    <a:pt x="51654" y="17802"/>
                    <a:pt x="81493" y="0"/>
                  </a:cubicBezTo>
                  <a:cubicBezTo>
                    <a:pt x="65881" y="41878"/>
                    <a:pt x="32685" y="45744"/>
                    <a:pt x="0" y="48517"/>
                  </a:cubicBezTo>
                  <a:close/>
                </a:path>
              </a:pathLst>
            </a:custGeom>
            <a:solidFill>
              <a:srgbClr val="241D1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6" name="Google Shape;1286;p46"/>
            <p:cNvSpPr/>
            <p:nvPr/>
          </p:nvSpPr>
          <p:spPr>
            <a:xfrm>
              <a:off x="6513608" y="678066"/>
              <a:ext cx="103745" cy="52967"/>
            </a:xfrm>
            <a:custGeom>
              <a:avLst/>
              <a:gdLst/>
              <a:ahLst/>
              <a:cxnLst/>
              <a:rect l="l" t="t" r="r" b="b"/>
              <a:pathLst>
                <a:path w="103745" h="52967" extrusionOk="0">
                  <a:moveTo>
                    <a:pt x="0" y="52967"/>
                  </a:moveTo>
                  <a:cubicBezTo>
                    <a:pt x="28016" y="14300"/>
                    <a:pt x="65370" y="6201"/>
                    <a:pt x="103746" y="0"/>
                  </a:cubicBezTo>
                  <a:cubicBezTo>
                    <a:pt x="70842" y="16853"/>
                    <a:pt x="37938" y="33633"/>
                    <a:pt x="0" y="52967"/>
                  </a:cubicBezTo>
                  <a:close/>
                </a:path>
              </a:pathLst>
            </a:custGeom>
            <a:solidFill>
              <a:srgbClr val="63451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87" name="Google Shape;1287;p46"/>
            <p:cNvSpPr/>
            <p:nvPr/>
          </p:nvSpPr>
          <p:spPr>
            <a:xfrm>
              <a:off x="6587368" y="972960"/>
              <a:ext cx="106809" cy="61348"/>
            </a:xfrm>
            <a:custGeom>
              <a:avLst/>
              <a:gdLst/>
              <a:ahLst/>
              <a:cxnLst/>
              <a:rect l="l" t="t" r="r" b="b"/>
              <a:pathLst>
                <a:path w="106809" h="61348" extrusionOk="0">
                  <a:moveTo>
                    <a:pt x="106810" y="0"/>
                  </a:moveTo>
                  <a:cubicBezTo>
                    <a:pt x="71134" y="68653"/>
                    <a:pt x="47860" y="76824"/>
                    <a:pt x="0" y="38740"/>
                  </a:cubicBezTo>
                  <a:cubicBezTo>
                    <a:pt x="35238" y="25900"/>
                    <a:pt x="68945" y="13716"/>
                    <a:pt x="106810" y="0"/>
                  </a:cubicBezTo>
                  <a:close/>
                </a:path>
              </a:pathLst>
            </a:custGeom>
            <a:solidFill>
              <a:srgbClr val="FAF5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88" name="Google Shape;1288;p46"/>
          <p:cNvGrpSpPr/>
          <p:nvPr/>
        </p:nvGrpSpPr>
        <p:grpSpPr>
          <a:xfrm>
            <a:off x="7443708" y="1097475"/>
            <a:ext cx="1550931" cy="5334455"/>
            <a:chOff x="10078664" y="330423"/>
            <a:chExt cx="1764144" cy="6067804"/>
          </a:xfrm>
        </p:grpSpPr>
        <p:sp>
          <p:nvSpPr>
            <p:cNvPr id="1289" name="Google Shape;1289;p46"/>
            <p:cNvSpPr/>
            <p:nvPr/>
          </p:nvSpPr>
          <p:spPr>
            <a:xfrm>
              <a:off x="10078664" y="4432630"/>
              <a:ext cx="1764144" cy="1965597"/>
            </a:xfrm>
            <a:custGeom>
              <a:avLst/>
              <a:gdLst/>
              <a:ahLst/>
              <a:cxnLst/>
              <a:rect l="l" t="t" r="r" b="b"/>
              <a:pathLst>
                <a:path w="1764144" h="1965597" extrusionOk="0">
                  <a:moveTo>
                    <a:pt x="789249" y="222875"/>
                  </a:moveTo>
                  <a:cubicBezTo>
                    <a:pt x="789697" y="163722"/>
                    <a:pt x="789787" y="59576"/>
                    <a:pt x="788980" y="423"/>
                  </a:cubicBezTo>
                  <a:cubicBezTo>
                    <a:pt x="833255" y="-473"/>
                    <a:pt x="902178" y="333"/>
                    <a:pt x="940269" y="333"/>
                  </a:cubicBezTo>
                  <a:cubicBezTo>
                    <a:pt x="940000" y="68987"/>
                    <a:pt x="940179" y="147141"/>
                    <a:pt x="938207" y="215794"/>
                  </a:cubicBezTo>
                  <a:cubicBezTo>
                    <a:pt x="937580" y="237753"/>
                    <a:pt x="946274" y="246178"/>
                    <a:pt x="964826" y="254423"/>
                  </a:cubicBezTo>
                  <a:cubicBezTo>
                    <a:pt x="1031956" y="284358"/>
                    <a:pt x="1051315" y="346648"/>
                    <a:pt x="987143" y="396122"/>
                  </a:cubicBezTo>
                  <a:cubicBezTo>
                    <a:pt x="950397" y="424444"/>
                    <a:pt x="961152" y="473200"/>
                    <a:pt x="956850" y="512367"/>
                  </a:cubicBezTo>
                  <a:cubicBezTo>
                    <a:pt x="941613" y="653259"/>
                    <a:pt x="931754" y="794509"/>
                    <a:pt x="945467" y="936567"/>
                  </a:cubicBezTo>
                  <a:cubicBezTo>
                    <a:pt x="951651" y="1000470"/>
                    <a:pt x="980421" y="1058190"/>
                    <a:pt x="985530" y="1122720"/>
                  </a:cubicBezTo>
                  <a:cubicBezTo>
                    <a:pt x="994761" y="1239234"/>
                    <a:pt x="998078" y="1355031"/>
                    <a:pt x="967515" y="1468677"/>
                  </a:cubicBezTo>
                  <a:cubicBezTo>
                    <a:pt x="958284" y="1503183"/>
                    <a:pt x="968142" y="1506947"/>
                    <a:pt x="998974" y="1508023"/>
                  </a:cubicBezTo>
                  <a:cubicBezTo>
                    <a:pt x="1196779" y="1515193"/>
                    <a:pt x="1394225" y="1525231"/>
                    <a:pt x="1584590" y="1587790"/>
                  </a:cubicBezTo>
                  <a:cubicBezTo>
                    <a:pt x="1629672" y="1602578"/>
                    <a:pt x="1672872" y="1621489"/>
                    <a:pt x="1714010" y="1645061"/>
                  </a:cubicBezTo>
                  <a:cubicBezTo>
                    <a:pt x="1788221" y="1687633"/>
                    <a:pt x="1772178" y="1769551"/>
                    <a:pt x="1716968" y="1804416"/>
                  </a:cubicBezTo>
                  <a:cubicBezTo>
                    <a:pt x="1652348" y="1845196"/>
                    <a:pt x="1581902" y="1871008"/>
                    <a:pt x="1509932" y="1892877"/>
                  </a:cubicBezTo>
                  <a:cubicBezTo>
                    <a:pt x="1347888" y="1942171"/>
                    <a:pt x="1180736" y="1958662"/>
                    <a:pt x="1012507" y="1963413"/>
                  </a:cubicBezTo>
                  <a:cubicBezTo>
                    <a:pt x="827519" y="1968700"/>
                    <a:pt x="642441" y="1965922"/>
                    <a:pt x="458798" y="1937779"/>
                  </a:cubicBezTo>
                  <a:cubicBezTo>
                    <a:pt x="338340" y="1919227"/>
                    <a:pt x="221020" y="1889292"/>
                    <a:pt x="109973" y="1838474"/>
                  </a:cubicBezTo>
                  <a:cubicBezTo>
                    <a:pt x="83265" y="1826284"/>
                    <a:pt x="57273" y="1810331"/>
                    <a:pt x="34777" y="1791420"/>
                  </a:cubicBezTo>
                  <a:cubicBezTo>
                    <a:pt x="-14607" y="1749834"/>
                    <a:pt x="-10932" y="1688798"/>
                    <a:pt x="42843" y="1652948"/>
                  </a:cubicBezTo>
                  <a:cubicBezTo>
                    <a:pt x="137309" y="1589940"/>
                    <a:pt x="245398" y="1563232"/>
                    <a:pt x="355011" y="1544142"/>
                  </a:cubicBezTo>
                  <a:cubicBezTo>
                    <a:pt x="482817" y="1521915"/>
                    <a:pt x="612148" y="1511607"/>
                    <a:pt x="741837" y="1508381"/>
                  </a:cubicBezTo>
                  <a:cubicBezTo>
                    <a:pt x="768993" y="1507664"/>
                    <a:pt x="770517" y="1498791"/>
                    <a:pt x="765319" y="1477102"/>
                  </a:cubicBezTo>
                  <a:cubicBezTo>
                    <a:pt x="726780" y="1317926"/>
                    <a:pt x="727676" y="1159109"/>
                    <a:pt x="771055" y="1000739"/>
                  </a:cubicBezTo>
                  <a:cubicBezTo>
                    <a:pt x="777687" y="976540"/>
                    <a:pt x="781810" y="950997"/>
                    <a:pt x="782437" y="925991"/>
                  </a:cubicBezTo>
                  <a:cubicBezTo>
                    <a:pt x="786112" y="767980"/>
                    <a:pt x="793192" y="609790"/>
                    <a:pt x="767291" y="452676"/>
                  </a:cubicBezTo>
                  <a:cubicBezTo>
                    <a:pt x="763168" y="427402"/>
                    <a:pt x="755550" y="406608"/>
                    <a:pt x="732516" y="389579"/>
                  </a:cubicBezTo>
                  <a:cubicBezTo>
                    <a:pt x="682863" y="353012"/>
                    <a:pt x="687971" y="303269"/>
                    <a:pt x="738521" y="265089"/>
                  </a:cubicBezTo>
                  <a:cubicBezTo>
                    <a:pt x="755998" y="252183"/>
                    <a:pt x="789428" y="256754"/>
                    <a:pt x="789249" y="2228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0" name="Google Shape;1290;p46"/>
            <p:cNvSpPr/>
            <p:nvPr/>
          </p:nvSpPr>
          <p:spPr>
            <a:xfrm>
              <a:off x="10341204" y="773807"/>
              <a:ext cx="1204079" cy="3668802"/>
            </a:xfrm>
            <a:custGeom>
              <a:avLst/>
              <a:gdLst/>
              <a:ahLst/>
              <a:cxnLst/>
              <a:rect l="l" t="t" r="r" b="b"/>
              <a:pathLst>
                <a:path w="1204079" h="3668802" extrusionOk="0">
                  <a:moveTo>
                    <a:pt x="1203296" y="2243962"/>
                  </a:moveTo>
                  <a:cubicBezTo>
                    <a:pt x="1203117" y="2178355"/>
                    <a:pt x="1204013" y="2000986"/>
                    <a:pt x="1193527" y="1887340"/>
                  </a:cubicBezTo>
                  <a:cubicBezTo>
                    <a:pt x="1191107" y="1796100"/>
                    <a:pt x="1171479" y="1707460"/>
                    <a:pt x="1149969" y="1619448"/>
                  </a:cubicBezTo>
                  <a:cubicBezTo>
                    <a:pt x="1111071" y="1460092"/>
                    <a:pt x="1075579" y="1301006"/>
                    <a:pt x="1085348" y="1134660"/>
                  </a:cubicBezTo>
                  <a:cubicBezTo>
                    <a:pt x="1090726" y="1043511"/>
                    <a:pt x="1112953" y="955408"/>
                    <a:pt x="1121647" y="865155"/>
                  </a:cubicBezTo>
                  <a:cubicBezTo>
                    <a:pt x="1121647" y="865155"/>
                    <a:pt x="1121647" y="865155"/>
                    <a:pt x="1121647" y="865155"/>
                  </a:cubicBezTo>
                  <a:cubicBezTo>
                    <a:pt x="1148266" y="759486"/>
                    <a:pt x="1144681" y="652383"/>
                    <a:pt x="1137152" y="545100"/>
                  </a:cubicBezTo>
                  <a:cubicBezTo>
                    <a:pt x="1131685" y="466767"/>
                    <a:pt x="1118869" y="445436"/>
                    <a:pt x="1130878" y="341291"/>
                  </a:cubicBezTo>
                  <a:cubicBezTo>
                    <a:pt x="1134732" y="316106"/>
                    <a:pt x="1140289" y="293520"/>
                    <a:pt x="1139662" y="285006"/>
                  </a:cubicBezTo>
                  <a:cubicBezTo>
                    <a:pt x="1148804" y="212050"/>
                    <a:pt x="1160545" y="122962"/>
                    <a:pt x="1173899" y="56370"/>
                  </a:cubicBezTo>
                  <a:cubicBezTo>
                    <a:pt x="1126487" y="17113"/>
                    <a:pt x="1066706" y="13349"/>
                    <a:pt x="1010331" y="622"/>
                  </a:cubicBezTo>
                  <a:cubicBezTo>
                    <a:pt x="991510" y="-3590"/>
                    <a:pt x="996529" y="14604"/>
                    <a:pt x="993661" y="24642"/>
                  </a:cubicBezTo>
                  <a:cubicBezTo>
                    <a:pt x="994109" y="79135"/>
                    <a:pt x="991062" y="145996"/>
                    <a:pt x="993213" y="181129"/>
                  </a:cubicBezTo>
                  <a:cubicBezTo>
                    <a:pt x="993213" y="247900"/>
                    <a:pt x="993123" y="265467"/>
                    <a:pt x="941140" y="286260"/>
                  </a:cubicBezTo>
                  <a:cubicBezTo>
                    <a:pt x="837891" y="327578"/>
                    <a:pt x="745307" y="388165"/>
                    <a:pt x="653978" y="449917"/>
                  </a:cubicBezTo>
                  <a:cubicBezTo>
                    <a:pt x="619831" y="473041"/>
                    <a:pt x="574211" y="471248"/>
                    <a:pt x="542573" y="444809"/>
                  </a:cubicBezTo>
                  <a:cubicBezTo>
                    <a:pt x="467198" y="381622"/>
                    <a:pt x="384383" y="332238"/>
                    <a:pt x="290634" y="298718"/>
                  </a:cubicBezTo>
                  <a:cubicBezTo>
                    <a:pt x="226552" y="275774"/>
                    <a:pt x="216962" y="265377"/>
                    <a:pt x="216872" y="192243"/>
                  </a:cubicBezTo>
                  <a:lnTo>
                    <a:pt x="217320" y="189016"/>
                  </a:lnTo>
                  <a:cubicBezTo>
                    <a:pt x="218396" y="157288"/>
                    <a:pt x="217858" y="81106"/>
                    <a:pt x="218306" y="50723"/>
                  </a:cubicBezTo>
                  <a:cubicBezTo>
                    <a:pt x="216424" y="25180"/>
                    <a:pt x="216424" y="5731"/>
                    <a:pt x="198768" y="10929"/>
                  </a:cubicBezTo>
                  <a:cubicBezTo>
                    <a:pt x="150369" y="25000"/>
                    <a:pt x="86197" y="14873"/>
                    <a:pt x="45597" y="51530"/>
                  </a:cubicBezTo>
                  <a:cubicBezTo>
                    <a:pt x="49630" y="107456"/>
                    <a:pt x="64060" y="218862"/>
                    <a:pt x="75532" y="301138"/>
                  </a:cubicBezTo>
                  <a:cubicBezTo>
                    <a:pt x="80013" y="419982"/>
                    <a:pt x="94891" y="490160"/>
                    <a:pt x="78938" y="581220"/>
                  </a:cubicBezTo>
                  <a:cubicBezTo>
                    <a:pt x="59489" y="691908"/>
                    <a:pt x="72664" y="797218"/>
                    <a:pt x="94891" y="903784"/>
                  </a:cubicBezTo>
                  <a:cubicBezTo>
                    <a:pt x="117746" y="1013307"/>
                    <a:pt x="134954" y="1122919"/>
                    <a:pt x="128680" y="1235669"/>
                  </a:cubicBezTo>
                  <a:cubicBezTo>
                    <a:pt x="124647" y="1307190"/>
                    <a:pt x="109142" y="1376830"/>
                    <a:pt x="102151" y="1447724"/>
                  </a:cubicBezTo>
                  <a:cubicBezTo>
                    <a:pt x="79475" y="1539053"/>
                    <a:pt x="37889" y="1725206"/>
                    <a:pt x="26865" y="1845036"/>
                  </a:cubicBezTo>
                  <a:cubicBezTo>
                    <a:pt x="3921" y="2094197"/>
                    <a:pt x="-2443" y="2344074"/>
                    <a:pt x="784" y="2594668"/>
                  </a:cubicBezTo>
                  <a:cubicBezTo>
                    <a:pt x="4458" y="2883891"/>
                    <a:pt x="27940" y="3171860"/>
                    <a:pt x="39681" y="3460456"/>
                  </a:cubicBezTo>
                  <a:cubicBezTo>
                    <a:pt x="41743" y="3511005"/>
                    <a:pt x="30450" y="3569889"/>
                    <a:pt x="91127" y="3600362"/>
                  </a:cubicBezTo>
                  <a:cubicBezTo>
                    <a:pt x="211674" y="3654227"/>
                    <a:pt x="340466" y="3665610"/>
                    <a:pt x="469617" y="3668657"/>
                  </a:cubicBezTo>
                  <a:cubicBezTo>
                    <a:pt x="518912" y="3669822"/>
                    <a:pt x="715372" y="3663638"/>
                    <a:pt x="734462" y="3663190"/>
                  </a:cubicBezTo>
                  <a:cubicBezTo>
                    <a:pt x="814409" y="3661487"/>
                    <a:pt x="893280" y="3651269"/>
                    <a:pt x="971703" y="3636392"/>
                  </a:cubicBezTo>
                  <a:cubicBezTo>
                    <a:pt x="999845" y="3623486"/>
                    <a:pt x="1030497" y="3622052"/>
                    <a:pt x="1060253" y="3616136"/>
                  </a:cubicBezTo>
                  <a:cubicBezTo>
                    <a:pt x="1118869" y="3604485"/>
                    <a:pt x="1176857" y="3576880"/>
                    <a:pt x="1167894" y="3500250"/>
                  </a:cubicBezTo>
                  <a:cubicBezTo>
                    <a:pt x="1166729" y="3489943"/>
                    <a:pt x="1167984" y="3479367"/>
                    <a:pt x="1169059" y="3468970"/>
                  </a:cubicBezTo>
                  <a:cubicBezTo>
                    <a:pt x="1190838" y="3258349"/>
                    <a:pt x="1201593" y="3047101"/>
                    <a:pt x="1203207" y="2835493"/>
                  </a:cubicBezTo>
                  <a:cubicBezTo>
                    <a:pt x="1204730" y="2638137"/>
                    <a:pt x="1203924" y="2441049"/>
                    <a:pt x="1203296" y="2243962"/>
                  </a:cubicBezTo>
                  <a:close/>
                  <a:moveTo>
                    <a:pt x="1121647" y="865065"/>
                  </a:moveTo>
                  <a:cubicBezTo>
                    <a:pt x="1119675" y="861211"/>
                    <a:pt x="1118958" y="857447"/>
                    <a:pt x="1118869" y="853593"/>
                  </a:cubicBezTo>
                  <a:cubicBezTo>
                    <a:pt x="1119586" y="857447"/>
                    <a:pt x="1120482" y="861301"/>
                    <a:pt x="1121647" y="86506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1" name="Google Shape;1291;p46"/>
            <p:cNvSpPr/>
            <p:nvPr/>
          </p:nvSpPr>
          <p:spPr>
            <a:xfrm>
              <a:off x="10192943" y="825157"/>
              <a:ext cx="211686" cy="336009"/>
            </a:xfrm>
            <a:custGeom>
              <a:avLst/>
              <a:gdLst/>
              <a:ahLst/>
              <a:cxnLst/>
              <a:rect l="l" t="t" r="r" b="b"/>
              <a:pathLst>
                <a:path w="211686" h="336009" extrusionOk="0">
                  <a:moveTo>
                    <a:pt x="178801" y="151916"/>
                  </a:moveTo>
                  <a:cubicBezTo>
                    <a:pt x="159531" y="133095"/>
                    <a:pt x="130134" y="128703"/>
                    <a:pt x="105845" y="141430"/>
                  </a:cubicBezTo>
                  <a:cubicBezTo>
                    <a:pt x="77254" y="156397"/>
                    <a:pt x="76717" y="190455"/>
                    <a:pt x="78061" y="218329"/>
                  </a:cubicBezTo>
                  <a:cubicBezTo>
                    <a:pt x="78868" y="235896"/>
                    <a:pt x="83170" y="256510"/>
                    <a:pt x="95807" y="256241"/>
                  </a:cubicBezTo>
                  <a:cubicBezTo>
                    <a:pt x="112657" y="256510"/>
                    <a:pt x="97779" y="216447"/>
                    <a:pt x="105845" y="189918"/>
                  </a:cubicBezTo>
                  <a:cubicBezTo>
                    <a:pt x="115794" y="157204"/>
                    <a:pt x="145101" y="163119"/>
                    <a:pt x="162668" y="181224"/>
                  </a:cubicBezTo>
                  <a:cubicBezTo>
                    <a:pt x="183999" y="203272"/>
                    <a:pt x="185343" y="226933"/>
                    <a:pt x="173692" y="254717"/>
                  </a:cubicBezTo>
                  <a:cubicBezTo>
                    <a:pt x="162578" y="281336"/>
                    <a:pt x="143309" y="302577"/>
                    <a:pt x="110326" y="303653"/>
                  </a:cubicBezTo>
                  <a:cubicBezTo>
                    <a:pt x="78957" y="304639"/>
                    <a:pt x="55744" y="292181"/>
                    <a:pt x="42838" y="262873"/>
                  </a:cubicBezTo>
                  <a:cubicBezTo>
                    <a:pt x="8422" y="185167"/>
                    <a:pt x="52697" y="71522"/>
                    <a:pt x="158456" y="70625"/>
                  </a:cubicBezTo>
                  <a:cubicBezTo>
                    <a:pt x="170376" y="70536"/>
                    <a:pt x="189018" y="71701"/>
                    <a:pt x="200938" y="71790"/>
                  </a:cubicBezTo>
                  <a:cubicBezTo>
                    <a:pt x="203896" y="44096"/>
                    <a:pt x="197981" y="27784"/>
                    <a:pt x="193858" y="0"/>
                  </a:cubicBezTo>
                  <a:cubicBezTo>
                    <a:pt x="90698" y="23751"/>
                    <a:pt x="15502" y="75555"/>
                    <a:pt x="1162" y="189918"/>
                  </a:cubicBezTo>
                  <a:cubicBezTo>
                    <a:pt x="-6546" y="251849"/>
                    <a:pt x="24913" y="316470"/>
                    <a:pt x="71249" y="330003"/>
                  </a:cubicBezTo>
                  <a:cubicBezTo>
                    <a:pt x="125563" y="345867"/>
                    <a:pt x="177994" y="331975"/>
                    <a:pt x="203986" y="268251"/>
                  </a:cubicBezTo>
                  <a:cubicBezTo>
                    <a:pt x="211783" y="249160"/>
                    <a:pt x="224331" y="196281"/>
                    <a:pt x="178801" y="15191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2" name="Google Shape;1292;p46"/>
            <p:cNvSpPr/>
            <p:nvPr/>
          </p:nvSpPr>
          <p:spPr>
            <a:xfrm>
              <a:off x="11480061" y="830087"/>
              <a:ext cx="216436" cy="329046"/>
            </a:xfrm>
            <a:custGeom>
              <a:avLst/>
              <a:gdLst/>
              <a:ahLst/>
              <a:cxnLst/>
              <a:rect l="l" t="t" r="r" b="b"/>
              <a:pathLst>
                <a:path w="216436" h="329046" extrusionOk="0">
                  <a:moveTo>
                    <a:pt x="35041" y="0"/>
                  </a:moveTo>
                  <a:cubicBezTo>
                    <a:pt x="32532" y="3406"/>
                    <a:pt x="21866" y="60766"/>
                    <a:pt x="21687" y="66592"/>
                  </a:cubicBezTo>
                  <a:cubicBezTo>
                    <a:pt x="41046" y="66323"/>
                    <a:pt x="60495" y="64531"/>
                    <a:pt x="79675" y="66144"/>
                  </a:cubicBezTo>
                  <a:cubicBezTo>
                    <a:pt x="126639" y="69998"/>
                    <a:pt x="154692" y="94555"/>
                    <a:pt x="169929" y="140175"/>
                  </a:cubicBezTo>
                  <a:cubicBezTo>
                    <a:pt x="186061" y="188752"/>
                    <a:pt x="193052" y="235806"/>
                    <a:pt x="158456" y="277482"/>
                  </a:cubicBezTo>
                  <a:cubicBezTo>
                    <a:pt x="133540" y="307507"/>
                    <a:pt x="88100" y="306521"/>
                    <a:pt x="59599" y="278558"/>
                  </a:cubicBezTo>
                  <a:cubicBezTo>
                    <a:pt x="30650" y="250146"/>
                    <a:pt x="22763" y="202196"/>
                    <a:pt x="50188" y="176743"/>
                  </a:cubicBezTo>
                  <a:cubicBezTo>
                    <a:pt x="70802" y="157563"/>
                    <a:pt x="103426" y="155949"/>
                    <a:pt x="110327" y="185436"/>
                  </a:cubicBezTo>
                  <a:cubicBezTo>
                    <a:pt x="116511" y="211966"/>
                    <a:pt x="111134" y="259736"/>
                    <a:pt x="124040" y="259736"/>
                  </a:cubicBezTo>
                  <a:cubicBezTo>
                    <a:pt x="136408" y="259736"/>
                    <a:pt x="155678" y="179611"/>
                    <a:pt x="118752" y="146628"/>
                  </a:cubicBezTo>
                  <a:cubicBezTo>
                    <a:pt x="87204" y="118486"/>
                    <a:pt x="50367" y="134081"/>
                    <a:pt x="19626" y="158190"/>
                  </a:cubicBezTo>
                  <a:cubicBezTo>
                    <a:pt x="19626" y="158190"/>
                    <a:pt x="19626" y="158190"/>
                    <a:pt x="19626" y="158190"/>
                  </a:cubicBezTo>
                  <a:cubicBezTo>
                    <a:pt x="1342" y="177818"/>
                    <a:pt x="3941" y="203182"/>
                    <a:pt x="894" y="226933"/>
                  </a:cubicBezTo>
                  <a:cubicBezTo>
                    <a:pt x="-3677" y="236344"/>
                    <a:pt x="10574" y="265831"/>
                    <a:pt x="14517" y="271656"/>
                  </a:cubicBezTo>
                  <a:cubicBezTo>
                    <a:pt x="44990" y="317187"/>
                    <a:pt x="93209" y="337890"/>
                    <a:pt x="140352" y="325522"/>
                  </a:cubicBezTo>
                  <a:cubicBezTo>
                    <a:pt x="180056" y="315125"/>
                    <a:pt x="209812" y="280709"/>
                    <a:pt x="215369" y="225499"/>
                  </a:cubicBezTo>
                  <a:cubicBezTo>
                    <a:pt x="224690" y="130944"/>
                    <a:pt x="173693" y="30831"/>
                    <a:pt x="35041"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3" name="Google Shape;1293;p46"/>
            <p:cNvSpPr/>
            <p:nvPr/>
          </p:nvSpPr>
          <p:spPr>
            <a:xfrm>
              <a:off x="11019023" y="919713"/>
              <a:ext cx="315444" cy="188869"/>
            </a:xfrm>
            <a:custGeom>
              <a:avLst/>
              <a:gdLst/>
              <a:ahLst/>
              <a:cxnLst/>
              <a:rect l="l" t="t" r="r" b="b"/>
              <a:pathLst>
                <a:path w="315444" h="188869" extrusionOk="0">
                  <a:moveTo>
                    <a:pt x="304191" y="45082"/>
                  </a:moveTo>
                  <a:cubicBezTo>
                    <a:pt x="262246" y="78512"/>
                    <a:pt x="229801" y="122429"/>
                    <a:pt x="184809" y="152543"/>
                  </a:cubicBezTo>
                  <a:cubicBezTo>
                    <a:pt x="121533" y="194847"/>
                    <a:pt x="71790" y="199687"/>
                    <a:pt x="0" y="169752"/>
                  </a:cubicBezTo>
                  <a:cubicBezTo>
                    <a:pt x="5826" y="157383"/>
                    <a:pt x="17208" y="153081"/>
                    <a:pt x="28501" y="156039"/>
                  </a:cubicBezTo>
                  <a:cubicBezTo>
                    <a:pt x="98678" y="174412"/>
                    <a:pt x="148510" y="138024"/>
                    <a:pt x="195206" y="94735"/>
                  </a:cubicBezTo>
                  <a:cubicBezTo>
                    <a:pt x="232400" y="60318"/>
                    <a:pt x="269326" y="25902"/>
                    <a:pt x="313243" y="0"/>
                  </a:cubicBezTo>
                  <a:cubicBezTo>
                    <a:pt x="316380" y="23841"/>
                    <a:pt x="318172" y="32176"/>
                    <a:pt x="304191" y="450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4" name="Google Shape;1294;p46"/>
            <p:cNvSpPr/>
            <p:nvPr/>
          </p:nvSpPr>
          <p:spPr>
            <a:xfrm>
              <a:off x="10558076" y="921416"/>
              <a:ext cx="303832" cy="187310"/>
            </a:xfrm>
            <a:custGeom>
              <a:avLst/>
              <a:gdLst/>
              <a:ahLst/>
              <a:cxnLst/>
              <a:rect l="l" t="t" r="r" b="b"/>
              <a:pathLst>
                <a:path w="303832" h="187310" extrusionOk="0">
                  <a:moveTo>
                    <a:pt x="90" y="0"/>
                  </a:moveTo>
                  <a:cubicBezTo>
                    <a:pt x="41586" y="26440"/>
                    <a:pt x="78692" y="58257"/>
                    <a:pt x="114452" y="91956"/>
                  </a:cubicBezTo>
                  <a:cubicBezTo>
                    <a:pt x="160968" y="135694"/>
                    <a:pt x="210442" y="172261"/>
                    <a:pt x="280529" y="154605"/>
                  </a:cubicBezTo>
                  <a:cubicBezTo>
                    <a:pt x="289492" y="152364"/>
                    <a:pt x="297827" y="157294"/>
                    <a:pt x="303832" y="164822"/>
                  </a:cubicBezTo>
                  <a:cubicBezTo>
                    <a:pt x="246561" y="203003"/>
                    <a:pt x="170200" y="192248"/>
                    <a:pt x="104056" y="134977"/>
                  </a:cubicBezTo>
                  <a:cubicBezTo>
                    <a:pt x="70267" y="105759"/>
                    <a:pt x="32803" y="68922"/>
                    <a:pt x="0" y="38450"/>
                  </a:cubicBezTo>
                  <a:cubicBezTo>
                    <a:pt x="358" y="28322"/>
                    <a:pt x="90" y="23303"/>
                    <a:pt x="9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5" name="Google Shape;1295;p46"/>
            <p:cNvSpPr/>
            <p:nvPr/>
          </p:nvSpPr>
          <p:spPr>
            <a:xfrm>
              <a:off x="10892919" y="918189"/>
              <a:ext cx="985" cy="717"/>
            </a:xfrm>
            <a:custGeom>
              <a:avLst/>
              <a:gdLst/>
              <a:ahLst/>
              <a:cxnLst/>
              <a:rect l="l" t="t" r="r" b="b"/>
              <a:pathLst>
                <a:path w="985" h="717" extrusionOk="0">
                  <a:moveTo>
                    <a:pt x="359" y="717"/>
                  </a:moveTo>
                  <a:cubicBezTo>
                    <a:pt x="448" y="627"/>
                    <a:pt x="986" y="0"/>
                    <a:pt x="986" y="0"/>
                  </a:cubicBezTo>
                  <a:cubicBezTo>
                    <a:pt x="627" y="90"/>
                    <a:pt x="359" y="179"/>
                    <a:pt x="0" y="269"/>
                  </a:cubicBezTo>
                  <a:cubicBezTo>
                    <a:pt x="179" y="359"/>
                    <a:pt x="269" y="538"/>
                    <a:pt x="359" y="7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6" name="Google Shape;1296;p46"/>
            <p:cNvSpPr/>
            <p:nvPr/>
          </p:nvSpPr>
          <p:spPr>
            <a:xfrm>
              <a:off x="10773972" y="896852"/>
              <a:ext cx="118946" cy="79845"/>
            </a:xfrm>
            <a:custGeom>
              <a:avLst/>
              <a:gdLst/>
              <a:ahLst/>
              <a:cxnLst/>
              <a:rect l="l" t="t" r="r" b="b"/>
              <a:pathLst>
                <a:path w="118946" h="79845" extrusionOk="0">
                  <a:moveTo>
                    <a:pt x="33623" y="14436"/>
                  </a:moveTo>
                  <a:cubicBezTo>
                    <a:pt x="16683" y="21427"/>
                    <a:pt x="640" y="29314"/>
                    <a:pt x="13" y="50914"/>
                  </a:cubicBezTo>
                  <a:cubicBezTo>
                    <a:pt x="-435" y="65344"/>
                    <a:pt x="10947" y="72335"/>
                    <a:pt x="21344" y="76816"/>
                  </a:cubicBezTo>
                  <a:cubicBezTo>
                    <a:pt x="40434" y="84972"/>
                    <a:pt x="55491" y="75561"/>
                    <a:pt x="68577" y="61669"/>
                  </a:cubicBezTo>
                  <a:cubicBezTo>
                    <a:pt x="83455" y="45895"/>
                    <a:pt x="95196" y="26177"/>
                    <a:pt x="118947" y="21606"/>
                  </a:cubicBezTo>
                  <a:cubicBezTo>
                    <a:pt x="93403" y="-13706"/>
                    <a:pt x="63378" y="2068"/>
                    <a:pt x="33623" y="1443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7" name="Google Shape;1297;p46"/>
            <p:cNvSpPr/>
            <p:nvPr/>
          </p:nvSpPr>
          <p:spPr>
            <a:xfrm>
              <a:off x="10557807" y="330423"/>
              <a:ext cx="777109" cy="691327"/>
            </a:xfrm>
            <a:custGeom>
              <a:avLst/>
              <a:gdLst/>
              <a:ahLst/>
              <a:cxnLst/>
              <a:rect l="l" t="t" r="r" b="b"/>
              <a:pathLst>
                <a:path w="777109" h="691327" extrusionOk="0">
                  <a:moveTo>
                    <a:pt x="777058" y="467936"/>
                  </a:moveTo>
                  <a:cubicBezTo>
                    <a:pt x="670761" y="471431"/>
                    <a:pt x="564465" y="483620"/>
                    <a:pt x="455659" y="499215"/>
                  </a:cubicBezTo>
                  <a:cubicBezTo>
                    <a:pt x="493033" y="434953"/>
                    <a:pt x="472777" y="383239"/>
                    <a:pt x="438719" y="365941"/>
                  </a:cubicBezTo>
                  <a:cubicBezTo>
                    <a:pt x="405199" y="349002"/>
                    <a:pt x="382165" y="362177"/>
                    <a:pt x="363254" y="383239"/>
                  </a:cubicBezTo>
                  <a:cubicBezTo>
                    <a:pt x="342282" y="406542"/>
                    <a:pt x="339324" y="472327"/>
                    <a:pt x="353485" y="473134"/>
                  </a:cubicBezTo>
                  <a:cubicBezTo>
                    <a:pt x="369170" y="473134"/>
                    <a:pt x="368453" y="434595"/>
                    <a:pt x="377953" y="418104"/>
                  </a:cubicBezTo>
                  <a:cubicBezTo>
                    <a:pt x="386019" y="404122"/>
                    <a:pt x="399105" y="387900"/>
                    <a:pt x="419360" y="390589"/>
                  </a:cubicBezTo>
                  <a:cubicBezTo>
                    <a:pt x="438540" y="393098"/>
                    <a:pt x="443649" y="406452"/>
                    <a:pt x="447234" y="425722"/>
                  </a:cubicBezTo>
                  <a:cubicBezTo>
                    <a:pt x="453956" y="461931"/>
                    <a:pt x="438540" y="488191"/>
                    <a:pt x="405199" y="504682"/>
                  </a:cubicBezTo>
                  <a:cubicBezTo>
                    <a:pt x="372127" y="521084"/>
                    <a:pt x="336904" y="509074"/>
                    <a:pt x="321130" y="478601"/>
                  </a:cubicBezTo>
                  <a:cubicBezTo>
                    <a:pt x="301412" y="440331"/>
                    <a:pt x="291464" y="392829"/>
                    <a:pt x="317724" y="350884"/>
                  </a:cubicBezTo>
                  <a:cubicBezTo>
                    <a:pt x="352141" y="295854"/>
                    <a:pt x="394175" y="251937"/>
                    <a:pt x="429936" y="208020"/>
                  </a:cubicBezTo>
                  <a:cubicBezTo>
                    <a:pt x="450281" y="183015"/>
                    <a:pt x="464711" y="155051"/>
                    <a:pt x="469013" y="123593"/>
                  </a:cubicBezTo>
                  <a:cubicBezTo>
                    <a:pt x="477617" y="60585"/>
                    <a:pt x="442663" y="15235"/>
                    <a:pt x="391576" y="2508"/>
                  </a:cubicBezTo>
                  <a:cubicBezTo>
                    <a:pt x="343626" y="-9412"/>
                    <a:pt x="291912" y="22136"/>
                    <a:pt x="269057" y="76449"/>
                  </a:cubicBezTo>
                  <a:cubicBezTo>
                    <a:pt x="261260" y="94912"/>
                    <a:pt x="249698" y="126102"/>
                    <a:pt x="273539" y="127088"/>
                  </a:cubicBezTo>
                  <a:cubicBezTo>
                    <a:pt x="287520" y="127626"/>
                    <a:pt x="293167" y="107191"/>
                    <a:pt x="297110" y="92403"/>
                  </a:cubicBezTo>
                  <a:cubicBezTo>
                    <a:pt x="307865" y="51802"/>
                    <a:pt x="345060" y="23928"/>
                    <a:pt x="388529" y="32533"/>
                  </a:cubicBezTo>
                  <a:cubicBezTo>
                    <a:pt x="424559" y="39613"/>
                    <a:pt x="448847" y="82544"/>
                    <a:pt x="438988" y="124668"/>
                  </a:cubicBezTo>
                  <a:cubicBezTo>
                    <a:pt x="432446" y="152363"/>
                    <a:pt x="418195" y="177099"/>
                    <a:pt x="399822" y="198789"/>
                  </a:cubicBezTo>
                  <a:cubicBezTo>
                    <a:pt x="377684" y="224960"/>
                    <a:pt x="354561" y="250234"/>
                    <a:pt x="331527" y="275688"/>
                  </a:cubicBezTo>
                  <a:cubicBezTo>
                    <a:pt x="264755" y="349719"/>
                    <a:pt x="254807" y="410844"/>
                    <a:pt x="296304" y="497512"/>
                  </a:cubicBezTo>
                  <a:cubicBezTo>
                    <a:pt x="180148" y="475823"/>
                    <a:pt x="99664" y="465516"/>
                    <a:pt x="0" y="468563"/>
                  </a:cubicBezTo>
                  <a:cubicBezTo>
                    <a:pt x="448" y="480035"/>
                    <a:pt x="1703" y="489267"/>
                    <a:pt x="1793" y="501904"/>
                  </a:cubicBezTo>
                  <a:cubicBezTo>
                    <a:pt x="38987" y="501097"/>
                    <a:pt x="56196" y="503876"/>
                    <a:pt x="84069" y="505489"/>
                  </a:cubicBezTo>
                  <a:cubicBezTo>
                    <a:pt x="138920" y="508536"/>
                    <a:pt x="192517" y="513555"/>
                    <a:pt x="249877" y="533363"/>
                  </a:cubicBezTo>
                  <a:cubicBezTo>
                    <a:pt x="224334" y="555232"/>
                    <a:pt x="196371" y="574680"/>
                    <a:pt x="187767" y="602733"/>
                  </a:cubicBezTo>
                  <a:cubicBezTo>
                    <a:pt x="178894" y="631593"/>
                    <a:pt x="185078" y="657853"/>
                    <a:pt x="210263" y="678557"/>
                  </a:cubicBezTo>
                  <a:cubicBezTo>
                    <a:pt x="233834" y="697916"/>
                    <a:pt x="261977" y="692539"/>
                    <a:pt x="284742" y="679184"/>
                  </a:cubicBezTo>
                  <a:cubicBezTo>
                    <a:pt x="314498" y="661797"/>
                    <a:pt x="331527" y="634192"/>
                    <a:pt x="334843" y="598162"/>
                  </a:cubicBezTo>
                  <a:cubicBezTo>
                    <a:pt x="335022" y="597804"/>
                    <a:pt x="335022" y="597804"/>
                    <a:pt x="335022" y="597535"/>
                  </a:cubicBezTo>
                  <a:cubicBezTo>
                    <a:pt x="333409" y="630338"/>
                    <a:pt x="355278" y="655613"/>
                    <a:pt x="385482" y="655433"/>
                  </a:cubicBezTo>
                  <a:cubicBezTo>
                    <a:pt x="414520" y="655254"/>
                    <a:pt x="428233" y="641631"/>
                    <a:pt x="436568" y="602106"/>
                  </a:cubicBezTo>
                  <a:cubicBezTo>
                    <a:pt x="436658" y="634999"/>
                    <a:pt x="461664" y="656957"/>
                    <a:pt x="485146" y="673807"/>
                  </a:cubicBezTo>
                  <a:cubicBezTo>
                    <a:pt x="520190" y="698812"/>
                    <a:pt x="547794" y="695407"/>
                    <a:pt x="568588" y="673986"/>
                  </a:cubicBezTo>
                  <a:cubicBezTo>
                    <a:pt x="589291" y="652745"/>
                    <a:pt x="604348" y="611427"/>
                    <a:pt x="585975" y="580148"/>
                  </a:cubicBezTo>
                  <a:cubicBezTo>
                    <a:pt x="574772" y="561147"/>
                    <a:pt x="547346" y="546090"/>
                    <a:pt x="514095" y="532646"/>
                  </a:cubicBezTo>
                  <a:cubicBezTo>
                    <a:pt x="576116" y="513914"/>
                    <a:pt x="645397" y="510777"/>
                    <a:pt x="704909" y="505489"/>
                  </a:cubicBezTo>
                  <a:cubicBezTo>
                    <a:pt x="731797" y="503069"/>
                    <a:pt x="745151" y="499932"/>
                    <a:pt x="777058" y="497781"/>
                  </a:cubicBezTo>
                  <a:cubicBezTo>
                    <a:pt x="776879" y="488998"/>
                    <a:pt x="777237" y="476361"/>
                    <a:pt x="777058" y="467936"/>
                  </a:cubicBezTo>
                  <a:close/>
                  <a:moveTo>
                    <a:pt x="335470" y="588483"/>
                  </a:moveTo>
                  <a:cubicBezTo>
                    <a:pt x="335381" y="588304"/>
                    <a:pt x="335201" y="588214"/>
                    <a:pt x="335112" y="588035"/>
                  </a:cubicBezTo>
                  <a:cubicBezTo>
                    <a:pt x="311451" y="592606"/>
                    <a:pt x="299889" y="618328"/>
                    <a:pt x="285011" y="634102"/>
                  </a:cubicBezTo>
                  <a:cubicBezTo>
                    <a:pt x="271925" y="647995"/>
                    <a:pt x="255345" y="657853"/>
                    <a:pt x="236254" y="649608"/>
                  </a:cubicBezTo>
                  <a:cubicBezTo>
                    <a:pt x="225768" y="645126"/>
                    <a:pt x="215551" y="631862"/>
                    <a:pt x="216088" y="617342"/>
                  </a:cubicBezTo>
                  <a:cubicBezTo>
                    <a:pt x="216805" y="595743"/>
                    <a:pt x="242080" y="576383"/>
                    <a:pt x="258930" y="569303"/>
                  </a:cubicBezTo>
                  <a:cubicBezTo>
                    <a:pt x="288686" y="556934"/>
                    <a:pt x="309479" y="552722"/>
                    <a:pt x="335022" y="587945"/>
                  </a:cubicBezTo>
                  <a:cubicBezTo>
                    <a:pt x="335381" y="587855"/>
                    <a:pt x="335650" y="587766"/>
                    <a:pt x="336008" y="587676"/>
                  </a:cubicBezTo>
                  <a:cubicBezTo>
                    <a:pt x="336098" y="587766"/>
                    <a:pt x="335650" y="588304"/>
                    <a:pt x="335470" y="588483"/>
                  </a:cubicBezTo>
                  <a:close/>
                  <a:moveTo>
                    <a:pt x="557295" y="606318"/>
                  </a:moveTo>
                  <a:cubicBezTo>
                    <a:pt x="564286" y="619583"/>
                    <a:pt x="553530" y="633834"/>
                    <a:pt x="543851" y="641631"/>
                  </a:cubicBezTo>
                  <a:cubicBezTo>
                    <a:pt x="527270" y="654985"/>
                    <a:pt x="510510" y="647995"/>
                    <a:pt x="494736" y="635626"/>
                  </a:cubicBezTo>
                  <a:cubicBezTo>
                    <a:pt x="477259" y="621824"/>
                    <a:pt x="461126" y="601299"/>
                    <a:pt x="439257" y="593771"/>
                  </a:cubicBezTo>
                  <a:cubicBezTo>
                    <a:pt x="449833" y="581044"/>
                    <a:pt x="462202" y="558279"/>
                    <a:pt x="484967" y="561864"/>
                  </a:cubicBezTo>
                  <a:cubicBezTo>
                    <a:pt x="514902" y="566435"/>
                    <a:pt x="541521" y="576294"/>
                    <a:pt x="557295" y="60631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98" name="Google Shape;1298;p46"/>
            <p:cNvSpPr/>
            <p:nvPr/>
          </p:nvSpPr>
          <p:spPr>
            <a:xfrm>
              <a:off x="10875890" y="1059712"/>
              <a:ext cx="134170" cy="67440"/>
            </a:xfrm>
            <a:custGeom>
              <a:avLst/>
              <a:gdLst/>
              <a:ahLst/>
              <a:cxnLst/>
              <a:rect l="l" t="t" r="r" b="b"/>
              <a:pathLst>
                <a:path w="134170" h="67440" extrusionOk="0">
                  <a:moveTo>
                    <a:pt x="0" y="28677"/>
                  </a:moveTo>
                  <a:cubicBezTo>
                    <a:pt x="42035" y="-6367"/>
                    <a:pt x="87117" y="-12461"/>
                    <a:pt x="134170" y="28229"/>
                  </a:cubicBezTo>
                  <a:cubicBezTo>
                    <a:pt x="74569" y="80929"/>
                    <a:pt x="69550" y="79943"/>
                    <a:pt x="0" y="2867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99" name="Google Shape;1299;p46"/>
          <p:cNvGrpSpPr/>
          <p:nvPr/>
        </p:nvGrpSpPr>
        <p:grpSpPr>
          <a:xfrm>
            <a:off x="4836429" y="1122155"/>
            <a:ext cx="2773407" cy="5250233"/>
            <a:chOff x="4283998" y="-41"/>
            <a:chExt cx="3622225" cy="6857099"/>
          </a:xfrm>
        </p:grpSpPr>
        <p:sp>
          <p:nvSpPr>
            <p:cNvPr id="1300" name="Google Shape;1300;p46"/>
            <p:cNvSpPr/>
            <p:nvPr/>
          </p:nvSpPr>
          <p:spPr>
            <a:xfrm>
              <a:off x="4945350" y="2556609"/>
              <a:ext cx="1281489" cy="4300449"/>
            </a:xfrm>
            <a:custGeom>
              <a:avLst/>
              <a:gdLst/>
              <a:ahLst/>
              <a:cxnLst/>
              <a:rect l="l" t="t" r="r" b="b"/>
              <a:pathLst>
                <a:path w="1281489" h="4300449" extrusionOk="0">
                  <a:moveTo>
                    <a:pt x="1281489" y="902310"/>
                  </a:moveTo>
                  <a:cubicBezTo>
                    <a:pt x="1275035" y="1002289"/>
                    <a:pt x="1270665" y="1102402"/>
                    <a:pt x="1261655" y="1202112"/>
                  </a:cubicBezTo>
                  <a:cubicBezTo>
                    <a:pt x="1250763" y="1322261"/>
                    <a:pt x="1235097" y="1441941"/>
                    <a:pt x="1218288" y="1561485"/>
                  </a:cubicBezTo>
                  <a:cubicBezTo>
                    <a:pt x="1195697" y="1722648"/>
                    <a:pt x="1168669" y="1883004"/>
                    <a:pt x="1142245" y="2043495"/>
                  </a:cubicBezTo>
                  <a:cubicBezTo>
                    <a:pt x="1124630" y="2150533"/>
                    <a:pt x="1104862" y="2257169"/>
                    <a:pt x="1086104" y="2363938"/>
                  </a:cubicBezTo>
                  <a:cubicBezTo>
                    <a:pt x="1084893" y="2370662"/>
                    <a:pt x="1083683" y="2377519"/>
                    <a:pt x="1083549" y="2384378"/>
                  </a:cubicBezTo>
                  <a:cubicBezTo>
                    <a:pt x="1081733" y="2473196"/>
                    <a:pt x="1080187" y="2562013"/>
                    <a:pt x="1078372" y="2650831"/>
                  </a:cubicBezTo>
                  <a:cubicBezTo>
                    <a:pt x="1075212" y="2803993"/>
                    <a:pt x="1072186" y="2957088"/>
                    <a:pt x="1068622" y="3110250"/>
                  </a:cubicBezTo>
                  <a:cubicBezTo>
                    <a:pt x="1066135" y="3217423"/>
                    <a:pt x="1062437" y="3324529"/>
                    <a:pt x="1060554" y="3431702"/>
                  </a:cubicBezTo>
                  <a:cubicBezTo>
                    <a:pt x="1060218" y="3449922"/>
                    <a:pt x="1055041" y="3461487"/>
                    <a:pt x="1037896" y="3465992"/>
                  </a:cubicBezTo>
                  <a:cubicBezTo>
                    <a:pt x="1011540" y="3472984"/>
                    <a:pt x="1006632" y="3491944"/>
                    <a:pt x="1004547" y="3516082"/>
                  </a:cubicBezTo>
                  <a:cubicBezTo>
                    <a:pt x="997151" y="3600597"/>
                    <a:pt x="989016" y="3684977"/>
                    <a:pt x="982898" y="3769626"/>
                  </a:cubicBezTo>
                  <a:cubicBezTo>
                    <a:pt x="974291" y="3888835"/>
                    <a:pt x="971131" y="4007303"/>
                    <a:pt x="1024382" y="4118443"/>
                  </a:cubicBezTo>
                  <a:cubicBezTo>
                    <a:pt x="1048452" y="4168802"/>
                    <a:pt x="1019070" y="4209951"/>
                    <a:pt x="1008514" y="4254662"/>
                  </a:cubicBezTo>
                  <a:cubicBezTo>
                    <a:pt x="1007169" y="4260310"/>
                    <a:pt x="1001118" y="4262058"/>
                    <a:pt x="995874" y="4263470"/>
                  </a:cubicBezTo>
                  <a:cubicBezTo>
                    <a:pt x="926285" y="4281422"/>
                    <a:pt x="856831" y="4300315"/>
                    <a:pt x="784217" y="4300449"/>
                  </a:cubicBezTo>
                  <a:cubicBezTo>
                    <a:pt x="748179" y="4300516"/>
                    <a:pt x="713015" y="4292112"/>
                    <a:pt x="677448" y="4287137"/>
                  </a:cubicBezTo>
                  <a:cubicBezTo>
                    <a:pt x="670791" y="4286195"/>
                    <a:pt x="667093" y="4281153"/>
                    <a:pt x="661984" y="4277925"/>
                  </a:cubicBezTo>
                  <a:cubicBezTo>
                    <a:pt x="609069" y="4244240"/>
                    <a:pt x="588159" y="4193881"/>
                    <a:pt x="576998" y="4133773"/>
                  </a:cubicBezTo>
                  <a:cubicBezTo>
                    <a:pt x="553802" y="4008379"/>
                    <a:pt x="530135" y="3882985"/>
                    <a:pt x="482734" y="3763306"/>
                  </a:cubicBezTo>
                  <a:cubicBezTo>
                    <a:pt x="465186" y="3719066"/>
                    <a:pt x="470834" y="3669647"/>
                    <a:pt x="467942" y="3622516"/>
                  </a:cubicBezTo>
                  <a:cubicBezTo>
                    <a:pt x="466598" y="3600395"/>
                    <a:pt x="459269" y="3590848"/>
                    <a:pt x="438224" y="3593201"/>
                  </a:cubicBezTo>
                  <a:cubicBezTo>
                    <a:pt x="417382" y="3595487"/>
                    <a:pt x="408775" y="3586209"/>
                    <a:pt x="403934" y="3566576"/>
                  </a:cubicBezTo>
                  <a:cubicBezTo>
                    <a:pt x="351693" y="3355188"/>
                    <a:pt x="298778" y="3143868"/>
                    <a:pt x="261530" y="2929118"/>
                  </a:cubicBezTo>
                  <a:cubicBezTo>
                    <a:pt x="244587" y="2831224"/>
                    <a:pt x="236519" y="2732186"/>
                    <a:pt x="231678" y="2632745"/>
                  </a:cubicBezTo>
                  <a:cubicBezTo>
                    <a:pt x="225761" y="2510175"/>
                    <a:pt x="229728" y="2387605"/>
                    <a:pt x="228383" y="2265102"/>
                  </a:cubicBezTo>
                  <a:cubicBezTo>
                    <a:pt x="227375" y="2173191"/>
                    <a:pt x="218567" y="2081819"/>
                    <a:pt x="210902" y="1990379"/>
                  </a:cubicBezTo>
                  <a:cubicBezTo>
                    <a:pt x="205052" y="1921059"/>
                    <a:pt x="200010" y="1851672"/>
                    <a:pt x="195438" y="1782218"/>
                  </a:cubicBezTo>
                  <a:cubicBezTo>
                    <a:pt x="186361" y="1643512"/>
                    <a:pt x="160677" y="1508302"/>
                    <a:pt x="119933" y="1375176"/>
                  </a:cubicBezTo>
                  <a:cubicBezTo>
                    <a:pt x="78314" y="1239293"/>
                    <a:pt x="35014" y="1103613"/>
                    <a:pt x="10070" y="963225"/>
                  </a:cubicBezTo>
                  <a:cubicBezTo>
                    <a:pt x="8053" y="951997"/>
                    <a:pt x="7515" y="940432"/>
                    <a:pt x="6305" y="929070"/>
                  </a:cubicBezTo>
                  <a:cubicBezTo>
                    <a:pt x="-3848" y="919052"/>
                    <a:pt x="657" y="906815"/>
                    <a:pt x="3414" y="896461"/>
                  </a:cubicBezTo>
                  <a:cubicBezTo>
                    <a:pt x="20492" y="833058"/>
                    <a:pt x="37166" y="769520"/>
                    <a:pt x="53840" y="705983"/>
                  </a:cubicBezTo>
                  <a:cubicBezTo>
                    <a:pt x="70313" y="643185"/>
                    <a:pt x="86718" y="580320"/>
                    <a:pt x="102989" y="517455"/>
                  </a:cubicBezTo>
                  <a:cubicBezTo>
                    <a:pt x="123294" y="439059"/>
                    <a:pt x="144473" y="360864"/>
                    <a:pt x="164375" y="282400"/>
                  </a:cubicBezTo>
                  <a:cubicBezTo>
                    <a:pt x="183941" y="205416"/>
                    <a:pt x="205187" y="128835"/>
                    <a:pt x="224080" y="51649"/>
                  </a:cubicBezTo>
                  <a:cubicBezTo>
                    <a:pt x="228316" y="34504"/>
                    <a:pt x="228988" y="14602"/>
                    <a:pt x="245528" y="2298"/>
                  </a:cubicBezTo>
                  <a:cubicBezTo>
                    <a:pt x="260589" y="-3753"/>
                    <a:pt x="273969" y="3576"/>
                    <a:pt x="287617" y="7879"/>
                  </a:cubicBezTo>
                  <a:cubicBezTo>
                    <a:pt x="423164" y="50708"/>
                    <a:pt x="559315" y="91721"/>
                    <a:pt x="699501" y="117002"/>
                  </a:cubicBezTo>
                  <a:cubicBezTo>
                    <a:pt x="806539" y="136365"/>
                    <a:pt x="913712" y="135559"/>
                    <a:pt x="1020482" y="113169"/>
                  </a:cubicBezTo>
                  <a:cubicBezTo>
                    <a:pt x="1034198" y="110278"/>
                    <a:pt x="1048788" y="104227"/>
                    <a:pt x="1062504" y="114380"/>
                  </a:cubicBezTo>
                  <a:cubicBezTo>
                    <a:pt x="1070371" y="122246"/>
                    <a:pt x="1069698" y="132533"/>
                    <a:pt x="1069900" y="142417"/>
                  </a:cubicBezTo>
                  <a:cubicBezTo>
                    <a:pt x="1070371" y="165344"/>
                    <a:pt x="1069497" y="188338"/>
                    <a:pt x="1070169" y="211266"/>
                  </a:cubicBezTo>
                  <a:cubicBezTo>
                    <a:pt x="1073262" y="315010"/>
                    <a:pt x="1076960" y="418619"/>
                    <a:pt x="1087112" y="522027"/>
                  </a:cubicBezTo>
                  <a:cubicBezTo>
                    <a:pt x="1094911" y="601230"/>
                    <a:pt x="1105736" y="679694"/>
                    <a:pt x="1125235" y="756745"/>
                  </a:cubicBezTo>
                  <a:cubicBezTo>
                    <a:pt x="1135656" y="798095"/>
                    <a:pt x="1148364" y="839042"/>
                    <a:pt x="1168736" y="877029"/>
                  </a:cubicBezTo>
                  <a:cubicBezTo>
                    <a:pt x="1181712" y="901234"/>
                    <a:pt x="1188839" y="904999"/>
                    <a:pt x="1216473" y="900562"/>
                  </a:cubicBezTo>
                  <a:cubicBezTo>
                    <a:pt x="1229987" y="898343"/>
                    <a:pt x="1242964" y="893099"/>
                    <a:pt x="1256949" y="893233"/>
                  </a:cubicBezTo>
                  <a:cubicBezTo>
                    <a:pt x="1266429" y="893166"/>
                    <a:pt x="1275707" y="893099"/>
                    <a:pt x="1281489" y="9023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1" name="Google Shape;1301;p46"/>
            <p:cNvSpPr/>
            <p:nvPr/>
          </p:nvSpPr>
          <p:spPr>
            <a:xfrm>
              <a:off x="5785305" y="967246"/>
              <a:ext cx="946569" cy="2502369"/>
            </a:xfrm>
            <a:custGeom>
              <a:avLst/>
              <a:gdLst/>
              <a:ahLst/>
              <a:cxnLst/>
              <a:rect l="l" t="t" r="r" b="b"/>
              <a:pathLst>
                <a:path w="946569" h="2502369" extrusionOk="0">
                  <a:moveTo>
                    <a:pt x="441534" y="2491673"/>
                  </a:moveTo>
                  <a:cubicBezTo>
                    <a:pt x="410404" y="2487841"/>
                    <a:pt x="381426" y="2501960"/>
                    <a:pt x="350699" y="2502363"/>
                  </a:cubicBezTo>
                  <a:cubicBezTo>
                    <a:pt x="339942" y="2502498"/>
                    <a:pt x="334966" y="2500481"/>
                    <a:pt x="329520" y="2490597"/>
                  </a:cubicBezTo>
                  <a:cubicBezTo>
                    <a:pt x="289784" y="2418185"/>
                    <a:pt x="271362" y="2339587"/>
                    <a:pt x="256234" y="2259241"/>
                  </a:cubicBezTo>
                  <a:cubicBezTo>
                    <a:pt x="243190" y="2189854"/>
                    <a:pt x="235592" y="2119862"/>
                    <a:pt x="230684" y="2049870"/>
                  </a:cubicBezTo>
                  <a:cubicBezTo>
                    <a:pt x="223490" y="1946731"/>
                    <a:pt x="219053" y="1843256"/>
                    <a:pt x="220464" y="1739713"/>
                  </a:cubicBezTo>
                  <a:cubicBezTo>
                    <a:pt x="220599" y="1728216"/>
                    <a:pt x="219927" y="1716786"/>
                    <a:pt x="219658" y="1705289"/>
                  </a:cubicBezTo>
                  <a:cubicBezTo>
                    <a:pt x="211119" y="1698095"/>
                    <a:pt x="213338" y="1506205"/>
                    <a:pt x="219120" y="1423842"/>
                  </a:cubicBezTo>
                  <a:cubicBezTo>
                    <a:pt x="225171" y="1336974"/>
                    <a:pt x="197403" y="924754"/>
                    <a:pt x="190276" y="860208"/>
                  </a:cubicBezTo>
                  <a:cubicBezTo>
                    <a:pt x="178779" y="755926"/>
                    <a:pt x="144354" y="596377"/>
                    <a:pt x="125528" y="493507"/>
                  </a:cubicBezTo>
                  <a:cubicBezTo>
                    <a:pt x="112552" y="422843"/>
                    <a:pt x="58629" y="206681"/>
                    <a:pt x="48947" y="170778"/>
                  </a:cubicBezTo>
                  <a:cubicBezTo>
                    <a:pt x="36778" y="125932"/>
                    <a:pt x="10556" y="53250"/>
                    <a:pt x="0" y="0"/>
                  </a:cubicBezTo>
                  <a:cubicBezTo>
                    <a:pt x="46527" y="19364"/>
                    <a:pt x="93323" y="38122"/>
                    <a:pt x="139581" y="58226"/>
                  </a:cubicBezTo>
                  <a:cubicBezTo>
                    <a:pt x="193033" y="81422"/>
                    <a:pt x="246350" y="102467"/>
                    <a:pt x="305047" y="111409"/>
                  </a:cubicBezTo>
                  <a:cubicBezTo>
                    <a:pt x="369929" y="121292"/>
                    <a:pt x="433063" y="144825"/>
                    <a:pt x="498079" y="151548"/>
                  </a:cubicBezTo>
                  <a:cubicBezTo>
                    <a:pt x="545144" y="156457"/>
                    <a:pt x="550791" y="185838"/>
                    <a:pt x="560810" y="218111"/>
                  </a:cubicBezTo>
                  <a:cubicBezTo>
                    <a:pt x="575332" y="264974"/>
                    <a:pt x="591536" y="311299"/>
                    <a:pt x="603975" y="358700"/>
                  </a:cubicBezTo>
                  <a:cubicBezTo>
                    <a:pt x="613388" y="394604"/>
                    <a:pt x="619304" y="431516"/>
                    <a:pt x="624549" y="468294"/>
                  </a:cubicBezTo>
                  <a:cubicBezTo>
                    <a:pt x="639811" y="574795"/>
                    <a:pt x="639878" y="682774"/>
                    <a:pt x="653729" y="789342"/>
                  </a:cubicBezTo>
                  <a:cubicBezTo>
                    <a:pt x="661394" y="848577"/>
                    <a:pt x="676387" y="906870"/>
                    <a:pt x="686943" y="965835"/>
                  </a:cubicBezTo>
                  <a:cubicBezTo>
                    <a:pt x="697701" y="1025674"/>
                    <a:pt x="707383" y="1085648"/>
                    <a:pt x="717132" y="1145690"/>
                  </a:cubicBezTo>
                  <a:cubicBezTo>
                    <a:pt x="726679" y="1204857"/>
                    <a:pt x="743017" y="1261738"/>
                    <a:pt x="765944" y="1317274"/>
                  </a:cubicBezTo>
                  <a:cubicBezTo>
                    <a:pt x="803260" y="1407638"/>
                    <a:pt x="838155" y="1498944"/>
                    <a:pt x="874059" y="1589913"/>
                  </a:cubicBezTo>
                  <a:cubicBezTo>
                    <a:pt x="895843" y="1645046"/>
                    <a:pt x="917493" y="1700246"/>
                    <a:pt x="939412" y="1755312"/>
                  </a:cubicBezTo>
                  <a:cubicBezTo>
                    <a:pt x="950976" y="1784290"/>
                    <a:pt x="951178" y="1784156"/>
                    <a:pt x="919913" y="1802444"/>
                  </a:cubicBezTo>
                  <a:cubicBezTo>
                    <a:pt x="864579" y="1817706"/>
                    <a:pt x="793377" y="1840566"/>
                    <a:pt x="747455" y="1857241"/>
                  </a:cubicBezTo>
                  <a:cubicBezTo>
                    <a:pt x="718342" y="1868872"/>
                    <a:pt x="700592" y="1869074"/>
                    <a:pt x="678001" y="1876873"/>
                  </a:cubicBezTo>
                  <a:cubicBezTo>
                    <a:pt x="661663" y="1882521"/>
                    <a:pt x="657628" y="1874722"/>
                    <a:pt x="653527" y="1864233"/>
                  </a:cubicBezTo>
                  <a:cubicBezTo>
                    <a:pt x="631272" y="1806680"/>
                    <a:pt x="609891" y="1748790"/>
                    <a:pt x="587368" y="1691304"/>
                  </a:cubicBezTo>
                  <a:cubicBezTo>
                    <a:pt x="552002" y="1601007"/>
                    <a:pt x="516031" y="1510979"/>
                    <a:pt x="480060" y="1420951"/>
                  </a:cubicBezTo>
                  <a:cubicBezTo>
                    <a:pt x="477572" y="1414765"/>
                    <a:pt x="473202" y="1396410"/>
                    <a:pt x="465739" y="1383433"/>
                  </a:cubicBezTo>
                  <a:cubicBezTo>
                    <a:pt x="464529" y="1400175"/>
                    <a:pt x="467689" y="1420816"/>
                    <a:pt x="469975" y="1429355"/>
                  </a:cubicBezTo>
                  <a:cubicBezTo>
                    <a:pt x="482749" y="1477361"/>
                    <a:pt x="484565" y="1526981"/>
                    <a:pt x="493171" y="1575659"/>
                  </a:cubicBezTo>
                  <a:cubicBezTo>
                    <a:pt x="498415" y="1605377"/>
                    <a:pt x="503189" y="1635633"/>
                    <a:pt x="506282" y="1666023"/>
                  </a:cubicBezTo>
                  <a:cubicBezTo>
                    <a:pt x="511593" y="1718064"/>
                    <a:pt x="522216" y="1769499"/>
                    <a:pt x="530285" y="1821270"/>
                  </a:cubicBezTo>
                  <a:cubicBezTo>
                    <a:pt x="534252" y="1846819"/>
                    <a:pt x="536470" y="1872570"/>
                    <a:pt x="540706" y="1898187"/>
                  </a:cubicBezTo>
                  <a:cubicBezTo>
                    <a:pt x="552607" y="1970196"/>
                    <a:pt x="558053" y="2043281"/>
                    <a:pt x="571298" y="2114954"/>
                  </a:cubicBezTo>
                  <a:cubicBezTo>
                    <a:pt x="580711" y="2165783"/>
                    <a:pt x="586493" y="2217084"/>
                    <a:pt x="594898" y="2267981"/>
                  </a:cubicBezTo>
                  <a:cubicBezTo>
                    <a:pt x="604849" y="2327888"/>
                    <a:pt x="612043" y="2388399"/>
                    <a:pt x="621321" y="2448508"/>
                  </a:cubicBezTo>
                  <a:cubicBezTo>
                    <a:pt x="623204" y="2460745"/>
                    <a:pt x="612850" y="2463098"/>
                    <a:pt x="603033" y="2463703"/>
                  </a:cubicBezTo>
                  <a:cubicBezTo>
                    <a:pt x="556574" y="2466325"/>
                    <a:pt x="511929" y="2481252"/>
                    <a:pt x="465403" y="2483807"/>
                  </a:cubicBezTo>
                  <a:cubicBezTo>
                    <a:pt x="457334" y="2484411"/>
                    <a:pt x="449535" y="2488983"/>
                    <a:pt x="441534" y="249167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2" name="Google Shape;1302;p46"/>
            <p:cNvSpPr/>
            <p:nvPr/>
          </p:nvSpPr>
          <p:spPr>
            <a:xfrm>
              <a:off x="4585477" y="991249"/>
              <a:ext cx="810629" cy="2597971"/>
            </a:xfrm>
            <a:custGeom>
              <a:avLst/>
              <a:gdLst/>
              <a:ahLst/>
              <a:cxnLst/>
              <a:rect l="l" t="t" r="r" b="b"/>
              <a:pathLst>
                <a:path w="810629" h="2597971" extrusionOk="0">
                  <a:moveTo>
                    <a:pt x="609772" y="1571356"/>
                  </a:moveTo>
                  <a:cubicBezTo>
                    <a:pt x="597064" y="1605444"/>
                    <a:pt x="592290" y="1629246"/>
                    <a:pt x="584088" y="1658359"/>
                  </a:cubicBezTo>
                  <a:cubicBezTo>
                    <a:pt x="565396" y="1724854"/>
                    <a:pt x="548655" y="1791955"/>
                    <a:pt x="531375" y="1858854"/>
                  </a:cubicBezTo>
                  <a:cubicBezTo>
                    <a:pt x="511743" y="1934629"/>
                    <a:pt x="492648" y="2010537"/>
                    <a:pt x="472813" y="2086244"/>
                  </a:cubicBezTo>
                  <a:cubicBezTo>
                    <a:pt x="455265" y="2153143"/>
                    <a:pt x="436775" y="2219773"/>
                    <a:pt x="419294" y="2286673"/>
                  </a:cubicBezTo>
                  <a:cubicBezTo>
                    <a:pt x="401275" y="2355790"/>
                    <a:pt x="383928" y="2425110"/>
                    <a:pt x="366313" y="2494295"/>
                  </a:cubicBezTo>
                  <a:cubicBezTo>
                    <a:pt x="357841" y="2526837"/>
                    <a:pt x="349369" y="2559379"/>
                    <a:pt x="339351" y="2597972"/>
                  </a:cubicBezTo>
                  <a:cubicBezTo>
                    <a:pt x="325299" y="2563278"/>
                    <a:pt x="320391" y="2532888"/>
                    <a:pt x="318374" y="2502363"/>
                  </a:cubicBezTo>
                  <a:cubicBezTo>
                    <a:pt x="312861" y="2417311"/>
                    <a:pt x="319651" y="2332325"/>
                    <a:pt x="327652" y="2247878"/>
                  </a:cubicBezTo>
                  <a:cubicBezTo>
                    <a:pt x="332762" y="2193619"/>
                    <a:pt x="340629" y="2139226"/>
                    <a:pt x="350580" y="2085236"/>
                  </a:cubicBezTo>
                  <a:cubicBezTo>
                    <a:pt x="358110" y="2044222"/>
                    <a:pt x="365909" y="2003007"/>
                    <a:pt x="372767" y="1961791"/>
                  </a:cubicBezTo>
                  <a:cubicBezTo>
                    <a:pt x="381441" y="1909550"/>
                    <a:pt x="394888" y="1858115"/>
                    <a:pt x="405914" y="1806276"/>
                  </a:cubicBezTo>
                  <a:cubicBezTo>
                    <a:pt x="413310" y="1771516"/>
                    <a:pt x="419765" y="1736486"/>
                    <a:pt x="427295" y="1701725"/>
                  </a:cubicBezTo>
                  <a:cubicBezTo>
                    <a:pt x="434019" y="1670730"/>
                    <a:pt x="440473" y="1639533"/>
                    <a:pt x="449281" y="1609075"/>
                  </a:cubicBezTo>
                  <a:cubicBezTo>
                    <a:pt x="453450" y="1594754"/>
                    <a:pt x="462795" y="1562750"/>
                    <a:pt x="471065" y="1522140"/>
                  </a:cubicBezTo>
                  <a:cubicBezTo>
                    <a:pt x="463938" y="1535184"/>
                    <a:pt x="435699" y="1604100"/>
                    <a:pt x="427497" y="1623195"/>
                  </a:cubicBezTo>
                  <a:cubicBezTo>
                    <a:pt x="375524" y="1744353"/>
                    <a:pt x="325165" y="1866250"/>
                    <a:pt x="273864" y="1987677"/>
                  </a:cubicBezTo>
                  <a:cubicBezTo>
                    <a:pt x="257795" y="2025665"/>
                    <a:pt x="257190" y="2025396"/>
                    <a:pt x="220883" y="2008386"/>
                  </a:cubicBezTo>
                  <a:cubicBezTo>
                    <a:pt x="194392" y="1996014"/>
                    <a:pt x="34910" y="1921652"/>
                    <a:pt x="29531" y="1918828"/>
                  </a:cubicBezTo>
                  <a:cubicBezTo>
                    <a:pt x="-4759" y="1900876"/>
                    <a:pt x="-4692" y="1897515"/>
                    <a:pt x="7209" y="1862082"/>
                  </a:cubicBezTo>
                  <a:cubicBezTo>
                    <a:pt x="23211" y="1814277"/>
                    <a:pt x="35918" y="1765397"/>
                    <a:pt x="50105" y="1716988"/>
                  </a:cubicBezTo>
                  <a:cubicBezTo>
                    <a:pt x="64090" y="1669184"/>
                    <a:pt x="77672" y="1621312"/>
                    <a:pt x="92127" y="1573709"/>
                  </a:cubicBezTo>
                  <a:cubicBezTo>
                    <a:pt x="118013" y="1488455"/>
                    <a:pt x="156471" y="1408042"/>
                    <a:pt x="189282" y="1325477"/>
                  </a:cubicBezTo>
                  <a:cubicBezTo>
                    <a:pt x="204948" y="1286010"/>
                    <a:pt x="211134" y="1245937"/>
                    <a:pt x="216647" y="1204722"/>
                  </a:cubicBezTo>
                  <a:cubicBezTo>
                    <a:pt x="223438" y="1154296"/>
                    <a:pt x="234666" y="1104474"/>
                    <a:pt x="241524" y="1054048"/>
                  </a:cubicBezTo>
                  <a:cubicBezTo>
                    <a:pt x="250870" y="985333"/>
                    <a:pt x="260148" y="916484"/>
                    <a:pt x="260081" y="846829"/>
                  </a:cubicBezTo>
                  <a:cubicBezTo>
                    <a:pt x="259946" y="687414"/>
                    <a:pt x="260619" y="528066"/>
                    <a:pt x="260215" y="368651"/>
                  </a:cubicBezTo>
                  <a:cubicBezTo>
                    <a:pt x="260148" y="352582"/>
                    <a:pt x="264586" y="342093"/>
                    <a:pt x="277831" y="332613"/>
                  </a:cubicBezTo>
                  <a:cubicBezTo>
                    <a:pt x="315752" y="305383"/>
                    <a:pt x="352059" y="275799"/>
                    <a:pt x="390383" y="249174"/>
                  </a:cubicBezTo>
                  <a:cubicBezTo>
                    <a:pt x="415865" y="231424"/>
                    <a:pt x="447331" y="225978"/>
                    <a:pt x="476175" y="215355"/>
                  </a:cubicBezTo>
                  <a:cubicBezTo>
                    <a:pt x="539914" y="191822"/>
                    <a:pt x="604662" y="171047"/>
                    <a:pt x="668737" y="148456"/>
                  </a:cubicBezTo>
                  <a:cubicBezTo>
                    <a:pt x="685748" y="142472"/>
                    <a:pt x="695564" y="126873"/>
                    <a:pt x="706927" y="113897"/>
                  </a:cubicBezTo>
                  <a:cubicBezTo>
                    <a:pt x="740006" y="76043"/>
                    <a:pt x="772817" y="37988"/>
                    <a:pt x="805695" y="0"/>
                  </a:cubicBezTo>
                  <a:cubicBezTo>
                    <a:pt x="825933" y="8001"/>
                    <a:pt x="777456" y="253208"/>
                    <a:pt x="776246" y="266521"/>
                  </a:cubicBezTo>
                  <a:cubicBezTo>
                    <a:pt x="772616" y="305853"/>
                    <a:pt x="729988" y="520334"/>
                    <a:pt x="726828" y="559936"/>
                  </a:cubicBezTo>
                  <a:cubicBezTo>
                    <a:pt x="722122" y="618498"/>
                    <a:pt x="685008" y="947682"/>
                    <a:pt x="680839" y="990981"/>
                  </a:cubicBezTo>
                  <a:cubicBezTo>
                    <a:pt x="674654" y="1055527"/>
                    <a:pt x="653138" y="1290111"/>
                    <a:pt x="647222" y="1348606"/>
                  </a:cubicBezTo>
                  <a:cubicBezTo>
                    <a:pt x="641238" y="1406159"/>
                    <a:pt x="639490" y="1463780"/>
                    <a:pt x="609772" y="15713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3" name="Google Shape;1303;p46"/>
            <p:cNvSpPr/>
            <p:nvPr/>
          </p:nvSpPr>
          <p:spPr>
            <a:xfrm>
              <a:off x="6106122" y="3494569"/>
              <a:ext cx="846098" cy="1516700"/>
            </a:xfrm>
            <a:custGeom>
              <a:avLst/>
              <a:gdLst/>
              <a:ahLst/>
              <a:cxnLst/>
              <a:rect l="l" t="t" r="r" b="b"/>
              <a:pathLst>
                <a:path w="846098" h="1516700" extrusionOk="0">
                  <a:moveTo>
                    <a:pt x="589751" y="1496575"/>
                  </a:moveTo>
                  <a:cubicBezTo>
                    <a:pt x="586591" y="1513989"/>
                    <a:pt x="587331" y="1520377"/>
                    <a:pt x="566824" y="1514662"/>
                  </a:cubicBezTo>
                  <a:cubicBezTo>
                    <a:pt x="393021" y="1466252"/>
                    <a:pt x="218949" y="1418986"/>
                    <a:pt x="44742" y="1371988"/>
                  </a:cubicBezTo>
                  <a:cubicBezTo>
                    <a:pt x="32303" y="1368626"/>
                    <a:pt x="27462" y="1362306"/>
                    <a:pt x="25176" y="1350742"/>
                  </a:cubicBezTo>
                  <a:cubicBezTo>
                    <a:pt x="17511" y="1312485"/>
                    <a:pt x="9376" y="1274362"/>
                    <a:pt x="1106" y="1236240"/>
                  </a:cubicBezTo>
                  <a:cubicBezTo>
                    <a:pt x="-1113" y="1226155"/>
                    <a:pt x="165" y="1216876"/>
                    <a:pt x="3527" y="1207127"/>
                  </a:cubicBezTo>
                  <a:cubicBezTo>
                    <a:pt x="133224" y="836123"/>
                    <a:pt x="262651" y="465119"/>
                    <a:pt x="392079" y="94047"/>
                  </a:cubicBezTo>
                  <a:cubicBezTo>
                    <a:pt x="394903" y="85912"/>
                    <a:pt x="399139" y="79255"/>
                    <a:pt x="405997" y="73608"/>
                  </a:cubicBezTo>
                  <a:cubicBezTo>
                    <a:pt x="431883" y="52025"/>
                    <a:pt x="457903" y="30577"/>
                    <a:pt x="482712" y="7784"/>
                  </a:cubicBezTo>
                  <a:cubicBezTo>
                    <a:pt x="492798" y="-1494"/>
                    <a:pt x="501471" y="-1494"/>
                    <a:pt x="513305" y="2674"/>
                  </a:cubicBezTo>
                  <a:cubicBezTo>
                    <a:pt x="552167" y="16525"/>
                    <a:pt x="773707" y="95123"/>
                    <a:pt x="840135" y="112940"/>
                  </a:cubicBezTo>
                  <a:cubicBezTo>
                    <a:pt x="850759" y="117781"/>
                    <a:pt x="844102" y="133783"/>
                    <a:pt x="843363" y="148171"/>
                  </a:cubicBezTo>
                  <a:cubicBezTo>
                    <a:pt x="836101" y="187840"/>
                    <a:pt x="744460" y="692038"/>
                    <a:pt x="733366" y="753962"/>
                  </a:cubicBezTo>
                  <a:cubicBezTo>
                    <a:pt x="723146" y="810775"/>
                    <a:pt x="600845" y="1453746"/>
                    <a:pt x="589751" y="1496575"/>
                  </a:cubicBezTo>
                  <a:close/>
                </a:path>
              </a:pathLst>
            </a:custGeom>
            <a:solidFill>
              <a:srgbClr val="CEDC9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4" name="Google Shape;1304;p46"/>
            <p:cNvSpPr/>
            <p:nvPr/>
          </p:nvSpPr>
          <p:spPr>
            <a:xfrm>
              <a:off x="7089931" y="3526391"/>
              <a:ext cx="816292" cy="1466025"/>
            </a:xfrm>
            <a:custGeom>
              <a:avLst/>
              <a:gdLst/>
              <a:ahLst/>
              <a:cxnLst/>
              <a:rect l="l" t="t" r="r" b="b"/>
              <a:pathLst>
                <a:path w="816292" h="1466025" extrusionOk="0">
                  <a:moveTo>
                    <a:pt x="165742" y="65587"/>
                  </a:moveTo>
                  <a:cubicBezTo>
                    <a:pt x="205613" y="45147"/>
                    <a:pt x="245752" y="25111"/>
                    <a:pt x="285152" y="3865"/>
                  </a:cubicBezTo>
                  <a:cubicBezTo>
                    <a:pt x="295641" y="-1783"/>
                    <a:pt x="299742" y="-2388"/>
                    <a:pt x="304852" y="9916"/>
                  </a:cubicBezTo>
                  <a:cubicBezTo>
                    <a:pt x="390174" y="216328"/>
                    <a:pt x="475966" y="422607"/>
                    <a:pt x="561758" y="628817"/>
                  </a:cubicBezTo>
                  <a:cubicBezTo>
                    <a:pt x="639617" y="816067"/>
                    <a:pt x="717610" y="1003250"/>
                    <a:pt x="795468" y="1190501"/>
                  </a:cubicBezTo>
                  <a:cubicBezTo>
                    <a:pt x="803335" y="1209326"/>
                    <a:pt x="819942" y="1231044"/>
                    <a:pt x="815572" y="1246709"/>
                  </a:cubicBezTo>
                  <a:cubicBezTo>
                    <a:pt x="810865" y="1263720"/>
                    <a:pt x="780071" y="1271452"/>
                    <a:pt x="761447" y="1279251"/>
                  </a:cubicBezTo>
                  <a:cubicBezTo>
                    <a:pt x="610369" y="1342587"/>
                    <a:pt x="460233" y="1398863"/>
                    <a:pt x="309155" y="1462199"/>
                  </a:cubicBezTo>
                  <a:cubicBezTo>
                    <a:pt x="296918" y="1467308"/>
                    <a:pt x="288783" y="1468048"/>
                    <a:pt x="278362" y="1459778"/>
                  </a:cubicBezTo>
                  <a:cubicBezTo>
                    <a:pt x="268948" y="1452315"/>
                    <a:pt x="197948" y="1409150"/>
                    <a:pt x="182753" y="1398863"/>
                  </a:cubicBezTo>
                  <a:cubicBezTo>
                    <a:pt x="170382" y="1390458"/>
                    <a:pt x="165406" y="1383197"/>
                    <a:pt x="163994" y="1367464"/>
                  </a:cubicBezTo>
                  <a:cubicBezTo>
                    <a:pt x="162313" y="1348235"/>
                    <a:pt x="148329" y="1243684"/>
                    <a:pt x="143756" y="1210806"/>
                  </a:cubicBezTo>
                  <a:cubicBezTo>
                    <a:pt x="138848" y="1175507"/>
                    <a:pt x="58166" y="541142"/>
                    <a:pt x="49829" y="492867"/>
                  </a:cubicBezTo>
                  <a:cubicBezTo>
                    <a:pt x="40550" y="439146"/>
                    <a:pt x="21254" y="292170"/>
                    <a:pt x="18295" y="255258"/>
                  </a:cubicBezTo>
                  <a:cubicBezTo>
                    <a:pt x="16009" y="217068"/>
                    <a:pt x="-396" y="119644"/>
                    <a:pt x="7" y="103373"/>
                  </a:cubicBezTo>
                  <a:cubicBezTo>
                    <a:pt x="7" y="81320"/>
                    <a:pt x="-127" y="71571"/>
                    <a:pt x="22060" y="73924"/>
                  </a:cubicBezTo>
                  <a:cubicBezTo>
                    <a:pt x="49963" y="76815"/>
                    <a:pt x="135487" y="81253"/>
                    <a:pt x="165742" y="65587"/>
                  </a:cubicBezTo>
                  <a:close/>
                </a:path>
              </a:pathLst>
            </a:custGeom>
            <a:solidFill>
              <a:srgbClr val="64CBE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5" name="Google Shape;1305;p46"/>
            <p:cNvSpPr/>
            <p:nvPr/>
          </p:nvSpPr>
          <p:spPr>
            <a:xfrm>
              <a:off x="6695940" y="3636161"/>
              <a:ext cx="641155" cy="1424089"/>
            </a:xfrm>
            <a:custGeom>
              <a:avLst/>
              <a:gdLst/>
              <a:ahLst/>
              <a:cxnLst/>
              <a:rect l="l" t="t" r="r" b="b"/>
              <a:pathLst>
                <a:path w="641155" h="1424089" extrusionOk="0">
                  <a:moveTo>
                    <a:pt x="403075" y="39189"/>
                  </a:moveTo>
                  <a:cubicBezTo>
                    <a:pt x="402336" y="75832"/>
                    <a:pt x="426675" y="240827"/>
                    <a:pt x="433331" y="287287"/>
                  </a:cubicBezTo>
                  <a:cubicBezTo>
                    <a:pt x="439920" y="333074"/>
                    <a:pt x="445904" y="378861"/>
                    <a:pt x="451687" y="424783"/>
                  </a:cubicBezTo>
                  <a:cubicBezTo>
                    <a:pt x="457939" y="474067"/>
                    <a:pt x="501037" y="802175"/>
                    <a:pt x="507021" y="850584"/>
                  </a:cubicBezTo>
                  <a:cubicBezTo>
                    <a:pt x="512534" y="895161"/>
                    <a:pt x="556843" y="1219101"/>
                    <a:pt x="560406" y="1262871"/>
                  </a:cubicBezTo>
                  <a:cubicBezTo>
                    <a:pt x="561683" y="1278537"/>
                    <a:pt x="571970" y="1286403"/>
                    <a:pt x="583602" y="1293866"/>
                  </a:cubicBezTo>
                  <a:cubicBezTo>
                    <a:pt x="602832" y="1306238"/>
                    <a:pt x="621994" y="1318811"/>
                    <a:pt x="641156" y="1331317"/>
                  </a:cubicBezTo>
                  <a:cubicBezTo>
                    <a:pt x="617825" y="1352227"/>
                    <a:pt x="594293" y="1372868"/>
                    <a:pt x="571298" y="1394047"/>
                  </a:cubicBezTo>
                  <a:cubicBezTo>
                    <a:pt x="563297" y="1401443"/>
                    <a:pt x="554086" y="1402989"/>
                    <a:pt x="543933" y="1403460"/>
                  </a:cubicBezTo>
                  <a:cubicBezTo>
                    <a:pt x="384989" y="1410116"/>
                    <a:pt x="226112" y="1416706"/>
                    <a:pt x="67235" y="1424034"/>
                  </a:cubicBezTo>
                  <a:cubicBezTo>
                    <a:pt x="52847" y="1424707"/>
                    <a:pt x="45653" y="1419327"/>
                    <a:pt x="38122" y="1408099"/>
                  </a:cubicBezTo>
                  <a:cubicBezTo>
                    <a:pt x="25953" y="1390013"/>
                    <a:pt x="0" y="1374952"/>
                    <a:pt x="0" y="1354849"/>
                  </a:cubicBezTo>
                  <a:cubicBezTo>
                    <a:pt x="9144" y="1305229"/>
                    <a:pt x="98500" y="823892"/>
                    <a:pt x="107778" y="779651"/>
                  </a:cubicBezTo>
                  <a:cubicBezTo>
                    <a:pt x="115645" y="742201"/>
                    <a:pt x="187250" y="364473"/>
                    <a:pt x="192226" y="328704"/>
                  </a:cubicBezTo>
                  <a:cubicBezTo>
                    <a:pt x="195991" y="301944"/>
                    <a:pt x="239223" y="79799"/>
                    <a:pt x="248233" y="18951"/>
                  </a:cubicBezTo>
                  <a:cubicBezTo>
                    <a:pt x="252805" y="-3775"/>
                    <a:pt x="268807" y="-2968"/>
                    <a:pt x="296844" y="5369"/>
                  </a:cubicBezTo>
                  <a:cubicBezTo>
                    <a:pt x="320511" y="12631"/>
                    <a:pt x="402336" y="24061"/>
                    <a:pt x="403075" y="39189"/>
                  </a:cubicBezTo>
                  <a:close/>
                </a:path>
              </a:pathLst>
            </a:custGeom>
            <a:solidFill>
              <a:srgbClr val="FCE3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6" name="Google Shape;1306;p46"/>
            <p:cNvSpPr/>
            <p:nvPr/>
          </p:nvSpPr>
          <p:spPr>
            <a:xfrm>
              <a:off x="5223511" y="144368"/>
              <a:ext cx="687482" cy="1201350"/>
            </a:xfrm>
            <a:custGeom>
              <a:avLst/>
              <a:gdLst/>
              <a:ahLst/>
              <a:cxnLst/>
              <a:rect l="l" t="t" r="r" b="b"/>
              <a:pathLst>
                <a:path w="687482" h="1201350" extrusionOk="0">
                  <a:moveTo>
                    <a:pt x="130211" y="1117234"/>
                  </a:moveTo>
                  <a:cubicBezTo>
                    <a:pt x="141372" y="1055848"/>
                    <a:pt x="153811" y="994664"/>
                    <a:pt x="163224" y="933077"/>
                  </a:cubicBezTo>
                  <a:cubicBezTo>
                    <a:pt x="167527" y="904838"/>
                    <a:pt x="169544" y="888096"/>
                    <a:pt x="167460" y="846948"/>
                  </a:cubicBezTo>
                  <a:cubicBezTo>
                    <a:pt x="168737" y="815617"/>
                    <a:pt x="170082" y="784285"/>
                    <a:pt x="171359" y="752953"/>
                  </a:cubicBezTo>
                  <a:cubicBezTo>
                    <a:pt x="171695" y="744616"/>
                    <a:pt x="172771" y="736413"/>
                    <a:pt x="165241" y="729690"/>
                  </a:cubicBezTo>
                  <a:cubicBezTo>
                    <a:pt x="125639" y="694660"/>
                    <a:pt x="108494" y="647192"/>
                    <a:pt x="93770" y="598581"/>
                  </a:cubicBezTo>
                  <a:cubicBezTo>
                    <a:pt x="90273" y="586949"/>
                    <a:pt x="89803" y="575250"/>
                    <a:pt x="70641" y="581167"/>
                  </a:cubicBezTo>
                  <a:cubicBezTo>
                    <a:pt x="56387" y="585605"/>
                    <a:pt x="44688" y="574107"/>
                    <a:pt x="36754" y="562207"/>
                  </a:cubicBezTo>
                  <a:cubicBezTo>
                    <a:pt x="20080" y="537195"/>
                    <a:pt x="7776" y="509898"/>
                    <a:pt x="1590" y="480516"/>
                  </a:cubicBezTo>
                  <a:cubicBezTo>
                    <a:pt x="-4730" y="450798"/>
                    <a:pt x="8179" y="428677"/>
                    <a:pt x="33392" y="413079"/>
                  </a:cubicBezTo>
                  <a:cubicBezTo>
                    <a:pt x="54437" y="402119"/>
                    <a:pt x="65262" y="407431"/>
                    <a:pt x="73868" y="432106"/>
                  </a:cubicBezTo>
                  <a:cubicBezTo>
                    <a:pt x="63178" y="392908"/>
                    <a:pt x="70305" y="352634"/>
                    <a:pt x="74070" y="312428"/>
                  </a:cubicBezTo>
                  <a:cubicBezTo>
                    <a:pt x="80860" y="239612"/>
                    <a:pt x="104326" y="172376"/>
                    <a:pt x="142717" y="110184"/>
                  </a:cubicBezTo>
                  <a:cubicBezTo>
                    <a:pt x="182520" y="45705"/>
                    <a:pt x="241217" y="12424"/>
                    <a:pt x="315377" y="2675"/>
                  </a:cubicBezTo>
                  <a:cubicBezTo>
                    <a:pt x="383957" y="-6335"/>
                    <a:pt x="446553" y="6709"/>
                    <a:pt x="499400" y="52630"/>
                  </a:cubicBezTo>
                  <a:cubicBezTo>
                    <a:pt x="534699" y="83290"/>
                    <a:pt x="556483" y="123833"/>
                    <a:pt x="575040" y="166325"/>
                  </a:cubicBezTo>
                  <a:cubicBezTo>
                    <a:pt x="595345" y="212852"/>
                    <a:pt x="608590" y="261463"/>
                    <a:pt x="619482" y="310747"/>
                  </a:cubicBezTo>
                  <a:cubicBezTo>
                    <a:pt x="623248" y="327892"/>
                    <a:pt x="627282" y="340061"/>
                    <a:pt x="648259" y="336229"/>
                  </a:cubicBezTo>
                  <a:cubicBezTo>
                    <a:pt x="653705" y="335220"/>
                    <a:pt x="658344" y="339120"/>
                    <a:pt x="662446" y="342818"/>
                  </a:cubicBezTo>
                  <a:cubicBezTo>
                    <a:pt x="676901" y="344028"/>
                    <a:pt x="684432" y="352231"/>
                    <a:pt x="685911" y="366283"/>
                  </a:cubicBezTo>
                  <a:cubicBezTo>
                    <a:pt x="691155" y="416306"/>
                    <a:pt x="683625" y="463976"/>
                    <a:pt x="658075" y="507881"/>
                  </a:cubicBezTo>
                  <a:cubicBezTo>
                    <a:pt x="649537" y="522605"/>
                    <a:pt x="639115" y="536523"/>
                    <a:pt x="619684" y="536859"/>
                  </a:cubicBezTo>
                  <a:cubicBezTo>
                    <a:pt x="610204" y="537061"/>
                    <a:pt x="608523" y="542036"/>
                    <a:pt x="607515" y="549768"/>
                  </a:cubicBezTo>
                  <a:cubicBezTo>
                    <a:pt x="599984" y="607187"/>
                    <a:pt x="578469" y="658958"/>
                    <a:pt x="542834" y="704544"/>
                  </a:cubicBezTo>
                  <a:cubicBezTo>
                    <a:pt x="535573" y="713822"/>
                    <a:pt x="535102" y="724109"/>
                    <a:pt x="533623" y="734665"/>
                  </a:cubicBezTo>
                  <a:cubicBezTo>
                    <a:pt x="532346" y="755239"/>
                    <a:pt x="544112" y="804590"/>
                    <a:pt x="561996" y="822945"/>
                  </a:cubicBezTo>
                  <a:cubicBezTo>
                    <a:pt x="602539" y="948070"/>
                    <a:pt x="639115" y="1086777"/>
                    <a:pt x="643149" y="1093298"/>
                  </a:cubicBezTo>
                  <a:cubicBezTo>
                    <a:pt x="643754" y="1097870"/>
                    <a:pt x="644292" y="1102442"/>
                    <a:pt x="644897" y="1106947"/>
                  </a:cubicBezTo>
                  <a:cubicBezTo>
                    <a:pt x="642813" y="1118243"/>
                    <a:pt x="634140" y="1122680"/>
                    <a:pt x="624861" y="1126983"/>
                  </a:cubicBezTo>
                  <a:cubicBezTo>
                    <a:pt x="556886" y="1158584"/>
                    <a:pt x="486894" y="1185411"/>
                    <a:pt x="412868" y="1197513"/>
                  </a:cubicBezTo>
                  <a:cubicBezTo>
                    <a:pt x="367014" y="1205043"/>
                    <a:pt x="320218" y="1201278"/>
                    <a:pt x="274700" y="1188100"/>
                  </a:cubicBezTo>
                  <a:cubicBezTo>
                    <a:pt x="234359" y="1176401"/>
                    <a:pt x="195093" y="1162215"/>
                    <a:pt x="157576" y="1143187"/>
                  </a:cubicBezTo>
                  <a:cubicBezTo>
                    <a:pt x="145743" y="1137338"/>
                    <a:pt x="134313" y="1131085"/>
                    <a:pt x="130211" y="1117234"/>
                  </a:cubicBezTo>
                  <a:close/>
                </a:path>
              </a:pathLst>
            </a:custGeom>
            <a:solidFill>
              <a:srgbClr val="F8BA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7" name="Google Shape;1307;p46"/>
            <p:cNvSpPr/>
            <p:nvPr/>
          </p:nvSpPr>
          <p:spPr>
            <a:xfrm>
              <a:off x="4283998" y="2917742"/>
              <a:ext cx="522294" cy="853826"/>
            </a:xfrm>
            <a:custGeom>
              <a:avLst/>
              <a:gdLst/>
              <a:ahLst/>
              <a:cxnLst/>
              <a:rect l="l" t="t" r="r" b="b"/>
              <a:pathLst>
                <a:path w="522294" h="853826" extrusionOk="0">
                  <a:moveTo>
                    <a:pt x="347281" y="0"/>
                  </a:moveTo>
                  <a:cubicBezTo>
                    <a:pt x="405641" y="27298"/>
                    <a:pt x="463934" y="54662"/>
                    <a:pt x="522294" y="81960"/>
                  </a:cubicBezTo>
                  <a:cubicBezTo>
                    <a:pt x="491030" y="140656"/>
                    <a:pt x="459833" y="199353"/>
                    <a:pt x="428501" y="258049"/>
                  </a:cubicBezTo>
                  <a:cubicBezTo>
                    <a:pt x="418819" y="276270"/>
                    <a:pt x="409339" y="294423"/>
                    <a:pt x="401540" y="313720"/>
                  </a:cubicBezTo>
                  <a:cubicBezTo>
                    <a:pt x="388026" y="347472"/>
                    <a:pt x="379823" y="381224"/>
                    <a:pt x="382176" y="418271"/>
                  </a:cubicBezTo>
                  <a:cubicBezTo>
                    <a:pt x="384933" y="460696"/>
                    <a:pt x="366645" y="497541"/>
                    <a:pt x="340356" y="529612"/>
                  </a:cubicBezTo>
                  <a:cubicBezTo>
                    <a:pt x="325362" y="547968"/>
                    <a:pt x="316487" y="567937"/>
                    <a:pt x="311714" y="590864"/>
                  </a:cubicBezTo>
                  <a:cubicBezTo>
                    <a:pt x="305125" y="622263"/>
                    <a:pt x="296787" y="653325"/>
                    <a:pt x="283744" y="682842"/>
                  </a:cubicBezTo>
                  <a:cubicBezTo>
                    <a:pt x="277020" y="697970"/>
                    <a:pt x="268683" y="713030"/>
                    <a:pt x="249185" y="711148"/>
                  </a:cubicBezTo>
                  <a:cubicBezTo>
                    <a:pt x="229619" y="709265"/>
                    <a:pt x="228611" y="691515"/>
                    <a:pt x="224039" y="677127"/>
                  </a:cubicBezTo>
                  <a:cubicBezTo>
                    <a:pt x="222223" y="671479"/>
                    <a:pt x="228140" y="661125"/>
                    <a:pt x="217517" y="660788"/>
                  </a:cubicBezTo>
                  <a:cubicBezTo>
                    <a:pt x="209314" y="660587"/>
                    <a:pt x="204541" y="668655"/>
                    <a:pt x="201918" y="675984"/>
                  </a:cubicBezTo>
                  <a:cubicBezTo>
                    <a:pt x="191833" y="704626"/>
                    <a:pt x="192573" y="734747"/>
                    <a:pt x="190757" y="764398"/>
                  </a:cubicBezTo>
                  <a:cubicBezTo>
                    <a:pt x="189413" y="786586"/>
                    <a:pt x="188404" y="808773"/>
                    <a:pt x="182756" y="830289"/>
                  </a:cubicBezTo>
                  <a:cubicBezTo>
                    <a:pt x="179663" y="841920"/>
                    <a:pt x="175697" y="855973"/>
                    <a:pt x="159493" y="853552"/>
                  </a:cubicBezTo>
                  <a:cubicBezTo>
                    <a:pt x="145105" y="851401"/>
                    <a:pt x="138247" y="838223"/>
                    <a:pt x="140600" y="826053"/>
                  </a:cubicBezTo>
                  <a:cubicBezTo>
                    <a:pt x="151761" y="768768"/>
                    <a:pt x="133473" y="714039"/>
                    <a:pt x="127354" y="656822"/>
                  </a:cubicBezTo>
                  <a:cubicBezTo>
                    <a:pt x="117067" y="659646"/>
                    <a:pt x="113504" y="669260"/>
                    <a:pt x="108461" y="677059"/>
                  </a:cubicBezTo>
                  <a:cubicBezTo>
                    <a:pt x="86408" y="711080"/>
                    <a:pt x="67515" y="747253"/>
                    <a:pt x="42100" y="778921"/>
                  </a:cubicBezTo>
                  <a:cubicBezTo>
                    <a:pt x="34032" y="788939"/>
                    <a:pt x="24753" y="806487"/>
                    <a:pt x="9760" y="798016"/>
                  </a:cubicBezTo>
                  <a:cubicBezTo>
                    <a:pt x="-6713" y="788670"/>
                    <a:pt x="1423" y="770584"/>
                    <a:pt x="7070" y="756666"/>
                  </a:cubicBezTo>
                  <a:cubicBezTo>
                    <a:pt x="12449" y="743286"/>
                    <a:pt x="19711" y="730511"/>
                    <a:pt x="27039" y="718006"/>
                  </a:cubicBezTo>
                  <a:cubicBezTo>
                    <a:pt x="47613" y="682909"/>
                    <a:pt x="65431" y="646669"/>
                    <a:pt x="77735" y="607807"/>
                  </a:cubicBezTo>
                  <a:cubicBezTo>
                    <a:pt x="93737" y="557246"/>
                    <a:pt x="115319" y="508702"/>
                    <a:pt x="144836" y="464932"/>
                  </a:cubicBezTo>
                  <a:cubicBezTo>
                    <a:pt x="219400" y="354061"/>
                    <a:pt x="270028" y="232634"/>
                    <a:pt x="309831" y="105896"/>
                  </a:cubicBezTo>
                  <a:cubicBezTo>
                    <a:pt x="321059" y="70194"/>
                    <a:pt x="334775" y="35299"/>
                    <a:pt x="347281" y="0"/>
                  </a:cubicBezTo>
                  <a:close/>
                </a:path>
              </a:pathLst>
            </a:custGeom>
            <a:solidFill>
              <a:srgbClr val="F8BA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8" name="Google Shape;1308;p46"/>
            <p:cNvSpPr/>
            <p:nvPr/>
          </p:nvSpPr>
          <p:spPr>
            <a:xfrm>
              <a:off x="5247793" y="-41"/>
              <a:ext cx="638115" cy="596687"/>
            </a:xfrm>
            <a:custGeom>
              <a:avLst/>
              <a:gdLst/>
              <a:ahLst/>
              <a:cxnLst/>
              <a:rect l="l" t="t" r="r" b="b"/>
              <a:pathLst>
                <a:path w="638115" h="596687" extrusionOk="0">
                  <a:moveTo>
                    <a:pt x="638096" y="487228"/>
                  </a:moveTo>
                  <a:cubicBezTo>
                    <a:pt x="622699" y="485278"/>
                    <a:pt x="604882" y="501616"/>
                    <a:pt x="594057" y="490388"/>
                  </a:cubicBezTo>
                  <a:cubicBezTo>
                    <a:pt x="585047" y="481042"/>
                    <a:pt x="586594" y="461611"/>
                    <a:pt x="583165" y="446752"/>
                  </a:cubicBezTo>
                  <a:cubicBezTo>
                    <a:pt x="569919" y="389333"/>
                    <a:pt x="552976" y="333125"/>
                    <a:pt x="525544" y="280681"/>
                  </a:cubicBezTo>
                  <a:cubicBezTo>
                    <a:pt x="469604" y="173710"/>
                    <a:pt x="373458" y="132764"/>
                    <a:pt x="256469" y="163692"/>
                  </a:cubicBezTo>
                  <a:cubicBezTo>
                    <a:pt x="194074" y="180164"/>
                    <a:pt x="150237" y="217077"/>
                    <a:pt x="118905" y="272613"/>
                  </a:cubicBezTo>
                  <a:cubicBezTo>
                    <a:pt x="65050" y="367953"/>
                    <a:pt x="49787" y="470486"/>
                    <a:pt x="56914" y="577928"/>
                  </a:cubicBezTo>
                  <a:cubicBezTo>
                    <a:pt x="57250" y="583173"/>
                    <a:pt x="57923" y="588350"/>
                    <a:pt x="58797" y="596687"/>
                  </a:cubicBezTo>
                  <a:cubicBezTo>
                    <a:pt x="41988" y="580551"/>
                    <a:pt x="38424" y="551908"/>
                    <a:pt x="9110" y="557489"/>
                  </a:cubicBezTo>
                  <a:cubicBezTo>
                    <a:pt x="7496" y="554127"/>
                    <a:pt x="4538" y="550833"/>
                    <a:pt x="4403" y="547404"/>
                  </a:cubicBezTo>
                  <a:cubicBezTo>
                    <a:pt x="571" y="455090"/>
                    <a:pt x="-6489" y="362574"/>
                    <a:pt x="13480" y="271201"/>
                  </a:cubicBezTo>
                  <a:cubicBezTo>
                    <a:pt x="35802" y="169071"/>
                    <a:pt x="90061" y="87380"/>
                    <a:pt x="180224" y="34197"/>
                  </a:cubicBezTo>
                  <a:cubicBezTo>
                    <a:pt x="273479" y="-20802"/>
                    <a:pt x="366869" y="-4195"/>
                    <a:pt x="456628" y="46702"/>
                  </a:cubicBezTo>
                  <a:cubicBezTo>
                    <a:pt x="568776" y="110307"/>
                    <a:pt x="618531" y="212370"/>
                    <a:pt x="634196" y="335881"/>
                  </a:cubicBezTo>
                  <a:cubicBezTo>
                    <a:pt x="640517" y="386442"/>
                    <a:pt x="637020" y="436802"/>
                    <a:pt x="638096" y="487228"/>
                  </a:cubicBezTo>
                  <a:close/>
                </a:path>
              </a:pathLst>
            </a:custGeom>
            <a:solidFill>
              <a:srgbClr val="4A2E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9" name="Google Shape;1309;p46"/>
            <p:cNvSpPr/>
            <p:nvPr/>
          </p:nvSpPr>
          <p:spPr>
            <a:xfrm>
              <a:off x="5451079" y="872457"/>
              <a:ext cx="415446" cy="365209"/>
            </a:xfrm>
            <a:custGeom>
              <a:avLst/>
              <a:gdLst/>
              <a:ahLst/>
              <a:cxnLst/>
              <a:rect l="l" t="t" r="r" b="b"/>
              <a:pathLst>
                <a:path w="415446" h="365209" extrusionOk="0">
                  <a:moveTo>
                    <a:pt x="415447" y="365210"/>
                  </a:moveTo>
                  <a:cubicBezTo>
                    <a:pt x="351237" y="326281"/>
                    <a:pt x="295566" y="275921"/>
                    <a:pt x="235458" y="231412"/>
                  </a:cubicBezTo>
                  <a:cubicBezTo>
                    <a:pt x="163046" y="177825"/>
                    <a:pt x="92717" y="121549"/>
                    <a:pt x="21381" y="66551"/>
                  </a:cubicBezTo>
                  <a:cubicBezTo>
                    <a:pt x="14119" y="60970"/>
                    <a:pt x="6522" y="55928"/>
                    <a:pt x="0" y="43153"/>
                  </a:cubicBezTo>
                  <a:cubicBezTo>
                    <a:pt x="30928" y="61306"/>
                    <a:pt x="60041" y="73073"/>
                    <a:pt x="92180" y="75627"/>
                  </a:cubicBezTo>
                  <a:cubicBezTo>
                    <a:pt x="147850" y="79998"/>
                    <a:pt x="194512" y="55457"/>
                    <a:pt x="240904" y="29975"/>
                  </a:cubicBezTo>
                  <a:cubicBezTo>
                    <a:pt x="255629" y="21907"/>
                    <a:pt x="269815" y="12763"/>
                    <a:pt x="284069" y="3820"/>
                  </a:cubicBezTo>
                  <a:cubicBezTo>
                    <a:pt x="292272" y="-1357"/>
                    <a:pt x="299600" y="-2029"/>
                    <a:pt x="305921" y="6577"/>
                  </a:cubicBezTo>
                  <a:cubicBezTo>
                    <a:pt x="306257" y="38917"/>
                    <a:pt x="313922" y="68971"/>
                    <a:pt x="334294" y="94857"/>
                  </a:cubicBezTo>
                  <a:cubicBezTo>
                    <a:pt x="362398" y="173589"/>
                    <a:pt x="385124" y="253935"/>
                    <a:pt x="407513" y="334416"/>
                  </a:cubicBezTo>
                  <a:cubicBezTo>
                    <a:pt x="410337" y="344569"/>
                    <a:pt x="412757" y="354923"/>
                    <a:pt x="415447" y="365210"/>
                  </a:cubicBezTo>
                  <a:close/>
                </a:path>
              </a:pathLst>
            </a:custGeom>
            <a:solidFill>
              <a:srgbClr val="F6A16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0" name="Google Shape;1310;p46"/>
            <p:cNvSpPr/>
            <p:nvPr/>
          </p:nvSpPr>
          <p:spPr>
            <a:xfrm>
              <a:off x="5195248" y="1251316"/>
              <a:ext cx="814508" cy="1446047"/>
            </a:xfrm>
            <a:custGeom>
              <a:avLst/>
              <a:gdLst/>
              <a:ahLst/>
              <a:cxnLst/>
              <a:rect l="l" t="t" r="r" b="b"/>
              <a:pathLst>
                <a:path w="814508" h="1446047" extrusionOk="0">
                  <a:moveTo>
                    <a:pt x="158474" y="10287"/>
                  </a:moveTo>
                  <a:cubicBezTo>
                    <a:pt x="217573" y="44308"/>
                    <a:pt x="280438" y="69790"/>
                    <a:pt x="347472" y="80951"/>
                  </a:cubicBezTo>
                  <a:cubicBezTo>
                    <a:pt x="402941" y="90230"/>
                    <a:pt x="458477" y="81355"/>
                    <a:pt x="511929" y="63739"/>
                  </a:cubicBezTo>
                  <a:cubicBezTo>
                    <a:pt x="566861" y="45653"/>
                    <a:pt x="620985" y="25482"/>
                    <a:pt x="672958" y="0"/>
                  </a:cubicBezTo>
                  <a:cubicBezTo>
                    <a:pt x="690036" y="45922"/>
                    <a:pt x="697297" y="94398"/>
                    <a:pt x="707719" y="141934"/>
                  </a:cubicBezTo>
                  <a:cubicBezTo>
                    <a:pt x="722914" y="211186"/>
                    <a:pt x="732663" y="281649"/>
                    <a:pt x="747724" y="350968"/>
                  </a:cubicBezTo>
                  <a:cubicBezTo>
                    <a:pt x="770247" y="454443"/>
                    <a:pt x="780131" y="559263"/>
                    <a:pt x="787124" y="664621"/>
                  </a:cubicBezTo>
                  <a:cubicBezTo>
                    <a:pt x="795326" y="788267"/>
                    <a:pt x="807832" y="911778"/>
                    <a:pt x="813144" y="1035558"/>
                  </a:cubicBezTo>
                  <a:cubicBezTo>
                    <a:pt x="816909" y="1124174"/>
                    <a:pt x="811799" y="1213127"/>
                    <a:pt x="810790" y="1301944"/>
                  </a:cubicBezTo>
                  <a:cubicBezTo>
                    <a:pt x="810320" y="1341748"/>
                    <a:pt x="810118" y="1381551"/>
                    <a:pt x="809782" y="1421354"/>
                  </a:cubicBezTo>
                  <a:cubicBezTo>
                    <a:pt x="652989" y="1460351"/>
                    <a:pt x="497339" y="1450333"/>
                    <a:pt x="342228" y="1411067"/>
                  </a:cubicBezTo>
                  <a:cubicBezTo>
                    <a:pt x="226986" y="1381887"/>
                    <a:pt x="112754" y="1349076"/>
                    <a:pt x="0" y="1311357"/>
                  </a:cubicBezTo>
                  <a:cubicBezTo>
                    <a:pt x="5849" y="1266847"/>
                    <a:pt x="22591" y="1224758"/>
                    <a:pt x="26020" y="1179442"/>
                  </a:cubicBezTo>
                  <a:cubicBezTo>
                    <a:pt x="35030" y="1061376"/>
                    <a:pt x="46123" y="943446"/>
                    <a:pt x="56679" y="825448"/>
                  </a:cubicBezTo>
                  <a:cubicBezTo>
                    <a:pt x="63941" y="744026"/>
                    <a:pt x="71740" y="662604"/>
                    <a:pt x="79270" y="581182"/>
                  </a:cubicBezTo>
                  <a:cubicBezTo>
                    <a:pt x="89894" y="467016"/>
                    <a:pt x="98769" y="352649"/>
                    <a:pt x="111812" y="238753"/>
                  </a:cubicBezTo>
                  <a:cubicBezTo>
                    <a:pt x="117796" y="186712"/>
                    <a:pt x="131647" y="135614"/>
                    <a:pt x="142270" y="84111"/>
                  </a:cubicBezTo>
                  <a:cubicBezTo>
                    <a:pt x="147313" y="59436"/>
                    <a:pt x="153027" y="34895"/>
                    <a:pt x="158474" y="102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1" name="Google Shape;1311;p46"/>
            <p:cNvSpPr/>
            <p:nvPr/>
          </p:nvSpPr>
          <p:spPr>
            <a:xfrm>
              <a:off x="6717590" y="3266254"/>
              <a:ext cx="542504" cy="434376"/>
            </a:xfrm>
            <a:custGeom>
              <a:avLst/>
              <a:gdLst/>
              <a:ahLst/>
              <a:cxnLst/>
              <a:rect l="l" t="t" r="r" b="b"/>
              <a:pathLst>
                <a:path w="542504" h="434376" extrusionOk="0">
                  <a:moveTo>
                    <a:pt x="538084" y="325724"/>
                  </a:moveTo>
                  <a:cubicBezTo>
                    <a:pt x="490145" y="280004"/>
                    <a:pt x="440996" y="235359"/>
                    <a:pt x="394738" y="187959"/>
                  </a:cubicBezTo>
                  <a:cubicBezTo>
                    <a:pt x="373156" y="165771"/>
                    <a:pt x="339538" y="151921"/>
                    <a:pt x="336513" y="114672"/>
                  </a:cubicBezTo>
                  <a:cubicBezTo>
                    <a:pt x="329251" y="127111"/>
                    <a:pt x="322729" y="140020"/>
                    <a:pt x="314527" y="151719"/>
                  </a:cubicBezTo>
                  <a:cubicBezTo>
                    <a:pt x="308812" y="159854"/>
                    <a:pt x="300071" y="167654"/>
                    <a:pt x="289515" y="164561"/>
                  </a:cubicBezTo>
                  <a:cubicBezTo>
                    <a:pt x="278623" y="161333"/>
                    <a:pt x="277211" y="149836"/>
                    <a:pt x="276875" y="139818"/>
                  </a:cubicBezTo>
                  <a:cubicBezTo>
                    <a:pt x="276471" y="125295"/>
                    <a:pt x="278018" y="110772"/>
                    <a:pt x="278825" y="96317"/>
                  </a:cubicBezTo>
                  <a:cubicBezTo>
                    <a:pt x="280573" y="65523"/>
                    <a:pt x="290658" y="34326"/>
                    <a:pt x="277346" y="3667"/>
                  </a:cubicBezTo>
                  <a:cubicBezTo>
                    <a:pt x="261949" y="4339"/>
                    <a:pt x="248300" y="170"/>
                    <a:pt x="229474" y="238"/>
                  </a:cubicBezTo>
                  <a:cubicBezTo>
                    <a:pt x="222078" y="238"/>
                    <a:pt x="217977" y="-1443"/>
                    <a:pt x="207757" y="4137"/>
                  </a:cubicBezTo>
                  <a:cubicBezTo>
                    <a:pt x="224095" y="30090"/>
                    <a:pt x="233239" y="57320"/>
                    <a:pt x="222482" y="87980"/>
                  </a:cubicBezTo>
                  <a:cubicBezTo>
                    <a:pt x="218044" y="100687"/>
                    <a:pt x="208900" y="109092"/>
                    <a:pt x="195722" y="108957"/>
                  </a:cubicBezTo>
                  <a:cubicBezTo>
                    <a:pt x="183754" y="108823"/>
                    <a:pt x="174744" y="101628"/>
                    <a:pt x="170374" y="89526"/>
                  </a:cubicBezTo>
                  <a:cubicBezTo>
                    <a:pt x="167819" y="82466"/>
                    <a:pt x="164054" y="75945"/>
                    <a:pt x="160827" y="69154"/>
                  </a:cubicBezTo>
                  <a:cubicBezTo>
                    <a:pt x="156255" y="92081"/>
                    <a:pt x="152624" y="114470"/>
                    <a:pt x="135748" y="133498"/>
                  </a:cubicBezTo>
                  <a:cubicBezTo>
                    <a:pt x="95810" y="178479"/>
                    <a:pt x="57688" y="225140"/>
                    <a:pt x="18826" y="271061"/>
                  </a:cubicBezTo>
                  <a:cubicBezTo>
                    <a:pt x="14523" y="282021"/>
                    <a:pt x="2084" y="288072"/>
                    <a:pt x="0" y="301586"/>
                  </a:cubicBezTo>
                  <a:cubicBezTo>
                    <a:pt x="12775" y="303939"/>
                    <a:pt x="25280" y="304208"/>
                    <a:pt x="36172" y="308646"/>
                  </a:cubicBezTo>
                  <a:cubicBezTo>
                    <a:pt x="56276" y="316849"/>
                    <a:pt x="69185" y="310596"/>
                    <a:pt x="78665" y="292779"/>
                  </a:cubicBezTo>
                  <a:cubicBezTo>
                    <a:pt x="105223" y="253580"/>
                    <a:pt x="131512" y="214181"/>
                    <a:pt x="158473" y="175318"/>
                  </a:cubicBezTo>
                  <a:cubicBezTo>
                    <a:pt x="163180" y="168527"/>
                    <a:pt x="165735" y="154610"/>
                    <a:pt x="177030" y="158980"/>
                  </a:cubicBezTo>
                  <a:cubicBezTo>
                    <a:pt x="188595" y="163418"/>
                    <a:pt x="195856" y="174512"/>
                    <a:pt x="193974" y="188631"/>
                  </a:cubicBezTo>
                  <a:cubicBezTo>
                    <a:pt x="190612" y="213575"/>
                    <a:pt x="186914" y="238452"/>
                    <a:pt x="183418" y="263330"/>
                  </a:cubicBezTo>
                  <a:cubicBezTo>
                    <a:pt x="180459" y="284441"/>
                    <a:pt x="177501" y="305553"/>
                    <a:pt x="174543" y="326732"/>
                  </a:cubicBezTo>
                  <a:cubicBezTo>
                    <a:pt x="174543" y="326732"/>
                    <a:pt x="174543" y="326732"/>
                    <a:pt x="174543" y="326732"/>
                  </a:cubicBezTo>
                  <a:cubicBezTo>
                    <a:pt x="165802" y="344617"/>
                    <a:pt x="169702" y="354702"/>
                    <a:pt x="191217" y="355173"/>
                  </a:cubicBezTo>
                  <a:cubicBezTo>
                    <a:pt x="197941" y="355307"/>
                    <a:pt x="204731" y="356854"/>
                    <a:pt x="211186" y="358669"/>
                  </a:cubicBezTo>
                  <a:cubicBezTo>
                    <a:pt x="224633" y="362434"/>
                    <a:pt x="226852" y="355307"/>
                    <a:pt x="225910" y="344483"/>
                  </a:cubicBezTo>
                  <a:lnTo>
                    <a:pt x="225910" y="344483"/>
                  </a:lnTo>
                  <a:lnTo>
                    <a:pt x="225910" y="344483"/>
                  </a:lnTo>
                  <a:cubicBezTo>
                    <a:pt x="228667" y="307973"/>
                    <a:pt x="232701" y="271532"/>
                    <a:pt x="233777" y="234956"/>
                  </a:cubicBezTo>
                  <a:cubicBezTo>
                    <a:pt x="234315" y="215055"/>
                    <a:pt x="248300" y="214785"/>
                    <a:pt x="259797" y="214517"/>
                  </a:cubicBezTo>
                  <a:cubicBezTo>
                    <a:pt x="272639" y="214181"/>
                    <a:pt x="266924" y="227090"/>
                    <a:pt x="267395" y="234015"/>
                  </a:cubicBezTo>
                  <a:cubicBezTo>
                    <a:pt x="270824" y="283433"/>
                    <a:pt x="279295" y="332582"/>
                    <a:pt x="276270" y="382336"/>
                  </a:cubicBezTo>
                  <a:cubicBezTo>
                    <a:pt x="276270" y="382336"/>
                    <a:pt x="276270" y="382336"/>
                    <a:pt x="276270" y="382336"/>
                  </a:cubicBezTo>
                  <a:cubicBezTo>
                    <a:pt x="283128" y="417769"/>
                    <a:pt x="316947" y="416626"/>
                    <a:pt x="341757" y="434376"/>
                  </a:cubicBezTo>
                  <a:cubicBezTo>
                    <a:pt x="341017" y="424358"/>
                    <a:pt x="340614" y="419181"/>
                    <a:pt x="340210" y="414004"/>
                  </a:cubicBezTo>
                  <a:cubicBezTo>
                    <a:pt x="334294" y="374268"/>
                    <a:pt x="328377" y="334599"/>
                    <a:pt x="322528" y="294863"/>
                  </a:cubicBezTo>
                  <a:cubicBezTo>
                    <a:pt x="318628" y="268506"/>
                    <a:pt x="315064" y="242083"/>
                    <a:pt x="310829" y="215794"/>
                  </a:cubicBezTo>
                  <a:cubicBezTo>
                    <a:pt x="309618" y="208062"/>
                    <a:pt x="306727" y="200800"/>
                    <a:pt x="317014" y="196901"/>
                  </a:cubicBezTo>
                  <a:cubicBezTo>
                    <a:pt x="326629" y="193203"/>
                    <a:pt x="335369" y="190177"/>
                    <a:pt x="343976" y="199792"/>
                  </a:cubicBezTo>
                  <a:cubicBezTo>
                    <a:pt x="389965" y="250757"/>
                    <a:pt x="436357" y="301385"/>
                    <a:pt x="482548" y="352147"/>
                  </a:cubicBezTo>
                  <a:cubicBezTo>
                    <a:pt x="482548" y="352147"/>
                    <a:pt x="482548" y="352147"/>
                    <a:pt x="482548" y="352147"/>
                  </a:cubicBezTo>
                  <a:cubicBezTo>
                    <a:pt x="492902" y="362031"/>
                    <a:pt x="503323" y="371847"/>
                    <a:pt x="515022" y="382941"/>
                  </a:cubicBezTo>
                  <a:cubicBezTo>
                    <a:pt x="523158" y="369965"/>
                    <a:pt x="530554" y="357660"/>
                    <a:pt x="538487" y="345693"/>
                  </a:cubicBezTo>
                  <a:cubicBezTo>
                    <a:pt x="543194" y="338700"/>
                    <a:pt x="544606" y="332246"/>
                    <a:pt x="538084" y="325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12" name="Google Shape;1312;p46"/>
            <p:cNvGrpSpPr/>
            <p:nvPr/>
          </p:nvGrpSpPr>
          <p:grpSpPr>
            <a:xfrm>
              <a:off x="6532962" y="2769758"/>
              <a:ext cx="540423" cy="661704"/>
              <a:chOff x="6532962" y="2769758"/>
              <a:chExt cx="540423" cy="661704"/>
            </a:xfrm>
          </p:grpSpPr>
          <p:sp>
            <p:nvSpPr>
              <p:cNvPr id="1313" name="Google Shape;1313;p46"/>
              <p:cNvSpPr/>
              <p:nvPr/>
            </p:nvSpPr>
            <p:spPr>
              <a:xfrm>
                <a:off x="6925347" y="3266626"/>
                <a:ext cx="6588" cy="3697"/>
              </a:xfrm>
              <a:custGeom>
                <a:avLst/>
                <a:gdLst/>
                <a:ahLst/>
                <a:cxnLst/>
                <a:rect l="l" t="t" r="r" b="b"/>
                <a:pathLst>
                  <a:path w="6588" h="3697" extrusionOk="0">
                    <a:moveTo>
                      <a:pt x="6118" y="0"/>
                    </a:moveTo>
                    <a:cubicBezTo>
                      <a:pt x="3967" y="739"/>
                      <a:pt x="1950" y="1883"/>
                      <a:pt x="0" y="3698"/>
                    </a:cubicBezTo>
                    <a:cubicBezTo>
                      <a:pt x="2488" y="2353"/>
                      <a:pt x="4639" y="1412"/>
                      <a:pt x="6589" y="807"/>
                    </a:cubicBezTo>
                    <a:cubicBezTo>
                      <a:pt x="6455" y="538"/>
                      <a:pt x="6320" y="269"/>
                      <a:pt x="6118" y="0"/>
                    </a:cubicBezTo>
                    <a:close/>
                  </a:path>
                </a:pathLst>
              </a:custGeom>
              <a:solidFill>
                <a:srgbClr val="F8BA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4" name="Google Shape;1314;p46"/>
              <p:cNvSpPr/>
              <p:nvPr/>
            </p:nvSpPr>
            <p:spPr>
              <a:xfrm>
                <a:off x="6532962" y="2769758"/>
                <a:ext cx="540423" cy="661704"/>
              </a:xfrm>
              <a:custGeom>
                <a:avLst/>
                <a:gdLst/>
                <a:ahLst/>
                <a:cxnLst/>
                <a:rect l="l" t="t" r="r" b="b"/>
                <a:pathLst>
                  <a:path w="540423" h="661704" extrusionOk="0">
                    <a:moveTo>
                      <a:pt x="248905" y="463924"/>
                    </a:moveTo>
                    <a:cubicBezTo>
                      <a:pt x="250989" y="463924"/>
                      <a:pt x="253612" y="464865"/>
                      <a:pt x="255158" y="466277"/>
                    </a:cubicBezTo>
                    <a:cubicBezTo>
                      <a:pt x="288171" y="496734"/>
                      <a:pt x="325822" y="523023"/>
                      <a:pt x="345522" y="565583"/>
                    </a:cubicBezTo>
                    <a:cubicBezTo>
                      <a:pt x="348749" y="572374"/>
                      <a:pt x="352515" y="578963"/>
                      <a:pt x="355070" y="585956"/>
                    </a:cubicBezTo>
                    <a:cubicBezTo>
                      <a:pt x="359440" y="598125"/>
                      <a:pt x="368450" y="605319"/>
                      <a:pt x="380417" y="605386"/>
                    </a:cubicBezTo>
                    <a:cubicBezTo>
                      <a:pt x="393595" y="605521"/>
                      <a:pt x="402740" y="597117"/>
                      <a:pt x="407177" y="584409"/>
                    </a:cubicBezTo>
                    <a:cubicBezTo>
                      <a:pt x="417935" y="553683"/>
                      <a:pt x="408791" y="526520"/>
                      <a:pt x="392452" y="500567"/>
                    </a:cubicBezTo>
                    <a:cubicBezTo>
                      <a:pt x="379812" y="484430"/>
                      <a:pt x="367172" y="468361"/>
                      <a:pt x="351573" y="448392"/>
                    </a:cubicBezTo>
                    <a:cubicBezTo>
                      <a:pt x="386267" y="457671"/>
                      <a:pt x="416993" y="465537"/>
                      <a:pt x="447518" y="474143"/>
                    </a:cubicBezTo>
                    <a:cubicBezTo>
                      <a:pt x="460226" y="477707"/>
                      <a:pt x="460965" y="489338"/>
                      <a:pt x="462108" y="500096"/>
                    </a:cubicBezTo>
                    <a:cubicBezTo>
                      <a:pt x="475354" y="530688"/>
                      <a:pt x="465336" y="561885"/>
                      <a:pt x="463587" y="592746"/>
                    </a:cubicBezTo>
                    <a:cubicBezTo>
                      <a:pt x="462781" y="607269"/>
                      <a:pt x="461167" y="621725"/>
                      <a:pt x="461638" y="636247"/>
                    </a:cubicBezTo>
                    <a:cubicBezTo>
                      <a:pt x="461907" y="646333"/>
                      <a:pt x="463386" y="657763"/>
                      <a:pt x="474278" y="660990"/>
                    </a:cubicBezTo>
                    <a:cubicBezTo>
                      <a:pt x="484834" y="664150"/>
                      <a:pt x="493574" y="656284"/>
                      <a:pt x="499289" y="648148"/>
                    </a:cubicBezTo>
                    <a:cubicBezTo>
                      <a:pt x="507492" y="636449"/>
                      <a:pt x="514014" y="623473"/>
                      <a:pt x="521275" y="611102"/>
                    </a:cubicBezTo>
                    <a:cubicBezTo>
                      <a:pt x="557717" y="499087"/>
                      <a:pt x="552809" y="412220"/>
                      <a:pt x="410942" y="300878"/>
                    </a:cubicBezTo>
                    <a:cubicBezTo>
                      <a:pt x="349556" y="252737"/>
                      <a:pt x="284741" y="209035"/>
                      <a:pt x="221204" y="163718"/>
                    </a:cubicBezTo>
                    <a:cubicBezTo>
                      <a:pt x="211321" y="156658"/>
                      <a:pt x="205538" y="148926"/>
                      <a:pt x="202983" y="136420"/>
                    </a:cubicBezTo>
                    <a:cubicBezTo>
                      <a:pt x="193638" y="90768"/>
                      <a:pt x="182813" y="45451"/>
                      <a:pt x="172459" y="0"/>
                    </a:cubicBezTo>
                    <a:cubicBezTo>
                      <a:pt x="113964" y="14993"/>
                      <a:pt x="56478" y="33281"/>
                      <a:pt x="0" y="54797"/>
                    </a:cubicBezTo>
                    <a:cubicBezTo>
                      <a:pt x="6656" y="71068"/>
                      <a:pt x="13313" y="87339"/>
                      <a:pt x="20036" y="103609"/>
                    </a:cubicBezTo>
                    <a:cubicBezTo>
                      <a:pt x="61588" y="203992"/>
                      <a:pt x="101727" y="304979"/>
                      <a:pt x="159953" y="397428"/>
                    </a:cubicBezTo>
                    <a:cubicBezTo>
                      <a:pt x="181199" y="431314"/>
                      <a:pt x="202983" y="463453"/>
                      <a:pt x="248905" y="463924"/>
                    </a:cubicBezTo>
                    <a:close/>
                  </a:path>
                </a:pathLst>
              </a:custGeom>
              <a:solidFill>
                <a:srgbClr val="F8BA7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315" name="Google Shape;1315;p46"/>
          <p:cNvGrpSpPr/>
          <p:nvPr/>
        </p:nvGrpSpPr>
        <p:grpSpPr>
          <a:xfrm>
            <a:off x="368901" y="4592846"/>
            <a:ext cx="1674092" cy="2080953"/>
            <a:chOff x="1302743" y="-103984"/>
            <a:chExt cx="1674092" cy="2080953"/>
          </a:xfrm>
        </p:grpSpPr>
        <p:sp>
          <p:nvSpPr>
            <p:cNvPr id="1316" name="Google Shape;1316;p46"/>
            <p:cNvSpPr/>
            <p:nvPr/>
          </p:nvSpPr>
          <p:spPr>
            <a:xfrm>
              <a:off x="2035699" y="48361"/>
              <a:ext cx="190339" cy="757529"/>
            </a:xfrm>
            <a:custGeom>
              <a:avLst/>
              <a:gdLst/>
              <a:ahLst/>
              <a:cxnLst/>
              <a:rect l="l" t="t" r="r" b="b"/>
              <a:pathLst>
                <a:path w="343566" h="1367356" extrusionOk="0">
                  <a:moveTo>
                    <a:pt x="343567" y="1170051"/>
                  </a:moveTo>
                  <a:cubicBezTo>
                    <a:pt x="309372" y="1224534"/>
                    <a:pt x="276892" y="1280350"/>
                    <a:pt x="240316" y="1333214"/>
                  </a:cubicBezTo>
                  <a:cubicBezTo>
                    <a:pt x="212027" y="1374077"/>
                    <a:pt x="150781" y="1379696"/>
                    <a:pt x="121253" y="1342263"/>
                  </a:cubicBezTo>
                  <a:cubicBezTo>
                    <a:pt x="77629" y="1287018"/>
                    <a:pt x="32385" y="1232345"/>
                    <a:pt x="0" y="1169003"/>
                  </a:cubicBezTo>
                  <a:cubicBezTo>
                    <a:pt x="25718" y="997649"/>
                    <a:pt x="51626" y="826199"/>
                    <a:pt x="76962" y="654749"/>
                  </a:cubicBezTo>
                  <a:cubicBezTo>
                    <a:pt x="96965" y="519113"/>
                    <a:pt x="115443" y="383286"/>
                    <a:pt x="136684" y="247936"/>
                  </a:cubicBezTo>
                  <a:cubicBezTo>
                    <a:pt x="139922" y="227076"/>
                    <a:pt x="135446" y="212503"/>
                    <a:pt x="125730" y="195358"/>
                  </a:cubicBezTo>
                  <a:cubicBezTo>
                    <a:pt x="90392" y="132683"/>
                    <a:pt x="56674" y="69152"/>
                    <a:pt x="19145" y="0"/>
                  </a:cubicBezTo>
                  <a:cubicBezTo>
                    <a:pt x="121729" y="0"/>
                    <a:pt x="218980" y="0"/>
                    <a:pt x="323755" y="0"/>
                  </a:cubicBezTo>
                  <a:cubicBezTo>
                    <a:pt x="293275" y="56293"/>
                    <a:pt x="270034" y="111442"/>
                    <a:pt x="236029" y="158782"/>
                  </a:cubicBezTo>
                  <a:cubicBezTo>
                    <a:pt x="202978" y="204787"/>
                    <a:pt x="204692" y="251174"/>
                    <a:pt x="212027" y="301085"/>
                  </a:cubicBezTo>
                  <a:cubicBezTo>
                    <a:pt x="252698" y="576834"/>
                    <a:pt x="293370" y="852583"/>
                    <a:pt x="334233" y="1128332"/>
                  </a:cubicBezTo>
                  <a:cubicBezTo>
                    <a:pt x="336233" y="1142429"/>
                    <a:pt x="340424" y="1156145"/>
                    <a:pt x="343567" y="1170051"/>
                  </a:cubicBezTo>
                  <a:close/>
                </a:path>
              </a:pathLst>
            </a:custGeom>
            <a:solidFill>
              <a:srgbClr val="2B2F8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7" name="Google Shape;1317;p46"/>
            <p:cNvSpPr/>
            <p:nvPr/>
          </p:nvSpPr>
          <p:spPr>
            <a:xfrm>
              <a:off x="1448270" y="362551"/>
              <a:ext cx="1528565" cy="1614418"/>
            </a:xfrm>
            <a:custGeom>
              <a:avLst/>
              <a:gdLst/>
              <a:ahLst/>
              <a:cxnLst/>
              <a:rect l="l" t="t" r="r" b="b"/>
              <a:pathLst>
                <a:path w="2759093" h="2914060" extrusionOk="0">
                  <a:moveTo>
                    <a:pt x="0" y="2249519"/>
                  </a:moveTo>
                  <a:cubicBezTo>
                    <a:pt x="80296" y="2384965"/>
                    <a:pt x="185452" y="2493836"/>
                    <a:pt x="325850" y="2566225"/>
                  </a:cubicBezTo>
                  <a:cubicBezTo>
                    <a:pt x="513874" y="2663285"/>
                    <a:pt x="712946" y="2675573"/>
                    <a:pt x="916400" y="2635853"/>
                  </a:cubicBezTo>
                  <a:cubicBezTo>
                    <a:pt x="1233297" y="2573941"/>
                    <a:pt x="1500950" y="2414778"/>
                    <a:pt x="1740408" y="2204752"/>
                  </a:cubicBezTo>
                  <a:cubicBezTo>
                    <a:pt x="2144649" y="1850231"/>
                    <a:pt x="2422398" y="1413701"/>
                    <a:pt x="2577751" y="899160"/>
                  </a:cubicBezTo>
                  <a:cubicBezTo>
                    <a:pt x="2648807" y="663797"/>
                    <a:pt x="2676716" y="423196"/>
                    <a:pt x="2658332" y="178022"/>
                  </a:cubicBezTo>
                  <a:cubicBezTo>
                    <a:pt x="2654141" y="122015"/>
                    <a:pt x="2642235" y="66580"/>
                    <a:pt x="2632234" y="0"/>
                  </a:cubicBezTo>
                  <a:cubicBezTo>
                    <a:pt x="2694432" y="122872"/>
                    <a:pt x="2729484" y="242888"/>
                    <a:pt x="2745010" y="368236"/>
                  </a:cubicBezTo>
                  <a:cubicBezTo>
                    <a:pt x="2799207" y="805053"/>
                    <a:pt x="2692718" y="1210723"/>
                    <a:pt x="2498789" y="1597438"/>
                  </a:cubicBezTo>
                  <a:cubicBezTo>
                    <a:pt x="2285905" y="2021967"/>
                    <a:pt x="1993202" y="2379536"/>
                    <a:pt x="1595533" y="2644997"/>
                  </a:cubicBezTo>
                  <a:cubicBezTo>
                    <a:pt x="1418654" y="2763012"/>
                    <a:pt x="1228249" y="2852357"/>
                    <a:pt x="1017651" y="2892362"/>
                  </a:cubicBezTo>
                  <a:cubicBezTo>
                    <a:pt x="705993" y="2951512"/>
                    <a:pt x="427387" y="2895314"/>
                    <a:pt x="202883" y="2654522"/>
                  </a:cubicBezTo>
                  <a:cubicBezTo>
                    <a:pt x="112300" y="2557177"/>
                    <a:pt x="33909" y="2403253"/>
                    <a:pt x="0" y="2249519"/>
                  </a:cubicBezTo>
                  <a:close/>
                </a:path>
              </a:pathLst>
            </a:custGeom>
            <a:solidFill>
              <a:srgbClr val="2B2F8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8" name="Google Shape;1318;p46"/>
            <p:cNvSpPr/>
            <p:nvPr/>
          </p:nvSpPr>
          <p:spPr>
            <a:xfrm>
              <a:off x="1412809" y="236748"/>
              <a:ext cx="1470277" cy="1541251"/>
            </a:xfrm>
            <a:custGeom>
              <a:avLst/>
              <a:gdLst/>
              <a:ahLst/>
              <a:cxnLst/>
              <a:rect l="l" t="t" r="r" b="b"/>
              <a:pathLst>
                <a:path w="2653883" h="2781991" extrusionOk="0">
                  <a:moveTo>
                    <a:pt x="2533269" y="0"/>
                  </a:moveTo>
                  <a:cubicBezTo>
                    <a:pt x="2600611" y="119729"/>
                    <a:pt x="2635853" y="248221"/>
                    <a:pt x="2646998" y="382238"/>
                  </a:cubicBezTo>
                  <a:cubicBezTo>
                    <a:pt x="2694051" y="949071"/>
                    <a:pt x="2495836" y="1441799"/>
                    <a:pt x="2178273" y="1894713"/>
                  </a:cubicBezTo>
                  <a:cubicBezTo>
                    <a:pt x="1959959" y="2206085"/>
                    <a:pt x="1688306" y="2461260"/>
                    <a:pt x="1345692" y="2634330"/>
                  </a:cubicBezTo>
                  <a:cubicBezTo>
                    <a:pt x="1173575" y="2721293"/>
                    <a:pt x="992219" y="2778919"/>
                    <a:pt x="798290" y="2781872"/>
                  </a:cubicBezTo>
                  <a:cubicBezTo>
                    <a:pt x="424815" y="2787682"/>
                    <a:pt x="139922" y="2582228"/>
                    <a:pt x="21431" y="2227707"/>
                  </a:cubicBezTo>
                  <a:cubicBezTo>
                    <a:pt x="12668" y="2201323"/>
                    <a:pt x="5239" y="2174462"/>
                    <a:pt x="0" y="2146268"/>
                  </a:cubicBezTo>
                  <a:cubicBezTo>
                    <a:pt x="53816" y="2230755"/>
                    <a:pt x="114110" y="2308670"/>
                    <a:pt x="193262" y="2370297"/>
                  </a:cubicBezTo>
                  <a:cubicBezTo>
                    <a:pt x="366808" y="2505361"/>
                    <a:pt x="564261" y="2553367"/>
                    <a:pt x="780574" y="2529364"/>
                  </a:cubicBezTo>
                  <a:cubicBezTo>
                    <a:pt x="1141000" y="2489454"/>
                    <a:pt x="1437037" y="2314575"/>
                    <a:pt x="1699641" y="2078165"/>
                  </a:cubicBezTo>
                  <a:cubicBezTo>
                    <a:pt x="2103215" y="1714881"/>
                    <a:pt x="2375440" y="1269587"/>
                    <a:pt x="2507552" y="741426"/>
                  </a:cubicBezTo>
                  <a:cubicBezTo>
                    <a:pt x="2564511" y="513683"/>
                    <a:pt x="2581656" y="283178"/>
                    <a:pt x="2542890" y="50197"/>
                  </a:cubicBezTo>
                  <a:cubicBezTo>
                    <a:pt x="2540127" y="33433"/>
                    <a:pt x="2536508" y="16764"/>
                    <a:pt x="2533269" y="0"/>
                  </a:cubicBezTo>
                  <a:close/>
                </a:path>
              </a:pathLst>
            </a:custGeom>
            <a:solidFill>
              <a:srgbClr val="2B2F8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9" name="Google Shape;1319;p46"/>
            <p:cNvSpPr/>
            <p:nvPr/>
          </p:nvSpPr>
          <p:spPr>
            <a:xfrm>
              <a:off x="1302743" y="-103984"/>
              <a:ext cx="1514309" cy="1703731"/>
            </a:xfrm>
            <a:custGeom>
              <a:avLst/>
              <a:gdLst/>
              <a:ahLst/>
              <a:cxnLst/>
              <a:rect l="l" t="t" r="r" b="b"/>
              <a:pathLst>
                <a:path w="1514309" h="1703731" extrusionOk="0">
                  <a:moveTo>
                    <a:pt x="826938" y="1439762"/>
                  </a:moveTo>
                  <a:cubicBezTo>
                    <a:pt x="797335" y="1440289"/>
                    <a:pt x="774750" y="1463297"/>
                    <a:pt x="774433" y="1493376"/>
                  </a:cubicBezTo>
                  <a:cubicBezTo>
                    <a:pt x="774064" y="1524035"/>
                    <a:pt x="798074" y="1549469"/>
                    <a:pt x="827624" y="1549733"/>
                  </a:cubicBezTo>
                  <a:cubicBezTo>
                    <a:pt x="856700" y="1549997"/>
                    <a:pt x="881607" y="1524246"/>
                    <a:pt x="881502" y="1494009"/>
                  </a:cubicBezTo>
                  <a:cubicBezTo>
                    <a:pt x="881396" y="1462980"/>
                    <a:pt x="857545" y="1439234"/>
                    <a:pt x="826938" y="1439762"/>
                  </a:cubicBezTo>
                  <a:close/>
                  <a:moveTo>
                    <a:pt x="827677" y="1244567"/>
                  </a:moveTo>
                  <a:cubicBezTo>
                    <a:pt x="797968" y="1244725"/>
                    <a:pt x="775066" y="1267521"/>
                    <a:pt x="774485" y="1297442"/>
                  </a:cubicBezTo>
                  <a:cubicBezTo>
                    <a:pt x="773852" y="1327995"/>
                    <a:pt x="797546" y="1353747"/>
                    <a:pt x="826938" y="1354485"/>
                  </a:cubicBezTo>
                  <a:cubicBezTo>
                    <a:pt x="855645" y="1355224"/>
                    <a:pt x="881344" y="1329262"/>
                    <a:pt x="881502" y="1299447"/>
                  </a:cubicBezTo>
                  <a:cubicBezTo>
                    <a:pt x="881660" y="1268155"/>
                    <a:pt x="858283" y="1244409"/>
                    <a:pt x="827677" y="1244567"/>
                  </a:cubicBezTo>
                  <a:close/>
                  <a:moveTo>
                    <a:pt x="828575" y="1026629"/>
                  </a:moveTo>
                  <a:cubicBezTo>
                    <a:pt x="796860" y="1026312"/>
                    <a:pt x="774064" y="1049320"/>
                    <a:pt x="774433" y="1081351"/>
                  </a:cubicBezTo>
                  <a:cubicBezTo>
                    <a:pt x="774750" y="1111852"/>
                    <a:pt x="797019" y="1134120"/>
                    <a:pt x="827414" y="1134279"/>
                  </a:cubicBezTo>
                  <a:cubicBezTo>
                    <a:pt x="859181" y="1134490"/>
                    <a:pt x="881767" y="1111746"/>
                    <a:pt x="881503" y="1079874"/>
                  </a:cubicBezTo>
                  <a:cubicBezTo>
                    <a:pt x="881239" y="1049215"/>
                    <a:pt x="859076" y="1026946"/>
                    <a:pt x="828575" y="1026629"/>
                  </a:cubicBezTo>
                  <a:close/>
                  <a:moveTo>
                    <a:pt x="331803" y="764154"/>
                  </a:moveTo>
                  <a:cubicBezTo>
                    <a:pt x="309270" y="842729"/>
                    <a:pt x="287265" y="919402"/>
                    <a:pt x="265524" y="996129"/>
                  </a:cubicBezTo>
                  <a:cubicBezTo>
                    <a:pt x="264416" y="1000087"/>
                    <a:pt x="265366" y="1004783"/>
                    <a:pt x="265946" y="1009058"/>
                  </a:cubicBezTo>
                  <a:cubicBezTo>
                    <a:pt x="286474" y="1159820"/>
                    <a:pt x="306790" y="1310530"/>
                    <a:pt x="328162" y="1461134"/>
                  </a:cubicBezTo>
                  <a:cubicBezTo>
                    <a:pt x="330325" y="1476542"/>
                    <a:pt x="327740" y="1495539"/>
                    <a:pt x="348056" y="1506937"/>
                  </a:cubicBezTo>
                  <a:cubicBezTo>
                    <a:pt x="372277" y="1381399"/>
                    <a:pt x="408899" y="1260029"/>
                    <a:pt x="410693" y="1133488"/>
                  </a:cubicBezTo>
                  <a:cubicBezTo>
                    <a:pt x="412223" y="1026683"/>
                    <a:pt x="369005" y="836765"/>
                    <a:pt x="331803" y="764154"/>
                  </a:cubicBezTo>
                  <a:close/>
                  <a:moveTo>
                    <a:pt x="665306" y="0"/>
                  </a:moveTo>
                  <a:cubicBezTo>
                    <a:pt x="651638" y="56253"/>
                    <a:pt x="643248" y="108230"/>
                    <a:pt x="626204" y="157253"/>
                  </a:cubicBezTo>
                  <a:cubicBezTo>
                    <a:pt x="590320" y="260523"/>
                    <a:pt x="602510" y="362368"/>
                    <a:pt x="625887" y="465004"/>
                  </a:cubicBezTo>
                  <a:cubicBezTo>
                    <a:pt x="652008" y="579778"/>
                    <a:pt x="686519" y="691808"/>
                    <a:pt x="732903" y="800038"/>
                  </a:cubicBezTo>
                  <a:cubicBezTo>
                    <a:pt x="756491" y="821357"/>
                    <a:pt x="772164" y="848955"/>
                    <a:pt x="790738" y="874126"/>
                  </a:cubicBezTo>
                  <a:cubicBezTo>
                    <a:pt x="817598" y="910537"/>
                    <a:pt x="846991" y="910273"/>
                    <a:pt x="871687" y="872543"/>
                  </a:cubicBezTo>
                  <a:cubicBezTo>
                    <a:pt x="887887" y="847847"/>
                    <a:pt x="899655" y="819985"/>
                    <a:pt x="923295" y="800618"/>
                  </a:cubicBezTo>
                  <a:cubicBezTo>
                    <a:pt x="974323" y="680040"/>
                    <a:pt x="1013373" y="555768"/>
                    <a:pt x="1039124" y="427380"/>
                  </a:cubicBezTo>
                  <a:cubicBezTo>
                    <a:pt x="1047409" y="386114"/>
                    <a:pt x="1052053" y="344426"/>
                    <a:pt x="1055060" y="302422"/>
                  </a:cubicBezTo>
                  <a:cubicBezTo>
                    <a:pt x="1059704" y="237832"/>
                    <a:pt x="1034217" y="178941"/>
                    <a:pt x="1021288" y="117676"/>
                  </a:cubicBezTo>
                  <a:cubicBezTo>
                    <a:pt x="1013214" y="79418"/>
                    <a:pt x="1002291" y="41846"/>
                    <a:pt x="992054" y="1478"/>
                  </a:cubicBezTo>
                  <a:cubicBezTo>
                    <a:pt x="1087514" y="109338"/>
                    <a:pt x="1214319" y="152609"/>
                    <a:pt x="1346084" y="181157"/>
                  </a:cubicBezTo>
                  <a:cubicBezTo>
                    <a:pt x="1413840" y="195828"/>
                    <a:pt x="1445502" y="237885"/>
                    <a:pt x="1457639" y="296617"/>
                  </a:cubicBezTo>
                  <a:cubicBezTo>
                    <a:pt x="1468509" y="349175"/>
                    <a:pt x="1485184" y="399412"/>
                    <a:pt x="1503495" y="449121"/>
                  </a:cubicBezTo>
                  <a:cubicBezTo>
                    <a:pt x="1521490" y="497985"/>
                    <a:pt x="1512730" y="546006"/>
                    <a:pt x="1507664" y="594290"/>
                  </a:cubicBezTo>
                  <a:cubicBezTo>
                    <a:pt x="1496002" y="704947"/>
                    <a:pt x="1443127" y="873493"/>
                    <a:pt x="1386769" y="982673"/>
                  </a:cubicBezTo>
                  <a:cubicBezTo>
                    <a:pt x="1365925" y="909112"/>
                    <a:pt x="1345873" y="838296"/>
                    <a:pt x="1324238" y="761780"/>
                  </a:cubicBezTo>
                  <a:cubicBezTo>
                    <a:pt x="1306613" y="804259"/>
                    <a:pt x="1295690" y="843520"/>
                    <a:pt x="1284977" y="882833"/>
                  </a:cubicBezTo>
                  <a:cubicBezTo>
                    <a:pt x="1260703" y="971855"/>
                    <a:pt x="1246508" y="1062355"/>
                    <a:pt x="1245084" y="1154702"/>
                  </a:cubicBezTo>
                  <a:cubicBezTo>
                    <a:pt x="1245084" y="1155599"/>
                    <a:pt x="1244873" y="1156548"/>
                    <a:pt x="1245136" y="1157340"/>
                  </a:cubicBezTo>
                  <a:cubicBezTo>
                    <a:pt x="1260914" y="1204885"/>
                    <a:pt x="1235321" y="1237655"/>
                    <a:pt x="1207617" y="1271902"/>
                  </a:cubicBezTo>
                  <a:cubicBezTo>
                    <a:pt x="1091050" y="1415963"/>
                    <a:pt x="956751" y="1538599"/>
                    <a:pt x="789789" y="1622133"/>
                  </a:cubicBezTo>
                  <a:cubicBezTo>
                    <a:pt x="683722" y="1675219"/>
                    <a:pt x="572379" y="1708200"/>
                    <a:pt x="452170" y="1703240"/>
                  </a:cubicBezTo>
                  <a:cubicBezTo>
                    <a:pt x="330273" y="1698227"/>
                    <a:pt x="230011" y="1647726"/>
                    <a:pt x="148323" y="1558493"/>
                  </a:cubicBezTo>
                  <a:cubicBezTo>
                    <a:pt x="130276" y="1538757"/>
                    <a:pt x="130065" y="1511687"/>
                    <a:pt x="123205" y="1487888"/>
                  </a:cubicBezTo>
                  <a:cubicBezTo>
                    <a:pt x="85000" y="1354750"/>
                    <a:pt x="47006" y="1221455"/>
                    <a:pt x="11967" y="1087473"/>
                  </a:cubicBezTo>
                  <a:cubicBezTo>
                    <a:pt x="-10091" y="1003200"/>
                    <a:pt x="200" y="919613"/>
                    <a:pt x="27692" y="837398"/>
                  </a:cubicBezTo>
                  <a:cubicBezTo>
                    <a:pt x="82098" y="674763"/>
                    <a:pt x="135553" y="511759"/>
                    <a:pt x="188797" y="348701"/>
                  </a:cubicBezTo>
                  <a:cubicBezTo>
                    <a:pt x="194655" y="330654"/>
                    <a:pt x="196660" y="311287"/>
                    <a:pt x="200195" y="292501"/>
                  </a:cubicBezTo>
                  <a:cubicBezTo>
                    <a:pt x="203995" y="272449"/>
                    <a:pt x="212702" y="254455"/>
                    <a:pt x="223520" y="237463"/>
                  </a:cubicBezTo>
                  <a:cubicBezTo>
                    <a:pt x="241514" y="209073"/>
                    <a:pt x="265102" y="191500"/>
                    <a:pt x="300088" y="184218"/>
                  </a:cubicBezTo>
                  <a:cubicBezTo>
                    <a:pt x="400350" y="163374"/>
                    <a:pt x="497129" y="132029"/>
                    <a:pt x="583618" y="74563"/>
                  </a:cubicBezTo>
                  <a:cubicBezTo>
                    <a:pt x="613064" y="55039"/>
                    <a:pt x="639079" y="32031"/>
                    <a:pt x="665306" y="0"/>
                  </a:cubicBezTo>
                  <a:close/>
                </a:path>
              </a:pathLst>
            </a:custGeom>
            <a:solidFill>
              <a:srgbClr val="03030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p47"/>
          <p:cNvSpPr txBox="1">
            <a:spLocks noGrp="1"/>
          </p:cNvSpPr>
          <p:nvPr>
            <p:ph type="body" idx="1"/>
          </p:nvPr>
        </p:nvSpPr>
        <p:spPr>
          <a:xfrm>
            <a:off x="323529" y="332482"/>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5400"/>
              <a:buNone/>
            </a:pPr>
            <a:r>
              <a:rPr lang="en-US"/>
              <a:t>Fully Editable Shapes</a:t>
            </a:r>
            <a:endParaRPr/>
          </a:p>
        </p:txBody>
      </p:sp>
      <p:grpSp>
        <p:nvGrpSpPr>
          <p:cNvPr id="1325" name="Google Shape;1325;p47"/>
          <p:cNvGrpSpPr/>
          <p:nvPr/>
        </p:nvGrpSpPr>
        <p:grpSpPr>
          <a:xfrm>
            <a:off x="4453658" y="4474487"/>
            <a:ext cx="1627713" cy="1707774"/>
            <a:chOff x="3520551" y="1801720"/>
            <a:chExt cx="2103128" cy="2091162"/>
          </a:xfrm>
        </p:grpSpPr>
        <p:sp>
          <p:nvSpPr>
            <p:cNvPr id="1326" name="Google Shape;1326;p47"/>
            <p:cNvSpPr/>
            <p:nvPr/>
          </p:nvSpPr>
          <p:spPr>
            <a:xfrm>
              <a:off x="3796576" y="2144857"/>
              <a:ext cx="1542313" cy="1405058"/>
            </a:xfrm>
            <a:custGeom>
              <a:avLst/>
              <a:gdLst/>
              <a:ahLst/>
              <a:cxnLst/>
              <a:rect l="l" t="t" r="r" b="b"/>
              <a:pathLst>
                <a:path w="28564" h="26022" extrusionOk="0">
                  <a:moveTo>
                    <a:pt x="14288" y="1"/>
                  </a:moveTo>
                  <a:cubicBezTo>
                    <a:pt x="10957" y="1"/>
                    <a:pt x="7626" y="1272"/>
                    <a:pt x="5084" y="3814"/>
                  </a:cubicBezTo>
                  <a:cubicBezTo>
                    <a:pt x="0" y="8898"/>
                    <a:pt x="0" y="17137"/>
                    <a:pt x="5084" y="22209"/>
                  </a:cubicBezTo>
                  <a:cubicBezTo>
                    <a:pt x="7626" y="24751"/>
                    <a:pt x="10957" y="26022"/>
                    <a:pt x="14288" y="26022"/>
                  </a:cubicBezTo>
                  <a:cubicBezTo>
                    <a:pt x="17619" y="26022"/>
                    <a:pt x="20949" y="24751"/>
                    <a:pt x="23491" y="22209"/>
                  </a:cubicBezTo>
                  <a:cubicBezTo>
                    <a:pt x="28564" y="17137"/>
                    <a:pt x="28564" y="8898"/>
                    <a:pt x="23491" y="3814"/>
                  </a:cubicBezTo>
                  <a:cubicBezTo>
                    <a:pt x="20949" y="1272"/>
                    <a:pt x="17619" y="1"/>
                    <a:pt x="1428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47"/>
            <p:cNvSpPr/>
            <p:nvPr/>
          </p:nvSpPr>
          <p:spPr>
            <a:xfrm>
              <a:off x="4550679" y="1875693"/>
              <a:ext cx="38606" cy="645510"/>
            </a:xfrm>
            <a:custGeom>
              <a:avLst/>
              <a:gdLst/>
              <a:ahLst/>
              <a:cxnLst/>
              <a:rect l="l" t="t" r="r" b="b"/>
              <a:pathLst>
                <a:path w="715" h="11955" extrusionOk="0">
                  <a:moveTo>
                    <a:pt x="0" y="0"/>
                  </a:moveTo>
                  <a:lnTo>
                    <a:pt x="0" y="10680"/>
                  </a:lnTo>
                  <a:cubicBezTo>
                    <a:pt x="0" y="11085"/>
                    <a:pt x="96" y="11502"/>
                    <a:pt x="274" y="11871"/>
                  </a:cubicBezTo>
                  <a:lnTo>
                    <a:pt x="310" y="11954"/>
                  </a:lnTo>
                  <a:cubicBezTo>
                    <a:pt x="572" y="11525"/>
                    <a:pt x="715" y="11037"/>
                    <a:pt x="715" y="10549"/>
                  </a:cubicBezTo>
                  <a:lnTo>
                    <a:pt x="71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47"/>
            <p:cNvSpPr/>
            <p:nvPr/>
          </p:nvSpPr>
          <p:spPr>
            <a:xfrm>
              <a:off x="4484480" y="1801720"/>
              <a:ext cx="148540" cy="127374"/>
            </a:xfrm>
            <a:custGeom>
              <a:avLst/>
              <a:gdLst/>
              <a:ahLst/>
              <a:cxnLst/>
              <a:rect l="l" t="t" r="r" b="b"/>
              <a:pathLst>
                <a:path w="2751" h="2359" extrusionOk="0">
                  <a:moveTo>
                    <a:pt x="1572" y="1"/>
                  </a:moveTo>
                  <a:cubicBezTo>
                    <a:pt x="524" y="1"/>
                    <a:pt x="0" y="1275"/>
                    <a:pt x="738" y="2013"/>
                  </a:cubicBezTo>
                  <a:cubicBezTo>
                    <a:pt x="981" y="2252"/>
                    <a:pt x="1276" y="2358"/>
                    <a:pt x="1566" y="2358"/>
                  </a:cubicBezTo>
                  <a:cubicBezTo>
                    <a:pt x="2172" y="2358"/>
                    <a:pt x="2750" y="1889"/>
                    <a:pt x="2750" y="1180"/>
                  </a:cubicBezTo>
                  <a:cubicBezTo>
                    <a:pt x="2750" y="537"/>
                    <a:pt x="2227" y="1"/>
                    <a:pt x="157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47"/>
            <p:cNvSpPr/>
            <p:nvPr/>
          </p:nvSpPr>
          <p:spPr>
            <a:xfrm>
              <a:off x="4658670" y="1912301"/>
              <a:ext cx="213496" cy="622400"/>
            </a:xfrm>
            <a:custGeom>
              <a:avLst/>
              <a:gdLst/>
              <a:ahLst/>
              <a:cxnLst/>
              <a:rect l="l" t="t" r="r" b="b"/>
              <a:pathLst>
                <a:path w="3954" h="11527" extrusionOk="0">
                  <a:moveTo>
                    <a:pt x="3275" y="1"/>
                  </a:moveTo>
                  <a:lnTo>
                    <a:pt x="156" y="10216"/>
                  </a:lnTo>
                  <a:cubicBezTo>
                    <a:pt x="25" y="10609"/>
                    <a:pt x="1" y="11026"/>
                    <a:pt x="72" y="11431"/>
                  </a:cubicBezTo>
                  <a:lnTo>
                    <a:pt x="84" y="11526"/>
                  </a:lnTo>
                  <a:cubicBezTo>
                    <a:pt x="453" y="11193"/>
                    <a:pt x="727" y="10776"/>
                    <a:pt x="870" y="10300"/>
                  </a:cubicBezTo>
                  <a:lnTo>
                    <a:pt x="3954" y="203"/>
                  </a:lnTo>
                  <a:lnTo>
                    <a:pt x="327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47"/>
            <p:cNvSpPr/>
            <p:nvPr/>
          </p:nvSpPr>
          <p:spPr>
            <a:xfrm>
              <a:off x="4777515" y="1844592"/>
              <a:ext cx="150592" cy="127104"/>
            </a:xfrm>
            <a:custGeom>
              <a:avLst/>
              <a:gdLst/>
              <a:ahLst/>
              <a:cxnLst/>
              <a:rect l="l" t="t" r="r" b="b"/>
              <a:pathLst>
                <a:path w="2789" h="2354" extrusionOk="0">
                  <a:moveTo>
                    <a:pt x="1465" y="1"/>
                  </a:moveTo>
                  <a:cubicBezTo>
                    <a:pt x="625" y="1"/>
                    <a:pt x="1" y="912"/>
                    <a:pt x="431" y="1731"/>
                  </a:cubicBezTo>
                  <a:cubicBezTo>
                    <a:pt x="658" y="2153"/>
                    <a:pt x="1062" y="2353"/>
                    <a:pt x="1464" y="2353"/>
                  </a:cubicBezTo>
                  <a:cubicBezTo>
                    <a:pt x="1947" y="2353"/>
                    <a:pt x="2429" y="2063"/>
                    <a:pt x="2598" y="1517"/>
                  </a:cubicBezTo>
                  <a:cubicBezTo>
                    <a:pt x="2788" y="898"/>
                    <a:pt x="2431" y="243"/>
                    <a:pt x="1812" y="52"/>
                  </a:cubicBezTo>
                  <a:cubicBezTo>
                    <a:pt x="1694" y="17"/>
                    <a:pt x="1577" y="1"/>
                    <a:pt x="146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47"/>
            <p:cNvSpPr/>
            <p:nvPr/>
          </p:nvSpPr>
          <p:spPr>
            <a:xfrm>
              <a:off x="4751921" y="2030604"/>
              <a:ext cx="378019" cy="545242"/>
            </a:xfrm>
            <a:custGeom>
              <a:avLst/>
              <a:gdLst/>
              <a:ahLst/>
              <a:cxnLst/>
              <a:rect l="l" t="t" r="r" b="b"/>
              <a:pathLst>
                <a:path w="7001" h="10098" extrusionOk="0">
                  <a:moveTo>
                    <a:pt x="6406" y="1"/>
                  </a:moveTo>
                  <a:lnTo>
                    <a:pt x="441" y="8859"/>
                  </a:lnTo>
                  <a:cubicBezTo>
                    <a:pt x="214" y="9204"/>
                    <a:pt x="60" y="9597"/>
                    <a:pt x="12" y="10002"/>
                  </a:cubicBezTo>
                  <a:lnTo>
                    <a:pt x="0" y="10097"/>
                  </a:lnTo>
                  <a:cubicBezTo>
                    <a:pt x="441" y="9883"/>
                    <a:pt x="834" y="9561"/>
                    <a:pt x="1107" y="9145"/>
                  </a:cubicBezTo>
                  <a:lnTo>
                    <a:pt x="7001" y="405"/>
                  </a:lnTo>
                  <a:lnTo>
                    <a:pt x="640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47"/>
            <p:cNvSpPr/>
            <p:nvPr/>
          </p:nvSpPr>
          <p:spPr>
            <a:xfrm>
              <a:off x="5048950" y="1968888"/>
              <a:ext cx="142709" cy="127266"/>
            </a:xfrm>
            <a:custGeom>
              <a:avLst/>
              <a:gdLst/>
              <a:ahLst/>
              <a:cxnLst/>
              <a:rect l="l" t="t" r="r" b="b"/>
              <a:pathLst>
                <a:path w="2643" h="2357" extrusionOk="0">
                  <a:moveTo>
                    <a:pt x="1309" y="0"/>
                  </a:moveTo>
                  <a:cubicBezTo>
                    <a:pt x="617" y="0"/>
                    <a:pt x="1" y="627"/>
                    <a:pt x="155" y="1406"/>
                  </a:cubicBezTo>
                  <a:cubicBezTo>
                    <a:pt x="275" y="2013"/>
                    <a:pt x="793" y="2356"/>
                    <a:pt x="1316" y="2356"/>
                  </a:cubicBezTo>
                  <a:cubicBezTo>
                    <a:pt x="1675" y="2356"/>
                    <a:pt x="2037" y="2195"/>
                    <a:pt x="2274" y="1846"/>
                  </a:cubicBezTo>
                  <a:cubicBezTo>
                    <a:pt x="2643" y="1298"/>
                    <a:pt x="2500" y="572"/>
                    <a:pt x="1964" y="203"/>
                  </a:cubicBezTo>
                  <a:cubicBezTo>
                    <a:pt x="1753" y="63"/>
                    <a:pt x="1527" y="0"/>
                    <a:pt x="13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47"/>
            <p:cNvSpPr/>
            <p:nvPr/>
          </p:nvSpPr>
          <p:spPr>
            <a:xfrm>
              <a:off x="4824545" y="2220233"/>
              <a:ext cx="514356" cy="420513"/>
            </a:xfrm>
            <a:custGeom>
              <a:avLst/>
              <a:gdLst/>
              <a:ahLst/>
              <a:cxnLst/>
              <a:rect l="l" t="t" r="r" b="b"/>
              <a:pathLst>
                <a:path w="9526" h="7788" extrusionOk="0">
                  <a:moveTo>
                    <a:pt x="9061" y="1"/>
                  </a:moveTo>
                  <a:lnTo>
                    <a:pt x="774" y="6740"/>
                  </a:lnTo>
                  <a:cubicBezTo>
                    <a:pt x="465" y="6990"/>
                    <a:pt x="203" y="7323"/>
                    <a:pt x="36" y="7704"/>
                  </a:cubicBezTo>
                  <a:lnTo>
                    <a:pt x="1" y="7788"/>
                  </a:lnTo>
                  <a:cubicBezTo>
                    <a:pt x="489" y="7716"/>
                    <a:pt x="953" y="7514"/>
                    <a:pt x="1334" y="7204"/>
                  </a:cubicBezTo>
                  <a:lnTo>
                    <a:pt x="9526" y="549"/>
                  </a:lnTo>
                  <a:lnTo>
                    <a:pt x="906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47"/>
            <p:cNvSpPr/>
            <p:nvPr/>
          </p:nvSpPr>
          <p:spPr>
            <a:xfrm>
              <a:off x="5266877" y="2164673"/>
              <a:ext cx="133098" cy="127266"/>
            </a:xfrm>
            <a:custGeom>
              <a:avLst/>
              <a:gdLst/>
              <a:ahLst/>
              <a:cxnLst/>
              <a:rect l="l" t="t" r="r" b="b"/>
              <a:pathLst>
                <a:path w="2465" h="2357" extrusionOk="0">
                  <a:moveTo>
                    <a:pt x="1246" y="1"/>
                  </a:moveTo>
                  <a:cubicBezTo>
                    <a:pt x="649" y="1"/>
                    <a:pt x="127" y="448"/>
                    <a:pt x="60" y="1054"/>
                  </a:cubicBezTo>
                  <a:cubicBezTo>
                    <a:pt x="0" y="1709"/>
                    <a:pt x="464" y="2280"/>
                    <a:pt x="1107" y="2351"/>
                  </a:cubicBezTo>
                  <a:cubicBezTo>
                    <a:pt x="1145" y="2355"/>
                    <a:pt x="1183" y="2357"/>
                    <a:pt x="1220" y="2357"/>
                  </a:cubicBezTo>
                  <a:cubicBezTo>
                    <a:pt x="1827" y="2357"/>
                    <a:pt x="2338" y="1909"/>
                    <a:pt x="2405" y="1304"/>
                  </a:cubicBezTo>
                  <a:cubicBezTo>
                    <a:pt x="2465" y="649"/>
                    <a:pt x="2000" y="77"/>
                    <a:pt x="1357" y="6"/>
                  </a:cubicBezTo>
                  <a:cubicBezTo>
                    <a:pt x="1320" y="3"/>
                    <a:pt x="1283" y="1"/>
                    <a:pt x="124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47"/>
            <p:cNvSpPr/>
            <p:nvPr/>
          </p:nvSpPr>
          <p:spPr>
            <a:xfrm>
              <a:off x="4874707" y="2464559"/>
              <a:ext cx="605608" cy="261120"/>
            </a:xfrm>
            <a:custGeom>
              <a:avLst/>
              <a:gdLst/>
              <a:ahLst/>
              <a:cxnLst/>
              <a:rect l="l" t="t" r="r" b="b"/>
              <a:pathLst>
                <a:path w="11216" h="4836" extrusionOk="0">
                  <a:moveTo>
                    <a:pt x="10942" y="0"/>
                  </a:moveTo>
                  <a:lnTo>
                    <a:pt x="1048" y="4025"/>
                  </a:lnTo>
                  <a:cubicBezTo>
                    <a:pt x="667" y="4179"/>
                    <a:pt x="334" y="4417"/>
                    <a:pt x="60" y="4727"/>
                  </a:cubicBezTo>
                  <a:lnTo>
                    <a:pt x="0" y="4798"/>
                  </a:lnTo>
                  <a:cubicBezTo>
                    <a:pt x="141" y="4823"/>
                    <a:pt x="284" y="4835"/>
                    <a:pt x="427" y="4835"/>
                  </a:cubicBezTo>
                  <a:cubicBezTo>
                    <a:pt x="769" y="4835"/>
                    <a:pt x="1114" y="4766"/>
                    <a:pt x="1441" y="4632"/>
                  </a:cubicBezTo>
                  <a:lnTo>
                    <a:pt x="11216" y="667"/>
                  </a:lnTo>
                  <a:lnTo>
                    <a:pt x="1094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6" name="Google Shape;1336;p47"/>
            <p:cNvSpPr/>
            <p:nvPr/>
          </p:nvSpPr>
          <p:spPr>
            <a:xfrm>
              <a:off x="5405322" y="2415262"/>
              <a:ext cx="148972" cy="127050"/>
            </a:xfrm>
            <a:custGeom>
              <a:avLst/>
              <a:gdLst/>
              <a:ahLst/>
              <a:cxnLst/>
              <a:rect l="l" t="t" r="r" b="b"/>
              <a:pathLst>
                <a:path w="2759" h="2353" extrusionOk="0">
                  <a:moveTo>
                    <a:pt x="1425" y="1"/>
                  </a:moveTo>
                  <a:cubicBezTo>
                    <a:pt x="984" y="1"/>
                    <a:pt x="543" y="242"/>
                    <a:pt x="341" y="723"/>
                  </a:cubicBezTo>
                  <a:cubicBezTo>
                    <a:pt x="1" y="1533"/>
                    <a:pt x="628" y="2353"/>
                    <a:pt x="1410" y="2353"/>
                  </a:cubicBezTo>
                  <a:cubicBezTo>
                    <a:pt x="1558" y="2353"/>
                    <a:pt x="1711" y="2323"/>
                    <a:pt x="1865" y="2259"/>
                  </a:cubicBezTo>
                  <a:cubicBezTo>
                    <a:pt x="2460" y="2021"/>
                    <a:pt x="2758" y="1330"/>
                    <a:pt x="2508" y="735"/>
                  </a:cubicBezTo>
                  <a:cubicBezTo>
                    <a:pt x="2311" y="245"/>
                    <a:pt x="1868" y="1"/>
                    <a:pt x="142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7" name="Google Shape;1337;p47"/>
            <p:cNvSpPr/>
            <p:nvPr/>
          </p:nvSpPr>
          <p:spPr>
            <a:xfrm>
              <a:off x="4898465" y="2742902"/>
              <a:ext cx="644214" cy="90064"/>
            </a:xfrm>
            <a:custGeom>
              <a:avLst/>
              <a:gdLst/>
              <a:ahLst/>
              <a:cxnLst/>
              <a:rect l="l" t="t" r="r" b="b"/>
              <a:pathLst>
                <a:path w="11931" h="1668" extrusionOk="0">
                  <a:moveTo>
                    <a:pt x="11871" y="1"/>
                  </a:moveTo>
                  <a:lnTo>
                    <a:pt x="1227" y="965"/>
                  </a:lnTo>
                  <a:cubicBezTo>
                    <a:pt x="822" y="1001"/>
                    <a:pt x="429" y="1132"/>
                    <a:pt x="72" y="1346"/>
                  </a:cubicBezTo>
                  <a:lnTo>
                    <a:pt x="1" y="1394"/>
                  </a:lnTo>
                  <a:cubicBezTo>
                    <a:pt x="367" y="1572"/>
                    <a:pt x="766" y="1668"/>
                    <a:pt x="1170" y="1668"/>
                  </a:cubicBezTo>
                  <a:cubicBezTo>
                    <a:pt x="1253" y="1668"/>
                    <a:pt x="1335" y="1664"/>
                    <a:pt x="1418" y="1656"/>
                  </a:cubicBezTo>
                  <a:lnTo>
                    <a:pt x="11931" y="703"/>
                  </a:lnTo>
                  <a:lnTo>
                    <a:pt x="1187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8" name="Google Shape;1338;p47"/>
            <p:cNvSpPr/>
            <p:nvPr/>
          </p:nvSpPr>
          <p:spPr>
            <a:xfrm>
              <a:off x="5478378" y="2697817"/>
              <a:ext cx="145301" cy="126888"/>
            </a:xfrm>
            <a:custGeom>
              <a:avLst/>
              <a:gdLst/>
              <a:ahLst/>
              <a:cxnLst/>
              <a:rect l="l" t="t" r="r" b="b"/>
              <a:pathLst>
                <a:path w="2691" h="2350" extrusionOk="0">
                  <a:moveTo>
                    <a:pt x="1351" y="0"/>
                  </a:moveTo>
                  <a:cubicBezTo>
                    <a:pt x="917" y="0"/>
                    <a:pt x="502" y="241"/>
                    <a:pt x="298" y="657"/>
                  </a:cubicBezTo>
                  <a:cubicBezTo>
                    <a:pt x="0" y="1229"/>
                    <a:pt x="238" y="1943"/>
                    <a:pt x="822" y="2229"/>
                  </a:cubicBezTo>
                  <a:cubicBezTo>
                    <a:pt x="989" y="2311"/>
                    <a:pt x="1166" y="2349"/>
                    <a:pt x="1341" y="2349"/>
                  </a:cubicBezTo>
                  <a:cubicBezTo>
                    <a:pt x="1775" y="2349"/>
                    <a:pt x="2193" y="2109"/>
                    <a:pt x="2405" y="1693"/>
                  </a:cubicBezTo>
                  <a:cubicBezTo>
                    <a:pt x="2691" y="1110"/>
                    <a:pt x="2453" y="407"/>
                    <a:pt x="1869" y="121"/>
                  </a:cubicBezTo>
                  <a:cubicBezTo>
                    <a:pt x="1702" y="39"/>
                    <a:pt x="1525" y="0"/>
                    <a:pt x="135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9" name="Google Shape;1339;p47"/>
            <p:cNvSpPr/>
            <p:nvPr/>
          </p:nvSpPr>
          <p:spPr>
            <a:xfrm>
              <a:off x="4893335" y="2909638"/>
              <a:ext cx="635197" cy="158637"/>
            </a:xfrm>
            <a:custGeom>
              <a:avLst/>
              <a:gdLst/>
              <a:ahLst/>
              <a:cxnLst/>
              <a:rect l="l" t="t" r="r" b="b"/>
              <a:pathLst>
                <a:path w="11764" h="2938" extrusionOk="0">
                  <a:moveTo>
                    <a:pt x="758" y="0"/>
                  </a:moveTo>
                  <a:cubicBezTo>
                    <a:pt x="533" y="0"/>
                    <a:pt x="306" y="27"/>
                    <a:pt x="84" y="80"/>
                  </a:cubicBezTo>
                  <a:lnTo>
                    <a:pt x="1" y="104"/>
                  </a:lnTo>
                  <a:cubicBezTo>
                    <a:pt x="358" y="449"/>
                    <a:pt x="810" y="675"/>
                    <a:pt x="1286" y="782"/>
                  </a:cubicBezTo>
                  <a:lnTo>
                    <a:pt x="11621" y="2937"/>
                  </a:lnTo>
                  <a:lnTo>
                    <a:pt x="11764" y="2235"/>
                  </a:lnTo>
                  <a:lnTo>
                    <a:pt x="1310" y="56"/>
                  </a:lnTo>
                  <a:cubicBezTo>
                    <a:pt x="1128" y="18"/>
                    <a:pt x="943" y="0"/>
                    <a:pt x="75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47"/>
            <p:cNvSpPr/>
            <p:nvPr/>
          </p:nvSpPr>
          <p:spPr>
            <a:xfrm>
              <a:off x="5465527" y="2987606"/>
              <a:ext cx="137579" cy="127212"/>
            </a:xfrm>
            <a:custGeom>
              <a:avLst/>
              <a:gdLst/>
              <a:ahLst/>
              <a:cxnLst/>
              <a:rect l="l" t="t" r="r" b="b"/>
              <a:pathLst>
                <a:path w="2548" h="2356" extrusionOk="0">
                  <a:moveTo>
                    <a:pt x="1261" y="0"/>
                  </a:moveTo>
                  <a:cubicBezTo>
                    <a:pt x="1195" y="0"/>
                    <a:pt x="1128" y="6"/>
                    <a:pt x="1060" y="17"/>
                  </a:cubicBezTo>
                  <a:cubicBezTo>
                    <a:pt x="429" y="136"/>
                    <a:pt x="0" y="743"/>
                    <a:pt x="119" y="1386"/>
                  </a:cubicBezTo>
                  <a:cubicBezTo>
                    <a:pt x="215" y="1961"/>
                    <a:pt x="721" y="2355"/>
                    <a:pt x="1278" y="2355"/>
                  </a:cubicBezTo>
                  <a:cubicBezTo>
                    <a:pt x="1344" y="2355"/>
                    <a:pt x="1410" y="2350"/>
                    <a:pt x="1476" y="2339"/>
                  </a:cubicBezTo>
                  <a:cubicBezTo>
                    <a:pt x="2119" y="2219"/>
                    <a:pt x="2548" y="1612"/>
                    <a:pt x="2429" y="969"/>
                  </a:cubicBezTo>
                  <a:cubicBezTo>
                    <a:pt x="2322" y="394"/>
                    <a:pt x="1825" y="0"/>
                    <a:pt x="126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1" name="Google Shape;1341;p47"/>
            <p:cNvSpPr/>
            <p:nvPr/>
          </p:nvSpPr>
          <p:spPr>
            <a:xfrm>
              <a:off x="4860560" y="3007153"/>
              <a:ext cx="574129" cy="329208"/>
            </a:xfrm>
            <a:custGeom>
              <a:avLst/>
              <a:gdLst/>
              <a:ahLst/>
              <a:cxnLst/>
              <a:rect l="l" t="t" r="r" b="b"/>
              <a:pathLst>
                <a:path w="10633" h="6097" extrusionOk="0">
                  <a:moveTo>
                    <a:pt x="0" y="0"/>
                  </a:moveTo>
                  <a:cubicBezTo>
                    <a:pt x="238" y="429"/>
                    <a:pt x="608" y="786"/>
                    <a:pt x="1036" y="1012"/>
                  </a:cubicBezTo>
                  <a:lnTo>
                    <a:pt x="10287" y="6096"/>
                  </a:lnTo>
                  <a:lnTo>
                    <a:pt x="10633" y="5465"/>
                  </a:lnTo>
                  <a:lnTo>
                    <a:pt x="1262" y="333"/>
                  </a:lnTo>
                  <a:cubicBezTo>
                    <a:pt x="905" y="131"/>
                    <a:pt x="500" y="12"/>
                    <a:pt x="8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2" name="Google Shape;1342;p47"/>
            <p:cNvSpPr/>
            <p:nvPr/>
          </p:nvSpPr>
          <p:spPr>
            <a:xfrm>
              <a:off x="5353648" y="3259794"/>
              <a:ext cx="160257" cy="127266"/>
            </a:xfrm>
            <a:custGeom>
              <a:avLst/>
              <a:gdLst/>
              <a:ahLst/>
              <a:cxnLst/>
              <a:rect l="l" t="t" r="r" b="b"/>
              <a:pathLst>
                <a:path w="2968" h="2357" extrusionOk="0">
                  <a:moveTo>
                    <a:pt x="1491" y="0"/>
                  </a:moveTo>
                  <a:cubicBezTo>
                    <a:pt x="1382" y="0"/>
                    <a:pt x="1270" y="16"/>
                    <a:pt x="1155" y="48"/>
                  </a:cubicBezTo>
                  <a:cubicBezTo>
                    <a:pt x="155" y="346"/>
                    <a:pt x="0" y="1715"/>
                    <a:pt x="929" y="2215"/>
                  </a:cubicBezTo>
                  <a:cubicBezTo>
                    <a:pt x="1104" y="2311"/>
                    <a:pt x="1293" y="2357"/>
                    <a:pt x="1482" y="2357"/>
                  </a:cubicBezTo>
                  <a:cubicBezTo>
                    <a:pt x="1896" y="2357"/>
                    <a:pt x="2303" y="2135"/>
                    <a:pt x="2525" y="1750"/>
                  </a:cubicBezTo>
                  <a:cubicBezTo>
                    <a:pt x="2968" y="927"/>
                    <a:pt x="2344" y="0"/>
                    <a:pt x="14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47"/>
            <p:cNvSpPr/>
            <p:nvPr/>
          </p:nvSpPr>
          <p:spPr>
            <a:xfrm>
              <a:off x="4802029" y="3084905"/>
              <a:ext cx="462953" cy="476452"/>
            </a:xfrm>
            <a:custGeom>
              <a:avLst/>
              <a:gdLst/>
              <a:ahLst/>
              <a:cxnLst/>
              <a:rect l="l" t="t" r="r" b="b"/>
              <a:pathLst>
                <a:path w="8574" h="8824" extrusionOk="0">
                  <a:moveTo>
                    <a:pt x="1" y="1"/>
                  </a:moveTo>
                  <a:lnTo>
                    <a:pt x="1" y="1"/>
                  </a:lnTo>
                  <a:cubicBezTo>
                    <a:pt x="108" y="477"/>
                    <a:pt x="358" y="918"/>
                    <a:pt x="703" y="1275"/>
                  </a:cubicBezTo>
                  <a:lnTo>
                    <a:pt x="8061" y="8823"/>
                  </a:lnTo>
                  <a:lnTo>
                    <a:pt x="8573" y="8335"/>
                  </a:lnTo>
                  <a:lnTo>
                    <a:pt x="1120" y="691"/>
                  </a:lnTo>
                  <a:cubicBezTo>
                    <a:pt x="834" y="394"/>
                    <a:pt x="477" y="167"/>
                    <a:pt x="84" y="25"/>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47"/>
            <p:cNvSpPr/>
            <p:nvPr/>
          </p:nvSpPr>
          <p:spPr>
            <a:xfrm>
              <a:off x="5173842" y="3491863"/>
              <a:ext cx="169544" cy="126618"/>
            </a:xfrm>
            <a:custGeom>
              <a:avLst/>
              <a:gdLst/>
              <a:ahLst/>
              <a:cxnLst/>
              <a:rect l="l" t="t" r="r" b="b"/>
              <a:pathLst>
                <a:path w="3140" h="2345" extrusionOk="0">
                  <a:moveTo>
                    <a:pt x="1565" y="0"/>
                  </a:moveTo>
                  <a:cubicBezTo>
                    <a:pt x="527" y="0"/>
                    <a:pt x="0" y="1242"/>
                    <a:pt x="735" y="1989"/>
                  </a:cubicBezTo>
                  <a:cubicBezTo>
                    <a:pt x="965" y="2225"/>
                    <a:pt x="1270" y="2345"/>
                    <a:pt x="1575" y="2345"/>
                  </a:cubicBezTo>
                  <a:cubicBezTo>
                    <a:pt x="1869" y="2345"/>
                    <a:pt x="2162" y="2234"/>
                    <a:pt x="2390" y="2013"/>
                  </a:cubicBezTo>
                  <a:cubicBezTo>
                    <a:pt x="3140" y="1286"/>
                    <a:pt x="2628" y="12"/>
                    <a:pt x="1580" y="0"/>
                  </a:cubicBezTo>
                  <a:cubicBezTo>
                    <a:pt x="1575" y="0"/>
                    <a:pt x="1570" y="0"/>
                    <a:pt x="156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47"/>
            <p:cNvSpPr/>
            <p:nvPr/>
          </p:nvSpPr>
          <p:spPr>
            <a:xfrm>
              <a:off x="4721683" y="3142787"/>
              <a:ext cx="313765" cy="583146"/>
            </a:xfrm>
            <a:custGeom>
              <a:avLst/>
              <a:gdLst/>
              <a:ahLst/>
              <a:cxnLst/>
              <a:rect l="l" t="t" r="r" b="b"/>
              <a:pathLst>
                <a:path w="5811" h="10800" extrusionOk="0">
                  <a:moveTo>
                    <a:pt x="36" y="0"/>
                  </a:moveTo>
                  <a:lnTo>
                    <a:pt x="36" y="0"/>
                  </a:lnTo>
                  <a:cubicBezTo>
                    <a:pt x="1" y="488"/>
                    <a:pt x="96" y="977"/>
                    <a:pt x="334" y="1417"/>
                  </a:cubicBezTo>
                  <a:lnTo>
                    <a:pt x="5180" y="10799"/>
                  </a:lnTo>
                  <a:lnTo>
                    <a:pt x="5811" y="10466"/>
                  </a:lnTo>
                  <a:lnTo>
                    <a:pt x="894" y="977"/>
                  </a:lnTo>
                  <a:cubicBezTo>
                    <a:pt x="715" y="608"/>
                    <a:pt x="441" y="286"/>
                    <a:pt x="108" y="48"/>
                  </a:cubicBezTo>
                  <a:lnTo>
                    <a:pt x="3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47"/>
            <p:cNvSpPr/>
            <p:nvPr/>
          </p:nvSpPr>
          <p:spPr>
            <a:xfrm>
              <a:off x="4944037" y="3661785"/>
              <a:ext cx="158313" cy="127158"/>
            </a:xfrm>
            <a:custGeom>
              <a:avLst/>
              <a:gdLst/>
              <a:ahLst/>
              <a:cxnLst/>
              <a:rect l="l" t="t" r="r" b="b"/>
              <a:pathLst>
                <a:path w="2932" h="2355" extrusionOk="0">
                  <a:moveTo>
                    <a:pt x="1465" y="1"/>
                  </a:moveTo>
                  <a:cubicBezTo>
                    <a:pt x="629" y="1"/>
                    <a:pt x="1" y="908"/>
                    <a:pt x="419" y="1723"/>
                  </a:cubicBezTo>
                  <a:cubicBezTo>
                    <a:pt x="627" y="2123"/>
                    <a:pt x="1040" y="2354"/>
                    <a:pt x="1466" y="2354"/>
                  </a:cubicBezTo>
                  <a:cubicBezTo>
                    <a:pt x="1647" y="2354"/>
                    <a:pt x="1831" y="2312"/>
                    <a:pt x="2002" y="2223"/>
                  </a:cubicBezTo>
                  <a:cubicBezTo>
                    <a:pt x="2931" y="1735"/>
                    <a:pt x="2812" y="378"/>
                    <a:pt x="1824" y="56"/>
                  </a:cubicBezTo>
                  <a:cubicBezTo>
                    <a:pt x="1702" y="18"/>
                    <a:pt x="1581" y="1"/>
                    <a:pt x="146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47"/>
            <p:cNvSpPr/>
            <p:nvPr/>
          </p:nvSpPr>
          <p:spPr>
            <a:xfrm>
              <a:off x="4619469" y="3174914"/>
              <a:ext cx="146002" cy="638437"/>
            </a:xfrm>
            <a:custGeom>
              <a:avLst/>
              <a:gdLst/>
              <a:ahLst/>
              <a:cxnLst/>
              <a:rect l="l" t="t" r="r" b="b"/>
              <a:pathLst>
                <a:path w="2704" h="11824" extrusionOk="0">
                  <a:moveTo>
                    <a:pt x="227" y="1"/>
                  </a:moveTo>
                  <a:cubicBezTo>
                    <a:pt x="48" y="453"/>
                    <a:pt x="0" y="953"/>
                    <a:pt x="96" y="1441"/>
                  </a:cubicBezTo>
                  <a:lnTo>
                    <a:pt x="1989" y="11824"/>
                  </a:lnTo>
                  <a:lnTo>
                    <a:pt x="2703" y="11693"/>
                  </a:lnTo>
                  <a:lnTo>
                    <a:pt x="774" y="1191"/>
                  </a:lnTo>
                  <a:cubicBezTo>
                    <a:pt x="703" y="775"/>
                    <a:pt x="524" y="394"/>
                    <a:pt x="286" y="72"/>
                  </a:cubicBezTo>
                  <a:lnTo>
                    <a:pt x="22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47"/>
            <p:cNvSpPr/>
            <p:nvPr/>
          </p:nvSpPr>
          <p:spPr>
            <a:xfrm>
              <a:off x="4677947" y="3756167"/>
              <a:ext cx="153076" cy="127050"/>
            </a:xfrm>
            <a:custGeom>
              <a:avLst/>
              <a:gdLst/>
              <a:ahLst/>
              <a:cxnLst/>
              <a:rect l="l" t="t" r="r" b="b"/>
              <a:pathLst>
                <a:path w="2835" h="2353" extrusionOk="0">
                  <a:moveTo>
                    <a:pt x="1301" y="1"/>
                  </a:moveTo>
                  <a:cubicBezTo>
                    <a:pt x="620" y="1"/>
                    <a:pt x="0" y="612"/>
                    <a:pt x="144" y="1392"/>
                  </a:cubicBezTo>
                  <a:cubicBezTo>
                    <a:pt x="249" y="1952"/>
                    <a:pt x="749" y="2352"/>
                    <a:pt x="1301" y="2352"/>
                  </a:cubicBezTo>
                  <a:cubicBezTo>
                    <a:pt x="1371" y="2352"/>
                    <a:pt x="1442" y="2346"/>
                    <a:pt x="1513" y="2332"/>
                  </a:cubicBezTo>
                  <a:cubicBezTo>
                    <a:pt x="2549" y="2142"/>
                    <a:pt x="2835" y="797"/>
                    <a:pt x="1965" y="213"/>
                  </a:cubicBezTo>
                  <a:cubicBezTo>
                    <a:pt x="1754" y="66"/>
                    <a:pt x="1524" y="1"/>
                    <a:pt x="13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47"/>
            <p:cNvSpPr/>
            <p:nvPr/>
          </p:nvSpPr>
          <p:spPr>
            <a:xfrm>
              <a:off x="4439448" y="3178802"/>
              <a:ext cx="106802" cy="642918"/>
            </a:xfrm>
            <a:custGeom>
              <a:avLst/>
              <a:gdLst/>
              <a:ahLst/>
              <a:cxnLst/>
              <a:rect l="l" t="t" r="r" b="b"/>
              <a:pathLst>
                <a:path w="1978" h="11907" extrusionOk="0">
                  <a:moveTo>
                    <a:pt x="1763" y="0"/>
                  </a:moveTo>
                  <a:cubicBezTo>
                    <a:pt x="1453" y="381"/>
                    <a:pt x="1263" y="845"/>
                    <a:pt x="1203" y="1334"/>
                  </a:cubicBezTo>
                  <a:lnTo>
                    <a:pt x="1" y="11835"/>
                  </a:lnTo>
                  <a:lnTo>
                    <a:pt x="715" y="11906"/>
                  </a:lnTo>
                  <a:lnTo>
                    <a:pt x="1941" y="1298"/>
                  </a:lnTo>
                  <a:cubicBezTo>
                    <a:pt x="1977" y="893"/>
                    <a:pt x="1930" y="476"/>
                    <a:pt x="1787" y="83"/>
                  </a:cubicBezTo>
                  <a:lnTo>
                    <a:pt x="176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47"/>
            <p:cNvSpPr/>
            <p:nvPr/>
          </p:nvSpPr>
          <p:spPr>
            <a:xfrm>
              <a:off x="4390582" y="3766102"/>
              <a:ext cx="150160" cy="126780"/>
            </a:xfrm>
            <a:custGeom>
              <a:avLst/>
              <a:gdLst/>
              <a:ahLst/>
              <a:cxnLst/>
              <a:rect l="l" t="t" r="r" b="b"/>
              <a:pathLst>
                <a:path w="2781" h="2348" extrusionOk="0">
                  <a:moveTo>
                    <a:pt x="1257" y="0"/>
                  </a:moveTo>
                  <a:cubicBezTo>
                    <a:pt x="701" y="0"/>
                    <a:pt x="159" y="392"/>
                    <a:pt x="84" y="1041"/>
                  </a:cubicBezTo>
                  <a:cubicBezTo>
                    <a:pt x="1" y="1684"/>
                    <a:pt x="465" y="2268"/>
                    <a:pt x="1108" y="2339"/>
                  </a:cubicBezTo>
                  <a:cubicBezTo>
                    <a:pt x="1157" y="2345"/>
                    <a:pt x="1205" y="2347"/>
                    <a:pt x="1253" y="2347"/>
                  </a:cubicBezTo>
                  <a:cubicBezTo>
                    <a:pt x="2214" y="2347"/>
                    <a:pt x="2781" y="1229"/>
                    <a:pt x="2168" y="446"/>
                  </a:cubicBezTo>
                  <a:cubicBezTo>
                    <a:pt x="1923" y="139"/>
                    <a:pt x="1588" y="0"/>
                    <a:pt x="12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47"/>
            <p:cNvSpPr/>
            <p:nvPr/>
          </p:nvSpPr>
          <p:spPr>
            <a:xfrm>
              <a:off x="4163638" y="3154342"/>
              <a:ext cx="278452" cy="598589"/>
            </a:xfrm>
            <a:custGeom>
              <a:avLst/>
              <a:gdLst/>
              <a:ahLst/>
              <a:cxnLst/>
              <a:rect l="l" t="t" r="r" b="b"/>
              <a:pathLst>
                <a:path w="5157" h="11086" extrusionOk="0">
                  <a:moveTo>
                    <a:pt x="5133" y="1"/>
                  </a:moveTo>
                  <a:cubicBezTo>
                    <a:pt x="4728" y="286"/>
                    <a:pt x="4406" y="667"/>
                    <a:pt x="4216" y="1120"/>
                  </a:cubicBezTo>
                  <a:lnTo>
                    <a:pt x="1" y="10800"/>
                  </a:lnTo>
                  <a:lnTo>
                    <a:pt x="656" y="11085"/>
                  </a:lnTo>
                  <a:lnTo>
                    <a:pt x="4918" y="1287"/>
                  </a:lnTo>
                  <a:cubicBezTo>
                    <a:pt x="5073" y="917"/>
                    <a:pt x="5156" y="501"/>
                    <a:pt x="5133" y="96"/>
                  </a:cubicBezTo>
                  <a:lnTo>
                    <a:pt x="513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2" name="Google Shape;1352;p47"/>
            <p:cNvSpPr/>
            <p:nvPr/>
          </p:nvSpPr>
          <p:spPr>
            <a:xfrm>
              <a:off x="4105161" y="3690726"/>
              <a:ext cx="148378" cy="127428"/>
            </a:xfrm>
            <a:custGeom>
              <a:avLst/>
              <a:gdLst/>
              <a:ahLst/>
              <a:cxnLst/>
              <a:rect l="l" t="t" r="r" b="b"/>
              <a:pathLst>
                <a:path w="2748" h="2360" extrusionOk="0">
                  <a:moveTo>
                    <a:pt x="1339" y="1"/>
                  </a:moveTo>
                  <a:cubicBezTo>
                    <a:pt x="904" y="1"/>
                    <a:pt x="468" y="236"/>
                    <a:pt x="262" y="711"/>
                  </a:cubicBezTo>
                  <a:cubicBezTo>
                    <a:pt x="0" y="1306"/>
                    <a:pt x="274" y="1997"/>
                    <a:pt x="870" y="2259"/>
                  </a:cubicBezTo>
                  <a:cubicBezTo>
                    <a:pt x="1027" y="2328"/>
                    <a:pt x="1186" y="2359"/>
                    <a:pt x="1340" y="2359"/>
                  </a:cubicBezTo>
                  <a:cubicBezTo>
                    <a:pt x="2112" y="2359"/>
                    <a:pt x="2747" y="1561"/>
                    <a:pt x="2429" y="747"/>
                  </a:cubicBezTo>
                  <a:cubicBezTo>
                    <a:pt x="2236" y="251"/>
                    <a:pt x="1788" y="1"/>
                    <a:pt x="133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3" name="Google Shape;1353;p47"/>
            <p:cNvSpPr/>
            <p:nvPr/>
          </p:nvSpPr>
          <p:spPr>
            <a:xfrm>
              <a:off x="3922602" y="3102939"/>
              <a:ext cx="435254" cy="502100"/>
            </a:xfrm>
            <a:custGeom>
              <a:avLst/>
              <a:gdLst/>
              <a:ahLst/>
              <a:cxnLst/>
              <a:rect l="l" t="t" r="r" b="b"/>
              <a:pathLst>
                <a:path w="8061" h="9299" extrusionOk="0">
                  <a:moveTo>
                    <a:pt x="8061" y="0"/>
                  </a:moveTo>
                  <a:cubicBezTo>
                    <a:pt x="7584" y="155"/>
                    <a:pt x="7168" y="441"/>
                    <a:pt x="6846" y="810"/>
                  </a:cubicBezTo>
                  <a:lnTo>
                    <a:pt x="0" y="8835"/>
                  </a:lnTo>
                  <a:lnTo>
                    <a:pt x="536" y="9299"/>
                  </a:lnTo>
                  <a:lnTo>
                    <a:pt x="7477" y="1179"/>
                  </a:lnTo>
                  <a:cubicBezTo>
                    <a:pt x="7739" y="869"/>
                    <a:pt x="7930" y="488"/>
                    <a:pt x="8037" y="95"/>
                  </a:cubicBezTo>
                  <a:lnTo>
                    <a:pt x="806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47"/>
            <p:cNvSpPr/>
            <p:nvPr/>
          </p:nvSpPr>
          <p:spPr>
            <a:xfrm>
              <a:off x="3859589" y="3537003"/>
              <a:ext cx="137579" cy="127104"/>
            </a:xfrm>
            <a:custGeom>
              <a:avLst/>
              <a:gdLst/>
              <a:ahLst/>
              <a:cxnLst/>
              <a:rect l="l" t="t" r="r" b="b"/>
              <a:pathLst>
                <a:path w="2548" h="2354" extrusionOk="0">
                  <a:moveTo>
                    <a:pt x="1310" y="1"/>
                  </a:moveTo>
                  <a:cubicBezTo>
                    <a:pt x="993" y="1"/>
                    <a:pt x="672" y="129"/>
                    <a:pt x="429" y="415"/>
                  </a:cubicBezTo>
                  <a:cubicBezTo>
                    <a:pt x="0" y="903"/>
                    <a:pt x="60" y="1653"/>
                    <a:pt x="560" y="2070"/>
                  </a:cubicBezTo>
                  <a:cubicBezTo>
                    <a:pt x="787" y="2266"/>
                    <a:pt x="1052" y="2354"/>
                    <a:pt x="1311" y="2354"/>
                  </a:cubicBezTo>
                  <a:cubicBezTo>
                    <a:pt x="1946" y="2354"/>
                    <a:pt x="2548" y="1826"/>
                    <a:pt x="2489" y="1081"/>
                  </a:cubicBezTo>
                  <a:cubicBezTo>
                    <a:pt x="2435" y="416"/>
                    <a:pt x="1880" y="1"/>
                    <a:pt x="131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5" name="Google Shape;1355;p47"/>
            <p:cNvSpPr/>
            <p:nvPr/>
          </p:nvSpPr>
          <p:spPr>
            <a:xfrm>
              <a:off x="3738045" y="3030262"/>
              <a:ext cx="555501" cy="361982"/>
            </a:xfrm>
            <a:custGeom>
              <a:avLst/>
              <a:gdLst/>
              <a:ahLst/>
              <a:cxnLst/>
              <a:rect l="l" t="t" r="r" b="b"/>
              <a:pathLst>
                <a:path w="10288" h="6704" extrusionOk="0">
                  <a:moveTo>
                    <a:pt x="10288" y="1"/>
                  </a:moveTo>
                  <a:lnTo>
                    <a:pt x="10288" y="1"/>
                  </a:lnTo>
                  <a:cubicBezTo>
                    <a:pt x="9788" y="13"/>
                    <a:pt x="9312" y="156"/>
                    <a:pt x="8895" y="429"/>
                  </a:cubicBezTo>
                  <a:lnTo>
                    <a:pt x="1" y="6097"/>
                  </a:lnTo>
                  <a:lnTo>
                    <a:pt x="382" y="6704"/>
                  </a:lnTo>
                  <a:lnTo>
                    <a:pt x="9383" y="953"/>
                  </a:lnTo>
                  <a:cubicBezTo>
                    <a:pt x="9728" y="739"/>
                    <a:pt x="10026" y="429"/>
                    <a:pt x="10240" y="84"/>
                  </a:cubicBezTo>
                  <a:lnTo>
                    <a:pt x="1028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47"/>
            <p:cNvSpPr/>
            <p:nvPr/>
          </p:nvSpPr>
          <p:spPr>
            <a:xfrm>
              <a:off x="3667365" y="3317892"/>
              <a:ext cx="143789" cy="126942"/>
            </a:xfrm>
            <a:custGeom>
              <a:avLst/>
              <a:gdLst/>
              <a:ahLst/>
              <a:cxnLst/>
              <a:rect l="l" t="t" r="r" b="b"/>
              <a:pathLst>
                <a:path w="2663" h="2351" extrusionOk="0">
                  <a:moveTo>
                    <a:pt x="1341" y="0"/>
                  </a:moveTo>
                  <a:cubicBezTo>
                    <a:pt x="1132" y="0"/>
                    <a:pt x="917" y="58"/>
                    <a:pt x="715" y="186"/>
                  </a:cubicBezTo>
                  <a:cubicBezTo>
                    <a:pt x="167" y="544"/>
                    <a:pt x="0" y="1270"/>
                    <a:pt x="357" y="1817"/>
                  </a:cubicBezTo>
                  <a:cubicBezTo>
                    <a:pt x="591" y="2181"/>
                    <a:pt x="962" y="2350"/>
                    <a:pt x="1331" y="2350"/>
                  </a:cubicBezTo>
                  <a:cubicBezTo>
                    <a:pt x="1846" y="2350"/>
                    <a:pt x="2357" y="2021"/>
                    <a:pt x="2489" y="1425"/>
                  </a:cubicBezTo>
                  <a:cubicBezTo>
                    <a:pt x="2663" y="645"/>
                    <a:pt x="2039"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7" name="Google Shape;1357;p47"/>
            <p:cNvSpPr/>
            <p:nvPr/>
          </p:nvSpPr>
          <p:spPr>
            <a:xfrm>
              <a:off x="3625572" y="2936419"/>
              <a:ext cx="627476" cy="195462"/>
            </a:xfrm>
            <a:custGeom>
              <a:avLst/>
              <a:gdLst/>
              <a:ahLst/>
              <a:cxnLst/>
              <a:rect l="l" t="t" r="r" b="b"/>
              <a:pathLst>
                <a:path w="11621" h="3620" extrusionOk="0">
                  <a:moveTo>
                    <a:pt x="10890" y="0"/>
                  </a:moveTo>
                  <a:cubicBezTo>
                    <a:pt x="10645" y="0"/>
                    <a:pt x="10400" y="36"/>
                    <a:pt x="10168" y="108"/>
                  </a:cubicBezTo>
                  <a:lnTo>
                    <a:pt x="0" y="2941"/>
                  </a:lnTo>
                  <a:lnTo>
                    <a:pt x="191" y="3620"/>
                  </a:lnTo>
                  <a:lnTo>
                    <a:pt x="10478" y="751"/>
                  </a:lnTo>
                  <a:cubicBezTo>
                    <a:pt x="10871" y="643"/>
                    <a:pt x="11240" y="441"/>
                    <a:pt x="11549" y="167"/>
                  </a:cubicBezTo>
                  <a:lnTo>
                    <a:pt x="11621" y="108"/>
                  </a:lnTo>
                  <a:cubicBezTo>
                    <a:pt x="11383" y="36"/>
                    <a:pt x="11136" y="0"/>
                    <a:pt x="108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8" name="Google Shape;1358;p47"/>
            <p:cNvSpPr/>
            <p:nvPr/>
          </p:nvSpPr>
          <p:spPr>
            <a:xfrm>
              <a:off x="3550356" y="3052832"/>
              <a:ext cx="150592" cy="126942"/>
            </a:xfrm>
            <a:custGeom>
              <a:avLst/>
              <a:gdLst/>
              <a:ahLst/>
              <a:cxnLst/>
              <a:rect l="l" t="t" r="r" b="b"/>
              <a:pathLst>
                <a:path w="2789" h="2351" extrusionOk="0">
                  <a:moveTo>
                    <a:pt x="1321" y="0"/>
                  </a:moveTo>
                  <a:cubicBezTo>
                    <a:pt x="1214" y="0"/>
                    <a:pt x="1102" y="15"/>
                    <a:pt x="989" y="47"/>
                  </a:cubicBezTo>
                  <a:cubicBezTo>
                    <a:pt x="369" y="214"/>
                    <a:pt x="0" y="869"/>
                    <a:pt x="179" y="1488"/>
                  </a:cubicBezTo>
                  <a:cubicBezTo>
                    <a:pt x="338" y="2050"/>
                    <a:pt x="827" y="2351"/>
                    <a:pt x="1318" y="2351"/>
                  </a:cubicBezTo>
                  <a:cubicBezTo>
                    <a:pt x="1711" y="2351"/>
                    <a:pt x="2106" y="2157"/>
                    <a:pt x="2334" y="1750"/>
                  </a:cubicBezTo>
                  <a:cubicBezTo>
                    <a:pt x="2788" y="936"/>
                    <a:pt x="2173" y="0"/>
                    <a:pt x="13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47"/>
            <p:cNvSpPr/>
            <p:nvPr/>
          </p:nvSpPr>
          <p:spPr>
            <a:xfrm>
              <a:off x="3594687" y="2809154"/>
              <a:ext cx="644862" cy="52159"/>
            </a:xfrm>
            <a:custGeom>
              <a:avLst/>
              <a:gdLst/>
              <a:ahLst/>
              <a:cxnLst/>
              <a:rect l="l" t="t" r="r" b="b"/>
              <a:pathLst>
                <a:path w="11943" h="966" extrusionOk="0">
                  <a:moveTo>
                    <a:pt x="1" y="0"/>
                  </a:moveTo>
                  <a:lnTo>
                    <a:pt x="1" y="702"/>
                  </a:lnTo>
                  <a:lnTo>
                    <a:pt x="10669" y="964"/>
                  </a:lnTo>
                  <a:cubicBezTo>
                    <a:pt x="10695" y="965"/>
                    <a:pt x="10721" y="966"/>
                    <a:pt x="10747" y="966"/>
                  </a:cubicBezTo>
                  <a:cubicBezTo>
                    <a:pt x="11136" y="966"/>
                    <a:pt x="11513" y="882"/>
                    <a:pt x="11860" y="714"/>
                  </a:cubicBezTo>
                  <a:lnTo>
                    <a:pt x="11943" y="679"/>
                  </a:lnTo>
                  <a:cubicBezTo>
                    <a:pt x="11526" y="405"/>
                    <a:pt x="11050" y="262"/>
                    <a:pt x="10550" y="250"/>
                  </a:cubicBezTo>
                  <a:lnTo>
                    <a:pt x="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0" name="Google Shape;1360;p47"/>
            <p:cNvSpPr/>
            <p:nvPr/>
          </p:nvSpPr>
          <p:spPr>
            <a:xfrm>
              <a:off x="3520551" y="2764770"/>
              <a:ext cx="149404" cy="127104"/>
            </a:xfrm>
            <a:custGeom>
              <a:avLst/>
              <a:gdLst/>
              <a:ahLst/>
              <a:cxnLst/>
              <a:rect l="l" t="t" r="r" b="b"/>
              <a:pathLst>
                <a:path w="2767" h="2354" extrusionOk="0">
                  <a:moveTo>
                    <a:pt x="1197" y="0"/>
                  </a:moveTo>
                  <a:cubicBezTo>
                    <a:pt x="552" y="0"/>
                    <a:pt x="28" y="508"/>
                    <a:pt x="17" y="1143"/>
                  </a:cubicBezTo>
                  <a:cubicBezTo>
                    <a:pt x="0" y="1864"/>
                    <a:pt x="586" y="2353"/>
                    <a:pt x="1201" y="2353"/>
                  </a:cubicBezTo>
                  <a:cubicBezTo>
                    <a:pt x="1481" y="2353"/>
                    <a:pt x="1767" y="2252"/>
                    <a:pt x="2005" y="2025"/>
                  </a:cubicBezTo>
                  <a:cubicBezTo>
                    <a:pt x="2767" y="1298"/>
                    <a:pt x="2267" y="24"/>
                    <a:pt x="1219" y="0"/>
                  </a:cubicBezTo>
                  <a:cubicBezTo>
                    <a:pt x="1212" y="0"/>
                    <a:pt x="1204" y="0"/>
                    <a:pt x="119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1" name="Google Shape;1361;p47"/>
            <p:cNvSpPr/>
            <p:nvPr/>
          </p:nvSpPr>
          <p:spPr>
            <a:xfrm>
              <a:off x="3638423" y="2526275"/>
              <a:ext cx="617865" cy="225267"/>
            </a:xfrm>
            <a:custGeom>
              <a:avLst/>
              <a:gdLst/>
              <a:ahLst/>
              <a:cxnLst/>
              <a:rect l="l" t="t" r="r" b="b"/>
              <a:pathLst>
                <a:path w="11443" h="4172" extrusionOk="0">
                  <a:moveTo>
                    <a:pt x="215" y="0"/>
                  </a:moveTo>
                  <a:lnTo>
                    <a:pt x="1" y="679"/>
                  </a:lnTo>
                  <a:lnTo>
                    <a:pt x="10133" y="4036"/>
                  </a:lnTo>
                  <a:cubicBezTo>
                    <a:pt x="10403" y="4127"/>
                    <a:pt x="10684" y="4172"/>
                    <a:pt x="10965" y="4172"/>
                  </a:cubicBezTo>
                  <a:cubicBezTo>
                    <a:pt x="11093" y="4172"/>
                    <a:pt x="11221" y="4162"/>
                    <a:pt x="11347" y="4144"/>
                  </a:cubicBezTo>
                  <a:lnTo>
                    <a:pt x="11442" y="4132"/>
                  </a:lnTo>
                  <a:cubicBezTo>
                    <a:pt x="11121" y="3763"/>
                    <a:pt x="10704" y="3477"/>
                    <a:pt x="10240" y="3322"/>
                  </a:cubicBezTo>
                  <a:lnTo>
                    <a:pt x="21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2" name="Google Shape;1362;p47"/>
            <p:cNvSpPr/>
            <p:nvPr/>
          </p:nvSpPr>
          <p:spPr>
            <a:xfrm>
              <a:off x="3559482" y="2478058"/>
              <a:ext cx="153562" cy="127104"/>
            </a:xfrm>
            <a:custGeom>
              <a:avLst/>
              <a:gdLst/>
              <a:ahLst/>
              <a:cxnLst/>
              <a:rect l="l" t="t" r="r" b="b"/>
              <a:pathLst>
                <a:path w="2844" h="2354" extrusionOk="0">
                  <a:moveTo>
                    <a:pt x="1391" y="1"/>
                  </a:moveTo>
                  <a:cubicBezTo>
                    <a:pt x="895" y="1"/>
                    <a:pt x="434" y="313"/>
                    <a:pt x="272" y="810"/>
                  </a:cubicBezTo>
                  <a:cubicBezTo>
                    <a:pt x="1" y="1613"/>
                    <a:pt x="634" y="2353"/>
                    <a:pt x="1379" y="2353"/>
                  </a:cubicBezTo>
                  <a:cubicBezTo>
                    <a:pt x="1551" y="2353"/>
                    <a:pt x="1729" y="2314"/>
                    <a:pt x="1903" y="2227"/>
                  </a:cubicBezTo>
                  <a:cubicBezTo>
                    <a:pt x="2844" y="1762"/>
                    <a:pt x="2748" y="393"/>
                    <a:pt x="1760" y="60"/>
                  </a:cubicBezTo>
                  <a:cubicBezTo>
                    <a:pt x="1638" y="20"/>
                    <a:pt x="1513" y="1"/>
                    <a:pt x="139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3" name="Google Shape;1363;p47"/>
            <p:cNvSpPr/>
            <p:nvPr/>
          </p:nvSpPr>
          <p:spPr>
            <a:xfrm>
              <a:off x="3762505" y="2272338"/>
              <a:ext cx="536224" cy="390276"/>
            </a:xfrm>
            <a:custGeom>
              <a:avLst/>
              <a:gdLst/>
              <a:ahLst/>
              <a:cxnLst/>
              <a:rect l="l" t="t" r="r" b="b"/>
              <a:pathLst>
                <a:path w="9931" h="7228" extrusionOk="0">
                  <a:moveTo>
                    <a:pt x="405" y="0"/>
                  </a:moveTo>
                  <a:lnTo>
                    <a:pt x="0" y="584"/>
                  </a:lnTo>
                  <a:lnTo>
                    <a:pt x="8716" y="6751"/>
                  </a:lnTo>
                  <a:cubicBezTo>
                    <a:pt x="9049" y="6989"/>
                    <a:pt x="9430" y="7144"/>
                    <a:pt x="9847" y="7204"/>
                  </a:cubicBezTo>
                  <a:lnTo>
                    <a:pt x="9930" y="7227"/>
                  </a:lnTo>
                  <a:cubicBezTo>
                    <a:pt x="9740" y="6775"/>
                    <a:pt x="9418" y="6382"/>
                    <a:pt x="9013" y="6096"/>
                  </a:cubicBezTo>
                  <a:lnTo>
                    <a:pt x="40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47"/>
            <p:cNvSpPr/>
            <p:nvPr/>
          </p:nvSpPr>
          <p:spPr>
            <a:xfrm>
              <a:off x="3683077" y="2219045"/>
              <a:ext cx="164955" cy="126996"/>
            </a:xfrm>
            <a:custGeom>
              <a:avLst/>
              <a:gdLst/>
              <a:ahLst/>
              <a:cxnLst/>
              <a:rect l="l" t="t" r="r" b="b"/>
              <a:pathLst>
                <a:path w="3055" h="2352" extrusionOk="0">
                  <a:moveTo>
                    <a:pt x="1517" y="0"/>
                  </a:moveTo>
                  <a:cubicBezTo>
                    <a:pt x="1149" y="0"/>
                    <a:pt x="787" y="172"/>
                    <a:pt x="555" y="499"/>
                  </a:cubicBezTo>
                  <a:cubicBezTo>
                    <a:pt x="1" y="1296"/>
                    <a:pt x="590" y="2351"/>
                    <a:pt x="1509" y="2351"/>
                  </a:cubicBezTo>
                  <a:cubicBezTo>
                    <a:pt x="1578" y="2351"/>
                    <a:pt x="1649" y="2345"/>
                    <a:pt x="1721" y="2333"/>
                  </a:cubicBezTo>
                  <a:cubicBezTo>
                    <a:pt x="2757" y="2154"/>
                    <a:pt x="3055" y="821"/>
                    <a:pt x="2198" y="213"/>
                  </a:cubicBezTo>
                  <a:cubicBezTo>
                    <a:pt x="1989" y="70"/>
                    <a:pt x="1752" y="0"/>
                    <a:pt x="15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47"/>
            <p:cNvSpPr/>
            <p:nvPr/>
          </p:nvSpPr>
          <p:spPr>
            <a:xfrm>
              <a:off x="3956673" y="2068562"/>
              <a:ext cx="408904" cy="523320"/>
            </a:xfrm>
            <a:custGeom>
              <a:avLst/>
              <a:gdLst/>
              <a:ahLst/>
              <a:cxnLst/>
              <a:rect l="l" t="t" r="r" b="b"/>
              <a:pathLst>
                <a:path w="7573" h="9692" extrusionOk="0">
                  <a:moveTo>
                    <a:pt x="572" y="0"/>
                  </a:moveTo>
                  <a:lnTo>
                    <a:pt x="0" y="429"/>
                  </a:lnTo>
                  <a:lnTo>
                    <a:pt x="6549" y="8882"/>
                  </a:lnTo>
                  <a:cubicBezTo>
                    <a:pt x="6799" y="9204"/>
                    <a:pt x="7120" y="9465"/>
                    <a:pt x="7489" y="9644"/>
                  </a:cubicBezTo>
                  <a:lnTo>
                    <a:pt x="7572" y="9692"/>
                  </a:lnTo>
                  <a:cubicBezTo>
                    <a:pt x="7525" y="9192"/>
                    <a:pt x="7334" y="8727"/>
                    <a:pt x="7025" y="8334"/>
                  </a:cubicBezTo>
                  <a:lnTo>
                    <a:pt x="57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47"/>
            <p:cNvSpPr/>
            <p:nvPr/>
          </p:nvSpPr>
          <p:spPr>
            <a:xfrm>
              <a:off x="3882051" y="2009006"/>
              <a:ext cx="166737" cy="126996"/>
            </a:xfrm>
            <a:custGeom>
              <a:avLst/>
              <a:gdLst/>
              <a:ahLst/>
              <a:cxnLst/>
              <a:rect l="l" t="t" r="r" b="b"/>
              <a:pathLst>
                <a:path w="3088" h="2352" extrusionOk="0">
                  <a:moveTo>
                    <a:pt x="1555" y="0"/>
                  </a:moveTo>
                  <a:cubicBezTo>
                    <a:pt x="1303" y="0"/>
                    <a:pt x="1049" y="81"/>
                    <a:pt x="834" y="246"/>
                  </a:cubicBezTo>
                  <a:cubicBezTo>
                    <a:pt x="1" y="889"/>
                    <a:pt x="358" y="2210"/>
                    <a:pt x="1406" y="2341"/>
                  </a:cubicBezTo>
                  <a:cubicBezTo>
                    <a:pt x="1459" y="2348"/>
                    <a:pt x="1511" y="2351"/>
                    <a:pt x="1562" y="2351"/>
                  </a:cubicBezTo>
                  <a:cubicBezTo>
                    <a:pt x="2508" y="2351"/>
                    <a:pt x="3087" y="1240"/>
                    <a:pt x="2477" y="460"/>
                  </a:cubicBezTo>
                  <a:cubicBezTo>
                    <a:pt x="2249" y="156"/>
                    <a:pt x="1904" y="0"/>
                    <a:pt x="15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47"/>
            <p:cNvSpPr/>
            <p:nvPr/>
          </p:nvSpPr>
          <p:spPr>
            <a:xfrm>
              <a:off x="4235021" y="1923910"/>
              <a:ext cx="237902" cy="615273"/>
            </a:xfrm>
            <a:custGeom>
              <a:avLst/>
              <a:gdLst/>
              <a:ahLst/>
              <a:cxnLst/>
              <a:rect l="l" t="t" r="r" b="b"/>
              <a:pathLst>
                <a:path w="4406" h="11395" extrusionOk="0">
                  <a:moveTo>
                    <a:pt x="679" y="0"/>
                  </a:moveTo>
                  <a:lnTo>
                    <a:pt x="1" y="250"/>
                  </a:lnTo>
                  <a:lnTo>
                    <a:pt x="3572" y="10311"/>
                  </a:lnTo>
                  <a:cubicBezTo>
                    <a:pt x="3715" y="10692"/>
                    <a:pt x="3941" y="11049"/>
                    <a:pt x="4239" y="11335"/>
                  </a:cubicBezTo>
                  <a:lnTo>
                    <a:pt x="4299" y="11394"/>
                  </a:lnTo>
                  <a:cubicBezTo>
                    <a:pt x="4406" y="10918"/>
                    <a:pt x="4370" y="10406"/>
                    <a:pt x="4203" y="9942"/>
                  </a:cubicBezTo>
                  <a:lnTo>
                    <a:pt x="67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47"/>
            <p:cNvSpPr/>
            <p:nvPr/>
          </p:nvSpPr>
          <p:spPr>
            <a:xfrm>
              <a:off x="4171360" y="1857605"/>
              <a:ext cx="153562" cy="127320"/>
            </a:xfrm>
            <a:custGeom>
              <a:avLst/>
              <a:gdLst/>
              <a:ahLst/>
              <a:cxnLst/>
              <a:rect l="l" t="t" r="r" b="b"/>
              <a:pathLst>
                <a:path w="2844" h="2358" extrusionOk="0">
                  <a:moveTo>
                    <a:pt x="1460" y="1"/>
                  </a:moveTo>
                  <a:cubicBezTo>
                    <a:pt x="1327" y="1"/>
                    <a:pt x="1192" y="24"/>
                    <a:pt x="1060" y="73"/>
                  </a:cubicBezTo>
                  <a:cubicBezTo>
                    <a:pt x="72" y="419"/>
                    <a:pt x="1" y="1788"/>
                    <a:pt x="941" y="2240"/>
                  </a:cubicBezTo>
                  <a:cubicBezTo>
                    <a:pt x="1112" y="2321"/>
                    <a:pt x="1285" y="2358"/>
                    <a:pt x="1451" y="2358"/>
                  </a:cubicBezTo>
                  <a:cubicBezTo>
                    <a:pt x="2213" y="2358"/>
                    <a:pt x="2844" y="1589"/>
                    <a:pt x="2561" y="788"/>
                  </a:cubicBezTo>
                  <a:cubicBezTo>
                    <a:pt x="2384" y="303"/>
                    <a:pt x="1937" y="1"/>
                    <a:pt x="14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47"/>
            <p:cNvSpPr/>
            <p:nvPr/>
          </p:nvSpPr>
          <p:spPr>
            <a:xfrm>
              <a:off x="3918066" y="2255600"/>
              <a:ext cx="1299336" cy="1183786"/>
            </a:xfrm>
            <a:custGeom>
              <a:avLst/>
              <a:gdLst/>
              <a:ahLst/>
              <a:cxnLst/>
              <a:rect l="l" t="t" r="r" b="b"/>
              <a:pathLst>
                <a:path w="24064" h="21924" extrusionOk="0">
                  <a:moveTo>
                    <a:pt x="12033" y="1"/>
                  </a:moveTo>
                  <a:cubicBezTo>
                    <a:pt x="9228" y="1"/>
                    <a:pt x="6424" y="1072"/>
                    <a:pt x="4287" y="3215"/>
                  </a:cubicBezTo>
                  <a:cubicBezTo>
                    <a:pt x="1" y="7490"/>
                    <a:pt x="1" y="14431"/>
                    <a:pt x="4287" y="18717"/>
                  </a:cubicBezTo>
                  <a:cubicBezTo>
                    <a:pt x="6424" y="20855"/>
                    <a:pt x="9228" y="21923"/>
                    <a:pt x="12033" y="21923"/>
                  </a:cubicBezTo>
                  <a:cubicBezTo>
                    <a:pt x="14839" y="21923"/>
                    <a:pt x="17646" y="20855"/>
                    <a:pt x="19789" y="18717"/>
                  </a:cubicBezTo>
                  <a:cubicBezTo>
                    <a:pt x="24063" y="14431"/>
                    <a:pt x="24063" y="7490"/>
                    <a:pt x="19789" y="3215"/>
                  </a:cubicBezTo>
                  <a:cubicBezTo>
                    <a:pt x="17646" y="1072"/>
                    <a:pt x="14839" y="1"/>
                    <a:pt x="120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47"/>
            <p:cNvSpPr/>
            <p:nvPr/>
          </p:nvSpPr>
          <p:spPr>
            <a:xfrm>
              <a:off x="4315366" y="2595065"/>
              <a:ext cx="505393" cy="505339"/>
            </a:xfrm>
            <a:custGeom>
              <a:avLst/>
              <a:gdLst/>
              <a:ahLst/>
              <a:cxnLst/>
              <a:rect l="l" t="t" r="r" b="b"/>
              <a:pathLst>
                <a:path w="9360" h="9359" fill="none" extrusionOk="0">
                  <a:moveTo>
                    <a:pt x="7692" y="1655"/>
                  </a:moveTo>
                  <a:cubicBezTo>
                    <a:pt x="9359" y="3322"/>
                    <a:pt x="9359" y="6025"/>
                    <a:pt x="7692" y="7692"/>
                  </a:cubicBezTo>
                  <a:cubicBezTo>
                    <a:pt x="6025" y="9359"/>
                    <a:pt x="3323" y="9359"/>
                    <a:pt x="1668" y="7692"/>
                  </a:cubicBezTo>
                  <a:cubicBezTo>
                    <a:pt x="1" y="6025"/>
                    <a:pt x="1" y="3322"/>
                    <a:pt x="1668" y="1655"/>
                  </a:cubicBezTo>
                  <a:cubicBezTo>
                    <a:pt x="3323" y="0"/>
                    <a:pt x="6025" y="0"/>
                    <a:pt x="7692" y="1655"/>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47"/>
            <p:cNvSpPr/>
            <p:nvPr/>
          </p:nvSpPr>
          <p:spPr>
            <a:xfrm>
              <a:off x="3999708" y="2279412"/>
              <a:ext cx="1136055" cy="1136001"/>
            </a:xfrm>
            <a:custGeom>
              <a:avLst/>
              <a:gdLst/>
              <a:ahLst/>
              <a:cxnLst/>
              <a:rect l="l" t="t" r="r" b="b"/>
              <a:pathLst>
                <a:path w="21040" h="21039" fill="none" extrusionOk="0">
                  <a:moveTo>
                    <a:pt x="17301" y="3739"/>
                  </a:moveTo>
                  <a:cubicBezTo>
                    <a:pt x="21039" y="7489"/>
                    <a:pt x="21039" y="13550"/>
                    <a:pt x="17301" y="17300"/>
                  </a:cubicBezTo>
                  <a:cubicBezTo>
                    <a:pt x="13562" y="21039"/>
                    <a:pt x="7490" y="21039"/>
                    <a:pt x="3751" y="17300"/>
                  </a:cubicBezTo>
                  <a:cubicBezTo>
                    <a:pt x="1" y="13550"/>
                    <a:pt x="1" y="7489"/>
                    <a:pt x="3751" y="3739"/>
                  </a:cubicBezTo>
                  <a:cubicBezTo>
                    <a:pt x="7490" y="0"/>
                    <a:pt x="13562" y="0"/>
                    <a:pt x="17301" y="3739"/>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72" name="Google Shape;1372;p47"/>
          <p:cNvGrpSpPr/>
          <p:nvPr/>
        </p:nvGrpSpPr>
        <p:grpSpPr>
          <a:xfrm>
            <a:off x="5846198" y="3195060"/>
            <a:ext cx="374129" cy="728835"/>
            <a:chOff x="4828575" y="3284050"/>
            <a:chExt cx="296800" cy="547950"/>
          </a:xfrm>
        </p:grpSpPr>
        <p:sp>
          <p:nvSpPr>
            <p:cNvPr id="1373" name="Google Shape;1373;p47"/>
            <p:cNvSpPr/>
            <p:nvPr/>
          </p:nvSpPr>
          <p:spPr>
            <a:xfrm>
              <a:off x="4828575" y="3284050"/>
              <a:ext cx="148850" cy="140325"/>
            </a:xfrm>
            <a:custGeom>
              <a:avLst/>
              <a:gdLst/>
              <a:ahLst/>
              <a:cxnLst/>
              <a:rect l="l" t="t" r="r" b="b"/>
              <a:pathLst>
                <a:path w="5954" h="5613" extrusionOk="0">
                  <a:moveTo>
                    <a:pt x="3201" y="0"/>
                  </a:moveTo>
                  <a:cubicBezTo>
                    <a:pt x="3070" y="0"/>
                    <a:pt x="2932" y="6"/>
                    <a:pt x="2787" y="17"/>
                  </a:cubicBezTo>
                  <a:cubicBezTo>
                    <a:pt x="1" y="231"/>
                    <a:pt x="191" y="2208"/>
                    <a:pt x="191" y="2208"/>
                  </a:cubicBezTo>
                  <a:lnTo>
                    <a:pt x="453" y="5613"/>
                  </a:lnTo>
                  <a:cubicBezTo>
                    <a:pt x="1977" y="5494"/>
                    <a:pt x="2477" y="4303"/>
                    <a:pt x="2418" y="3529"/>
                  </a:cubicBezTo>
                  <a:cubicBezTo>
                    <a:pt x="2358" y="2755"/>
                    <a:pt x="2013" y="1624"/>
                    <a:pt x="2906" y="1243"/>
                  </a:cubicBezTo>
                  <a:cubicBezTo>
                    <a:pt x="3084" y="1167"/>
                    <a:pt x="3233" y="1137"/>
                    <a:pt x="3358" y="1137"/>
                  </a:cubicBezTo>
                  <a:cubicBezTo>
                    <a:pt x="3854" y="1137"/>
                    <a:pt x="3953" y="1624"/>
                    <a:pt x="3953" y="1624"/>
                  </a:cubicBezTo>
                  <a:cubicBezTo>
                    <a:pt x="3953" y="1624"/>
                    <a:pt x="3358" y="2505"/>
                    <a:pt x="3787" y="3934"/>
                  </a:cubicBezTo>
                  <a:cubicBezTo>
                    <a:pt x="4126" y="5073"/>
                    <a:pt x="5284" y="5193"/>
                    <a:pt x="5753" y="5193"/>
                  </a:cubicBezTo>
                  <a:cubicBezTo>
                    <a:pt x="5878" y="5193"/>
                    <a:pt x="5954" y="5184"/>
                    <a:pt x="5954" y="5184"/>
                  </a:cubicBezTo>
                  <a:lnTo>
                    <a:pt x="5680" y="1743"/>
                  </a:lnTo>
                  <a:cubicBezTo>
                    <a:pt x="5680" y="1743"/>
                    <a:pt x="5573" y="0"/>
                    <a:pt x="32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47"/>
            <p:cNvSpPr/>
            <p:nvPr/>
          </p:nvSpPr>
          <p:spPr>
            <a:xfrm>
              <a:off x="4886000" y="3741450"/>
              <a:ext cx="107200" cy="90550"/>
            </a:xfrm>
            <a:custGeom>
              <a:avLst/>
              <a:gdLst/>
              <a:ahLst/>
              <a:cxnLst/>
              <a:rect l="l" t="t" r="r" b="b"/>
              <a:pathLst>
                <a:path w="4288" h="3622" extrusionOk="0">
                  <a:moveTo>
                    <a:pt x="1889" y="470"/>
                  </a:moveTo>
                  <a:cubicBezTo>
                    <a:pt x="3006" y="470"/>
                    <a:pt x="3646" y="1797"/>
                    <a:pt x="2895" y="2676"/>
                  </a:cubicBezTo>
                  <a:cubicBezTo>
                    <a:pt x="2617" y="3000"/>
                    <a:pt x="2249" y="3147"/>
                    <a:pt x="1887" y="3147"/>
                  </a:cubicBezTo>
                  <a:cubicBezTo>
                    <a:pt x="1239" y="3147"/>
                    <a:pt x="610" y="2678"/>
                    <a:pt x="549" y="1914"/>
                  </a:cubicBezTo>
                  <a:cubicBezTo>
                    <a:pt x="490" y="1176"/>
                    <a:pt x="1049" y="533"/>
                    <a:pt x="1787" y="473"/>
                  </a:cubicBezTo>
                  <a:cubicBezTo>
                    <a:pt x="1822" y="471"/>
                    <a:pt x="1855" y="470"/>
                    <a:pt x="1889" y="470"/>
                  </a:cubicBezTo>
                  <a:close/>
                  <a:moveTo>
                    <a:pt x="1900" y="0"/>
                  </a:moveTo>
                  <a:cubicBezTo>
                    <a:pt x="921" y="0"/>
                    <a:pt x="0" y="815"/>
                    <a:pt x="85" y="1950"/>
                  </a:cubicBezTo>
                  <a:cubicBezTo>
                    <a:pt x="164" y="2905"/>
                    <a:pt x="961" y="3621"/>
                    <a:pt x="1893" y="3621"/>
                  </a:cubicBezTo>
                  <a:cubicBezTo>
                    <a:pt x="1937" y="3621"/>
                    <a:pt x="1981" y="3620"/>
                    <a:pt x="2026" y="3617"/>
                  </a:cubicBezTo>
                  <a:cubicBezTo>
                    <a:pt x="3633" y="3497"/>
                    <a:pt x="4288" y="1485"/>
                    <a:pt x="3061" y="438"/>
                  </a:cubicBezTo>
                  <a:cubicBezTo>
                    <a:pt x="2707" y="135"/>
                    <a:pt x="2299" y="0"/>
                    <a:pt x="1900" y="0"/>
                  </a:cubicBezTo>
                  <a:close/>
                </a:path>
              </a:pathLst>
            </a:custGeom>
            <a:solidFill>
              <a:srgbClr val="9C9C9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47"/>
            <p:cNvSpPr/>
            <p:nvPr/>
          </p:nvSpPr>
          <p:spPr>
            <a:xfrm>
              <a:off x="4844650" y="3407100"/>
              <a:ext cx="89025" cy="424775"/>
            </a:xfrm>
            <a:custGeom>
              <a:avLst/>
              <a:gdLst/>
              <a:ahLst/>
              <a:cxnLst/>
              <a:rect l="l" t="t" r="r" b="b"/>
              <a:pathLst>
                <a:path w="3561" h="16991" extrusionOk="0">
                  <a:moveTo>
                    <a:pt x="453" y="0"/>
                  </a:moveTo>
                  <a:lnTo>
                    <a:pt x="0" y="36"/>
                  </a:lnTo>
                  <a:cubicBezTo>
                    <a:pt x="0" y="119"/>
                    <a:pt x="512" y="9097"/>
                    <a:pt x="917" y="11847"/>
                  </a:cubicBezTo>
                  <a:cubicBezTo>
                    <a:pt x="1274" y="14264"/>
                    <a:pt x="1727" y="16907"/>
                    <a:pt x="3560" y="16991"/>
                  </a:cubicBezTo>
                  <a:cubicBezTo>
                    <a:pt x="3560" y="16848"/>
                    <a:pt x="3525" y="16764"/>
                    <a:pt x="3525" y="16598"/>
                  </a:cubicBezTo>
                  <a:cubicBezTo>
                    <a:pt x="2191" y="16514"/>
                    <a:pt x="1763" y="14455"/>
                    <a:pt x="1370" y="11788"/>
                  </a:cubicBezTo>
                  <a:cubicBezTo>
                    <a:pt x="977" y="9049"/>
                    <a:pt x="453" y="96"/>
                    <a:pt x="4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47"/>
            <p:cNvSpPr/>
            <p:nvPr/>
          </p:nvSpPr>
          <p:spPr>
            <a:xfrm>
              <a:off x="4961925" y="3422875"/>
              <a:ext cx="163450" cy="386375"/>
            </a:xfrm>
            <a:custGeom>
              <a:avLst/>
              <a:gdLst/>
              <a:ahLst/>
              <a:cxnLst/>
              <a:rect l="l" t="t" r="r" b="b"/>
              <a:pathLst>
                <a:path w="6538" h="15455" extrusionOk="0">
                  <a:moveTo>
                    <a:pt x="6466" y="0"/>
                  </a:moveTo>
                  <a:lnTo>
                    <a:pt x="1" y="15288"/>
                  </a:lnTo>
                  <a:lnTo>
                    <a:pt x="417" y="15455"/>
                  </a:lnTo>
                  <a:lnTo>
                    <a:pt x="6537" y="48"/>
                  </a:lnTo>
                  <a:lnTo>
                    <a:pt x="646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77" name="Google Shape;1377;p47"/>
          <p:cNvGrpSpPr/>
          <p:nvPr/>
        </p:nvGrpSpPr>
        <p:grpSpPr>
          <a:xfrm>
            <a:off x="7744550" y="1534668"/>
            <a:ext cx="1241513" cy="2359166"/>
            <a:chOff x="6412100" y="2037375"/>
            <a:chExt cx="519750" cy="936050"/>
          </a:xfrm>
        </p:grpSpPr>
        <p:sp>
          <p:nvSpPr>
            <p:cNvPr id="1378" name="Google Shape;1378;p47"/>
            <p:cNvSpPr/>
            <p:nvPr/>
          </p:nvSpPr>
          <p:spPr>
            <a:xfrm>
              <a:off x="6412100" y="2037375"/>
              <a:ext cx="279225" cy="465775"/>
            </a:xfrm>
            <a:custGeom>
              <a:avLst/>
              <a:gdLst/>
              <a:ahLst/>
              <a:cxnLst/>
              <a:rect l="l" t="t" r="r" b="b"/>
              <a:pathLst>
                <a:path w="11169" h="18631" extrusionOk="0">
                  <a:moveTo>
                    <a:pt x="5887" y="957"/>
                  </a:moveTo>
                  <a:cubicBezTo>
                    <a:pt x="7392" y="957"/>
                    <a:pt x="8819" y="1898"/>
                    <a:pt x="9264" y="3081"/>
                  </a:cubicBezTo>
                  <a:cubicBezTo>
                    <a:pt x="10169" y="5474"/>
                    <a:pt x="9311" y="8641"/>
                    <a:pt x="8549" y="10260"/>
                  </a:cubicBezTo>
                  <a:cubicBezTo>
                    <a:pt x="8133" y="11201"/>
                    <a:pt x="7918" y="12225"/>
                    <a:pt x="7930" y="13260"/>
                  </a:cubicBezTo>
                  <a:cubicBezTo>
                    <a:pt x="3847" y="12117"/>
                    <a:pt x="703" y="6557"/>
                    <a:pt x="2608" y="3081"/>
                  </a:cubicBezTo>
                  <a:cubicBezTo>
                    <a:pt x="3451" y="1549"/>
                    <a:pt x="4693" y="957"/>
                    <a:pt x="5887" y="957"/>
                  </a:cubicBezTo>
                  <a:close/>
                  <a:moveTo>
                    <a:pt x="6159" y="0"/>
                  </a:moveTo>
                  <a:cubicBezTo>
                    <a:pt x="5651" y="0"/>
                    <a:pt x="5112" y="74"/>
                    <a:pt x="4549" y="235"/>
                  </a:cubicBezTo>
                  <a:cubicBezTo>
                    <a:pt x="1227" y="1188"/>
                    <a:pt x="1" y="5914"/>
                    <a:pt x="2037" y="9974"/>
                  </a:cubicBezTo>
                  <a:cubicBezTo>
                    <a:pt x="4120" y="14165"/>
                    <a:pt x="9252" y="14261"/>
                    <a:pt x="9169" y="18630"/>
                  </a:cubicBezTo>
                  <a:lnTo>
                    <a:pt x="10395" y="18630"/>
                  </a:lnTo>
                  <a:cubicBezTo>
                    <a:pt x="10395" y="18630"/>
                    <a:pt x="10431" y="16166"/>
                    <a:pt x="9335" y="14487"/>
                  </a:cubicBezTo>
                  <a:cubicBezTo>
                    <a:pt x="9800" y="14463"/>
                    <a:pt x="10169" y="14082"/>
                    <a:pt x="10169" y="13618"/>
                  </a:cubicBezTo>
                  <a:cubicBezTo>
                    <a:pt x="10169" y="13105"/>
                    <a:pt x="9752" y="12734"/>
                    <a:pt x="9290" y="12734"/>
                  </a:cubicBezTo>
                  <a:cubicBezTo>
                    <a:pt x="9183" y="12734"/>
                    <a:pt x="9073" y="12754"/>
                    <a:pt x="8966" y="12796"/>
                  </a:cubicBezTo>
                  <a:cubicBezTo>
                    <a:pt x="9085" y="11915"/>
                    <a:pt x="9323" y="11070"/>
                    <a:pt x="9692" y="10260"/>
                  </a:cubicBezTo>
                  <a:cubicBezTo>
                    <a:pt x="10335" y="8808"/>
                    <a:pt x="11169" y="6462"/>
                    <a:pt x="10728" y="3795"/>
                  </a:cubicBezTo>
                  <a:cubicBezTo>
                    <a:pt x="10412" y="1787"/>
                    <a:pt x="8656" y="0"/>
                    <a:pt x="61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47"/>
            <p:cNvSpPr/>
            <p:nvPr/>
          </p:nvSpPr>
          <p:spPr>
            <a:xfrm>
              <a:off x="6652900" y="2037375"/>
              <a:ext cx="278950" cy="465775"/>
            </a:xfrm>
            <a:custGeom>
              <a:avLst/>
              <a:gdLst/>
              <a:ahLst/>
              <a:cxnLst/>
              <a:rect l="l" t="t" r="r" b="b"/>
              <a:pathLst>
                <a:path w="11158" h="18631" extrusionOk="0">
                  <a:moveTo>
                    <a:pt x="5280" y="957"/>
                  </a:moveTo>
                  <a:cubicBezTo>
                    <a:pt x="6473" y="957"/>
                    <a:pt x="7713" y="1549"/>
                    <a:pt x="8550" y="3081"/>
                  </a:cubicBezTo>
                  <a:cubicBezTo>
                    <a:pt x="10455" y="6557"/>
                    <a:pt x="7311" y="12117"/>
                    <a:pt x="3228" y="13260"/>
                  </a:cubicBezTo>
                  <a:cubicBezTo>
                    <a:pt x="3239" y="12225"/>
                    <a:pt x="3025" y="11201"/>
                    <a:pt x="2608" y="10260"/>
                  </a:cubicBezTo>
                  <a:cubicBezTo>
                    <a:pt x="1846" y="8641"/>
                    <a:pt x="989" y="5474"/>
                    <a:pt x="1894" y="3081"/>
                  </a:cubicBezTo>
                  <a:cubicBezTo>
                    <a:pt x="2346" y="1898"/>
                    <a:pt x="3775" y="957"/>
                    <a:pt x="5280" y="957"/>
                  </a:cubicBezTo>
                  <a:close/>
                  <a:moveTo>
                    <a:pt x="4999" y="0"/>
                  </a:moveTo>
                  <a:cubicBezTo>
                    <a:pt x="2502" y="0"/>
                    <a:pt x="746" y="1787"/>
                    <a:pt x="430" y="3795"/>
                  </a:cubicBezTo>
                  <a:cubicBezTo>
                    <a:pt x="1" y="6462"/>
                    <a:pt x="822" y="8796"/>
                    <a:pt x="1465" y="10260"/>
                  </a:cubicBezTo>
                  <a:cubicBezTo>
                    <a:pt x="1835" y="11058"/>
                    <a:pt x="2073" y="11915"/>
                    <a:pt x="2192" y="12796"/>
                  </a:cubicBezTo>
                  <a:cubicBezTo>
                    <a:pt x="2084" y="12753"/>
                    <a:pt x="1974" y="12732"/>
                    <a:pt x="1866" y="12732"/>
                  </a:cubicBezTo>
                  <a:cubicBezTo>
                    <a:pt x="1471" y="12732"/>
                    <a:pt x="1106" y="13004"/>
                    <a:pt x="1013" y="13415"/>
                  </a:cubicBezTo>
                  <a:cubicBezTo>
                    <a:pt x="894" y="13951"/>
                    <a:pt x="1287" y="14451"/>
                    <a:pt x="1823" y="14487"/>
                  </a:cubicBezTo>
                  <a:cubicBezTo>
                    <a:pt x="715" y="16154"/>
                    <a:pt x="763" y="18630"/>
                    <a:pt x="763" y="18630"/>
                  </a:cubicBezTo>
                  <a:lnTo>
                    <a:pt x="1989" y="18630"/>
                  </a:lnTo>
                  <a:cubicBezTo>
                    <a:pt x="1894" y="14249"/>
                    <a:pt x="7026" y="14165"/>
                    <a:pt x="9121" y="9974"/>
                  </a:cubicBezTo>
                  <a:cubicBezTo>
                    <a:pt x="11157" y="5914"/>
                    <a:pt x="9931" y="1188"/>
                    <a:pt x="6609" y="235"/>
                  </a:cubicBezTo>
                  <a:cubicBezTo>
                    <a:pt x="6045" y="74"/>
                    <a:pt x="5507" y="0"/>
                    <a:pt x="499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47"/>
            <p:cNvSpPr/>
            <p:nvPr/>
          </p:nvSpPr>
          <p:spPr>
            <a:xfrm>
              <a:off x="6631775" y="2473050"/>
              <a:ext cx="78900" cy="500375"/>
            </a:xfrm>
            <a:custGeom>
              <a:avLst/>
              <a:gdLst/>
              <a:ahLst/>
              <a:cxnLst/>
              <a:rect l="l" t="t" r="r" b="b"/>
              <a:pathLst>
                <a:path w="3156" h="20015" extrusionOk="0">
                  <a:moveTo>
                    <a:pt x="1608" y="1"/>
                  </a:moveTo>
                  <a:lnTo>
                    <a:pt x="72" y="1036"/>
                  </a:lnTo>
                  <a:cubicBezTo>
                    <a:pt x="1" y="2156"/>
                    <a:pt x="274" y="6097"/>
                    <a:pt x="334" y="8347"/>
                  </a:cubicBezTo>
                  <a:cubicBezTo>
                    <a:pt x="394" y="10609"/>
                    <a:pt x="1441" y="20015"/>
                    <a:pt x="1441" y="20015"/>
                  </a:cubicBezTo>
                  <a:cubicBezTo>
                    <a:pt x="1679" y="19301"/>
                    <a:pt x="2644" y="10240"/>
                    <a:pt x="2858" y="7418"/>
                  </a:cubicBezTo>
                  <a:cubicBezTo>
                    <a:pt x="3061" y="4585"/>
                    <a:pt x="3156" y="1036"/>
                    <a:pt x="3156" y="1036"/>
                  </a:cubicBezTo>
                  <a:lnTo>
                    <a:pt x="160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47"/>
            <p:cNvSpPr/>
            <p:nvPr/>
          </p:nvSpPr>
          <p:spPr>
            <a:xfrm>
              <a:off x="6655900" y="2576050"/>
              <a:ext cx="28300" cy="24000"/>
            </a:xfrm>
            <a:custGeom>
              <a:avLst/>
              <a:gdLst/>
              <a:ahLst/>
              <a:cxnLst/>
              <a:rect l="l" t="t" r="r" b="b"/>
              <a:pathLst>
                <a:path w="1132" h="960" extrusionOk="0">
                  <a:moveTo>
                    <a:pt x="643" y="0"/>
                  </a:moveTo>
                  <a:cubicBezTo>
                    <a:pt x="214" y="0"/>
                    <a:pt x="0" y="512"/>
                    <a:pt x="298" y="822"/>
                  </a:cubicBezTo>
                  <a:cubicBezTo>
                    <a:pt x="397" y="917"/>
                    <a:pt x="518" y="960"/>
                    <a:pt x="637" y="960"/>
                  </a:cubicBezTo>
                  <a:cubicBezTo>
                    <a:pt x="889" y="960"/>
                    <a:pt x="1131" y="768"/>
                    <a:pt x="1131" y="476"/>
                  </a:cubicBezTo>
                  <a:cubicBezTo>
                    <a:pt x="1131" y="214"/>
                    <a:pt x="905" y="0"/>
                    <a:pt x="6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47"/>
            <p:cNvSpPr/>
            <p:nvPr/>
          </p:nvSpPr>
          <p:spPr>
            <a:xfrm>
              <a:off x="6633575" y="2495975"/>
              <a:ext cx="58350" cy="155400"/>
            </a:xfrm>
            <a:custGeom>
              <a:avLst/>
              <a:gdLst/>
              <a:ahLst/>
              <a:cxnLst/>
              <a:rect l="l" t="t" r="r" b="b"/>
              <a:pathLst>
                <a:path w="2334" h="6216" extrusionOk="0">
                  <a:moveTo>
                    <a:pt x="191" y="0"/>
                  </a:moveTo>
                  <a:lnTo>
                    <a:pt x="0" y="119"/>
                  </a:lnTo>
                  <a:lnTo>
                    <a:pt x="214" y="6215"/>
                  </a:lnTo>
                  <a:lnTo>
                    <a:pt x="2334" y="6061"/>
                  </a:lnTo>
                  <a:lnTo>
                    <a:pt x="441" y="5918"/>
                  </a:lnTo>
                  <a:lnTo>
                    <a:pt x="19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83" name="Google Shape;1383;p47"/>
          <p:cNvGrpSpPr/>
          <p:nvPr/>
        </p:nvGrpSpPr>
        <p:grpSpPr>
          <a:xfrm>
            <a:off x="7094312" y="3165145"/>
            <a:ext cx="492538" cy="728803"/>
            <a:chOff x="6933300" y="2442400"/>
            <a:chExt cx="209575" cy="329525"/>
          </a:xfrm>
        </p:grpSpPr>
        <p:sp>
          <p:nvSpPr>
            <p:cNvPr id="1384" name="Google Shape;1384;p47"/>
            <p:cNvSpPr/>
            <p:nvPr/>
          </p:nvSpPr>
          <p:spPr>
            <a:xfrm>
              <a:off x="6952650" y="2442400"/>
              <a:ext cx="170875" cy="301250"/>
            </a:xfrm>
            <a:custGeom>
              <a:avLst/>
              <a:gdLst/>
              <a:ahLst/>
              <a:cxnLst/>
              <a:rect l="l" t="t" r="r" b="b"/>
              <a:pathLst>
                <a:path w="6835" h="12050" extrusionOk="0">
                  <a:moveTo>
                    <a:pt x="3418" y="0"/>
                  </a:moveTo>
                  <a:cubicBezTo>
                    <a:pt x="1608" y="0"/>
                    <a:pt x="120" y="1405"/>
                    <a:pt x="1" y="3203"/>
                  </a:cubicBezTo>
                  <a:lnTo>
                    <a:pt x="1" y="12049"/>
                  </a:lnTo>
                  <a:lnTo>
                    <a:pt x="6835" y="12049"/>
                  </a:lnTo>
                  <a:lnTo>
                    <a:pt x="6835" y="3203"/>
                  </a:lnTo>
                  <a:cubicBezTo>
                    <a:pt x="6728" y="1405"/>
                    <a:pt x="5227" y="0"/>
                    <a:pt x="34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47"/>
            <p:cNvSpPr/>
            <p:nvPr/>
          </p:nvSpPr>
          <p:spPr>
            <a:xfrm>
              <a:off x="6933300" y="2720100"/>
              <a:ext cx="209575" cy="51825"/>
            </a:xfrm>
            <a:custGeom>
              <a:avLst/>
              <a:gdLst/>
              <a:ahLst/>
              <a:cxnLst/>
              <a:rect l="l" t="t" r="r" b="b"/>
              <a:pathLst>
                <a:path w="8383" h="2073" extrusionOk="0">
                  <a:moveTo>
                    <a:pt x="1" y="1"/>
                  </a:moveTo>
                  <a:lnTo>
                    <a:pt x="1" y="2072"/>
                  </a:lnTo>
                  <a:lnTo>
                    <a:pt x="8383" y="2072"/>
                  </a:lnTo>
                  <a:lnTo>
                    <a:pt x="83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47"/>
            <p:cNvSpPr/>
            <p:nvPr/>
          </p:nvSpPr>
          <p:spPr>
            <a:xfrm>
              <a:off x="7024675" y="2445975"/>
              <a:ext cx="26825" cy="13700"/>
            </a:xfrm>
            <a:custGeom>
              <a:avLst/>
              <a:gdLst/>
              <a:ahLst/>
              <a:cxnLst/>
              <a:rect l="l" t="t" r="r" b="b"/>
              <a:pathLst>
                <a:path w="1073" h="548" extrusionOk="0">
                  <a:moveTo>
                    <a:pt x="537" y="0"/>
                  </a:moveTo>
                  <a:cubicBezTo>
                    <a:pt x="239" y="0"/>
                    <a:pt x="1" y="131"/>
                    <a:pt x="1" y="274"/>
                  </a:cubicBezTo>
                  <a:cubicBezTo>
                    <a:pt x="1" y="417"/>
                    <a:pt x="239" y="548"/>
                    <a:pt x="537" y="548"/>
                  </a:cubicBezTo>
                  <a:cubicBezTo>
                    <a:pt x="834" y="548"/>
                    <a:pt x="1072" y="417"/>
                    <a:pt x="1072" y="274"/>
                  </a:cubicBezTo>
                  <a:cubicBezTo>
                    <a:pt x="1072" y="131"/>
                    <a:pt x="834" y="0"/>
                    <a:pt x="5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47"/>
            <p:cNvSpPr/>
            <p:nvPr/>
          </p:nvSpPr>
          <p:spPr>
            <a:xfrm>
              <a:off x="7024675" y="2464725"/>
              <a:ext cx="26825" cy="13425"/>
            </a:xfrm>
            <a:custGeom>
              <a:avLst/>
              <a:gdLst/>
              <a:ahLst/>
              <a:cxnLst/>
              <a:rect l="l" t="t" r="r" b="b"/>
              <a:pathLst>
                <a:path w="1073" h="537" extrusionOk="0">
                  <a:moveTo>
                    <a:pt x="537" y="0"/>
                  </a:moveTo>
                  <a:cubicBezTo>
                    <a:pt x="239" y="0"/>
                    <a:pt x="1" y="119"/>
                    <a:pt x="1" y="262"/>
                  </a:cubicBezTo>
                  <a:cubicBezTo>
                    <a:pt x="1" y="417"/>
                    <a:pt x="239" y="536"/>
                    <a:pt x="537" y="536"/>
                  </a:cubicBezTo>
                  <a:cubicBezTo>
                    <a:pt x="834" y="536"/>
                    <a:pt x="1072" y="417"/>
                    <a:pt x="1072" y="262"/>
                  </a:cubicBezTo>
                  <a:cubicBezTo>
                    <a:pt x="1072" y="119"/>
                    <a:pt x="834" y="0"/>
                    <a:pt x="5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47"/>
            <p:cNvSpPr/>
            <p:nvPr/>
          </p:nvSpPr>
          <p:spPr>
            <a:xfrm>
              <a:off x="6994925" y="2453400"/>
              <a:ext cx="26800" cy="13725"/>
            </a:xfrm>
            <a:custGeom>
              <a:avLst/>
              <a:gdLst/>
              <a:ahLst/>
              <a:cxnLst/>
              <a:rect l="l" t="t" r="r" b="b"/>
              <a:pathLst>
                <a:path w="1072" h="549" extrusionOk="0">
                  <a:moveTo>
                    <a:pt x="536" y="1"/>
                  </a:moveTo>
                  <a:cubicBezTo>
                    <a:pt x="238" y="1"/>
                    <a:pt x="0" y="132"/>
                    <a:pt x="0" y="275"/>
                  </a:cubicBezTo>
                  <a:cubicBezTo>
                    <a:pt x="0" y="418"/>
                    <a:pt x="238" y="548"/>
                    <a:pt x="536" y="548"/>
                  </a:cubicBezTo>
                  <a:cubicBezTo>
                    <a:pt x="834" y="548"/>
                    <a:pt x="1072" y="418"/>
                    <a:pt x="1072" y="275"/>
                  </a:cubicBezTo>
                  <a:cubicBezTo>
                    <a:pt x="1072" y="132"/>
                    <a:pt x="834" y="1"/>
                    <a:pt x="53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47"/>
            <p:cNvSpPr/>
            <p:nvPr/>
          </p:nvSpPr>
          <p:spPr>
            <a:xfrm>
              <a:off x="7054450" y="2453400"/>
              <a:ext cx="26825" cy="13725"/>
            </a:xfrm>
            <a:custGeom>
              <a:avLst/>
              <a:gdLst/>
              <a:ahLst/>
              <a:cxnLst/>
              <a:rect l="l" t="t" r="r" b="b"/>
              <a:pathLst>
                <a:path w="1073" h="549" extrusionOk="0">
                  <a:moveTo>
                    <a:pt x="536" y="1"/>
                  </a:moveTo>
                  <a:cubicBezTo>
                    <a:pt x="239" y="1"/>
                    <a:pt x="0" y="132"/>
                    <a:pt x="0" y="275"/>
                  </a:cubicBezTo>
                  <a:cubicBezTo>
                    <a:pt x="0" y="418"/>
                    <a:pt x="239" y="548"/>
                    <a:pt x="536" y="548"/>
                  </a:cubicBezTo>
                  <a:cubicBezTo>
                    <a:pt x="834" y="548"/>
                    <a:pt x="1072" y="418"/>
                    <a:pt x="1072" y="275"/>
                  </a:cubicBezTo>
                  <a:cubicBezTo>
                    <a:pt x="1072" y="132"/>
                    <a:pt x="834" y="1"/>
                    <a:pt x="53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47"/>
            <p:cNvSpPr/>
            <p:nvPr/>
          </p:nvSpPr>
          <p:spPr>
            <a:xfrm>
              <a:off x="7024675" y="2483175"/>
              <a:ext cx="26825" cy="13725"/>
            </a:xfrm>
            <a:custGeom>
              <a:avLst/>
              <a:gdLst/>
              <a:ahLst/>
              <a:cxnLst/>
              <a:rect l="l" t="t" r="r" b="b"/>
              <a:pathLst>
                <a:path w="1073" h="549" extrusionOk="0">
                  <a:moveTo>
                    <a:pt x="537" y="0"/>
                  </a:moveTo>
                  <a:cubicBezTo>
                    <a:pt x="239" y="0"/>
                    <a:pt x="1" y="131"/>
                    <a:pt x="1" y="274"/>
                  </a:cubicBezTo>
                  <a:cubicBezTo>
                    <a:pt x="1" y="417"/>
                    <a:pt x="239" y="548"/>
                    <a:pt x="537" y="548"/>
                  </a:cubicBezTo>
                  <a:cubicBezTo>
                    <a:pt x="834" y="548"/>
                    <a:pt x="1072" y="417"/>
                    <a:pt x="1072" y="274"/>
                  </a:cubicBezTo>
                  <a:cubicBezTo>
                    <a:pt x="1072" y="131"/>
                    <a:pt x="834" y="0"/>
                    <a:pt x="5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47"/>
            <p:cNvSpPr/>
            <p:nvPr/>
          </p:nvSpPr>
          <p:spPr>
            <a:xfrm>
              <a:off x="6994925" y="2472150"/>
              <a:ext cx="26800" cy="13425"/>
            </a:xfrm>
            <a:custGeom>
              <a:avLst/>
              <a:gdLst/>
              <a:ahLst/>
              <a:cxnLst/>
              <a:rect l="l" t="t" r="r" b="b"/>
              <a:pathLst>
                <a:path w="1072" h="537" extrusionOk="0">
                  <a:moveTo>
                    <a:pt x="536" y="1"/>
                  </a:moveTo>
                  <a:cubicBezTo>
                    <a:pt x="238" y="1"/>
                    <a:pt x="0" y="120"/>
                    <a:pt x="0" y="263"/>
                  </a:cubicBezTo>
                  <a:cubicBezTo>
                    <a:pt x="0" y="418"/>
                    <a:pt x="238" y="537"/>
                    <a:pt x="536" y="537"/>
                  </a:cubicBezTo>
                  <a:cubicBezTo>
                    <a:pt x="834" y="537"/>
                    <a:pt x="1072" y="418"/>
                    <a:pt x="1072" y="263"/>
                  </a:cubicBezTo>
                  <a:cubicBezTo>
                    <a:pt x="1072" y="120"/>
                    <a:pt x="834" y="1"/>
                    <a:pt x="53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47"/>
            <p:cNvSpPr/>
            <p:nvPr/>
          </p:nvSpPr>
          <p:spPr>
            <a:xfrm>
              <a:off x="7054450" y="2472150"/>
              <a:ext cx="26825" cy="13425"/>
            </a:xfrm>
            <a:custGeom>
              <a:avLst/>
              <a:gdLst/>
              <a:ahLst/>
              <a:cxnLst/>
              <a:rect l="l" t="t" r="r" b="b"/>
              <a:pathLst>
                <a:path w="1073" h="537" extrusionOk="0">
                  <a:moveTo>
                    <a:pt x="536" y="1"/>
                  </a:moveTo>
                  <a:cubicBezTo>
                    <a:pt x="239" y="1"/>
                    <a:pt x="0" y="120"/>
                    <a:pt x="0" y="263"/>
                  </a:cubicBezTo>
                  <a:cubicBezTo>
                    <a:pt x="0" y="418"/>
                    <a:pt x="239" y="537"/>
                    <a:pt x="536" y="537"/>
                  </a:cubicBezTo>
                  <a:cubicBezTo>
                    <a:pt x="834" y="537"/>
                    <a:pt x="1072" y="418"/>
                    <a:pt x="1072" y="263"/>
                  </a:cubicBezTo>
                  <a:cubicBezTo>
                    <a:pt x="1072" y="120"/>
                    <a:pt x="834" y="1"/>
                    <a:pt x="53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47"/>
            <p:cNvSpPr/>
            <p:nvPr/>
          </p:nvSpPr>
          <p:spPr>
            <a:xfrm>
              <a:off x="6968725" y="2484375"/>
              <a:ext cx="27100" cy="13400"/>
            </a:xfrm>
            <a:custGeom>
              <a:avLst/>
              <a:gdLst/>
              <a:ahLst/>
              <a:cxnLst/>
              <a:rect l="l" t="t" r="r" b="b"/>
              <a:pathLst>
                <a:path w="1084" h="536" extrusionOk="0">
                  <a:moveTo>
                    <a:pt x="548" y="0"/>
                  </a:moveTo>
                  <a:cubicBezTo>
                    <a:pt x="251" y="0"/>
                    <a:pt x="0" y="119"/>
                    <a:pt x="0" y="274"/>
                  </a:cubicBezTo>
                  <a:cubicBezTo>
                    <a:pt x="0" y="417"/>
                    <a:pt x="251" y="536"/>
                    <a:pt x="548" y="536"/>
                  </a:cubicBezTo>
                  <a:cubicBezTo>
                    <a:pt x="846" y="536"/>
                    <a:pt x="1084" y="417"/>
                    <a:pt x="1084" y="274"/>
                  </a:cubicBezTo>
                  <a:cubicBezTo>
                    <a:pt x="1084" y="119"/>
                    <a:pt x="846" y="0"/>
                    <a:pt x="5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47"/>
            <p:cNvSpPr/>
            <p:nvPr/>
          </p:nvSpPr>
          <p:spPr>
            <a:xfrm>
              <a:off x="7085100" y="2484375"/>
              <a:ext cx="26825" cy="13400"/>
            </a:xfrm>
            <a:custGeom>
              <a:avLst/>
              <a:gdLst/>
              <a:ahLst/>
              <a:cxnLst/>
              <a:rect l="l" t="t" r="r" b="b"/>
              <a:pathLst>
                <a:path w="1073" h="536" extrusionOk="0">
                  <a:moveTo>
                    <a:pt x="537" y="0"/>
                  </a:moveTo>
                  <a:cubicBezTo>
                    <a:pt x="239" y="0"/>
                    <a:pt x="1" y="119"/>
                    <a:pt x="1" y="274"/>
                  </a:cubicBezTo>
                  <a:cubicBezTo>
                    <a:pt x="1" y="417"/>
                    <a:pt x="239" y="536"/>
                    <a:pt x="537" y="536"/>
                  </a:cubicBezTo>
                  <a:cubicBezTo>
                    <a:pt x="834" y="536"/>
                    <a:pt x="1072" y="417"/>
                    <a:pt x="1072" y="274"/>
                  </a:cubicBezTo>
                  <a:cubicBezTo>
                    <a:pt x="1072" y="119"/>
                    <a:pt x="834" y="0"/>
                    <a:pt x="5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47"/>
            <p:cNvSpPr/>
            <p:nvPr/>
          </p:nvSpPr>
          <p:spPr>
            <a:xfrm>
              <a:off x="7024675" y="2505500"/>
              <a:ext cx="26825" cy="13425"/>
            </a:xfrm>
            <a:custGeom>
              <a:avLst/>
              <a:gdLst/>
              <a:ahLst/>
              <a:cxnLst/>
              <a:rect l="l" t="t" r="r" b="b"/>
              <a:pathLst>
                <a:path w="1073" h="537" extrusionOk="0">
                  <a:moveTo>
                    <a:pt x="537" y="0"/>
                  </a:moveTo>
                  <a:cubicBezTo>
                    <a:pt x="239" y="0"/>
                    <a:pt x="1" y="119"/>
                    <a:pt x="1" y="262"/>
                  </a:cubicBezTo>
                  <a:cubicBezTo>
                    <a:pt x="1" y="417"/>
                    <a:pt x="239" y="536"/>
                    <a:pt x="537" y="536"/>
                  </a:cubicBezTo>
                  <a:cubicBezTo>
                    <a:pt x="834" y="536"/>
                    <a:pt x="1072" y="417"/>
                    <a:pt x="1072" y="262"/>
                  </a:cubicBezTo>
                  <a:cubicBezTo>
                    <a:pt x="1072" y="119"/>
                    <a:pt x="834" y="0"/>
                    <a:pt x="53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47"/>
            <p:cNvSpPr/>
            <p:nvPr/>
          </p:nvSpPr>
          <p:spPr>
            <a:xfrm>
              <a:off x="6994925" y="2494175"/>
              <a:ext cx="26800" cy="13425"/>
            </a:xfrm>
            <a:custGeom>
              <a:avLst/>
              <a:gdLst/>
              <a:ahLst/>
              <a:cxnLst/>
              <a:rect l="l" t="t" r="r" b="b"/>
              <a:pathLst>
                <a:path w="1072" h="537" extrusionOk="0">
                  <a:moveTo>
                    <a:pt x="536" y="1"/>
                  </a:moveTo>
                  <a:cubicBezTo>
                    <a:pt x="238" y="1"/>
                    <a:pt x="0" y="120"/>
                    <a:pt x="0" y="275"/>
                  </a:cubicBezTo>
                  <a:cubicBezTo>
                    <a:pt x="0" y="418"/>
                    <a:pt x="238" y="537"/>
                    <a:pt x="536" y="537"/>
                  </a:cubicBezTo>
                  <a:cubicBezTo>
                    <a:pt x="834" y="537"/>
                    <a:pt x="1072" y="418"/>
                    <a:pt x="1072" y="275"/>
                  </a:cubicBezTo>
                  <a:cubicBezTo>
                    <a:pt x="1072" y="120"/>
                    <a:pt x="834" y="1"/>
                    <a:pt x="53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47"/>
            <p:cNvSpPr/>
            <p:nvPr/>
          </p:nvSpPr>
          <p:spPr>
            <a:xfrm>
              <a:off x="7054450" y="2494175"/>
              <a:ext cx="26825" cy="13425"/>
            </a:xfrm>
            <a:custGeom>
              <a:avLst/>
              <a:gdLst/>
              <a:ahLst/>
              <a:cxnLst/>
              <a:rect l="l" t="t" r="r" b="b"/>
              <a:pathLst>
                <a:path w="1073" h="537" extrusionOk="0">
                  <a:moveTo>
                    <a:pt x="536" y="1"/>
                  </a:moveTo>
                  <a:cubicBezTo>
                    <a:pt x="239" y="1"/>
                    <a:pt x="0" y="120"/>
                    <a:pt x="0" y="275"/>
                  </a:cubicBezTo>
                  <a:cubicBezTo>
                    <a:pt x="0" y="418"/>
                    <a:pt x="239" y="537"/>
                    <a:pt x="536" y="537"/>
                  </a:cubicBezTo>
                  <a:cubicBezTo>
                    <a:pt x="834" y="537"/>
                    <a:pt x="1072" y="418"/>
                    <a:pt x="1072" y="275"/>
                  </a:cubicBezTo>
                  <a:cubicBezTo>
                    <a:pt x="1072" y="120"/>
                    <a:pt x="834" y="1"/>
                    <a:pt x="53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98" name="Google Shape;1398;p47"/>
          <p:cNvGrpSpPr/>
          <p:nvPr/>
        </p:nvGrpSpPr>
        <p:grpSpPr>
          <a:xfrm>
            <a:off x="1312505" y="4589320"/>
            <a:ext cx="2466663" cy="1491796"/>
            <a:chOff x="6913350" y="3890725"/>
            <a:chExt cx="1138750" cy="652675"/>
          </a:xfrm>
        </p:grpSpPr>
        <p:sp>
          <p:nvSpPr>
            <p:cNvPr id="1399" name="Google Shape;1399;p47"/>
            <p:cNvSpPr/>
            <p:nvPr/>
          </p:nvSpPr>
          <p:spPr>
            <a:xfrm>
              <a:off x="6913350" y="3890725"/>
              <a:ext cx="1056725" cy="605075"/>
            </a:xfrm>
            <a:custGeom>
              <a:avLst/>
              <a:gdLst/>
              <a:ahLst/>
              <a:cxnLst/>
              <a:rect l="l" t="t" r="r" b="b"/>
              <a:pathLst>
                <a:path w="42269" h="24203" extrusionOk="0">
                  <a:moveTo>
                    <a:pt x="7826" y="0"/>
                  </a:moveTo>
                  <a:cubicBezTo>
                    <a:pt x="4018" y="0"/>
                    <a:pt x="446" y="2832"/>
                    <a:pt x="49" y="7075"/>
                  </a:cubicBezTo>
                  <a:cubicBezTo>
                    <a:pt x="1" y="7563"/>
                    <a:pt x="1" y="8052"/>
                    <a:pt x="49" y="8540"/>
                  </a:cubicBezTo>
                  <a:cubicBezTo>
                    <a:pt x="275" y="10909"/>
                    <a:pt x="275" y="13290"/>
                    <a:pt x="49" y="15660"/>
                  </a:cubicBezTo>
                  <a:cubicBezTo>
                    <a:pt x="1" y="16148"/>
                    <a:pt x="1" y="16636"/>
                    <a:pt x="49" y="17124"/>
                  </a:cubicBezTo>
                  <a:cubicBezTo>
                    <a:pt x="451" y="21376"/>
                    <a:pt x="4028" y="24203"/>
                    <a:pt x="7830" y="24203"/>
                  </a:cubicBezTo>
                  <a:cubicBezTo>
                    <a:pt x="9308" y="24203"/>
                    <a:pt x="10820" y="23776"/>
                    <a:pt x="12193" y="22839"/>
                  </a:cubicBezTo>
                  <a:lnTo>
                    <a:pt x="30088" y="22839"/>
                  </a:lnTo>
                  <a:cubicBezTo>
                    <a:pt x="31461" y="23776"/>
                    <a:pt x="32973" y="24203"/>
                    <a:pt x="34451" y="24203"/>
                  </a:cubicBezTo>
                  <a:cubicBezTo>
                    <a:pt x="38252" y="24203"/>
                    <a:pt x="41826" y="21376"/>
                    <a:pt x="42220" y="17124"/>
                  </a:cubicBezTo>
                  <a:cubicBezTo>
                    <a:pt x="42268" y="16636"/>
                    <a:pt x="42268" y="16148"/>
                    <a:pt x="42220" y="15660"/>
                  </a:cubicBezTo>
                  <a:cubicBezTo>
                    <a:pt x="42006" y="13290"/>
                    <a:pt x="42006" y="10909"/>
                    <a:pt x="42232" y="8540"/>
                  </a:cubicBezTo>
                  <a:cubicBezTo>
                    <a:pt x="42268" y="8052"/>
                    <a:pt x="42268" y="7563"/>
                    <a:pt x="42232" y="7075"/>
                  </a:cubicBezTo>
                  <a:cubicBezTo>
                    <a:pt x="41826" y="2832"/>
                    <a:pt x="38252" y="0"/>
                    <a:pt x="34447" y="0"/>
                  </a:cubicBezTo>
                  <a:cubicBezTo>
                    <a:pt x="33010" y="0"/>
                    <a:pt x="31540" y="404"/>
                    <a:pt x="30195" y="1289"/>
                  </a:cubicBezTo>
                  <a:lnTo>
                    <a:pt x="12086" y="1289"/>
                  </a:lnTo>
                  <a:cubicBezTo>
                    <a:pt x="10738" y="404"/>
                    <a:pt x="9265" y="0"/>
                    <a:pt x="782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47"/>
            <p:cNvSpPr/>
            <p:nvPr/>
          </p:nvSpPr>
          <p:spPr>
            <a:xfrm>
              <a:off x="6956225" y="4357225"/>
              <a:ext cx="162550" cy="82175"/>
            </a:xfrm>
            <a:custGeom>
              <a:avLst/>
              <a:gdLst/>
              <a:ahLst/>
              <a:cxnLst/>
              <a:rect l="l" t="t" r="r" b="b"/>
              <a:pathLst>
                <a:path w="6502" h="3287" extrusionOk="0">
                  <a:moveTo>
                    <a:pt x="5608" y="0"/>
                  </a:moveTo>
                  <a:cubicBezTo>
                    <a:pt x="3822" y="1048"/>
                    <a:pt x="1953" y="1917"/>
                    <a:pt x="0" y="2584"/>
                  </a:cubicBezTo>
                  <a:cubicBezTo>
                    <a:pt x="203" y="2834"/>
                    <a:pt x="405" y="3072"/>
                    <a:pt x="631" y="3286"/>
                  </a:cubicBezTo>
                  <a:cubicBezTo>
                    <a:pt x="2679" y="2536"/>
                    <a:pt x="4644" y="1595"/>
                    <a:pt x="6501" y="476"/>
                  </a:cubicBezTo>
                  <a:cubicBezTo>
                    <a:pt x="6204" y="310"/>
                    <a:pt x="5906" y="155"/>
                    <a:pt x="560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47"/>
            <p:cNvSpPr/>
            <p:nvPr/>
          </p:nvSpPr>
          <p:spPr>
            <a:xfrm>
              <a:off x="7150000" y="4274175"/>
              <a:ext cx="70275" cy="62825"/>
            </a:xfrm>
            <a:custGeom>
              <a:avLst/>
              <a:gdLst/>
              <a:ahLst/>
              <a:cxnLst/>
              <a:rect l="l" t="t" r="r" b="b"/>
              <a:pathLst>
                <a:path w="2811" h="2513" extrusionOk="0">
                  <a:moveTo>
                    <a:pt x="2810" y="0"/>
                  </a:moveTo>
                  <a:cubicBezTo>
                    <a:pt x="1905" y="679"/>
                    <a:pt x="965" y="1357"/>
                    <a:pt x="0" y="1989"/>
                  </a:cubicBezTo>
                  <a:cubicBezTo>
                    <a:pt x="262" y="2155"/>
                    <a:pt x="524" y="2322"/>
                    <a:pt x="786" y="2512"/>
                  </a:cubicBezTo>
                  <a:cubicBezTo>
                    <a:pt x="1477" y="2048"/>
                    <a:pt x="2144" y="1560"/>
                    <a:pt x="2810" y="1060"/>
                  </a:cubicBezTo>
                  <a:lnTo>
                    <a:pt x="281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47"/>
            <p:cNvSpPr/>
            <p:nvPr/>
          </p:nvSpPr>
          <p:spPr>
            <a:xfrm>
              <a:off x="7181550" y="4312575"/>
              <a:ext cx="38725" cy="46150"/>
            </a:xfrm>
            <a:custGeom>
              <a:avLst/>
              <a:gdLst/>
              <a:ahLst/>
              <a:cxnLst/>
              <a:rect l="l" t="t" r="r" b="b"/>
              <a:pathLst>
                <a:path w="1549" h="1846" extrusionOk="0">
                  <a:moveTo>
                    <a:pt x="1548" y="0"/>
                  </a:moveTo>
                  <a:cubicBezTo>
                    <a:pt x="1048" y="453"/>
                    <a:pt x="524" y="893"/>
                    <a:pt x="0" y="1310"/>
                  </a:cubicBezTo>
                  <a:cubicBezTo>
                    <a:pt x="239" y="1488"/>
                    <a:pt x="465" y="1667"/>
                    <a:pt x="703" y="1846"/>
                  </a:cubicBezTo>
                  <a:cubicBezTo>
                    <a:pt x="989" y="1619"/>
                    <a:pt x="1274" y="1381"/>
                    <a:pt x="1548" y="1131"/>
                  </a:cubicBezTo>
                  <a:lnTo>
                    <a:pt x="154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47"/>
            <p:cNvSpPr/>
            <p:nvPr/>
          </p:nvSpPr>
          <p:spPr>
            <a:xfrm>
              <a:off x="7118150" y="4336675"/>
              <a:ext cx="31875" cy="19375"/>
            </a:xfrm>
            <a:custGeom>
              <a:avLst/>
              <a:gdLst/>
              <a:ahLst/>
              <a:cxnLst/>
              <a:rect l="l" t="t" r="r" b="b"/>
              <a:pathLst>
                <a:path w="1275" h="775" extrusionOk="0">
                  <a:moveTo>
                    <a:pt x="477" y="0"/>
                  </a:moveTo>
                  <a:cubicBezTo>
                    <a:pt x="322" y="96"/>
                    <a:pt x="167" y="203"/>
                    <a:pt x="0" y="298"/>
                  </a:cubicBezTo>
                  <a:cubicBezTo>
                    <a:pt x="298" y="453"/>
                    <a:pt x="584" y="608"/>
                    <a:pt x="870" y="774"/>
                  </a:cubicBezTo>
                  <a:cubicBezTo>
                    <a:pt x="1012" y="691"/>
                    <a:pt x="1143" y="608"/>
                    <a:pt x="1274" y="512"/>
                  </a:cubicBezTo>
                  <a:cubicBezTo>
                    <a:pt x="1012" y="334"/>
                    <a:pt x="751" y="167"/>
                    <a:pt x="4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47"/>
            <p:cNvSpPr/>
            <p:nvPr/>
          </p:nvSpPr>
          <p:spPr>
            <a:xfrm>
              <a:off x="7155350" y="4359000"/>
              <a:ext cx="26225" cy="18475"/>
            </a:xfrm>
            <a:custGeom>
              <a:avLst/>
              <a:gdLst/>
              <a:ahLst/>
              <a:cxnLst/>
              <a:rect l="l" t="t" r="r" b="b"/>
              <a:pathLst>
                <a:path w="1049" h="739" extrusionOk="0">
                  <a:moveTo>
                    <a:pt x="334" y="0"/>
                  </a:moveTo>
                  <a:lnTo>
                    <a:pt x="1" y="239"/>
                  </a:lnTo>
                  <a:cubicBezTo>
                    <a:pt x="263" y="405"/>
                    <a:pt x="513" y="572"/>
                    <a:pt x="775" y="739"/>
                  </a:cubicBezTo>
                  <a:cubicBezTo>
                    <a:pt x="870" y="667"/>
                    <a:pt x="953" y="596"/>
                    <a:pt x="1048" y="536"/>
                  </a:cubicBezTo>
                  <a:cubicBezTo>
                    <a:pt x="810" y="346"/>
                    <a:pt x="572" y="179"/>
                    <a:pt x="33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47"/>
            <p:cNvSpPr/>
            <p:nvPr/>
          </p:nvSpPr>
          <p:spPr>
            <a:xfrm>
              <a:off x="6991650" y="4378650"/>
              <a:ext cx="164025" cy="91700"/>
            </a:xfrm>
            <a:custGeom>
              <a:avLst/>
              <a:gdLst/>
              <a:ahLst/>
              <a:cxnLst/>
              <a:rect l="l" t="t" r="r" b="b"/>
              <a:pathLst>
                <a:path w="6561" h="3668" extrusionOk="0">
                  <a:moveTo>
                    <a:pt x="5763" y="0"/>
                  </a:moveTo>
                  <a:cubicBezTo>
                    <a:pt x="3953" y="1227"/>
                    <a:pt x="2024" y="2274"/>
                    <a:pt x="0" y="3108"/>
                  </a:cubicBezTo>
                  <a:cubicBezTo>
                    <a:pt x="274" y="3310"/>
                    <a:pt x="560" y="3501"/>
                    <a:pt x="858" y="3667"/>
                  </a:cubicBezTo>
                  <a:cubicBezTo>
                    <a:pt x="2858" y="2798"/>
                    <a:pt x="4775" y="1739"/>
                    <a:pt x="6561" y="488"/>
                  </a:cubicBezTo>
                  <a:cubicBezTo>
                    <a:pt x="6299" y="322"/>
                    <a:pt x="6037" y="155"/>
                    <a:pt x="576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47"/>
            <p:cNvSpPr/>
            <p:nvPr/>
          </p:nvSpPr>
          <p:spPr>
            <a:xfrm>
              <a:off x="6913650" y="4285775"/>
              <a:ext cx="128625" cy="39025"/>
            </a:xfrm>
            <a:custGeom>
              <a:avLst/>
              <a:gdLst/>
              <a:ahLst/>
              <a:cxnLst/>
              <a:rect l="l" t="t" r="r" b="b"/>
              <a:pathLst>
                <a:path w="5145" h="1561" extrusionOk="0">
                  <a:moveTo>
                    <a:pt x="25" y="1"/>
                  </a:moveTo>
                  <a:cubicBezTo>
                    <a:pt x="1" y="286"/>
                    <a:pt x="1" y="572"/>
                    <a:pt x="13" y="870"/>
                  </a:cubicBezTo>
                  <a:cubicBezTo>
                    <a:pt x="1358" y="929"/>
                    <a:pt x="2704" y="1167"/>
                    <a:pt x="4001" y="1560"/>
                  </a:cubicBezTo>
                  <a:cubicBezTo>
                    <a:pt x="4382" y="1382"/>
                    <a:pt x="4763" y="1203"/>
                    <a:pt x="5144" y="1013"/>
                  </a:cubicBezTo>
                  <a:cubicBezTo>
                    <a:pt x="3489" y="441"/>
                    <a:pt x="1775" y="96"/>
                    <a:pt x="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47"/>
            <p:cNvSpPr/>
            <p:nvPr/>
          </p:nvSpPr>
          <p:spPr>
            <a:xfrm>
              <a:off x="6916625" y="4235475"/>
              <a:ext cx="168800" cy="65200"/>
            </a:xfrm>
            <a:custGeom>
              <a:avLst/>
              <a:gdLst/>
              <a:ahLst/>
              <a:cxnLst/>
              <a:rect l="l" t="t" r="r" b="b"/>
              <a:pathLst>
                <a:path w="6752" h="2608" extrusionOk="0">
                  <a:moveTo>
                    <a:pt x="49" y="0"/>
                  </a:moveTo>
                  <a:cubicBezTo>
                    <a:pt x="37" y="286"/>
                    <a:pt x="13" y="572"/>
                    <a:pt x="1" y="858"/>
                  </a:cubicBezTo>
                  <a:cubicBezTo>
                    <a:pt x="2013" y="1179"/>
                    <a:pt x="3989" y="1762"/>
                    <a:pt x="5847" y="2608"/>
                  </a:cubicBezTo>
                  <a:cubicBezTo>
                    <a:pt x="6156" y="2441"/>
                    <a:pt x="6454" y="2274"/>
                    <a:pt x="6752" y="2096"/>
                  </a:cubicBezTo>
                  <a:cubicBezTo>
                    <a:pt x="4632" y="1072"/>
                    <a:pt x="2370" y="369"/>
                    <a:pt x="4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47"/>
            <p:cNvSpPr/>
            <p:nvPr/>
          </p:nvSpPr>
          <p:spPr>
            <a:xfrm>
              <a:off x="7202975" y="4087250"/>
              <a:ext cx="17300" cy="24425"/>
            </a:xfrm>
            <a:custGeom>
              <a:avLst/>
              <a:gdLst/>
              <a:ahLst/>
              <a:cxnLst/>
              <a:rect l="l" t="t" r="r" b="b"/>
              <a:pathLst>
                <a:path w="692" h="977" extrusionOk="0">
                  <a:moveTo>
                    <a:pt x="691" y="0"/>
                  </a:moveTo>
                  <a:cubicBezTo>
                    <a:pt x="465" y="131"/>
                    <a:pt x="239" y="262"/>
                    <a:pt x="1" y="381"/>
                  </a:cubicBezTo>
                  <a:cubicBezTo>
                    <a:pt x="227" y="572"/>
                    <a:pt x="465" y="774"/>
                    <a:pt x="691" y="976"/>
                  </a:cubicBezTo>
                  <a:lnTo>
                    <a:pt x="691" y="0"/>
                  </a:lnTo>
                  <a:close/>
                </a:path>
              </a:pathLst>
            </a:custGeom>
            <a:solidFill>
              <a:srgbClr val="DD4B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47"/>
            <p:cNvSpPr/>
            <p:nvPr/>
          </p:nvSpPr>
          <p:spPr>
            <a:xfrm>
              <a:off x="6916625" y="4094675"/>
              <a:ext cx="188450" cy="60150"/>
            </a:xfrm>
            <a:custGeom>
              <a:avLst/>
              <a:gdLst/>
              <a:ahLst/>
              <a:cxnLst/>
              <a:rect l="l" t="t" r="r" b="b"/>
              <a:pathLst>
                <a:path w="7538" h="2406" extrusionOk="0">
                  <a:moveTo>
                    <a:pt x="6478" y="1"/>
                  </a:moveTo>
                  <a:cubicBezTo>
                    <a:pt x="4382" y="739"/>
                    <a:pt x="2215" y="1263"/>
                    <a:pt x="1" y="1549"/>
                  </a:cubicBezTo>
                  <a:cubicBezTo>
                    <a:pt x="25" y="1834"/>
                    <a:pt x="37" y="2120"/>
                    <a:pt x="49" y="2406"/>
                  </a:cubicBezTo>
                  <a:cubicBezTo>
                    <a:pt x="2608" y="2072"/>
                    <a:pt x="5121" y="1441"/>
                    <a:pt x="7538" y="525"/>
                  </a:cubicBezTo>
                  <a:cubicBezTo>
                    <a:pt x="7192" y="346"/>
                    <a:pt x="6835" y="167"/>
                    <a:pt x="647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47"/>
            <p:cNvSpPr/>
            <p:nvPr/>
          </p:nvSpPr>
          <p:spPr>
            <a:xfrm>
              <a:off x="6913350" y="3974725"/>
              <a:ext cx="306925" cy="228925"/>
            </a:xfrm>
            <a:custGeom>
              <a:avLst/>
              <a:gdLst/>
              <a:ahLst/>
              <a:cxnLst/>
              <a:rect l="l" t="t" r="r" b="b"/>
              <a:pathLst>
                <a:path w="12277" h="9157" extrusionOk="0">
                  <a:moveTo>
                    <a:pt x="7716" y="1"/>
                  </a:moveTo>
                  <a:cubicBezTo>
                    <a:pt x="7252" y="453"/>
                    <a:pt x="6752" y="870"/>
                    <a:pt x="6204" y="1227"/>
                  </a:cubicBezTo>
                  <a:cubicBezTo>
                    <a:pt x="5930" y="1405"/>
                    <a:pt x="5656" y="1584"/>
                    <a:pt x="5359" y="1751"/>
                  </a:cubicBezTo>
                  <a:cubicBezTo>
                    <a:pt x="4752" y="2084"/>
                    <a:pt x="4120" y="2382"/>
                    <a:pt x="3478" y="2632"/>
                  </a:cubicBezTo>
                  <a:cubicBezTo>
                    <a:pt x="2489" y="2310"/>
                    <a:pt x="1477" y="2036"/>
                    <a:pt x="465" y="1822"/>
                  </a:cubicBezTo>
                  <a:cubicBezTo>
                    <a:pt x="370" y="2096"/>
                    <a:pt x="287" y="2382"/>
                    <a:pt x="215" y="2668"/>
                  </a:cubicBezTo>
                  <a:cubicBezTo>
                    <a:pt x="834" y="2798"/>
                    <a:pt x="1453" y="2941"/>
                    <a:pt x="2061" y="3108"/>
                  </a:cubicBezTo>
                  <a:cubicBezTo>
                    <a:pt x="1394" y="3310"/>
                    <a:pt x="727" y="3465"/>
                    <a:pt x="60" y="3584"/>
                  </a:cubicBezTo>
                  <a:cubicBezTo>
                    <a:pt x="60" y="3632"/>
                    <a:pt x="49" y="3680"/>
                    <a:pt x="37" y="3715"/>
                  </a:cubicBezTo>
                  <a:cubicBezTo>
                    <a:pt x="13" y="3965"/>
                    <a:pt x="1" y="4215"/>
                    <a:pt x="1" y="4465"/>
                  </a:cubicBezTo>
                  <a:cubicBezTo>
                    <a:pt x="1180" y="4263"/>
                    <a:pt x="2335" y="3953"/>
                    <a:pt x="3454" y="3537"/>
                  </a:cubicBezTo>
                  <a:cubicBezTo>
                    <a:pt x="4525" y="3906"/>
                    <a:pt x="5585" y="4322"/>
                    <a:pt x="6609" y="4811"/>
                  </a:cubicBezTo>
                  <a:cubicBezTo>
                    <a:pt x="6954" y="4977"/>
                    <a:pt x="7311" y="5144"/>
                    <a:pt x="7657" y="5323"/>
                  </a:cubicBezTo>
                  <a:cubicBezTo>
                    <a:pt x="8133" y="5573"/>
                    <a:pt x="8585" y="5835"/>
                    <a:pt x="9050" y="6108"/>
                  </a:cubicBezTo>
                  <a:cubicBezTo>
                    <a:pt x="6240" y="7335"/>
                    <a:pt x="3251" y="8073"/>
                    <a:pt x="203" y="8287"/>
                  </a:cubicBezTo>
                  <a:lnTo>
                    <a:pt x="203" y="9156"/>
                  </a:lnTo>
                  <a:cubicBezTo>
                    <a:pt x="3573" y="8906"/>
                    <a:pt x="6871" y="8073"/>
                    <a:pt x="9955" y="6656"/>
                  </a:cubicBezTo>
                  <a:cubicBezTo>
                    <a:pt x="10645" y="7109"/>
                    <a:pt x="11324" y="7585"/>
                    <a:pt x="11979" y="8097"/>
                  </a:cubicBezTo>
                  <a:cubicBezTo>
                    <a:pt x="12086" y="7954"/>
                    <a:pt x="12169" y="7811"/>
                    <a:pt x="12264" y="7668"/>
                  </a:cubicBezTo>
                  <a:lnTo>
                    <a:pt x="12276" y="7228"/>
                  </a:lnTo>
                  <a:cubicBezTo>
                    <a:pt x="11824" y="6882"/>
                    <a:pt x="11359" y="6549"/>
                    <a:pt x="10883" y="6227"/>
                  </a:cubicBezTo>
                  <a:cubicBezTo>
                    <a:pt x="11086" y="6132"/>
                    <a:pt x="11276" y="6025"/>
                    <a:pt x="11479" y="5930"/>
                  </a:cubicBezTo>
                  <a:cubicBezTo>
                    <a:pt x="11240" y="5727"/>
                    <a:pt x="11002" y="5513"/>
                    <a:pt x="10752" y="5311"/>
                  </a:cubicBezTo>
                  <a:cubicBezTo>
                    <a:pt x="10514" y="5442"/>
                    <a:pt x="10264" y="5561"/>
                    <a:pt x="10014" y="5668"/>
                  </a:cubicBezTo>
                  <a:cubicBezTo>
                    <a:pt x="9585" y="5406"/>
                    <a:pt x="9145" y="5144"/>
                    <a:pt x="8704" y="4906"/>
                  </a:cubicBezTo>
                  <a:cubicBezTo>
                    <a:pt x="8383" y="4727"/>
                    <a:pt x="8050" y="4549"/>
                    <a:pt x="7728" y="4382"/>
                  </a:cubicBezTo>
                  <a:cubicBezTo>
                    <a:pt x="6728" y="3882"/>
                    <a:pt x="5716" y="3430"/>
                    <a:pt x="4668" y="3049"/>
                  </a:cubicBezTo>
                  <a:cubicBezTo>
                    <a:pt x="5204" y="2798"/>
                    <a:pt x="5728" y="2525"/>
                    <a:pt x="6228" y="2215"/>
                  </a:cubicBezTo>
                  <a:cubicBezTo>
                    <a:pt x="6502" y="2048"/>
                    <a:pt x="6764" y="1882"/>
                    <a:pt x="7026" y="1691"/>
                  </a:cubicBezTo>
                  <a:cubicBezTo>
                    <a:pt x="7526" y="1334"/>
                    <a:pt x="8002" y="929"/>
                    <a:pt x="8442" y="477"/>
                  </a:cubicBezTo>
                  <a:cubicBezTo>
                    <a:pt x="8204" y="310"/>
                    <a:pt x="7966" y="155"/>
                    <a:pt x="77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47"/>
            <p:cNvSpPr/>
            <p:nvPr/>
          </p:nvSpPr>
          <p:spPr>
            <a:xfrm>
              <a:off x="6949375" y="3956275"/>
              <a:ext cx="119375" cy="61925"/>
            </a:xfrm>
            <a:custGeom>
              <a:avLst/>
              <a:gdLst/>
              <a:ahLst/>
              <a:cxnLst/>
              <a:rect l="l" t="t" r="r" b="b"/>
              <a:pathLst>
                <a:path w="4775" h="2477" extrusionOk="0">
                  <a:moveTo>
                    <a:pt x="560" y="0"/>
                  </a:moveTo>
                  <a:cubicBezTo>
                    <a:pt x="358" y="215"/>
                    <a:pt x="167" y="453"/>
                    <a:pt x="1" y="703"/>
                  </a:cubicBezTo>
                  <a:cubicBezTo>
                    <a:pt x="1346" y="1203"/>
                    <a:pt x="2656" y="1798"/>
                    <a:pt x="3930" y="2477"/>
                  </a:cubicBezTo>
                  <a:cubicBezTo>
                    <a:pt x="4227" y="2310"/>
                    <a:pt x="4501" y="2143"/>
                    <a:pt x="4775" y="1953"/>
                  </a:cubicBezTo>
                  <a:cubicBezTo>
                    <a:pt x="3418" y="1215"/>
                    <a:pt x="2013" y="560"/>
                    <a:pt x="56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47"/>
            <p:cNvSpPr/>
            <p:nvPr/>
          </p:nvSpPr>
          <p:spPr>
            <a:xfrm>
              <a:off x="7088975" y="3891075"/>
              <a:ext cx="131300" cy="124450"/>
            </a:xfrm>
            <a:custGeom>
              <a:avLst/>
              <a:gdLst/>
              <a:ahLst/>
              <a:cxnLst/>
              <a:rect l="l" t="t" r="r" b="b"/>
              <a:pathLst>
                <a:path w="5252" h="4978" extrusionOk="0">
                  <a:moveTo>
                    <a:pt x="769" y="1"/>
                  </a:moveTo>
                  <a:cubicBezTo>
                    <a:pt x="513" y="1"/>
                    <a:pt x="257" y="13"/>
                    <a:pt x="1" y="37"/>
                  </a:cubicBezTo>
                  <a:cubicBezTo>
                    <a:pt x="715" y="501"/>
                    <a:pt x="1394" y="1013"/>
                    <a:pt x="2037" y="1561"/>
                  </a:cubicBezTo>
                  <a:cubicBezTo>
                    <a:pt x="1822" y="1965"/>
                    <a:pt x="1560" y="2334"/>
                    <a:pt x="1286" y="2692"/>
                  </a:cubicBezTo>
                  <a:cubicBezTo>
                    <a:pt x="1525" y="2846"/>
                    <a:pt x="1763" y="3001"/>
                    <a:pt x="1989" y="3168"/>
                  </a:cubicBezTo>
                  <a:cubicBezTo>
                    <a:pt x="2251" y="2846"/>
                    <a:pt x="2489" y="2513"/>
                    <a:pt x="2703" y="2156"/>
                  </a:cubicBezTo>
                  <a:cubicBezTo>
                    <a:pt x="3620" y="3025"/>
                    <a:pt x="4477" y="3966"/>
                    <a:pt x="5251" y="4978"/>
                  </a:cubicBezTo>
                  <a:lnTo>
                    <a:pt x="5251" y="3597"/>
                  </a:lnTo>
                  <a:cubicBezTo>
                    <a:pt x="4585" y="2799"/>
                    <a:pt x="3882" y="2049"/>
                    <a:pt x="3120" y="1346"/>
                  </a:cubicBezTo>
                  <a:cubicBezTo>
                    <a:pt x="3239" y="1061"/>
                    <a:pt x="3358" y="763"/>
                    <a:pt x="3442" y="465"/>
                  </a:cubicBezTo>
                  <a:cubicBezTo>
                    <a:pt x="3168" y="370"/>
                    <a:pt x="2894" y="287"/>
                    <a:pt x="2620" y="215"/>
                  </a:cubicBezTo>
                  <a:cubicBezTo>
                    <a:pt x="2560" y="394"/>
                    <a:pt x="2501" y="572"/>
                    <a:pt x="2429" y="739"/>
                  </a:cubicBezTo>
                  <a:cubicBezTo>
                    <a:pt x="2144" y="501"/>
                    <a:pt x="1846" y="263"/>
                    <a:pt x="1537" y="37"/>
                  </a:cubicBezTo>
                  <a:cubicBezTo>
                    <a:pt x="1281" y="13"/>
                    <a:pt x="1025" y="1"/>
                    <a:pt x="76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47"/>
            <p:cNvSpPr/>
            <p:nvPr/>
          </p:nvSpPr>
          <p:spPr>
            <a:xfrm>
              <a:off x="6918125" y="4206600"/>
              <a:ext cx="261075" cy="34650"/>
            </a:xfrm>
            <a:custGeom>
              <a:avLst/>
              <a:gdLst/>
              <a:ahLst/>
              <a:cxnLst/>
              <a:rect l="l" t="t" r="r" b="b"/>
              <a:pathLst>
                <a:path w="10443" h="1386" extrusionOk="0">
                  <a:moveTo>
                    <a:pt x="12" y="0"/>
                  </a:moveTo>
                  <a:cubicBezTo>
                    <a:pt x="12" y="298"/>
                    <a:pt x="12" y="584"/>
                    <a:pt x="0" y="870"/>
                  </a:cubicBezTo>
                  <a:cubicBezTo>
                    <a:pt x="2461" y="1161"/>
                    <a:pt x="4951" y="1385"/>
                    <a:pt x="7431" y="1385"/>
                  </a:cubicBezTo>
                  <a:cubicBezTo>
                    <a:pt x="8094" y="1385"/>
                    <a:pt x="8757" y="1369"/>
                    <a:pt x="9418" y="1334"/>
                  </a:cubicBezTo>
                  <a:cubicBezTo>
                    <a:pt x="9775" y="1036"/>
                    <a:pt x="10109" y="727"/>
                    <a:pt x="10442" y="405"/>
                  </a:cubicBezTo>
                  <a:lnTo>
                    <a:pt x="10442" y="405"/>
                  </a:lnTo>
                  <a:cubicBezTo>
                    <a:pt x="9456" y="487"/>
                    <a:pt x="8464" y="523"/>
                    <a:pt x="7471" y="523"/>
                  </a:cubicBezTo>
                  <a:cubicBezTo>
                    <a:pt x="4986" y="523"/>
                    <a:pt x="2487" y="298"/>
                    <a:pt x="1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47"/>
            <p:cNvSpPr/>
            <p:nvPr/>
          </p:nvSpPr>
          <p:spPr>
            <a:xfrm>
              <a:off x="7042850" y="4299175"/>
              <a:ext cx="177425" cy="196175"/>
            </a:xfrm>
            <a:custGeom>
              <a:avLst/>
              <a:gdLst/>
              <a:ahLst/>
              <a:cxnLst/>
              <a:rect l="l" t="t" r="r" b="b"/>
              <a:pathLst>
                <a:path w="7097" h="7847" extrusionOk="0">
                  <a:moveTo>
                    <a:pt x="2596" y="0"/>
                  </a:moveTo>
                  <a:cubicBezTo>
                    <a:pt x="2310" y="179"/>
                    <a:pt x="2024" y="346"/>
                    <a:pt x="1738" y="512"/>
                  </a:cubicBezTo>
                  <a:cubicBezTo>
                    <a:pt x="2334" y="810"/>
                    <a:pt x="2917" y="1143"/>
                    <a:pt x="3489" y="1500"/>
                  </a:cubicBezTo>
                  <a:cubicBezTo>
                    <a:pt x="3763" y="1667"/>
                    <a:pt x="4024" y="1834"/>
                    <a:pt x="4286" y="2012"/>
                  </a:cubicBezTo>
                  <a:cubicBezTo>
                    <a:pt x="4477" y="2143"/>
                    <a:pt x="4655" y="2262"/>
                    <a:pt x="4834" y="2393"/>
                  </a:cubicBezTo>
                  <a:cubicBezTo>
                    <a:pt x="5072" y="2572"/>
                    <a:pt x="5310" y="2739"/>
                    <a:pt x="5537" y="2929"/>
                  </a:cubicBezTo>
                  <a:cubicBezTo>
                    <a:pt x="5941" y="3239"/>
                    <a:pt x="6334" y="3560"/>
                    <a:pt x="6715" y="3906"/>
                  </a:cubicBezTo>
                  <a:lnTo>
                    <a:pt x="6584" y="4013"/>
                  </a:lnTo>
                  <a:cubicBezTo>
                    <a:pt x="6251" y="3786"/>
                    <a:pt x="5929" y="3560"/>
                    <a:pt x="5608" y="3346"/>
                  </a:cubicBezTo>
                  <a:lnTo>
                    <a:pt x="5275" y="3132"/>
                  </a:lnTo>
                  <a:cubicBezTo>
                    <a:pt x="5013" y="2965"/>
                    <a:pt x="4751" y="2798"/>
                    <a:pt x="4501" y="2632"/>
                  </a:cubicBezTo>
                  <a:cubicBezTo>
                    <a:pt x="4286" y="2513"/>
                    <a:pt x="4084" y="2393"/>
                    <a:pt x="3882" y="2274"/>
                  </a:cubicBezTo>
                  <a:cubicBezTo>
                    <a:pt x="3596" y="2108"/>
                    <a:pt x="3310" y="1953"/>
                    <a:pt x="3012" y="1798"/>
                  </a:cubicBezTo>
                  <a:cubicBezTo>
                    <a:pt x="2369" y="1465"/>
                    <a:pt x="1715" y="1155"/>
                    <a:pt x="1048" y="881"/>
                  </a:cubicBezTo>
                  <a:cubicBezTo>
                    <a:pt x="703" y="1072"/>
                    <a:pt x="357" y="1239"/>
                    <a:pt x="0" y="1417"/>
                  </a:cubicBezTo>
                  <a:cubicBezTo>
                    <a:pt x="726" y="1679"/>
                    <a:pt x="1441" y="1977"/>
                    <a:pt x="2131" y="2322"/>
                  </a:cubicBezTo>
                  <a:cubicBezTo>
                    <a:pt x="2429" y="2477"/>
                    <a:pt x="2727" y="2632"/>
                    <a:pt x="3024" y="2798"/>
                  </a:cubicBezTo>
                  <a:cubicBezTo>
                    <a:pt x="3251" y="2917"/>
                    <a:pt x="3477" y="3048"/>
                    <a:pt x="3703" y="3179"/>
                  </a:cubicBezTo>
                  <a:cubicBezTo>
                    <a:pt x="3977" y="3334"/>
                    <a:pt x="4239" y="3501"/>
                    <a:pt x="4501" y="3667"/>
                  </a:cubicBezTo>
                  <a:cubicBezTo>
                    <a:pt x="4727" y="3810"/>
                    <a:pt x="4941" y="3953"/>
                    <a:pt x="5156" y="4096"/>
                  </a:cubicBezTo>
                  <a:cubicBezTo>
                    <a:pt x="5394" y="4251"/>
                    <a:pt x="5620" y="4406"/>
                    <a:pt x="5858" y="4572"/>
                  </a:cubicBezTo>
                  <a:cubicBezTo>
                    <a:pt x="4286" y="5751"/>
                    <a:pt x="2524" y="6727"/>
                    <a:pt x="762" y="7632"/>
                  </a:cubicBezTo>
                  <a:cubicBezTo>
                    <a:pt x="1084" y="7704"/>
                    <a:pt x="1405" y="7763"/>
                    <a:pt x="1738" y="7811"/>
                  </a:cubicBezTo>
                  <a:cubicBezTo>
                    <a:pt x="1893" y="7823"/>
                    <a:pt x="2048" y="7835"/>
                    <a:pt x="2203" y="7847"/>
                  </a:cubicBezTo>
                  <a:cubicBezTo>
                    <a:pt x="3739" y="7049"/>
                    <a:pt x="5203" y="6120"/>
                    <a:pt x="6572" y="5096"/>
                  </a:cubicBezTo>
                  <a:cubicBezTo>
                    <a:pt x="6751" y="5215"/>
                    <a:pt x="6918" y="5346"/>
                    <a:pt x="7084" y="5477"/>
                  </a:cubicBezTo>
                  <a:lnTo>
                    <a:pt x="7096" y="3096"/>
                  </a:lnTo>
                  <a:cubicBezTo>
                    <a:pt x="6822" y="2846"/>
                    <a:pt x="6537" y="2608"/>
                    <a:pt x="6251" y="2382"/>
                  </a:cubicBezTo>
                  <a:cubicBezTo>
                    <a:pt x="6013" y="2203"/>
                    <a:pt x="5787" y="2024"/>
                    <a:pt x="5548" y="1846"/>
                  </a:cubicBezTo>
                  <a:cubicBezTo>
                    <a:pt x="5382" y="1727"/>
                    <a:pt x="5227" y="1620"/>
                    <a:pt x="5072" y="1512"/>
                  </a:cubicBezTo>
                  <a:cubicBezTo>
                    <a:pt x="4810" y="1334"/>
                    <a:pt x="4548" y="1155"/>
                    <a:pt x="4286" y="989"/>
                  </a:cubicBezTo>
                  <a:cubicBezTo>
                    <a:pt x="3739" y="631"/>
                    <a:pt x="3179" y="298"/>
                    <a:pt x="25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47"/>
            <p:cNvSpPr/>
            <p:nvPr/>
          </p:nvSpPr>
          <p:spPr>
            <a:xfrm>
              <a:off x="7187500" y="4211950"/>
              <a:ext cx="32775" cy="25625"/>
            </a:xfrm>
            <a:custGeom>
              <a:avLst/>
              <a:gdLst/>
              <a:ahLst/>
              <a:cxnLst/>
              <a:rect l="l" t="t" r="r" b="b"/>
              <a:pathLst>
                <a:path w="1311" h="1025" extrusionOk="0">
                  <a:moveTo>
                    <a:pt x="1310" y="1"/>
                  </a:moveTo>
                  <a:lnTo>
                    <a:pt x="941" y="48"/>
                  </a:lnTo>
                  <a:cubicBezTo>
                    <a:pt x="644" y="394"/>
                    <a:pt x="322" y="715"/>
                    <a:pt x="1" y="1025"/>
                  </a:cubicBezTo>
                  <a:cubicBezTo>
                    <a:pt x="441" y="989"/>
                    <a:pt x="882" y="941"/>
                    <a:pt x="1310" y="882"/>
                  </a:cubicBezTo>
                  <a:lnTo>
                    <a:pt x="1310" y="1"/>
                  </a:lnTo>
                  <a:close/>
                </a:path>
              </a:pathLst>
            </a:custGeom>
            <a:solidFill>
              <a:srgbClr val="DD4B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47"/>
            <p:cNvSpPr/>
            <p:nvPr/>
          </p:nvSpPr>
          <p:spPr>
            <a:xfrm>
              <a:off x="7003850" y="3908350"/>
              <a:ext cx="216425" cy="231900"/>
            </a:xfrm>
            <a:custGeom>
              <a:avLst/>
              <a:gdLst/>
              <a:ahLst/>
              <a:cxnLst/>
              <a:rect l="l" t="t" r="r" b="b"/>
              <a:pathLst>
                <a:path w="8657" h="9276" extrusionOk="0">
                  <a:moveTo>
                    <a:pt x="989" y="0"/>
                  </a:moveTo>
                  <a:cubicBezTo>
                    <a:pt x="643" y="155"/>
                    <a:pt x="322" y="334"/>
                    <a:pt x="0" y="536"/>
                  </a:cubicBezTo>
                  <a:cubicBezTo>
                    <a:pt x="1441" y="1096"/>
                    <a:pt x="2810" y="1810"/>
                    <a:pt x="4096" y="2656"/>
                  </a:cubicBezTo>
                  <a:cubicBezTo>
                    <a:pt x="4346" y="2798"/>
                    <a:pt x="4584" y="2965"/>
                    <a:pt x="4822" y="3132"/>
                  </a:cubicBezTo>
                  <a:cubicBezTo>
                    <a:pt x="5775" y="3799"/>
                    <a:pt x="6680" y="4549"/>
                    <a:pt x="7513" y="5358"/>
                  </a:cubicBezTo>
                  <a:cubicBezTo>
                    <a:pt x="7073" y="5620"/>
                    <a:pt x="6596" y="5882"/>
                    <a:pt x="6132" y="6120"/>
                  </a:cubicBezTo>
                  <a:cubicBezTo>
                    <a:pt x="5251" y="5477"/>
                    <a:pt x="4346" y="4894"/>
                    <a:pt x="3406" y="4346"/>
                  </a:cubicBezTo>
                  <a:cubicBezTo>
                    <a:pt x="3156" y="4525"/>
                    <a:pt x="2882" y="4703"/>
                    <a:pt x="2608" y="4870"/>
                  </a:cubicBezTo>
                  <a:cubicBezTo>
                    <a:pt x="3513" y="5382"/>
                    <a:pt x="4394" y="5942"/>
                    <a:pt x="5239" y="6537"/>
                  </a:cubicBezTo>
                  <a:cubicBezTo>
                    <a:pt x="4870" y="6716"/>
                    <a:pt x="4501" y="6882"/>
                    <a:pt x="4108" y="7037"/>
                  </a:cubicBezTo>
                  <a:cubicBezTo>
                    <a:pt x="4441" y="7204"/>
                    <a:pt x="4763" y="7370"/>
                    <a:pt x="5084" y="7549"/>
                  </a:cubicBezTo>
                  <a:cubicBezTo>
                    <a:pt x="5406" y="7406"/>
                    <a:pt x="5727" y="7263"/>
                    <a:pt x="6049" y="7108"/>
                  </a:cubicBezTo>
                  <a:cubicBezTo>
                    <a:pt x="6418" y="7382"/>
                    <a:pt x="6775" y="7668"/>
                    <a:pt x="7132" y="7954"/>
                  </a:cubicBezTo>
                  <a:cubicBezTo>
                    <a:pt x="7382" y="8156"/>
                    <a:pt x="7620" y="8359"/>
                    <a:pt x="7859" y="8573"/>
                  </a:cubicBezTo>
                  <a:cubicBezTo>
                    <a:pt x="8120" y="8799"/>
                    <a:pt x="8394" y="9037"/>
                    <a:pt x="8656" y="9275"/>
                  </a:cubicBezTo>
                  <a:lnTo>
                    <a:pt x="8656" y="8120"/>
                  </a:lnTo>
                  <a:cubicBezTo>
                    <a:pt x="8430" y="7918"/>
                    <a:pt x="8192" y="7728"/>
                    <a:pt x="7966" y="7525"/>
                  </a:cubicBezTo>
                  <a:cubicBezTo>
                    <a:pt x="7609" y="7228"/>
                    <a:pt x="7251" y="6942"/>
                    <a:pt x="6894" y="6668"/>
                  </a:cubicBezTo>
                  <a:cubicBezTo>
                    <a:pt x="7311" y="6442"/>
                    <a:pt x="7728" y="6215"/>
                    <a:pt x="8144" y="5965"/>
                  </a:cubicBezTo>
                  <a:cubicBezTo>
                    <a:pt x="8323" y="6144"/>
                    <a:pt x="8490" y="6335"/>
                    <a:pt x="8656" y="6525"/>
                  </a:cubicBezTo>
                  <a:lnTo>
                    <a:pt x="8656" y="4632"/>
                  </a:lnTo>
                  <a:cubicBezTo>
                    <a:pt x="8525" y="4715"/>
                    <a:pt x="8406" y="4811"/>
                    <a:pt x="8275" y="4894"/>
                  </a:cubicBezTo>
                  <a:cubicBezTo>
                    <a:pt x="7382" y="4013"/>
                    <a:pt x="6418" y="3215"/>
                    <a:pt x="5394" y="2489"/>
                  </a:cubicBezTo>
                  <a:cubicBezTo>
                    <a:pt x="5168" y="2322"/>
                    <a:pt x="4930" y="2155"/>
                    <a:pt x="4691" y="2001"/>
                  </a:cubicBezTo>
                  <a:cubicBezTo>
                    <a:pt x="3513" y="1227"/>
                    <a:pt x="2275" y="560"/>
                    <a:pt x="98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47"/>
            <p:cNvSpPr/>
            <p:nvPr/>
          </p:nvSpPr>
          <p:spPr>
            <a:xfrm>
              <a:off x="6922875" y="4166125"/>
              <a:ext cx="297700" cy="213725"/>
            </a:xfrm>
            <a:custGeom>
              <a:avLst/>
              <a:gdLst/>
              <a:ahLst/>
              <a:cxnLst/>
              <a:rect l="l" t="t" r="r" b="b"/>
              <a:pathLst>
                <a:path w="11908" h="8549" extrusionOk="0">
                  <a:moveTo>
                    <a:pt x="11895" y="0"/>
                  </a:moveTo>
                  <a:cubicBezTo>
                    <a:pt x="11800" y="155"/>
                    <a:pt x="11717" y="298"/>
                    <a:pt x="11610" y="429"/>
                  </a:cubicBezTo>
                  <a:cubicBezTo>
                    <a:pt x="11193" y="1000"/>
                    <a:pt x="10740" y="1524"/>
                    <a:pt x="10252" y="2012"/>
                  </a:cubicBezTo>
                  <a:cubicBezTo>
                    <a:pt x="9919" y="2346"/>
                    <a:pt x="9585" y="2655"/>
                    <a:pt x="9228" y="2953"/>
                  </a:cubicBezTo>
                  <a:cubicBezTo>
                    <a:pt x="8371" y="3667"/>
                    <a:pt x="7466" y="4310"/>
                    <a:pt x="6502" y="4870"/>
                  </a:cubicBezTo>
                  <a:cubicBezTo>
                    <a:pt x="6204" y="5037"/>
                    <a:pt x="5906" y="5215"/>
                    <a:pt x="5597" y="5382"/>
                  </a:cubicBezTo>
                  <a:cubicBezTo>
                    <a:pt x="5323" y="5525"/>
                    <a:pt x="5049" y="5668"/>
                    <a:pt x="4775" y="5799"/>
                  </a:cubicBezTo>
                  <a:cubicBezTo>
                    <a:pt x="4394" y="5989"/>
                    <a:pt x="4013" y="6168"/>
                    <a:pt x="3632" y="6346"/>
                  </a:cubicBezTo>
                  <a:cubicBezTo>
                    <a:pt x="2430" y="6870"/>
                    <a:pt x="1203" y="7334"/>
                    <a:pt x="1" y="7739"/>
                  </a:cubicBezTo>
                  <a:cubicBezTo>
                    <a:pt x="96" y="8013"/>
                    <a:pt x="191" y="8287"/>
                    <a:pt x="310" y="8549"/>
                  </a:cubicBezTo>
                  <a:cubicBezTo>
                    <a:pt x="1846" y="8037"/>
                    <a:pt x="3347" y="7430"/>
                    <a:pt x="4811" y="6739"/>
                  </a:cubicBezTo>
                  <a:cubicBezTo>
                    <a:pt x="5156" y="6561"/>
                    <a:pt x="5502" y="6394"/>
                    <a:pt x="5859" y="6203"/>
                  </a:cubicBezTo>
                  <a:cubicBezTo>
                    <a:pt x="6085" y="6084"/>
                    <a:pt x="6311" y="5953"/>
                    <a:pt x="6537" y="5834"/>
                  </a:cubicBezTo>
                  <a:cubicBezTo>
                    <a:pt x="6835" y="5668"/>
                    <a:pt x="7121" y="5501"/>
                    <a:pt x="7395" y="5322"/>
                  </a:cubicBezTo>
                  <a:cubicBezTo>
                    <a:pt x="8550" y="4608"/>
                    <a:pt x="9621" y="3786"/>
                    <a:pt x="10597" y="2858"/>
                  </a:cubicBezTo>
                  <a:cubicBezTo>
                    <a:pt x="10919" y="2548"/>
                    <a:pt x="11229" y="2227"/>
                    <a:pt x="11526" y="1881"/>
                  </a:cubicBezTo>
                  <a:cubicBezTo>
                    <a:pt x="11657" y="1739"/>
                    <a:pt x="11776" y="1584"/>
                    <a:pt x="11907" y="1441"/>
                  </a:cubicBezTo>
                  <a:lnTo>
                    <a:pt x="1189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47"/>
            <p:cNvSpPr/>
            <p:nvPr/>
          </p:nvSpPr>
          <p:spPr>
            <a:xfrm>
              <a:off x="7767050" y="4357225"/>
              <a:ext cx="160750" cy="81875"/>
            </a:xfrm>
            <a:custGeom>
              <a:avLst/>
              <a:gdLst/>
              <a:ahLst/>
              <a:cxnLst/>
              <a:rect l="l" t="t" r="r" b="b"/>
              <a:pathLst>
                <a:path w="6430" h="3275" extrusionOk="0">
                  <a:moveTo>
                    <a:pt x="893" y="0"/>
                  </a:moveTo>
                  <a:cubicBezTo>
                    <a:pt x="595" y="155"/>
                    <a:pt x="298" y="310"/>
                    <a:pt x="0" y="476"/>
                  </a:cubicBezTo>
                  <a:cubicBezTo>
                    <a:pt x="1834" y="1584"/>
                    <a:pt x="3774" y="2524"/>
                    <a:pt x="5798" y="3274"/>
                  </a:cubicBezTo>
                  <a:cubicBezTo>
                    <a:pt x="6025" y="3048"/>
                    <a:pt x="6227" y="2810"/>
                    <a:pt x="6429" y="2572"/>
                  </a:cubicBezTo>
                  <a:cubicBezTo>
                    <a:pt x="4501" y="1893"/>
                    <a:pt x="2643" y="1036"/>
                    <a:pt x="89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9" name="Google Shape;1419;p47"/>
            <p:cNvSpPr/>
            <p:nvPr/>
          </p:nvSpPr>
          <p:spPr>
            <a:xfrm>
              <a:off x="7735475" y="4336675"/>
              <a:ext cx="31875" cy="19375"/>
            </a:xfrm>
            <a:custGeom>
              <a:avLst/>
              <a:gdLst/>
              <a:ahLst/>
              <a:cxnLst/>
              <a:rect l="l" t="t" r="r" b="b"/>
              <a:pathLst>
                <a:path w="1275" h="775" extrusionOk="0">
                  <a:moveTo>
                    <a:pt x="799" y="0"/>
                  </a:moveTo>
                  <a:cubicBezTo>
                    <a:pt x="525" y="167"/>
                    <a:pt x="263" y="334"/>
                    <a:pt x="1" y="512"/>
                  </a:cubicBezTo>
                  <a:cubicBezTo>
                    <a:pt x="132" y="608"/>
                    <a:pt x="275" y="691"/>
                    <a:pt x="406" y="774"/>
                  </a:cubicBezTo>
                  <a:cubicBezTo>
                    <a:pt x="692" y="608"/>
                    <a:pt x="989" y="453"/>
                    <a:pt x="1275" y="298"/>
                  </a:cubicBezTo>
                  <a:cubicBezTo>
                    <a:pt x="1120" y="203"/>
                    <a:pt x="953" y="96"/>
                    <a:pt x="79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47"/>
            <p:cNvSpPr/>
            <p:nvPr/>
          </p:nvSpPr>
          <p:spPr>
            <a:xfrm>
              <a:off x="7660475" y="4308400"/>
              <a:ext cx="43475" cy="50325"/>
            </a:xfrm>
            <a:custGeom>
              <a:avLst/>
              <a:gdLst/>
              <a:ahLst/>
              <a:cxnLst/>
              <a:rect l="l" t="t" r="r" b="b"/>
              <a:pathLst>
                <a:path w="1739" h="2013" extrusionOk="0">
                  <a:moveTo>
                    <a:pt x="1" y="0"/>
                  </a:moveTo>
                  <a:lnTo>
                    <a:pt x="1" y="1143"/>
                  </a:lnTo>
                  <a:cubicBezTo>
                    <a:pt x="346" y="1441"/>
                    <a:pt x="691" y="1727"/>
                    <a:pt x="1048" y="2013"/>
                  </a:cubicBezTo>
                  <a:cubicBezTo>
                    <a:pt x="1275" y="1834"/>
                    <a:pt x="1513" y="1655"/>
                    <a:pt x="1739" y="1477"/>
                  </a:cubicBezTo>
                  <a:cubicBezTo>
                    <a:pt x="1144" y="1012"/>
                    <a:pt x="572" y="512"/>
                    <a:pt x="1" y="0"/>
                  </a:cubicBezTo>
                  <a:close/>
                </a:path>
              </a:pathLst>
            </a:custGeom>
            <a:solidFill>
              <a:srgbClr val="CB3C4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47"/>
            <p:cNvSpPr/>
            <p:nvPr/>
          </p:nvSpPr>
          <p:spPr>
            <a:xfrm>
              <a:off x="7660475" y="4270600"/>
              <a:ext cx="75025" cy="66400"/>
            </a:xfrm>
            <a:custGeom>
              <a:avLst/>
              <a:gdLst/>
              <a:ahLst/>
              <a:cxnLst/>
              <a:rect l="l" t="t" r="r" b="b"/>
              <a:pathLst>
                <a:path w="3001" h="2656" extrusionOk="0">
                  <a:moveTo>
                    <a:pt x="1" y="0"/>
                  </a:moveTo>
                  <a:lnTo>
                    <a:pt x="1" y="1072"/>
                  </a:lnTo>
                  <a:cubicBezTo>
                    <a:pt x="727" y="1608"/>
                    <a:pt x="1465" y="2143"/>
                    <a:pt x="2215" y="2655"/>
                  </a:cubicBezTo>
                  <a:cubicBezTo>
                    <a:pt x="2477" y="2477"/>
                    <a:pt x="2727" y="2298"/>
                    <a:pt x="3001" y="2132"/>
                  </a:cubicBezTo>
                  <a:cubicBezTo>
                    <a:pt x="1977" y="1453"/>
                    <a:pt x="977" y="738"/>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47"/>
            <p:cNvSpPr/>
            <p:nvPr/>
          </p:nvSpPr>
          <p:spPr>
            <a:xfrm>
              <a:off x="7704225" y="4359000"/>
              <a:ext cx="26225" cy="18475"/>
            </a:xfrm>
            <a:custGeom>
              <a:avLst/>
              <a:gdLst/>
              <a:ahLst/>
              <a:cxnLst/>
              <a:rect l="l" t="t" r="r" b="b"/>
              <a:pathLst>
                <a:path w="1049" h="739" extrusionOk="0">
                  <a:moveTo>
                    <a:pt x="715" y="0"/>
                  </a:moveTo>
                  <a:cubicBezTo>
                    <a:pt x="465" y="179"/>
                    <a:pt x="227" y="346"/>
                    <a:pt x="1" y="536"/>
                  </a:cubicBezTo>
                  <a:cubicBezTo>
                    <a:pt x="84" y="596"/>
                    <a:pt x="179" y="667"/>
                    <a:pt x="263" y="739"/>
                  </a:cubicBezTo>
                  <a:cubicBezTo>
                    <a:pt x="525" y="560"/>
                    <a:pt x="787" y="405"/>
                    <a:pt x="1049" y="239"/>
                  </a:cubicBezTo>
                  <a:cubicBezTo>
                    <a:pt x="930" y="167"/>
                    <a:pt x="822" y="84"/>
                    <a:pt x="71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47"/>
            <p:cNvSpPr/>
            <p:nvPr/>
          </p:nvSpPr>
          <p:spPr>
            <a:xfrm>
              <a:off x="7729825" y="4378650"/>
              <a:ext cx="162850" cy="91400"/>
            </a:xfrm>
            <a:custGeom>
              <a:avLst/>
              <a:gdLst/>
              <a:ahLst/>
              <a:cxnLst/>
              <a:rect l="l" t="t" r="r" b="b"/>
              <a:pathLst>
                <a:path w="6514" h="3656" extrusionOk="0">
                  <a:moveTo>
                    <a:pt x="798" y="0"/>
                  </a:moveTo>
                  <a:cubicBezTo>
                    <a:pt x="525" y="155"/>
                    <a:pt x="263" y="322"/>
                    <a:pt x="1" y="488"/>
                  </a:cubicBezTo>
                  <a:cubicBezTo>
                    <a:pt x="1775" y="1727"/>
                    <a:pt x="3668" y="2786"/>
                    <a:pt x="5656" y="3655"/>
                  </a:cubicBezTo>
                  <a:cubicBezTo>
                    <a:pt x="5954" y="3477"/>
                    <a:pt x="6240" y="3286"/>
                    <a:pt x="6513" y="3084"/>
                  </a:cubicBezTo>
                  <a:cubicBezTo>
                    <a:pt x="4513" y="2251"/>
                    <a:pt x="2596" y="1227"/>
                    <a:pt x="7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47"/>
            <p:cNvSpPr/>
            <p:nvPr/>
          </p:nvSpPr>
          <p:spPr>
            <a:xfrm>
              <a:off x="7843250" y="4286075"/>
              <a:ext cx="126825" cy="38725"/>
            </a:xfrm>
            <a:custGeom>
              <a:avLst/>
              <a:gdLst/>
              <a:ahLst/>
              <a:cxnLst/>
              <a:rect l="l" t="t" r="r" b="b"/>
              <a:pathLst>
                <a:path w="5073" h="1549" extrusionOk="0">
                  <a:moveTo>
                    <a:pt x="5036" y="0"/>
                  </a:moveTo>
                  <a:cubicBezTo>
                    <a:pt x="3322" y="96"/>
                    <a:pt x="1631" y="429"/>
                    <a:pt x="0" y="1001"/>
                  </a:cubicBezTo>
                  <a:cubicBezTo>
                    <a:pt x="381" y="1191"/>
                    <a:pt x="762" y="1370"/>
                    <a:pt x="1143" y="1548"/>
                  </a:cubicBezTo>
                  <a:cubicBezTo>
                    <a:pt x="2417" y="1167"/>
                    <a:pt x="3727" y="929"/>
                    <a:pt x="5060" y="858"/>
                  </a:cubicBezTo>
                  <a:cubicBezTo>
                    <a:pt x="5072" y="572"/>
                    <a:pt x="5060" y="286"/>
                    <a:pt x="503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47"/>
            <p:cNvSpPr/>
            <p:nvPr/>
          </p:nvSpPr>
          <p:spPr>
            <a:xfrm>
              <a:off x="7660475" y="4211075"/>
              <a:ext cx="37225" cy="26500"/>
            </a:xfrm>
            <a:custGeom>
              <a:avLst/>
              <a:gdLst/>
              <a:ahLst/>
              <a:cxnLst/>
              <a:rect l="l" t="t" r="r" b="b"/>
              <a:pathLst>
                <a:path w="1489" h="1060" extrusionOk="0">
                  <a:moveTo>
                    <a:pt x="1" y="0"/>
                  </a:moveTo>
                  <a:lnTo>
                    <a:pt x="1" y="881"/>
                  </a:lnTo>
                  <a:cubicBezTo>
                    <a:pt x="501" y="953"/>
                    <a:pt x="989" y="1012"/>
                    <a:pt x="1489" y="1060"/>
                  </a:cubicBezTo>
                  <a:cubicBezTo>
                    <a:pt x="1167" y="750"/>
                    <a:pt x="858" y="429"/>
                    <a:pt x="560" y="83"/>
                  </a:cubicBezTo>
                  <a:cubicBezTo>
                    <a:pt x="370" y="60"/>
                    <a:pt x="191" y="36"/>
                    <a:pt x="1" y="0"/>
                  </a:cubicBezTo>
                  <a:close/>
                </a:path>
              </a:pathLst>
            </a:custGeom>
            <a:solidFill>
              <a:srgbClr val="DD4B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47"/>
            <p:cNvSpPr/>
            <p:nvPr/>
          </p:nvSpPr>
          <p:spPr>
            <a:xfrm>
              <a:off x="7660175" y="4299175"/>
              <a:ext cx="182200" cy="195875"/>
            </a:xfrm>
            <a:custGeom>
              <a:avLst/>
              <a:gdLst/>
              <a:ahLst/>
              <a:cxnLst/>
              <a:rect l="l" t="t" r="r" b="b"/>
              <a:pathLst>
                <a:path w="7288" h="7835" extrusionOk="0">
                  <a:moveTo>
                    <a:pt x="4692" y="0"/>
                  </a:moveTo>
                  <a:cubicBezTo>
                    <a:pt x="4120" y="310"/>
                    <a:pt x="3549" y="631"/>
                    <a:pt x="3001" y="989"/>
                  </a:cubicBezTo>
                  <a:cubicBezTo>
                    <a:pt x="2739" y="1155"/>
                    <a:pt x="2477" y="1322"/>
                    <a:pt x="2227" y="1500"/>
                  </a:cubicBezTo>
                  <a:cubicBezTo>
                    <a:pt x="2060" y="1620"/>
                    <a:pt x="1906" y="1727"/>
                    <a:pt x="1739" y="1846"/>
                  </a:cubicBezTo>
                  <a:cubicBezTo>
                    <a:pt x="1513" y="2024"/>
                    <a:pt x="1275" y="2203"/>
                    <a:pt x="1048" y="2382"/>
                  </a:cubicBezTo>
                  <a:cubicBezTo>
                    <a:pt x="691" y="2655"/>
                    <a:pt x="346" y="2953"/>
                    <a:pt x="1" y="3251"/>
                  </a:cubicBezTo>
                  <a:lnTo>
                    <a:pt x="1" y="5620"/>
                  </a:lnTo>
                  <a:cubicBezTo>
                    <a:pt x="227" y="5441"/>
                    <a:pt x="465" y="5263"/>
                    <a:pt x="691" y="5084"/>
                  </a:cubicBezTo>
                  <a:cubicBezTo>
                    <a:pt x="2072" y="6120"/>
                    <a:pt x="3537" y="7037"/>
                    <a:pt x="5073" y="7835"/>
                  </a:cubicBezTo>
                  <a:cubicBezTo>
                    <a:pt x="5204" y="7835"/>
                    <a:pt x="5335" y="7823"/>
                    <a:pt x="5478" y="7811"/>
                  </a:cubicBezTo>
                  <a:cubicBezTo>
                    <a:pt x="5823" y="7763"/>
                    <a:pt x="6156" y="7704"/>
                    <a:pt x="6502" y="7608"/>
                  </a:cubicBezTo>
                  <a:cubicBezTo>
                    <a:pt x="4751" y="6715"/>
                    <a:pt x="3001" y="5751"/>
                    <a:pt x="1441" y="4572"/>
                  </a:cubicBezTo>
                  <a:cubicBezTo>
                    <a:pt x="1668" y="4406"/>
                    <a:pt x="1894" y="4251"/>
                    <a:pt x="2132" y="4096"/>
                  </a:cubicBezTo>
                  <a:cubicBezTo>
                    <a:pt x="2346" y="3953"/>
                    <a:pt x="2561" y="3810"/>
                    <a:pt x="2787" y="3667"/>
                  </a:cubicBezTo>
                  <a:cubicBezTo>
                    <a:pt x="3049" y="3501"/>
                    <a:pt x="3311" y="3334"/>
                    <a:pt x="3584" y="3179"/>
                  </a:cubicBezTo>
                  <a:cubicBezTo>
                    <a:pt x="3811" y="3048"/>
                    <a:pt x="4037" y="2917"/>
                    <a:pt x="4263" y="2798"/>
                  </a:cubicBezTo>
                  <a:cubicBezTo>
                    <a:pt x="4561" y="2632"/>
                    <a:pt x="4858" y="2477"/>
                    <a:pt x="5156" y="2322"/>
                  </a:cubicBezTo>
                  <a:cubicBezTo>
                    <a:pt x="5847" y="1977"/>
                    <a:pt x="6561" y="1679"/>
                    <a:pt x="7287" y="1417"/>
                  </a:cubicBezTo>
                  <a:cubicBezTo>
                    <a:pt x="6930" y="1239"/>
                    <a:pt x="6585" y="1072"/>
                    <a:pt x="6240" y="881"/>
                  </a:cubicBezTo>
                  <a:cubicBezTo>
                    <a:pt x="5573" y="1155"/>
                    <a:pt x="4918" y="1465"/>
                    <a:pt x="4275" y="1798"/>
                  </a:cubicBezTo>
                  <a:cubicBezTo>
                    <a:pt x="3977" y="1953"/>
                    <a:pt x="3692" y="2108"/>
                    <a:pt x="3406" y="2274"/>
                  </a:cubicBezTo>
                  <a:cubicBezTo>
                    <a:pt x="3203" y="2393"/>
                    <a:pt x="3001" y="2513"/>
                    <a:pt x="2799" y="2632"/>
                  </a:cubicBezTo>
                  <a:cubicBezTo>
                    <a:pt x="2537" y="2798"/>
                    <a:pt x="2275" y="2953"/>
                    <a:pt x="2013" y="3132"/>
                  </a:cubicBezTo>
                  <a:lnTo>
                    <a:pt x="1679" y="3346"/>
                  </a:lnTo>
                  <a:cubicBezTo>
                    <a:pt x="1358" y="3560"/>
                    <a:pt x="1037" y="3786"/>
                    <a:pt x="715" y="4013"/>
                  </a:cubicBezTo>
                  <a:lnTo>
                    <a:pt x="572" y="3906"/>
                  </a:lnTo>
                  <a:cubicBezTo>
                    <a:pt x="953" y="3560"/>
                    <a:pt x="1346" y="3239"/>
                    <a:pt x="1751" y="2929"/>
                  </a:cubicBezTo>
                  <a:cubicBezTo>
                    <a:pt x="1977" y="2739"/>
                    <a:pt x="2215" y="2572"/>
                    <a:pt x="2465" y="2393"/>
                  </a:cubicBezTo>
                  <a:cubicBezTo>
                    <a:pt x="2632" y="2262"/>
                    <a:pt x="2811" y="2143"/>
                    <a:pt x="3001" y="2012"/>
                  </a:cubicBezTo>
                  <a:cubicBezTo>
                    <a:pt x="3263" y="1834"/>
                    <a:pt x="3525" y="1667"/>
                    <a:pt x="3799" y="1500"/>
                  </a:cubicBezTo>
                  <a:cubicBezTo>
                    <a:pt x="4370" y="1143"/>
                    <a:pt x="4954" y="810"/>
                    <a:pt x="5549" y="512"/>
                  </a:cubicBezTo>
                  <a:cubicBezTo>
                    <a:pt x="5251" y="346"/>
                    <a:pt x="4978" y="179"/>
                    <a:pt x="469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47"/>
            <p:cNvSpPr/>
            <p:nvPr/>
          </p:nvSpPr>
          <p:spPr>
            <a:xfrm>
              <a:off x="7800075" y="4235775"/>
              <a:ext cx="167025" cy="64900"/>
            </a:xfrm>
            <a:custGeom>
              <a:avLst/>
              <a:gdLst/>
              <a:ahLst/>
              <a:cxnLst/>
              <a:rect l="l" t="t" r="r" b="b"/>
              <a:pathLst>
                <a:path w="6681" h="2596" extrusionOk="0">
                  <a:moveTo>
                    <a:pt x="6632" y="0"/>
                  </a:moveTo>
                  <a:cubicBezTo>
                    <a:pt x="4335" y="369"/>
                    <a:pt x="2096" y="1072"/>
                    <a:pt x="1" y="2084"/>
                  </a:cubicBezTo>
                  <a:cubicBezTo>
                    <a:pt x="298" y="2262"/>
                    <a:pt x="596" y="2429"/>
                    <a:pt x="906" y="2596"/>
                  </a:cubicBezTo>
                  <a:cubicBezTo>
                    <a:pt x="2751" y="1762"/>
                    <a:pt x="4680" y="1179"/>
                    <a:pt x="6680" y="858"/>
                  </a:cubicBezTo>
                  <a:cubicBezTo>
                    <a:pt x="6656" y="572"/>
                    <a:pt x="6644" y="286"/>
                    <a:pt x="663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47"/>
            <p:cNvSpPr/>
            <p:nvPr/>
          </p:nvSpPr>
          <p:spPr>
            <a:xfrm>
              <a:off x="7660475" y="4084550"/>
              <a:ext cx="22050" cy="27425"/>
            </a:xfrm>
            <a:custGeom>
              <a:avLst/>
              <a:gdLst/>
              <a:ahLst/>
              <a:cxnLst/>
              <a:rect l="l" t="t" r="r" b="b"/>
              <a:pathLst>
                <a:path w="882" h="1097" extrusionOk="0">
                  <a:moveTo>
                    <a:pt x="1" y="1"/>
                  </a:moveTo>
                  <a:lnTo>
                    <a:pt x="1" y="1013"/>
                  </a:lnTo>
                  <a:lnTo>
                    <a:pt x="167" y="1096"/>
                  </a:lnTo>
                  <a:cubicBezTo>
                    <a:pt x="394" y="894"/>
                    <a:pt x="644" y="691"/>
                    <a:pt x="882" y="501"/>
                  </a:cubicBezTo>
                  <a:cubicBezTo>
                    <a:pt x="596" y="334"/>
                    <a:pt x="298" y="168"/>
                    <a:pt x="1" y="1"/>
                  </a:cubicBezTo>
                  <a:close/>
                </a:path>
              </a:pathLst>
            </a:custGeom>
            <a:solidFill>
              <a:srgbClr val="DD4B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47"/>
            <p:cNvSpPr/>
            <p:nvPr/>
          </p:nvSpPr>
          <p:spPr>
            <a:xfrm>
              <a:off x="7780425" y="4094675"/>
              <a:ext cx="186375" cy="60150"/>
            </a:xfrm>
            <a:custGeom>
              <a:avLst/>
              <a:gdLst/>
              <a:ahLst/>
              <a:cxnLst/>
              <a:rect l="l" t="t" r="r" b="b"/>
              <a:pathLst>
                <a:path w="7455" h="2406" extrusionOk="0">
                  <a:moveTo>
                    <a:pt x="1049" y="1"/>
                  </a:moveTo>
                  <a:cubicBezTo>
                    <a:pt x="703" y="167"/>
                    <a:pt x="346" y="346"/>
                    <a:pt x="1" y="525"/>
                  </a:cubicBezTo>
                  <a:cubicBezTo>
                    <a:pt x="2382" y="1429"/>
                    <a:pt x="4870" y="2061"/>
                    <a:pt x="7407" y="2406"/>
                  </a:cubicBezTo>
                  <a:cubicBezTo>
                    <a:pt x="7418" y="2108"/>
                    <a:pt x="7430" y="1822"/>
                    <a:pt x="7454" y="1537"/>
                  </a:cubicBezTo>
                  <a:cubicBezTo>
                    <a:pt x="5275" y="1251"/>
                    <a:pt x="3132" y="739"/>
                    <a:pt x="10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47"/>
            <p:cNvSpPr/>
            <p:nvPr/>
          </p:nvSpPr>
          <p:spPr>
            <a:xfrm>
              <a:off x="7816750" y="3956875"/>
              <a:ext cx="117900" cy="61325"/>
            </a:xfrm>
            <a:custGeom>
              <a:avLst/>
              <a:gdLst/>
              <a:ahLst/>
              <a:cxnLst/>
              <a:rect l="l" t="t" r="r" b="b"/>
              <a:pathLst>
                <a:path w="4716" h="2453" extrusionOk="0">
                  <a:moveTo>
                    <a:pt x="4156" y="0"/>
                  </a:moveTo>
                  <a:cubicBezTo>
                    <a:pt x="2727" y="548"/>
                    <a:pt x="1346" y="1191"/>
                    <a:pt x="0" y="1929"/>
                  </a:cubicBezTo>
                  <a:cubicBezTo>
                    <a:pt x="274" y="2119"/>
                    <a:pt x="560" y="2286"/>
                    <a:pt x="846" y="2453"/>
                  </a:cubicBezTo>
                  <a:cubicBezTo>
                    <a:pt x="2096" y="1786"/>
                    <a:pt x="3394" y="1203"/>
                    <a:pt x="4715" y="703"/>
                  </a:cubicBezTo>
                  <a:cubicBezTo>
                    <a:pt x="4549" y="453"/>
                    <a:pt x="4358" y="214"/>
                    <a:pt x="41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47"/>
            <p:cNvSpPr/>
            <p:nvPr/>
          </p:nvSpPr>
          <p:spPr>
            <a:xfrm>
              <a:off x="7660475" y="3974425"/>
              <a:ext cx="309300" cy="228625"/>
            </a:xfrm>
            <a:custGeom>
              <a:avLst/>
              <a:gdLst/>
              <a:ahLst/>
              <a:cxnLst/>
              <a:rect l="l" t="t" r="r" b="b"/>
              <a:pathLst>
                <a:path w="12372" h="9145" extrusionOk="0">
                  <a:moveTo>
                    <a:pt x="4739" y="1"/>
                  </a:moveTo>
                  <a:cubicBezTo>
                    <a:pt x="4501" y="155"/>
                    <a:pt x="4263" y="322"/>
                    <a:pt x="4025" y="489"/>
                  </a:cubicBezTo>
                  <a:cubicBezTo>
                    <a:pt x="4454" y="929"/>
                    <a:pt x="4930" y="1334"/>
                    <a:pt x="5442" y="1703"/>
                  </a:cubicBezTo>
                  <a:cubicBezTo>
                    <a:pt x="5692" y="1882"/>
                    <a:pt x="5954" y="2060"/>
                    <a:pt x="6228" y="2227"/>
                  </a:cubicBezTo>
                  <a:cubicBezTo>
                    <a:pt x="6740" y="2537"/>
                    <a:pt x="7252" y="2810"/>
                    <a:pt x="7787" y="3049"/>
                  </a:cubicBezTo>
                  <a:cubicBezTo>
                    <a:pt x="6751" y="3442"/>
                    <a:pt x="5728" y="3882"/>
                    <a:pt x="4739" y="4394"/>
                  </a:cubicBezTo>
                  <a:cubicBezTo>
                    <a:pt x="4406" y="4561"/>
                    <a:pt x="4084" y="4727"/>
                    <a:pt x="3763" y="4906"/>
                  </a:cubicBezTo>
                  <a:cubicBezTo>
                    <a:pt x="3311" y="5156"/>
                    <a:pt x="2882" y="5418"/>
                    <a:pt x="2453" y="5680"/>
                  </a:cubicBezTo>
                  <a:cubicBezTo>
                    <a:pt x="2203" y="5561"/>
                    <a:pt x="1953" y="5442"/>
                    <a:pt x="1703" y="5323"/>
                  </a:cubicBezTo>
                  <a:cubicBezTo>
                    <a:pt x="1465" y="5525"/>
                    <a:pt x="1227" y="5728"/>
                    <a:pt x="989" y="5930"/>
                  </a:cubicBezTo>
                  <a:cubicBezTo>
                    <a:pt x="1179" y="6037"/>
                    <a:pt x="1382" y="6144"/>
                    <a:pt x="1584" y="6228"/>
                  </a:cubicBezTo>
                  <a:cubicBezTo>
                    <a:pt x="1036" y="6597"/>
                    <a:pt x="513" y="6978"/>
                    <a:pt x="1" y="7371"/>
                  </a:cubicBezTo>
                  <a:lnTo>
                    <a:pt x="1" y="7382"/>
                  </a:lnTo>
                  <a:cubicBezTo>
                    <a:pt x="143" y="7633"/>
                    <a:pt x="298" y="7859"/>
                    <a:pt x="465" y="8097"/>
                  </a:cubicBezTo>
                  <a:cubicBezTo>
                    <a:pt x="1120" y="7585"/>
                    <a:pt x="1798" y="7109"/>
                    <a:pt x="2501" y="6656"/>
                  </a:cubicBezTo>
                  <a:cubicBezTo>
                    <a:pt x="5549" y="8049"/>
                    <a:pt x="8823" y="8895"/>
                    <a:pt x="12169" y="9145"/>
                  </a:cubicBezTo>
                  <a:lnTo>
                    <a:pt x="12169" y="8287"/>
                  </a:lnTo>
                  <a:cubicBezTo>
                    <a:pt x="9145" y="8049"/>
                    <a:pt x="6180" y="7323"/>
                    <a:pt x="3406" y="6109"/>
                  </a:cubicBezTo>
                  <a:cubicBezTo>
                    <a:pt x="3870" y="5847"/>
                    <a:pt x="4334" y="5585"/>
                    <a:pt x="4799" y="5335"/>
                  </a:cubicBezTo>
                  <a:cubicBezTo>
                    <a:pt x="5144" y="5156"/>
                    <a:pt x="5501" y="4977"/>
                    <a:pt x="5858" y="4811"/>
                  </a:cubicBezTo>
                  <a:cubicBezTo>
                    <a:pt x="6882" y="4334"/>
                    <a:pt x="7930" y="3906"/>
                    <a:pt x="9002" y="3549"/>
                  </a:cubicBezTo>
                  <a:cubicBezTo>
                    <a:pt x="10097" y="3942"/>
                    <a:pt x="11228" y="4251"/>
                    <a:pt x="12371" y="4454"/>
                  </a:cubicBezTo>
                  <a:cubicBezTo>
                    <a:pt x="12371" y="4215"/>
                    <a:pt x="12359" y="3965"/>
                    <a:pt x="12347" y="3727"/>
                  </a:cubicBezTo>
                  <a:cubicBezTo>
                    <a:pt x="12347" y="3680"/>
                    <a:pt x="12324" y="3632"/>
                    <a:pt x="12324" y="3572"/>
                  </a:cubicBezTo>
                  <a:cubicBezTo>
                    <a:pt x="11669" y="3453"/>
                    <a:pt x="11038" y="3311"/>
                    <a:pt x="10407" y="3120"/>
                  </a:cubicBezTo>
                  <a:cubicBezTo>
                    <a:pt x="10990" y="2953"/>
                    <a:pt x="11573" y="2810"/>
                    <a:pt x="12169" y="2691"/>
                  </a:cubicBezTo>
                  <a:cubicBezTo>
                    <a:pt x="12097" y="2406"/>
                    <a:pt x="12014" y="2120"/>
                    <a:pt x="11919" y="1846"/>
                  </a:cubicBezTo>
                  <a:cubicBezTo>
                    <a:pt x="10931" y="2060"/>
                    <a:pt x="9954" y="2322"/>
                    <a:pt x="8978" y="2632"/>
                  </a:cubicBezTo>
                  <a:cubicBezTo>
                    <a:pt x="8335" y="2382"/>
                    <a:pt x="7704" y="2096"/>
                    <a:pt x="7097" y="1751"/>
                  </a:cubicBezTo>
                  <a:cubicBezTo>
                    <a:pt x="6799" y="1596"/>
                    <a:pt x="6525" y="1417"/>
                    <a:pt x="6251" y="1239"/>
                  </a:cubicBezTo>
                  <a:cubicBezTo>
                    <a:pt x="5716" y="870"/>
                    <a:pt x="5204" y="453"/>
                    <a:pt x="473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47"/>
            <p:cNvSpPr/>
            <p:nvPr/>
          </p:nvSpPr>
          <p:spPr>
            <a:xfrm>
              <a:off x="7660475" y="3891075"/>
              <a:ext cx="135750" cy="129800"/>
            </a:xfrm>
            <a:custGeom>
              <a:avLst/>
              <a:gdLst/>
              <a:ahLst/>
              <a:cxnLst/>
              <a:rect l="l" t="t" r="r" b="b"/>
              <a:pathLst>
                <a:path w="5430" h="5192" extrusionOk="0">
                  <a:moveTo>
                    <a:pt x="4577" y="0"/>
                  </a:moveTo>
                  <a:cubicBezTo>
                    <a:pt x="4357" y="0"/>
                    <a:pt x="4136" y="9"/>
                    <a:pt x="3918" y="25"/>
                  </a:cubicBezTo>
                  <a:cubicBezTo>
                    <a:pt x="3608" y="263"/>
                    <a:pt x="3311" y="489"/>
                    <a:pt x="3013" y="739"/>
                  </a:cubicBezTo>
                  <a:cubicBezTo>
                    <a:pt x="2941" y="560"/>
                    <a:pt x="2882" y="382"/>
                    <a:pt x="2822" y="203"/>
                  </a:cubicBezTo>
                  <a:cubicBezTo>
                    <a:pt x="2537" y="263"/>
                    <a:pt x="2263" y="346"/>
                    <a:pt x="1989" y="441"/>
                  </a:cubicBezTo>
                  <a:cubicBezTo>
                    <a:pt x="2084" y="751"/>
                    <a:pt x="2191" y="1049"/>
                    <a:pt x="2322" y="1346"/>
                  </a:cubicBezTo>
                  <a:cubicBezTo>
                    <a:pt x="1489" y="2108"/>
                    <a:pt x="715" y="2942"/>
                    <a:pt x="1" y="3823"/>
                  </a:cubicBezTo>
                  <a:lnTo>
                    <a:pt x="1" y="5192"/>
                  </a:lnTo>
                  <a:cubicBezTo>
                    <a:pt x="822" y="4109"/>
                    <a:pt x="1739" y="3085"/>
                    <a:pt x="2727" y="2156"/>
                  </a:cubicBezTo>
                  <a:cubicBezTo>
                    <a:pt x="2941" y="2513"/>
                    <a:pt x="3180" y="2846"/>
                    <a:pt x="3442" y="3168"/>
                  </a:cubicBezTo>
                  <a:cubicBezTo>
                    <a:pt x="3668" y="3001"/>
                    <a:pt x="3906" y="2846"/>
                    <a:pt x="4144" y="2692"/>
                  </a:cubicBezTo>
                  <a:cubicBezTo>
                    <a:pt x="3858" y="2334"/>
                    <a:pt x="3608" y="1953"/>
                    <a:pt x="3394" y="1561"/>
                  </a:cubicBezTo>
                  <a:cubicBezTo>
                    <a:pt x="4037" y="1013"/>
                    <a:pt x="4715" y="501"/>
                    <a:pt x="5430" y="48"/>
                  </a:cubicBezTo>
                  <a:cubicBezTo>
                    <a:pt x="5148" y="15"/>
                    <a:pt x="4862" y="0"/>
                    <a:pt x="45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47"/>
            <p:cNvSpPr/>
            <p:nvPr/>
          </p:nvSpPr>
          <p:spPr>
            <a:xfrm>
              <a:off x="7706625" y="4206900"/>
              <a:ext cx="258975" cy="34350"/>
            </a:xfrm>
            <a:custGeom>
              <a:avLst/>
              <a:gdLst/>
              <a:ahLst/>
              <a:cxnLst/>
              <a:rect l="l" t="t" r="r" b="b"/>
              <a:pathLst>
                <a:path w="10359" h="1374" extrusionOk="0">
                  <a:moveTo>
                    <a:pt x="10335" y="0"/>
                  </a:moveTo>
                  <a:cubicBezTo>
                    <a:pt x="7898" y="289"/>
                    <a:pt x="5418" y="511"/>
                    <a:pt x="2957" y="511"/>
                  </a:cubicBezTo>
                  <a:cubicBezTo>
                    <a:pt x="1967" y="511"/>
                    <a:pt x="980" y="475"/>
                    <a:pt x="0" y="393"/>
                  </a:cubicBezTo>
                  <a:lnTo>
                    <a:pt x="0" y="393"/>
                  </a:lnTo>
                  <a:cubicBezTo>
                    <a:pt x="322" y="715"/>
                    <a:pt x="667" y="1024"/>
                    <a:pt x="1024" y="1322"/>
                  </a:cubicBezTo>
                  <a:cubicBezTo>
                    <a:pt x="1680" y="1357"/>
                    <a:pt x="2338" y="1373"/>
                    <a:pt x="2997" y="1373"/>
                  </a:cubicBezTo>
                  <a:cubicBezTo>
                    <a:pt x="5450" y="1373"/>
                    <a:pt x="7919" y="1151"/>
                    <a:pt x="10359" y="870"/>
                  </a:cubicBezTo>
                  <a:cubicBezTo>
                    <a:pt x="10347" y="584"/>
                    <a:pt x="10347" y="286"/>
                    <a:pt x="1033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47"/>
            <p:cNvSpPr/>
            <p:nvPr/>
          </p:nvSpPr>
          <p:spPr>
            <a:xfrm>
              <a:off x="7660475" y="3908650"/>
              <a:ext cx="219700" cy="236050"/>
            </a:xfrm>
            <a:custGeom>
              <a:avLst/>
              <a:gdLst/>
              <a:ahLst/>
              <a:cxnLst/>
              <a:rect l="l" t="t" r="r" b="b"/>
              <a:pathLst>
                <a:path w="8788" h="9442" extrusionOk="0">
                  <a:moveTo>
                    <a:pt x="7811" y="0"/>
                  </a:moveTo>
                  <a:cubicBezTo>
                    <a:pt x="6537" y="560"/>
                    <a:pt x="5311" y="1215"/>
                    <a:pt x="4156" y="1977"/>
                  </a:cubicBezTo>
                  <a:cubicBezTo>
                    <a:pt x="3918" y="2143"/>
                    <a:pt x="3680" y="2298"/>
                    <a:pt x="3442" y="2465"/>
                  </a:cubicBezTo>
                  <a:cubicBezTo>
                    <a:pt x="2429" y="3191"/>
                    <a:pt x="1465" y="3989"/>
                    <a:pt x="572" y="4870"/>
                  </a:cubicBezTo>
                  <a:cubicBezTo>
                    <a:pt x="382" y="4751"/>
                    <a:pt x="191" y="4620"/>
                    <a:pt x="13" y="4489"/>
                  </a:cubicBezTo>
                  <a:cubicBezTo>
                    <a:pt x="13" y="4501"/>
                    <a:pt x="13" y="4501"/>
                    <a:pt x="13" y="4501"/>
                  </a:cubicBezTo>
                  <a:lnTo>
                    <a:pt x="1" y="6739"/>
                  </a:lnTo>
                  <a:cubicBezTo>
                    <a:pt x="227" y="6477"/>
                    <a:pt x="453" y="6215"/>
                    <a:pt x="691" y="5965"/>
                  </a:cubicBezTo>
                  <a:cubicBezTo>
                    <a:pt x="1108" y="6215"/>
                    <a:pt x="1525" y="6454"/>
                    <a:pt x="1953" y="6668"/>
                  </a:cubicBezTo>
                  <a:cubicBezTo>
                    <a:pt x="1584" y="6954"/>
                    <a:pt x="1227" y="7239"/>
                    <a:pt x="882" y="7525"/>
                  </a:cubicBezTo>
                  <a:cubicBezTo>
                    <a:pt x="644" y="7727"/>
                    <a:pt x="405" y="7930"/>
                    <a:pt x="167" y="8132"/>
                  </a:cubicBezTo>
                  <a:lnTo>
                    <a:pt x="1" y="8275"/>
                  </a:lnTo>
                  <a:lnTo>
                    <a:pt x="1" y="9442"/>
                  </a:lnTo>
                  <a:cubicBezTo>
                    <a:pt x="322" y="9144"/>
                    <a:pt x="655" y="8847"/>
                    <a:pt x="989" y="8561"/>
                  </a:cubicBezTo>
                  <a:cubicBezTo>
                    <a:pt x="1227" y="8359"/>
                    <a:pt x="1465" y="8156"/>
                    <a:pt x="1703" y="7954"/>
                  </a:cubicBezTo>
                  <a:cubicBezTo>
                    <a:pt x="2060" y="7656"/>
                    <a:pt x="2429" y="7370"/>
                    <a:pt x="2799" y="7096"/>
                  </a:cubicBezTo>
                  <a:cubicBezTo>
                    <a:pt x="3108" y="7251"/>
                    <a:pt x="3430" y="7394"/>
                    <a:pt x="3751" y="7549"/>
                  </a:cubicBezTo>
                  <a:cubicBezTo>
                    <a:pt x="4073" y="7370"/>
                    <a:pt x="4406" y="7192"/>
                    <a:pt x="4727" y="7025"/>
                  </a:cubicBezTo>
                  <a:cubicBezTo>
                    <a:pt x="4346" y="6870"/>
                    <a:pt x="3965" y="6704"/>
                    <a:pt x="3596" y="6537"/>
                  </a:cubicBezTo>
                  <a:cubicBezTo>
                    <a:pt x="4442" y="5942"/>
                    <a:pt x="5323" y="5382"/>
                    <a:pt x="6228" y="4858"/>
                  </a:cubicBezTo>
                  <a:cubicBezTo>
                    <a:pt x="5954" y="4691"/>
                    <a:pt x="5692" y="4525"/>
                    <a:pt x="5430" y="4334"/>
                  </a:cubicBezTo>
                  <a:cubicBezTo>
                    <a:pt x="4501" y="4882"/>
                    <a:pt x="3596" y="5477"/>
                    <a:pt x="2715" y="6108"/>
                  </a:cubicBezTo>
                  <a:cubicBezTo>
                    <a:pt x="2239" y="5870"/>
                    <a:pt x="1775" y="5620"/>
                    <a:pt x="1322" y="5346"/>
                  </a:cubicBezTo>
                  <a:cubicBezTo>
                    <a:pt x="2168" y="4537"/>
                    <a:pt x="3061" y="3787"/>
                    <a:pt x="4025" y="3120"/>
                  </a:cubicBezTo>
                  <a:cubicBezTo>
                    <a:pt x="4251" y="2953"/>
                    <a:pt x="4501" y="2786"/>
                    <a:pt x="4739" y="2632"/>
                  </a:cubicBezTo>
                  <a:cubicBezTo>
                    <a:pt x="6013" y="1798"/>
                    <a:pt x="7371" y="1096"/>
                    <a:pt x="8787" y="536"/>
                  </a:cubicBezTo>
                  <a:cubicBezTo>
                    <a:pt x="8478" y="334"/>
                    <a:pt x="8156" y="155"/>
                    <a:pt x="781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47"/>
            <p:cNvSpPr/>
            <p:nvPr/>
          </p:nvSpPr>
          <p:spPr>
            <a:xfrm>
              <a:off x="7660475" y="4158975"/>
              <a:ext cx="300350" cy="220300"/>
            </a:xfrm>
            <a:custGeom>
              <a:avLst/>
              <a:gdLst/>
              <a:ahLst/>
              <a:cxnLst/>
              <a:rect l="l" t="t" r="r" b="b"/>
              <a:pathLst>
                <a:path w="12014" h="8812" extrusionOk="0">
                  <a:moveTo>
                    <a:pt x="1" y="0"/>
                  </a:moveTo>
                  <a:lnTo>
                    <a:pt x="1" y="1477"/>
                  </a:lnTo>
                  <a:cubicBezTo>
                    <a:pt x="191" y="1703"/>
                    <a:pt x="370" y="1941"/>
                    <a:pt x="572" y="2167"/>
                  </a:cubicBezTo>
                  <a:cubicBezTo>
                    <a:pt x="870" y="2501"/>
                    <a:pt x="1179" y="2834"/>
                    <a:pt x="1501" y="3144"/>
                  </a:cubicBezTo>
                  <a:cubicBezTo>
                    <a:pt x="2477" y="4072"/>
                    <a:pt x="3549" y="4894"/>
                    <a:pt x="4692" y="5596"/>
                  </a:cubicBezTo>
                  <a:cubicBezTo>
                    <a:pt x="4977" y="5775"/>
                    <a:pt x="5263" y="5942"/>
                    <a:pt x="5549" y="6108"/>
                  </a:cubicBezTo>
                  <a:cubicBezTo>
                    <a:pt x="5787" y="6239"/>
                    <a:pt x="6013" y="6370"/>
                    <a:pt x="6239" y="6489"/>
                  </a:cubicBezTo>
                  <a:cubicBezTo>
                    <a:pt x="6585" y="6668"/>
                    <a:pt x="6930" y="6847"/>
                    <a:pt x="7287" y="7013"/>
                  </a:cubicBezTo>
                  <a:cubicBezTo>
                    <a:pt x="8716" y="7704"/>
                    <a:pt x="10204" y="8299"/>
                    <a:pt x="11716" y="8811"/>
                  </a:cubicBezTo>
                  <a:cubicBezTo>
                    <a:pt x="11824" y="8549"/>
                    <a:pt x="11931" y="8275"/>
                    <a:pt x="12014" y="8001"/>
                  </a:cubicBezTo>
                  <a:cubicBezTo>
                    <a:pt x="10835" y="7609"/>
                    <a:pt x="9633" y="7144"/>
                    <a:pt x="8454" y="6632"/>
                  </a:cubicBezTo>
                  <a:cubicBezTo>
                    <a:pt x="8073" y="6454"/>
                    <a:pt x="7692" y="6275"/>
                    <a:pt x="7311" y="6085"/>
                  </a:cubicBezTo>
                  <a:cubicBezTo>
                    <a:pt x="7037" y="5954"/>
                    <a:pt x="6763" y="5811"/>
                    <a:pt x="6490" y="5668"/>
                  </a:cubicBezTo>
                  <a:cubicBezTo>
                    <a:pt x="6180" y="5501"/>
                    <a:pt x="5882" y="5334"/>
                    <a:pt x="5585" y="5156"/>
                  </a:cubicBezTo>
                  <a:cubicBezTo>
                    <a:pt x="4620" y="4596"/>
                    <a:pt x="3715" y="3953"/>
                    <a:pt x="2858" y="3239"/>
                  </a:cubicBezTo>
                  <a:cubicBezTo>
                    <a:pt x="2501" y="2941"/>
                    <a:pt x="2168" y="2632"/>
                    <a:pt x="1834" y="2298"/>
                  </a:cubicBezTo>
                  <a:cubicBezTo>
                    <a:pt x="1346" y="1810"/>
                    <a:pt x="894" y="1274"/>
                    <a:pt x="477" y="715"/>
                  </a:cubicBezTo>
                  <a:cubicBezTo>
                    <a:pt x="310" y="489"/>
                    <a:pt x="155" y="251"/>
                    <a:pt x="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47"/>
            <p:cNvSpPr/>
            <p:nvPr/>
          </p:nvSpPr>
          <p:spPr>
            <a:xfrm>
              <a:off x="7615325" y="4305825"/>
              <a:ext cx="436775" cy="237575"/>
            </a:xfrm>
            <a:custGeom>
              <a:avLst/>
              <a:gdLst/>
              <a:ahLst/>
              <a:cxnLst/>
              <a:rect l="l" t="t" r="r" b="b"/>
              <a:pathLst>
                <a:path w="17471" h="9503" extrusionOk="0">
                  <a:moveTo>
                    <a:pt x="2069" y="1"/>
                  </a:moveTo>
                  <a:cubicBezTo>
                    <a:pt x="1564" y="1"/>
                    <a:pt x="1043" y="61"/>
                    <a:pt x="509" y="187"/>
                  </a:cubicBezTo>
                  <a:cubicBezTo>
                    <a:pt x="1" y="308"/>
                    <a:pt x="159" y="1034"/>
                    <a:pt x="621" y="1034"/>
                  </a:cubicBezTo>
                  <a:cubicBezTo>
                    <a:pt x="657" y="1034"/>
                    <a:pt x="695" y="1030"/>
                    <a:pt x="735" y="1020"/>
                  </a:cubicBezTo>
                  <a:cubicBezTo>
                    <a:pt x="1173" y="913"/>
                    <a:pt x="1616" y="861"/>
                    <a:pt x="2056" y="861"/>
                  </a:cubicBezTo>
                  <a:cubicBezTo>
                    <a:pt x="3623" y="861"/>
                    <a:pt x="5140" y="1523"/>
                    <a:pt x="6200" y="2723"/>
                  </a:cubicBezTo>
                  <a:cubicBezTo>
                    <a:pt x="7307" y="3925"/>
                    <a:pt x="8069" y="5402"/>
                    <a:pt x="9165" y="6628"/>
                  </a:cubicBezTo>
                  <a:cubicBezTo>
                    <a:pt x="10673" y="8318"/>
                    <a:pt x="12737" y="9502"/>
                    <a:pt x="14931" y="9502"/>
                  </a:cubicBezTo>
                  <a:cubicBezTo>
                    <a:pt x="15612" y="9502"/>
                    <a:pt x="16306" y="9388"/>
                    <a:pt x="16999" y="9140"/>
                  </a:cubicBezTo>
                  <a:cubicBezTo>
                    <a:pt x="17470" y="8969"/>
                    <a:pt x="17334" y="8267"/>
                    <a:pt x="16921" y="8267"/>
                  </a:cubicBezTo>
                  <a:cubicBezTo>
                    <a:pt x="16875" y="8267"/>
                    <a:pt x="16825" y="8276"/>
                    <a:pt x="16773" y="8295"/>
                  </a:cubicBezTo>
                  <a:cubicBezTo>
                    <a:pt x="16075" y="8547"/>
                    <a:pt x="15424" y="8660"/>
                    <a:pt x="14813" y="8660"/>
                  </a:cubicBezTo>
                  <a:cubicBezTo>
                    <a:pt x="11524" y="8660"/>
                    <a:pt x="9398" y="5386"/>
                    <a:pt x="7450" y="2866"/>
                  </a:cubicBezTo>
                  <a:cubicBezTo>
                    <a:pt x="6064" y="1075"/>
                    <a:pt x="4203" y="1"/>
                    <a:pt x="206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47"/>
            <p:cNvSpPr/>
            <p:nvPr/>
          </p:nvSpPr>
          <p:spPr>
            <a:xfrm>
              <a:off x="7215475" y="3922925"/>
              <a:ext cx="452175" cy="538800"/>
            </a:xfrm>
            <a:custGeom>
              <a:avLst/>
              <a:gdLst/>
              <a:ahLst/>
              <a:cxnLst/>
              <a:rect l="l" t="t" r="r" b="b"/>
              <a:pathLst>
                <a:path w="18087" h="21552" extrusionOk="0">
                  <a:moveTo>
                    <a:pt x="1" y="1"/>
                  </a:moveTo>
                  <a:lnTo>
                    <a:pt x="1" y="21551"/>
                  </a:lnTo>
                  <a:lnTo>
                    <a:pt x="18086" y="21551"/>
                  </a:lnTo>
                  <a:lnTo>
                    <a:pt x="180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47"/>
            <p:cNvSpPr/>
            <p:nvPr/>
          </p:nvSpPr>
          <p:spPr>
            <a:xfrm>
              <a:off x="7253275" y="3922925"/>
              <a:ext cx="28300" cy="538800"/>
            </a:xfrm>
            <a:custGeom>
              <a:avLst/>
              <a:gdLst/>
              <a:ahLst/>
              <a:cxnLst/>
              <a:rect l="l" t="t" r="r" b="b"/>
              <a:pathLst>
                <a:path w="1132" h="21552" extrusionOk="0">
                  <a:moveTo>
                    <a:pt x="1" y="1"/>
                  </a:moveTo>
                  <a:lnTo>
                    <a:pt x="1" y="21551"/>
                  </a:lnTo>
                  <a:lnTo>
                    <a:pt x="1132" y="21551"/>
                  </a:lnTo>
                  <a:lnTo>
                    <a:pt x="113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47"/>
            <p:cNvSpPr/>
            <p:nvPr/>
          </p:nvSpPr>
          <p:spPr>
            <a:xfrm>
              <a:off x="7601550" y="3922925"/>
              <a:ext cx="28300" cy="538800"/>
            </a:xfrm>
            <a:custGeom>
              <a:avLst/>
              <a:gdLst/>
              <a:ahLst/>
              <a:cxnLst/>
              <a:rect l="l" t="t" r="r" b="b"/>
              <a:pathLst>
                <a:path w="1132" h="21552" extrusionOk="0">
                  <a:moveTo>
                    <a:pt x="0" y="1"/>
                  </a:moveTo>
                  <a:lnTo>
                    <a:pt x="0" y="21551"/>
                  </a:lnTo>
                  <a:lnTo>
                    <a:pt x="1131" y="21551"/>
                  </a:lnTo>
                  <a:lnTo>
                    <a:pt x="113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47"/>
            <p:cNvSpPr/>
            <p:nvPr/>
          </p:nvSpPr>
          <p:spPr>
            <a:xfrm>
              <a:off x="7301800" y="4009550"/>
              <a:ext cx="279525" cy="365550"/>
            </a:xfrm>
            <a:custGeom>
              <a:avLst/>
              <a:gdLst/>
              <a:ahLst/>
              <a:cxnLst/>
              <a:rect l="l" t="t" r="r" b="b"/>
              <a:pathLst>
                <a:path w="11181" h="14622" extrusionOk="0">
                  <a:moveTo>
                    <a:pt x="5597" y="1"/>
                  </a:moveTo>
                  <a:cubicBezTo>
                    <a:pt x="2501" y="1"/>
                    <a:pt x="1" y="3275"/>
                    <a:pt x="1" y="7311"/>
                  </a:cubicBezTo>
                  <a:cubicBezTo>
                    <a:pt x="1" y="11347"/>
                    <a:pt x="2501" y="14621"/>
                    <a:pt x="5597" y="14621"/>
                  </a:cubicBezTo>
                  <a:cubicBezTo>
                    <a:pt x="8680" y="14621"/>
                    <a:pt x="11181" y="11347"/>
                    <a:pt x="11181" y="7311"/>
                  </a:cubicBezTo>
                  <a:cubicBezTo>
                    <a:pt x="11181" y="3275"/>
                    <a:pt x="8680" y="1"/>
                    <a:pt x="559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41" name="Google Shape;1441;p47"/>
          <p:cNvGrpSpPr/>
          <p:nvPr/>
        </p:nvGrpSpPr>
        <p:grpSpPr>
          <a:xfrm rot="-583402">
            <a:off x="4722627" y="3170542"/>
            <a:ext cx="781343" cy="818318"/>
            <a:chOff x="5994625" y="1385088"/>
            <a:chExt cx="449200" cy="445850"/>
          </a:xfrm>
        </p:grpSpPr>
        <p:sp>
          <p:nvSpPr>
            <p:cNvPr id="1442" name="Google Shape;1442;p47"/>
            <p:cNvSpPr/>
            <p:nvPr/>
          </p:nvSpPr>
          <p:spPr>
            <a:xfrm>
              <a:off x="5994625" y="1385088"/>
              <a:ext cx="449200" cy="445850"/>
            </a:xfrm>
            <a:custGeom>
              <a:avLst/>
              <a:gdLst/>
              <a:ahLst/>
              <a:cxnLst/>
              <a:rect l="l" t="t" r="r" b="b"/>
              <a:pathLst>
                <a:path w="17968" h="17834" extrusionOk="0">
                  <a:moveTo>
                    <a:pt x="3206" y="0"/>
                  </a:moveTo>
                  <a:cubicBezTo>
                    <a:pt x="2745" y="0"/>
                    <a:pt x="2350" y="336"/>
                    <a:pt x="2275" y="798"/>
                  </a:cubicBezTo>
                  <a:lnTo>
                    <a:pt x="84" y="14550"/>
                  </a:lnTo>
                  <a:cubicBezTo>
                    <a:pt x="1" y="15062"/>
                    <a:pt x="358" y="15550"/>
                    <a:pt x="870" y="15633"/>
                  </a:cubicBezTo>
                  <a:lnTo>
                    <a:pt x="14622" y="17824"/>
                  </a:lnTo>
                  <a:cubicBezTo>
                    <a:pt x="14667" y="17830"/>
                    <a:pt x="14712" y="17833"/>
                    <a:pt x="14756" y="17833"/>
                  </a:cubicBezTo>
                  <a:cubicBezTo>
                    <a:pt x="15216" y="17833"/>
                    <a:pt x="15629" y="17505"/>
                    <a:pt x="15705" y="17038"/>
                  </a:cubicBezTo>
                  <a:lnTo>
                    <a:pt x="17884" y="3287"/>
                  </a:lnTo>
                  <a:cubicBezTo>
                    <a:pt x="17967" y="2763"/>
                    <a:pt x="17622" y="2286"/>
                    <a:pt x="17110" y="2203"/>
                  </a:cubicBezTo>
                  <a:lnTo>
                    <a:pt x="3358" y="12"/>
                  </a:lnTo>
                  <a:cubicBezTo>
                    <a:pt x="3307" y="4"/>
                    <a:pt x="3256" y="0"/>
                    <a:pt x="320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47"/>
            <p:cNvSpPr/>
            <p:nvPr/>
          </p:nvSpPr>
          <p:spPr>
            <a:xfrm>
              <a:off x="6019925" y="1409638"/>
              <a:ext cx="398900" cy="396825"/>
            </a:xfrm>
            <a:custGeom>
              <a:avLst/>
              <a:gdLst/>
              <a:ahLst/>
              <a:cxnLst/>
              <a:rect l="l" t="t" r="r" b="b"/>
              <a:pathLst>
                <a:path w="15956" h="15873" extrusionOk="0">
                  <a:moveTo>
                    <a:pt x="2650" y="0"/>
                  </a:moveTo>
                  <a:cubicBezTo>
                    <a:pt x="2364" y="0"/>
                    <a:pt x="2114" y="204"/>
                    <a:pt x="2060" y="507"/>
                  </a:cubicBezTo>
                  <a:lnTo>
                    <a:pt x="48" y="13175"/>
                  </a:lnTo>
                  <a:cubicBezTo>
                    <a:pt x="1" y="13496"/>
                    <a:pt x="215" y="13794"/>
                    <a:pt x="536" y="13854"/>
                  </a:cubicBezTo>
                  <a:lnTo>
                    <a:pt x="13205" y="15866"/>
                  </a:lnTo>
                  <a:cubicBezTo>
                    <a:pt x="13236" y="15870"/>
                    <a:pt x="13267" y="15872"/>
                    <a:pt x="13297" y="15872"/>
                  </a:cubicBezTo>
                  <a:cubicBezTo>
                    <a:pt x="13592" y="15872"/>
                    <a:pt x="13840" y="15669"/>
                    <a:pt x="13883" y="15378"/>
                  </a:cubicBezTo>
                  <a:lnTo>
                    <a:pt x="15907" y="2698"/>
                  </a:lnTo>
                  <a:cubicBezTo>
                    <a:pt x="15955" y="2376"/>
                    <a:pt x="15741" y="2078"/>
                    <a:pt x="15407" y="2031"/>
                  </a:cubicBezTo>
                  <a:lnTo>
                    <a:pt x="2739" y="7"/>
                  </a:lnTo>
                  <a:cubicBezTo>
                    <a:pt x="2709" y="2"/>
                    <a:pt x="2679" y="0"/>
                    <a:pt x="265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47"/>
            <p:cNvSpPr/>
            <p:nvPr/>
          </p:nvSpPr>
          <p:spPr>
            <a:xfrm>
              <a:off x="6105825" y="1413338"/>
              <a:ext cx="311200" cy="358700"/>
            </a:xfrm>
            <a:custGeom>
              <a:avLst/>
              <a:gdLst/>
              <a:ahLst/>
              <a:cxnLst/>
              <a:rect l="l" t="t" r="r" b="b"/>
              <a:pathLst>
                <a:path w="12448" h="14348" extrusionOk="0">
                  <a:moveTo>
                    <a:pt x="192" y="0"/>
                  </a:moveTo>
                  <a:cubicBezTo>
                    <a:pt x="1" y="0"/>
                    <a:pt x="10626" y="2347"/>
                    <a:pt x="10626" y="2347"/>
                  </a:cubicBezTo>
                  <a:cubicBezTo>
                    <a:pt x="11138" y="2430"/>
                    <a:pt x="11495" y="2919"/>
                    <a:pt x="11412" y="3431"/>
                  </a:cubicBezTo>
                  <a:cubicBezTo>
                    <a:pt x="11412" y="3431"/>
                    <a:pt x="10530" y="14348"/>
                    <a:pt x="10584" y="14348"/>
                  </a:cubicBezTo>
                  <a:cubicBezTo>
                    <a:pt x="10585" y="14348"/>
                    <a:pt x="10588" y="14340"/>
                    <a:pt x="10590" y="14325"/>
                  </a:cubicBezTo>
                  <a:lnTo>
                    <a:pt x="12317" y="3454"/>
                  </a:lnTo>
                  <a:cubicBezTo>
                    <a:pt x="12448" y="2633"/>
                    <a:pt x="11888" y="1871"/>
                    <a:pt x="11067" y="1740"/>
                  </a:cubicBezTo>
                  <a:lnTo>
                    <a:pt x="208" y="2"/>
                  </a:lnTo>
                  <a:cubicBezTo>
                    <a:pt x="200" y="1"/>
                    <a:pt x="195" y="0"/>
                    <a:pt x="19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45" name="Google Shape;1445;p47"/>
          <p:cNvGrpSpPr/>
          <p:nvPr/>
        </p:nvGrpSpPr>
        <p:grpSpPr>
          <a:xfrm rot="-3740188">
            <a:off x="5527090" y="1623351"/>
            <a:ext cx="1168639" cy="1915176"/>
            <a:chOff x="5330250" y="1373013"/>
            <a:chExt cx="642675" cy="1111350"/>
          </a:xfrm>
        </p:grpSpPr>
        <p:sp>
          <p:nvSpPr>
            <p:cNvPr id="1446" name="Google Shape;1446;p47"/>
            <p:cNvSpPr/>
            <p:nvPr/>
          </p:nvSpPr>
          <p:spPr>
            <a:xfrm>
              <a:off x="5330250" y="1373013"/>
              <a:ext cx="140825" cy="101400"/>
            </a:xfrm>
            <a:custGeom>
              <a:avLst/>
              <a:gdLst/>
              <a:ahLst/>
              <a:cxnLst/>
              <a:rect l="l" t="t" r="r" b="b"/>
              <a:pathLst>
                <a:path w="5633" h="4056" extrusionOk="0">
                  <a:moveTo>
                    <a:pt x="3192" y="1"/>
                  </a:moveTo>
                  <a:cubicBezTo>
                    <a:pt x="2740" y="1"/>
                    <a:pt x="2282" y="110"/>
                    <a:pt x="1858" y="341"/>
                  </a:cubicBezTo>
                  <a:cubicBezTo>
                    <a:pt x="525" y="1055"/>
                    <a:pt x="1" y="2710"/>
                    <a:pt x="680" y="4055"/>
                  </a:cubicBezTo>
                  <a:lnTo>
                    <a:pt x="5633" y="1400"/>
                  </a:lnTo>
                  <a:cubicBezTo>
                    <a:pt x="5112" y="506"/>
                    <a:pt x="4165" y="1"/>
                    <a:pt x="319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47"/>
            <p:cNvSpPr/>
            <p:nvPr/>
          </p:nvSpPr>
          <p:spPr>
            <a:xfrm>
              <a:off x="5347525" y="1408013"/>
              <a:ext cx="615875" cy="973350"/>
            </a:xfrm>
            <a:custGeom>
              <a:avLst/>
              <a:gdLst/>
              <a:ahLst/>
              <a:cxnLst/>
              <a:rect l="l" t="t" r="r" b="b"/>
              <a:pathLst>
                <a:path w="24635" h="38934" extrusionOk="0">
                  <a:moveTo>
                    <a:pt x="4942" y="0"/>
                  </a:moveTo>
                  <a:lnTo>
                    <a:pt x="0" y="2655"/>
                  </a:lnTo>
                  <a:lnTo>
                    <a:pt x="19658" y="38862"/>
                  </a:lnTo>
                  <a:cubicBezTo>
                    <a:pt x="19670" y="38886"/>
                    <a:pt x="19693" y="38910"/>
                    <a:pt x="19705" y="38934"/>
                  </a:cubicBezTo>
                  <a:lnTo>
                    <a:pt x="24635" y="36290"/>
                  </a:lnTo>
                  <a:cubicBezTo>
                    <a:pt x="24623" y="36267"/>
                    <a:pt x="24611" y="36231"/>
                    <a:pt x="24599" y="36207"/>
                  </a:cubicBezTo>
                  <a:lnTo>
                    <a:pt x="494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47"/>
            <p:cNvSpPr/>
            <p:nvPr/>
          </p:nvSpPr>
          <p:spPr>
            <a:xfrm>
              <a:off x="5838650" y="2315863"/>
              <a:ext cx="134275" cy="168500"/>
            </a:xfrm>
            <a:custGeom>
              <a:avLst/>
              <a:gdLst/>
              <a:ahLst/>
              <a:cxnLst/>
              <a:rect l="l" t="t" r="r" b="b"/>
              <a:pathLst>
                <a:path w="5371" h="6740" extrusionOk="0">
                  <a:moveTo>
                    <a:pt x="4930" y="0"/>
                  </a:moveTo>
                  <a:lnTo>
                    <a:pt x="1" y="2643"/>
                  </a:lnTo>
                  <a:lnTo>
                    <a:pt x="5371" y="6739"/>
                  </a:lnTo>
                  <a:lnTo>
                    <a:pt x="493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47"/>
            <p:cNvSpPr/>
            <p:nvPr/>
          </p:nvSpPr>
          <p:spPr>
            <a:xfrm>
              <a:off x="5908000" y="2402763"/>
              <a:ext cx="64925" cy="81600"/>
            </a:xfrm>
            <a:custGeom>
              <a:avLst/>
              <a:gdLst/>
              <a:ahLst/>
              <a:cxnLst/>
              <a:rect l="l" t="t" r="r" b="b"/>
              <a:pathLst>
                <a:path w="2597" h="3264" extrusionOk="0">
                  <a:moveTo>
                    <a:pt x="2382" y="1"/>
                  </a:moveTo>
                  <a:lnTo>
                    <a:pt x="1" y="1287"/>
                  </a:lnTo>
                  <a:lnTo>
                    <a:pt x="2597" y="3263"/>
                  </a:lnTo>
                  <a:lnTo>
                    <a:pt x="2597" y="3263"/>
                  </a:lnTo>
                  <a:lnTo>
                    <a:pt x="2382"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47"/>
            <p:cNvSpPr/>
            <p:nvPr/>
          </p:nvSpPr>
          <p:spPr>
            <a:xfrm>
              <a:off x="5404375" y="1458438"/>
              <a:ext cx="517650" cy="900900"/>
            </a:xfrm>
            <a:custGeom>
              <a:avLst/>
              <a:gdLst/>
              <a:ahLst/>
              <a:cxnLst/>
              <a:rect l="l" t="t" r="r" b="b"/>
              <a:pathLst>
                <a:path w="20706" h="36036" extrusionOk="0">
                  <a:moveTo>
                    <a:pt x="1059" y="1"/>
                  </a:moveTo>
                  <a:cubicBezTo>
                    <a:pt x="911" y="1"/>
                    <a:pt x="760" y="37"/>
                    <a:pt x="620" y="114"/>
                  </a:cubicBezTo>
                  <a:cubicBezTo>
                    <a:pt x="167" y="353"/>
                    <a:pt x="1" y="912"/>
                    <a:pt x="239" y="1365"/>
                  </a:cubicBezTo>
                  <a:lnTo>
                    <a:pt x="19074" y="36036"/>
                  </a:lnTo>
                  <a:lnTo>
                    <a:pt x="20706" y="35154"/>
                  </a:lnTo>
                  <a:lnTo>
                    <a:pt x="1870" y="484"/>
                  </a:lnTo>
                  <a:cubicBezTo>
                    <a:pt x="1706" y="180"/>
                    <a:pt x="1389" y="1"/>
                    <a:pt x="10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51" name="Google Shape;1451;p47"/>
          <p:cNvGrpSpPr/>
          <p:nvPr/>
        </p:nvGrpSpPr>
        <p:grpSpPr>
          <a:xfrm rot="-3779192">
            <a:off x="5622810" y="783406"/>
            <a:ext cx="1036765" cy="1914249"/>
            <a:chOff x="5607675" y="1236863"/>
            <a:chExt cx="627775" cy="1223075"/>
          </a:xfrm>
        </p:grpSpPr>
        <p:sp>
          <p:nvSpPr>
            <p:cNvPr id="1452" name="Google Shape;1452;p47"/>
            <p:cNvSpPr/>
            <p:nvPr/>
          </p:nvSpPr>
          <p:spPr>
            <a:xfrm>
              <a:off x="5614525" y="1381213"/>
              <a:ext cx="531625" cy="973375"/>
            </a:xfrm>
            <a:custGeom>
              <a:avLst/>
              <a:gdLst/>
              <a:ahLst/>
              <a:cxnLst/>
              <a:rect l="l" t="t" r="r" b="b"/>
              <a:pathLst>
                <a:path w="21265" h="38935" extrusionOk="0">
                  <a:moveTo>
                    <a:pt x="1917" y="1"/>
                  </a:moveTo>
                  <a:lnTo>
                    <a:pt x="48" y="965"/>
                  </a:lnTo>
                  <a:lnTo>
                    <a:pt x="0" y="989"/>
                  </a:lnTo>
                  <a:cubicBezTo>
                    <a:pt x="12" y="1025"/>
                    <a:pt x="12" y="1048"/>
                    <a:pt x="24" y="1072"/>
                  </a:cubicBezTo>
                  <a:lnTo>
                    <a:pt x="19562" y="38863"/>
                  </a:lnTo>
                  <a:cubicBezTo>
                    <a:pt x="19574" y="38886"/>
                    <a:pt x="19586" y="38910"/>
                    <a:pt x="19610" y="38934"/>
                  </a:cubicBezTo>
                  <a:lnTo>
                    <a:pt x="21265" y="38077"/>
                  </a:lnTo>
                  <a:lnTo>
                    <a:pt x="14216" y="24551"/>
                  </a:lnTo>
                  <a:lnTo>
                    <a:pt x="14324" y="24468"/>
                  </a:lnTo>
                  <a:lnTo>
                    <a:pt x="1655" y="144"/>
                  </a:lnTo>
                  <a:lnTo>
                    <a:pt x="191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47"/>
            <p:cNvSpPr/>
            <p:nvPr/>
          </p:nvSpPr>
          <p:spPr>
            <a:xfrm>
              <a:off x="6103275" y="2291438"/>
              <a:ext cx="128325" cy="117900"/>
            </a:xfrm>
            <a:custGeom>
              <a:avLst/>
              <a:gdLst/>
              <a:ahLst/>
              <a:cxnLst/>
              <a:rect l="l" t="t" r="r" b="b"/>
              <a:pathLst>
                <a:path w="5133" h="4716" extrusionOk="0">
                  <a:moveTo>
                    <a:pt x="4965" y="1"/>
                  </a:moveTo>
                  <a:lnTo>
                    <a:pt x="3358" y="822"/>
                  </a:lnTo>
                  <a:lnTo>
                    <a:pt x="1715" y="1668"/>
                  </a:lnTo>
                  <a:lnTo>
                    <a:pt x="60" y="2525"/>
                  </a:lnTo>
                  <a:lnTo>
                    <a:pt x="0" y="2549"/>
                  </a:lnTo>
                  <a:lnTo>
                    <a:pt x="2739" y="4716"/>
                  </a:lnTo>
                  <a:lnTo>
                    <a:pt x="5132" y="3478"/>
                  </a:lnTo>
                  <a:lnTo>
                    <a:pt x="496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47"/>
            <p:cNvSpPr/>
            <p:nvPr/>
          </p:nvSpPr>
          <p:spPr>
            <a:xfrm>
              <a:off x="6171725" y="2378363"/>
              <a:ext cx="63725" cy="81575"/>
            </a:xfrm>
            <a:custGeom>
              <a:avLst/>
              <a:gdLst/>
              <a:ahLst/>
              <a:cxnLst/>
              <a:rect l="l" t="t" r="r" b="b"/>
              <a:pathLst>
                <a:path w="2549" h="3263" extrusionOk="0">
                  <a:moveTo>
                    <a:pt x="2394" y="1"/>
                  </a:moveTo>
                  <a:lnTo>
                    <a:pt x="1" y="1239"/>
                  </a:lnTo>
                  <a:lnTo>
                    <a:pt x="2549" y="3263"/>
                  </a:lnTo>
                  <a:lnTo>
                    <a:pt x="239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47"/>
            <p:cNvSpPr/>
            <p:nvPr/>
          </p:nvSpPr>
          <p:spPr>
            <a:xfrm>
              <a:off x="5697275" y="1342213"/>
              <a:ext cx="531625" cy="969800"/>
            </a:xfrm>
            <a:custGeom>
              <a:avLst/>
              <a:gdLst/>
              <a:ahLst/>
              <a:cxnLst/>
              <a:rect l="l" t="t" r="r" b="b"/>
              <a:pathLst>
                <a:path w="21265" h="38792" extrusionOk="0">
                  <a:moveTo>
                    <a:pt x="1655" y="1"/>
                  </a:moveTo>
                  <a:lnTo>
                    <a:pt x="0" y="846"/>
                  </a:lnTo>
                  <a:lnTo>
                    <a:pt x="19598" y="38791"/>
                  </a:lnTo>
                  <a:lnTo>
                    <a:pt x="21205" y="37970"/>
                  </a:lnTo>
                  <a:lnTo>
                    <a:pt x="21265" y="37934"/>
                  </a:lnTo>
                  <a:cubicBezTo>
                    <a:pt x="21253" y="37910"/>
                    <a:pt x="21241" y="37887"/>
                    <a:pt x="21229" y="37863"/>
                  </a:cubicBezTo>
                  <a:lnTo>
                    <a:pt x="1703" y="72"/>
                  </a:lnTo>
                  <a:cubicBezTo>
                    <a:pt x="1691" y="49"/>
                    <a:pt x="1667" y="25"/>
                    <a:pt x="165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47"/>
            <p:cNvSpPr/>
            <p:nvPr/>
          </p:nvSpPr>
          <p:spPr>
            <a:xfrm>
              <a:off x="5611550" y="1287463"/>
              <a:ext cx="128600" cy="117900"/>
            </a:xfrm>
            <a:custGeom>
              <a:avLst/>
              <a:gdLst/>
              <a:ahLst/>
              <a:cxnLst/>
              <a:rect l="l" t="t" r="r" b="b"/>
              <a:pathLst>
                <a:path w="5144" h="4716" extrusionOk="0">
                  <a:moveTo>
                    <a:pt x="2405" y="0"/>
                  </a:moveTo>
                  <a:lnTo>
                    <a:pt x="0" y="1227"/>
                  </a:lnTo>
                  <a:lnTo>
                    <a:pt x="167" y="4715"/>
                  </a:lnTo>
                  <a:lnTo>
                    <a:pt x="2036" y="3751"/>
                  </a:lnTo>
                  <a:lnTo>
                    <a:pt x="3429" y="3036"/>
                  </a:lnTo>
                  <a:lnTo>
                    <a:pt x="5084" y="2191"/>
                  </a:lnTo>
                  <a:lnTo>
                    <a:pt x="5144" y="2155"/>
                  </a:lnTo>
                  <a:lnTo>
                    <a:pt x="240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47"/>
            <p:cNvSpPr/>
            <p:nvPr/>
          </p:nvSpPr>
          <p:spPr>
            <a:xfrm>
              <a:off x="5607675" y="1236863"/>
              <a:ext cx="64025" cy="81275"/>
            </a:xfrm>
            <a:custGeom>
              <a:avLst/>
              <a:gdLst/>
              <a:ahLst/>
              <a:cxnLst/>
              <a:rect l="l" t="t" r="r" b="b"/>
              <a:pathLst>
                <a:path w="2561" h="3251" extrusionOk="0">
                  <a:moveTo>
                    <a:pt x="1" y="0"/>
                  </a:moveTo>
                  <a:lnTo>
                    <a:pt x="155" y="3251"/>
                  </a:lnTo>
                  <a:lnTo>
                    <a:pt x="2560" y="2024"/>
                  </a:lnTo>
                  <a:lnTo>
                    <a:pt x="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47"/>
            <p:cNvSpPr/>
            <p:nvPr/>
          </p:nvSpPr>
          <p:spPr>
            <a:xfrm>
              <a:off x="5655900" y="1363363"/>
              <a:ext cx="531325" cy="969775"/>
            </a:xfrm>
            <a:custGeom>
              <a:avLst/>
              <a:gdLst/>
              <a:ahLst/>
              <a:cxnLst/>
              <a:rect l="l" t="t" r="r" b="b"/>
              <a:pathLst>
                <a:path w="21253" h="38791" extrusionOk="0">
                  <a:moveTo>
                    <a:pt x="1655" y="0"/>
                  </a:moveTo>
                  <a:lnTo>
                    <a:pt x="262" y="715"/>
                  </a:lnTo>
                  <a:lnTo>
                    <a:pt x="0" y="858"/>
                  </a:lnTo>
                  <a:lnTo>
                    <a:pt x="19610" y="38791"/>
                  </a:lnTo>
                  <a:lnTo>
                    <a:pt x="21253" y="37945"/>
                  </a:lnTo>
                  <a:lnTo>
                    <a:pt x="1655"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59" name="Google Shape;1459;p47"/>
          <p:cNvSpPr/>
          <p:nvPr/>
        </p:nvSpPr>
        <p:spPr>
          <a:xfrm rot="5400000">
            <a:off x="7555194" y="3751473"/>
            <a:ext cx="177042" cy="2282032"/>
          </a:xfrm>
          <a:custGeom>
            <a:avLst/>
            <a:gdLst/>
            <a:ahLst/>
            <a:cxnLst/>
            <a:rect l="l" t="t" r="r" b="b"/>
            <a:pathLst>
              <a:path w="3787" h="51508" extrusionOk="0">
                <a:moveTo>
                  <a:pt x="1817" y="1"/>
                </a:moveTo>
                <a:cubicBezTo>
                  <a:pt x="127" y="1"/>
                  <a:pt x="0" y="2061"/>
                  <a:pt x="0" y="6597"/>
                </a:cubicBezTo>
                <a:lnTo>
                  <a:pt x="0" y="51508"/>
                </a:lnTo>
                <a:lnTo>
                  <a:pt x="2406" y="51508"/>
                </a:lnTo>
                <a:cubicBezTo>
                  <a:pt x="2406" y="51508"/>
                  <a:pt x="2536" y="21206"/>
                  <a:pt x="2346" y="19111"/>
                </a:cubicBezTo>
                <a:cubicBezTo>
                  <a:pt x="2182" y="17310"/>
                  <a:pt x="321" y="3720"/>
                  <a:pt x="1850" y="3720"/>
                </a:cubicBezTo>
                <a:cubicBezTo>
                  <a:pt x="2100" y="3720"/>
                  <a:pt x="2441" y="4083"/>
                  <a:pt x="2894" y="4919"/>
                </a:cubicBezTo>
                <a:cubicBezTo>
                  <a:pt x="2894" y="4919"/>
                  <a:pt x="3787" y="251"/>
                  <a:pt x="2155" y="25"/>
                </a:cubicBezTo>
                <a:cubicBezTo>
                  <a:pt x="2036" y="9"/>
                  <a:pt x="1924" y="1"/>
                  <a:pt x="181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60" name="Google Shape;1460;p47"/>
          <p:cNvGrpSpPr/>
          <p:nvPr/>
        </p:nvGrpSpPr>
        <p:grpSpPr>
          <a:xfrm rot="5400000">
            <a:off x="2656192" y="2238062"/>
            <a:ext cx="2408083" cy="1030737"/>
            <a:chOff x="2757325" y="2548038"/>
            <a:chExt cx="1065025" cy="481025"/>
          </a:xfrm>
        </p:grpSpPr>
        <p:sp>
          <p:nvSpPr>
            <p:cNvPr id="1461" name="Google Shape;1461;p47"/>
            <p:cNvSpPr/>
            <p:nvPr/>
          </p:nvSpPr>
          <p:spPr>
            <a:xfrm>
              <a:off x="3115700" y="2795388"/>
              <a:ext cx="706650" cy="100925"/>
            </a:xfrm>
            <a:custGeom>
              <a:avLst/>
              <a:gdLst/>
              <a:ahLst/>
              <a:cxnLst/>
              <a:rect l="l" t="t" r="r" b="b"/>
              <a:pathLst>
                <a:path w="28266" h="4037" extrusionOk="0">
                  <a:moveTo>
                    <a:pt x="0" y="0"/>
                  </a:moveTo>
                  <a:lnTo>
                    <a:pt x="0" y="4036"/>
                  </a:lnTo>
                  <a:lnTo>
                    <a:pt x="28266" y="4036"/>
                  </a:lnTo>
                  <a:lnTo>
                    <a:pt x="2826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47"/>
            <p:cNvSpPr/>
            <p:nvPr/>
          </p:nvSpPr>
          <p:spPr>
            <a:xfrm>
              <a:off x="3174050" y="2773063"/>
              <a:ext cx="590275" cy="54200"/>
            </a:xfrm>
            <a:custGeom>
              <a:avLst/>
              <a:gdLst/>
              <a:ahLst/>
              <a:cxnLst/>
              <a:rect l="l" t="t" r="r" b="b"/>
              <a:pathLst>
                <a:path w="23611" h="2168" extrusionOk="0">
                  <a:moveTo>
                    <a:pt x="0" y="0"/>
                  </a:moveTo>
                  <a:lnTo>
                    <a:pt x="0" y="2167"/>
                  </a:lnTo>
                  <a:lnTo>
                    <a:pt x="23610" y="2167"/>
                  </a:lnTo>
                  <a:lnTo>
                    <a:pt x="2361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47"/>
            <p:cNvSpPr/>
            <p:nvPr/>
          </p:nvSpPr>
          <p:spPr>
            <a:xfrm>
              <a:off x="3115700" y="2681388"/>
              <a:ext cx="706650" cy="100625"/>
            </a:xfrm>
            <a:custGeom>
              <a:avLst/>
              <a:gdLst/>
              <a:ahLst/>
              <a:cxnLst/>
              <a:rect l="l" t="t" r="r" b="b"/>
              <a:pathLst>
                <a:path w="28266" h="4025" extrusionOk="0">
                  <a:moveTo>
                    <a:pt x="0" y="0"/>
                  </a:moveTo>
                  <a:lnTo>
                    <a:pt x="0" y="4024"/>
                  </a:lnTo>
                  <a:lnTo>
                    <a:pt x="28266" y="4024"/>
                  </a:lnTo>
                  <a:lnTo>
                    <a:pt x="2826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47"/>
            <p:cNvSpPr/>
            <p:nvPr/>
          </p:nvSpPr>
          <p:spPr>
            <a:xfrm>
              <a:off x="3173850" y="2745363"/>
              <a:ext cx="590375" cy="68500"/>
            </a:xfrm>
            <a:custGeom>
              <a:avLst/>
              <a:gdLst/>
              <a:ahLst/>
              <a:cxnLst/>
              <a:rect l="l" t="t" r="r" b="b"/>
              <a:pathLst>
                <a:path w="23615" h="2740" extrusionOk="0">
                  <a:moveTo>
                    <a:pt x="8" y="1"/>
                  </a:moveTo>
                  <a:lnTo>
                    <a:pt x="8" y="1477"/>
                  </a:lnTo>
                  <a:lnTo>
                    <a:pt x="532" y="1477"/>
                  </a:lnTo>
                  <a:lnTo>
                    <a:pt x="532" y="1834"/>
                  </a:lnTo>
                  <a:cubicBezTo>
                    <a:pt x="0" y="1953"/>
                    <a:pt x="78" y="2739"/>
                    <a:pt x="627" y="2739"/>
                  </a:cubicBezTo>
                  <a:cubicBezTo>
                    <a:pt x="631" y="2739"/>
                    <a:pt x="635" y="2739"/>
                    <a:pt x="639" y="2739"/>
                  </a:cubicBezTo>
                  <a:lnTo>
                    <a:pt x="1330" y="2739"/>
                  </a:lnTo>
                  <a:cubicBezTo>
                    <a:pt x="1334" y="2739"/>
                    <a:pt x="1338" y="2739"/>
                    <a:pt x="1342" y="2739"/>
                  </a:cubicBezTo>
                  <a:cubicBezTo>
                    <a:pt x="1890" y="2739"/>
                    <a:pt x="1969" y="1953"/>
                    <a:pt x="1437" y="1834"/>
                  </a:cubicBezTo>
                  <a:lnTo>
                    <a:pt x="1437" y="1477"/>
                  </a:lnTo>
                  <a:lnTo>
                    <a:pt x="2496" y="1477"/>
                  </a:lnTo>
                  <a:lnTo>
                    <a:pt x="2496" y="1834"/>
                  </a:lnTo>
                  <a:cubicBezTo>
                    <a:pt x="1965" y="1953"/>
                    <a:pt x="2043" y="2739"/>
                    <a:pt x="2591" y="2739"/>
                  </a:cubicBezTo>
                  <a:cubicBezTo>
                    <a:pt x="2595" y="2739"/>
                    <a:pt x="2599" y="2739"/>
                    <a:pt x="2604" y="2739"/>
                  </a:cubicBezTo>
                  <a:lnTo>
                    <a:pt x="3306" y="2739"/>
                  </a:lnTo>
                  <a:cubicBezTo>
                    <a:pt x="3310" y="2739"/>
                    <a:pt x="3314" y="2739"/>
                    <a:pt x="3318" y="2739"/>
                  </a:cubicBezTo>
                  <a:cubicBezTo>
                    <a:pt x="3855" y="2739"/>
                    <a:pt x="3945" y="1953"/>
                    <a:pt x="3401" y="1834"/>
                  </a:cubicBezTo>
                  <a:lnTo>
                    <a:pt x="3401" y="1477"/>
                  </a:lnTo>
                  <a:lnTo>
                    <a:pt x="4473" y="1477"/>
                  </a:lnTo>
                  <a:lnTo>
                    <a:pt x="4473" y="1834"/>
                  </a:lnTo>
                  <a:cubicBezTo>
                    <a:pt x="3929" y="1953"/>
                    <a:pt x="4019" y="2739"/>
                    <a:pt x="4556" y="2739"/>
                  </a:cubicBezTo>
                  <a:cubicBezTo>
                    <a:pt x="4560" y="2739"/>
                    <a:pt x="4564" y="2739"/>
                    <a:pt x="4568" y="2739"/>
                  </a:cubicBezTo>
                  <a:lnTo>
                    <a:pt x="5271" y="2739"/>
                  </a:lnTo>
                  <a:cubicBezTo>
                    <a:pt x="5275" y="2739"/>
                    <a:pt x="5279" y="2739"/>
                    <a:pt x="5283" y="2739"/>
                  </a:cubicBezTo>
                  <a:cubicBezTo>
                    <a:pt x="5819" y="2739"/>
                    <a:pt x="5898" y="1953"/>
                    <a:pt x="5366" y="1834"/>
                  </a:cubicBezTo>
                  <a:lnTo>
                    <a:pt x="5366" y="1477"/>
                  </a:lnTo>
                  <a:lnTo>
                    <a:pt x="6426" y="1477"/>
                  </a:lnTo>
                  <a:lnTo>
                    <a:pt x="6426" y="1834"/>
                  </a:lnTo>
                  <a:cubicBezTo>
                    <a:pt x="5894" y="1953"/>
                    <a:pt x="5984" y="2739"/>
                    <a:pt x="6521" y="2739"/>
                  </a:cubicBezTo>
                  <a:cubicBezTo>
                    <a:pt x="6525" y="2739"/>
                    <a:pt x="6529" y="2739"/>
                    <a:pt x="6533" y="2739"/>
                  </a:cubicBezTo>
                  <a:lnTo>
                    <a:pt x="7235" y="2739"/>
                  </a:lnTo>
                  <a:cubicBezTo>
                    <a:pt x="7239" y="2739"/>
                    <a:pt x="7243" y="2739"/>
                    <a:pt x="7247" y="2739"/>
                  </a:cubicBezTo>
                  <a:cubicBezTo>
                    <a:pt x="7784" y="2739"/>
                    <a:pt x="7874" y="1953"/>
                    <a:pt x="7330" y="1834"/>
                  </a:cubicBezTo>
                  <a:lnTo>
                    <a:pt x="7330" y="1477"/>
                  </a:lnTo>
                  <a:lnTo>
                    <a:pt x="8402" y="1477"/>
                  </a:lnTo>
                  <a:lnTo>
                    <a:pt x="8402" y="1834"/>
                  </a:lnTo>
                  <a:cubicBezTo>
                    <a:pt x="7858" y="1953"/>
                    <a:pt x="7948" y="2739"/>
                    <a:pt x="8485" y="2739"/>
                  </a:cubicBezTo>
                  <a:cubicBezTo>
                    <a:pt x="8489" y="2739"/>
                    <a:pt x="8493" y="2739"/>
                    <a:pt x="8497" y="2739"/>
                  </a:cubicBezTo>
                  <a:lnTo>
                    <a:pt x="9200" y="2739"/>
                  </a:lnTo>
                  <a:cubicBezTo>
                    <a:pt x="9204" y="2739"/>
                    <a:pt x="9208" y="2739"/>
                    <a:pt x="9212" y="2739"/>
                  </a:cubicBezTo>
                  <a:cubicBezTo>
                    <a:pt x="9749" y="2739"/>
                    <a:pt x="9839" y="1953"/>
                    <a:pt x="9295" y="1834"/>
                  </a:cubicBezTo>
                  <a:lnTo>
                    <a:pt x="9295" y="1477"/>
                  </a:lnTo>
                  <a:lnTo>
                    <a:pt x="10366" y="1477"/>
                  </a:lnTo>
                  <a:lnTo>
                    <a:pt x="10366" y="1834"/>
                  </a:lnTo>
                  <a:cubicBezTo>
                    <a:pt x="9835" y="1953"/>
                    <a:pt x="9913" y="2739"/>
                    <a:pt x="10450" y="2739"/>
                  </a:cubicBezTo>
                  <a:cubicBezTo>
                    <a:pt x="10454" y="2739"/>
                    <a:pt x="10458" y="2739"/>
                    <a:pt x="10462" y="2739"/>
                  </a:cubicBezTo>
                  <a:lnTo>
                    <a:pt x="11164" y="2739"/>
                  </a:lnTo>
                  <a:cubicBezTo>
                    <a:pt x="11168" y="2739"/>
                    <a:pt x="11172" y="2739"/>
                    <a:pt x="11177" y="2739"/>
                  </a:cubicBezTo>
                  <a:cubicBezTo>
                    <a:pt x="11725" y="2739"/>
                    <a:pt x="11803" y="1953"/>
                    <a:pt x="11271" y="1834"/>
                  </a:cubicBezTo>
                  <a:lnTo>
                    <a:pt x="11271" y="1477"/>
                  </a:lnTo>
                  <a:lnTo>
                    <a:pt x="12331" y="1477"/>
                  </a:lnTo>
                  <a:lnTo>
                    <a:pt x="12331" y="1834"/>
                  </a:lnTo>
                  <a:cubicBezTo>
                    <a:pt x="11799" y="1953"/>
                    <a:pt x="11877" y="2739"/>
                    <a:pt x="12426" y="2739"/>
                  </a:cubicBezTo>
                  <a:cubicBezTo>
                    <a:pt x="12430" y="2739"/>
                    <a:pt x="12434" y="2739"/>
                    <a:pt x="12438" y="2739"/>
                  </a:cubicBezTo>
                  <a:lnTo>
                    <a:pt x="13129" y="2739"/>
                  </a:lnTo>
                  <a:cubicBezTo>
                    <a:pt x="13133" y="2739"/>
                    <a:pt x="13137" y="2739"/>
                    <a:pt x="13141" y="2739"/>
                  </a:cubicBezTo>
                  <a:cubicBezTo>
                    <a:pt x="13690" y="2739"/>
                    <a:pt x="13768" y="1953"/>
                    <a:pt x="13236" y="1834"/>
                  </a:cubicBezTo>
                  <a:lnTo>
                    <a:pt x="13236" y="1477"/>
                  </a:lnTo>
                  <a:lnTo>
                    <a:pt x="14296" y="1477"/>
                  </a:lnTo>
                  <a:lnTo>
                    <a:pt x="14296" y="1834"/>
                  </a:lnTo>
                  <a:cubicBezTo>
                    <a:pt x="13764" y="1953"/>
                    <a:pt x="13854" y="2739"/>
                    <a:pt x="14391" y="2739"/>
                  </a:cubicBezTo>
                  <a:cubicBezTo>
                    <a:pt x="14395" y="2739"/>
                    <a:pt x="14399" y="2739"/>
                    <a:pt x="14403" y="2739"/>
                  </a:cubicBezTo>
                  <a:lnTo>
                    <a:pt x="15105" y="2739"/>
                  </a:lnTo>
                  <a:cubicBezTo>
                    <a:pt x="15109" y="2739"/>
                    <a:pt x="15113" y="2739"/>
                    <a:pt x="15117" y="2739"/>
                  </a:cubicBezTo>
                  <a:cubicBezTo>
                    <a:pt x="15654" y="2739"/>
                    <a:pt x="15744" y="1953"/>
                    <a:pt x="15200" y="1834"/>
                  </a:cubicBezTo>
                  <a:lnTo>
                    <a:pt x="15200" y="1477"/>
                  </a:lnTo>
                  <a:lnTo>
                    <a:pt x="16284" y="1477"/>
                  </a:lnTo>
                  <a:lnTo>
                    <a:pt x="16284" y="1834"/>
                  </a:lnTo>
                  <a:cubicBezTo>
                    <a:pt x="15740" y="1953"/>
                    <a:pt x="15830" y="2739"/>
                    <a:pt x="16367" y="2739"/>
                  </a:cubicBezTo>
                  <a:cubicBezTo>
                    <a:pt x="16371" y="2739"/>
                    <a:pt x="16375" y="2739"/>
                    <a:pt x="16379" y="2739"/>
                  </a:cubicBezTo>
                  <a:lnTo>
                    <a:pt x="17082" y="2739"/>
                  </a:lnTo>
                  <a:cubicBezTo>
                    <a:pt x="17086" y="2739"/>
                    <a:pt x="17090" y="2739"/>
                    <a:pt x="17094" y="2739"/>
                  </a:cubicBezTo>
                  <a:cubicBezTo>
                    <a:pt x="17631" y="2739"/>
                    <a:pt x="17720" y="1953"/>
                    <a:pt x="17177" y="1834"/>
                  </a:cubicBezTo>
                  <a:lnTo>
                    <a:pt x="17177" y="1477"/>
                  </a:lnTo>
                  <a:lnTo>
                    <a:pt x="18248" y="1477"/>
                  </a:lnTo>
                  <a:lnTo>
                    <a:pt x="18248" y="1834"/>
                  </a:lnTo>
                  <a:cubicBezTo>
                    <a:pt x="17705" y="1953"/>
                    <a:pt x="17795" y="2739"/>
                    <a:pt x="18332" y="2739"/>
                  </a:cubicBezTo>
                  <a:cubicBezTo>
                    <a:pt x="18336" y="2739"/>
                    <a:pt x="18340" y="2739"/>
                    <a:pt x="18344" y="2739"/>
                  </a:cubicBezTo>
                  <a:lnTo>
                    <a:pt x="19046" y="2739"/>
                  </a:lnTo>
                  <a:cubicBezTo>
                    <a:pt x="19050" y="2739"/>
                    <a:pt x="19054" y="2739"/>
                    <a:pt x="19058" y="2739"/>
                  </a:cubicBezTo>
                  <a:cubicBezTo>
                    <a:pt x="19595" y="2739"/>
                    <a:pt x="19685" y="1953"/>
                    <a:pt x="19153" y="1834"/>
                  </a:cubicBezTo>
                  <a:lnTo>
                    <a:pt x="19153" y="1477"/>
                  </a:lnTo>
                  <a:lnTo>
                    <a:pt x="20213" y="1477"/>
                  </a:lnTo>
                  <a:lnTo>
                    <a:pt x="20213" y="1834"/>
                  </a:lnTo>
                  <a:cubicBezTo>
                    <a:pt x="19681" y="1953"/>
                    <a:pt x="19759" y="2739"/>
                    <a:pt x="20308" y="2739"/>
                  </a:cubicBezTo>
                  <a:cubicBezTo>
                    <a:pt x="20312" y="2739"/>
                    <a:pt x="20316" y="2739"/>
                    <a:pt x="20320" y="2739"/>
                  </a:cubicBezTo>
                  <a:lnTo>
                    <a:pt x="21011" y="2739"/>
                  </a:lnTo>
                  <a:cubicBezTo>
                    <a:pt x="21015" y="2739"/>
                    <a:pt x="21019" y="2739"/>
                    <a:pt x="21023" y="2739"/>
                  </a:cubicBezTo>
                  <a:cubicBezTo>
                    <a:pt x="21571" y="2739"/>
                    <a:pt x="21650" y="1953"/>
                    <a:pt x="21118" y="1834"/>
                  </a:cubicBezTo>
                  <a:lnTo>
                    <a:pt x="21118" y="1477"/>
                  </a:lnTo>
                  <a:lnTo>
                    <a:pt x="22177" y="1477"/>
                  </a:lnTo>
                  <a:lnTo>
                    <a:pt x="22177" y="1834"/>
                  </a:lnTo>
                  <a:cubicBezTo>
                    <a:pt x="21646" y="1953"/>
                    <a:pt x="21724" y="2739"/>
                    <a:pt x="22272" y="2739"/>
                  </a:cubicBezTo>
                  <a:cubicBezTo>
                    <a:pt x="22276" y="2739"/>
                    <a:pt x="22280" y="2739"/>
                    <a:pt x="22285" y="2739"/>
                  </a:cubicBezTo>
                  <a:lnTo>
                    <a:pt x="22987" y="2739"/>
                  </a:lnTo>
                  <a:cubicBezTo>
                    <a:pt x="22991" y="2739"/>
                    <a:pt x="22995" y="2739"/>
                    <a:pt x="22999" y="2739"/>
                  </a:cubicBezTo>
                  <a:cubicBezTo>
                    <a:pt x="23536" y="2739"/>
                    <a:pt x="23614" y="1953"/>
                    <a:pt x="23082" y="1834"/>
                  </a:cubicBezTo>
                  <a:lnTo>
                    <a:pt x="23082" y="1477"/>
                  </a:lnTo>
                  <a:lnTo>
                    <a:pt x="23606" y="1477"/>
                  </a:lnTo>
                  <a:lnTo>
                    <a:pt x="236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47"/>
            <p:cNvSpPr/>
            <p:nvPr/>
          </p:nvSpPr>
          <p:spPr>
            <a:xfrm>
              <a:off x="2757325" y="2548038"/>
              <a:ext cx="395900" cy="234275"/>
            </a:xfrm>
            <a:custGeom>
              <a:avLst/>
              <a:gdLst/>
              <a:ahLst/>
              <a:cxnLst/>
              <a:rect l="l" t="t" r="r" b="b"/>
              <a:pathLst>
                <a:path w="15836" h="9371" extrusionOk="0">
                  <a:moveTo>
                    <a:pt x="1465" y="0"/>
                  </a:moveTo>
                  <a:lnTo>
                    <a:pt x="0" y="3762"/>
                  </a:lnTo>
                  <a:lnTo>
                    <a:pt x="14371" y="9370"/>
                  </a:lnTo>
                  <a:lnTo>
                    <a:pt x="15836" y="5620"/>
                  </a:lnTo>
                  <a:lnTo>
                    <a:pt x="146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47"/>
            <p:cNvSpPr/>
            <p:nvPr/>
          </p:nvSpPr>
          <p:spPr>
            <a:xfrm>
              <a:off x="2794675" y="2625413"/>
              <a:ext cx="297225" cy="167025"/>
            </a:xfrm>
            <a:custGeom>
              <a:avLst/>
              <a:gdLst/>
              <a:ahLst/>
              <a:cxnLst/>
              <a:rect l="l" t="t" r="r" b="b"/>
              <a:pathLst>
                <a:path w="11889" h="6681" extrusionOk="0">
                  <a:moveTo>
                    <a:pt x="899" y="1"/>
                  </a:moveTo>
                  <a:lnTo>
                    <a:pt x="364" y="1370"/>
                  </a:lnTo>
                  <a:lnTo>
                    <a:pt x="852" y="1572"/>
                  </a:lnTo>
                  <a:lnTo>
                    <a:pt x="721" y="1906"/>
                  </a:lnTo>
                  <a:cubicBezTo>
                    <a:pt x="689" y="1900"/>
                    <a:pt x="659" y="1898"/>
                    <a:pt x="630" y="1898"/>
                  </a:cubicBezTo>
                  <a:cubicBezTo>
                    <a:pt x="152" y="1898"/>
                    <a:pt x="0" y="2596"/>
                    <a:pt x="483" y="2787"/>
                  </a:cubicBezTo>
                  <a:lnTo>
                    <a:pt x="1138" y="3037"/>
                  </a:lnTo>
                  <a:cubicBezTo>
                    <a:pt x="1200" y="3062"/>
                    <a:pt x="1261" y="3073"/>
                    <a:pt x="1318" y="3073"/>
                  </a:cubicBezTo>
                  <a:cubicBezTo>
                    <a:pt x="1728" y="3073"/>
                    <a:pt x="1963" y="2499"/>
                    <a:pt x="1566" y="2227"/>
                  </a:cubicBezTo>
                  <a:lnTo>
                    <a:pt x="1697" y="1894"/>
                  </a:lnTo>
                  <a:lnTo>
                    <a:pt x="2197" y="2096"/>
                  </a:lnTo>
                  <a:lnTo>
                    <a:pt x="2685" y="2287"/>
                  </a:lnTo>
                  <a:lnTo>
                    <a:pt x="2554" y="2620"/>
                  </a:lnTo>
                  <a:cubicBezTo>
                    <a:pt x="2507" y="2608"/>
                    <a:pt x="2462" y="2602"/>
                    <a:pt x="2420" y="2602"/>
                  </a:cubicBezTo>
                  <a:cubicBezTo>
                    <a:pt x="1927" y="2602"/>
                    <a:pt x="1768" y="3371"/>
                    <a:pt x="2316" y="3513"/>
                  </a:cubicBezTo>
                  <a:lnTo>
                    <a:pt x="2971" y="3763"/>
                  </a:lnTo>
                  <a:cubicBezTo>
                    <a:pt x="3036" y="3790"/>
                    <a:pt x="3099" y="3803"/>
                    <a:pt x="3158" y="3803"/>
                  </a:cubicBezTo>
                  <a:cubicBezTo>
                    <a:pt x="3566" y="3803"/>
                    <a:pt x="3805" y="3224"/>
                    <a:pt x="3400" y="2953"/>
                  </a:cubicBezTo>
                  <a:lnTo>
                    <a:pt x="3531" y="2620"/>
                  </a:lnTo>
                  <a:lnTo>
                    <a:pt x="4019" y="2822"/>
                  </a:lnTo>
                  <a:lnTo>
                    <a:pt x="4519" y="3013"/>
                  </a:lnTo>
                  <a:lnTo>
                    <a:pt x="4388" y="3346"/>
                  </a:lnTo>
                  <a:cubicBezTo>
                    <a:pt x="4357" y="3341"/>
                    <a:pt x="4327" y="3338"/>
                    <a:pt x="4298" y="3338"/>
                  </a:cubicBezTo>
                  <a:cubicBezTo>
                    <a:pt x="3818" y="3338"/>
                    <a:pt x="3656" y="4048"/>
                    <a:pt x="4150" y="4227"/>
                  </a:cubicBezTo>
                  <a:lnTo>
                    <a:pt x="4805" y="4489"/>
                  </a:lnTo>
                  <a:cubicBezTo>
                    <a:pt x="4864" y="4512"/>
                    <a:pt x="4922" y="4522"/>
                    <a:pt x="4976" y="4522"/>
                  </a:cubicBezTo>
                  <a:cubicBezTo>
                    <a:pt x="5389" y="4522"/>
                    <a:pt x="5623" y="3941"/>
                    <a:pt x="5233" y="3668"/>
                  </a:cubicBezTo>
                  <a:lnTo>
                    <a:pt x="5364" y="3334"/>
                  </a:lnTo>
                  <a:lnTo>
                    <a:pt x="5852" y="3537"/>
                  </a:lnTo>
                  <a:lnTo>
                    <a:pt x="6353" y="3727"/>
                  </a:lnTo>
                  <a:lnTo>
                    <a:pt x="6222" y="4061"/>
                  </a:lnTo>
                  <a:cubicBezTo>
                    <a:pt x="6190" y="4055"/>
                    <a:pt x="6160" y="4053"/>
                    <a:pt x="6132" y="4053"/>
                  </a:cubicBezTo>
                  <a:cubicBezTo>
                    <a:pt x="5652" y="4053"/>
                    <a:pt x="5489" y="4762"/>
                    <a:pt x="5983" y="4942"/>
                  </a:cubicBezTo>
                  <a:lnTo>
                    <a:pt x="6638" y="5204"/>
                  </a:lnTo>
                  <a:cubicBezTo>
                    <a:pt x="6701" y="5229"/>
                    <a:pt x="6762" y="5240"/>
                    <a:pt x="6819" y="5240"/>
                  </a:cubicBezTo>
                  <a:cubicBezTo>
                    <a:pt x="7228" y="5240"/>
                    <a:pt x="7462" y="4666"/>
                    <a:pt x="7055" y="4394"/>
                  </a:cubicBezTo>
                  <a:lnTo>
                    <a:pt x="7186" y="4061"/>
                  </a:lnTo>
                  <a:lnTo>
                    <a:pt x="7686" y="4251"/>
                  </a:lnTo>
                  <a:lnTo>
                    <a:pt x="8186" y="4442"/>
                  </a:lnTo>
                  <a:lnTo>
                    <a:pt x="8055" y="4775"/>
                  </a:lnTo>
                  <a:cubicBezTo>
                    <a:pt x="8027" y="4771"/>
                    <a:pt x="8000" y="4769"/>
                    <a:pt x="7974" y="4769"/>
                  </a:cubicBezTo>
                  <a:cubicBezTo>
                    <a:pt x="7488" y="4769"/>
                    <a:pt x="7320" y="5476"/>
                    <a:pt x="7817" y="5668"/>
                  </a:cubicBezTo>
                  <a:lnTo>
                    <a:pt x="8460" y="5918"/>
                  </a:lnTo>
                  <a:cubicBezTo>
                    <a:pt x="8523" y="5943"/>
                    <a:pt x="8583" y="5954"/>
                    <a:pt x="8641" y="5954"/>
                  </a:cubicBezTo>
                  <a:cubicBezTo>
                    <a:pt x="9050" y="5954"/>
                    <a:pt x="9285" y="5380"/>
                    <a:pt x="8889" y="5108"/>
                  </a:cubicBezTo>
                  <a:lnTo>
                    <a:pt x="9020" y="4775"/>
                  </a:lnTo>
                  <a:lnTo>
                    <a:pt x="9520" y="4966"/>
                  </a:lnTo>
                  <a:lnTo>
                    <a:pt x="10020" y="5168"/>
                  </a:lnTo>
                  <a:lnTo>
                    <a:pt x="9889" y="5501"/>
                  </a:lnTo>
                  <a:cubicBezTo>
                    <a:pt x="9838" y="5487"/>
                    <a:pt x="9790" y="5481"/>
                    <a:pt x="9745" y="5481"/>
                  </a:cubicBezTo>
                  <a:cubicBezTo>
                    <a:pt x="9259" y="5481"/>
                    <a:pt x="9106" y="6242"/>
                    <a:pt x="9651" y="6394"/>
                  </a:cubicBezTo>
                  <a:lnTo>
                    <a:pt x="10293" y="6644"/>
                  </a:lnTo>
                  <a:cubicBezTo>
                    <a:pt x="10356" y="6669"/>
                    <a:pt x="10417" y="6680"/>
                    <a:pt x="10475" y="6680"/>
                  </a:cubicBezTo>
                  <a:cubicBezTo>
                    <a:pt x="10886" y="6680"/>
                    <a:pt x="11130" y="6106"/>
                    <a:pt x="10722" y="5835"/>
                  </a:cubicBezTo>
                  <a:lnTo>
                    <a:pt x="10853" y="5501"/>
                  </a:lnTo>
                  <a:lnTo>
                    <a:pt x="11353" y="5692"/>
                  </a:lnTo>
                  <a:lnTo>
                    <a:pt x="11889" y="4311"/>
                  </a:lnTo>
                  <a:lnTo>
                    <a:pt x="10067" y="3596"/>
                  </a:lnTo>
                  <a:lnTo>
                    <a:pt x="8234" y="2882"/>
                  </a:lnTo>
                  <a:lnTo>
                    <a:pt x="6400" y="2156"/>
                  </a:lnTo>
                  <a:lnTo>
                    <a:pt x="4567" y="1441"/>
                  </a:lnTo>
                  <a:lnTo>
                    <a:pt x="2733" y="727"/>
                  </a:lnTo>
                  <a:lnTo>
                    <a:pt x="89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47"/>
            <p:cNvSpPr/>
            <p:nvPr/>
          </p:nvSpPr>
          <p:spPr>
            <a:xfrm>
              <a:off x="2757325" y="2794788"/>
              <a:ext cx="395900" cy="234275"/>
            </a:xfrm>
            <a:custGeom>
              <a:avLst/>
              <a:gdLst/>
              <a:ahLst/>
              <a:cxnLst/>
              <a:rect l="l" t="t" r="r" b="b"/>
              <a:pathLst>
                <a:path w="15836" h="9371" extrusionOk="0">
                  <a:moveTo>
                    <a:pt x="14371" y="0"/>
                  </a:moveTo>
                  <a:lnTo>
                    <a:pt x="0" y="5608"/>
                  </a:lnTo>
                  <a:lnTo>
                    <a:pt x="1465" y="9371"/>
                  </a:lnTo>
                  <a:lnTo>
                    <a:pt x="15836" y="3751"/>
                  </a:lnTo>
                  <a:lnTo>
                    <a:pt x="1437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47"/>
            <p:cNvSpPr/>
            <p:nvPr/>
          </p:nvSpPr>
          <p:spPr>
            <a:xfrm>
              <a:off x="2794675" y="2784963"/>
              <a:ext cx="297225" cy="166700"/>
            </a:xfrm>
            <a:custGeom>
              <a:avLst/>
              <a:gdLst/>
              <a:ahLst/>
              <a:cxnLst/>
              <a:rect l="l" t="t" r="r" b="b"/>
              <a:pathLst>
                <a:path w="11889" h="6668" extrusionOk="0">
                  <a:moveTo>
                    <a:pt x="10486" y="0"/>
                  </a:moveTo>
                  <a:cubicBezTo>
                    <a:pt x="10429" y="0"/>
                    <a:pt x="10368" y="11"/>
                    <a:pt x="10305" y="36"/>
                  </a:cubicBezTo>
                  <a:lnTo>
                    <a:pt x="9651" y="286"/>
                  </a:lnTo>
                  <a:cubicBezTo>
                    <a:pt x="9102" y="429"/>
                    <a:pt x="9261" y="1197"/>
                    <a:pt x="9754" y="1197"/>
                  </a:cubicBezTo>
                  <a:cubicBezTo>
                    <a:pt x="9797" y="1197"/>
                    <a:pt x="9842" y="1191"/>
                    <a:pt x="9889" y="1179"/>
                  </a:cubicBezTo>
                  <a:lnTo>
                    <a:pt x="10020" y="1513"/>
                  </a:lnTo>
                  <a:lnTo>
                    <a:pt x="9520" y="1703"/>
                  </a:lnTo>
                  <a:lnTo>
                    <a:pt x="9020" y="1894"/>
                  </a:lnTo>
                  <a:lnTo>
                    <a:pt x="8889" y="1560"/>
                  </a:lnTo>
                  <a:cubicBezTo>
                    <a:pt x="9285" y="1289"/>
                    <a:pt x="9050" y="715"/>
                    <a:pt x="8641" y="715"/>
                  </a:cubicBezTo>
                  <a:cubicBezTo>
                    <a:pt x="8583" y="715"/>
                    <a:pt x="8523" y="726"/>
                    <a:pt x="8460" y="751"/>
                  </a:cubicBezTo>
                  <a:lnTo>
                    <a:pt x="7817" y="1012"/>
                  </a:lnTo>
                  <a:cubicBezTo>
                    <a:pt x="7323" y="1192"/>
                    <a:pt x="7485" y="1902"/>
                    <a:pt x="7965" y="1902"/>
                  </a:cubicBezTo>
                  <a:cubicBezTo>
                    <a:pt x="7994" y="1902"/>
                    <a:pt x="8024" y="1899"/>
                    <a:pt x="8055" y="1894"/>
                  </a:cubicBezTo>
                  <a:lnTo>
                    <a:pt x="8186" y="2227"/>
                  </a:lnTo>
                  <a:lnTo>
                    <a:pt x="7686" y="2417"/>
                  </a:lnTo>
                  <a:lnTo>
                    <a:pt x="7186" y="2608"/>
                  </a:lnTo>
                  <a:lnTo>
                    <a:pt x="7055" y="2275"/>
                  </a:lnTo>
                  <a:cubicBezTo>
                    <a:pt x="7454" y="2002"/>
                    <a:pt x="7214" y="1432"/>
                    <a:pt x="6801" y="1432"/>
                  </a:cubicBezTo>
                  <a:cubicBezTo>
                    <a:pt x="6745" y="1432"/>
                    <a:pt x="6687" y="1442"/>
                    <a:pt x="6626" y="1465"/>
                  </a:cubicBezTo>
                  <a:lnTo>
                    <a:pt x="5983" y="1727"/>
                  </a:lnTo>
                  <a:cubicBezTo>
                    <a:pt x="5489" y="1907"/>
                    <a:pt x="5641" y="2616"/>
                    <a:pt x="6130" y="2616"/>
                  </a:cubicBezTo>
                  <a:cubicBezTo>
                    <a:pt x="6159" y="2616"/>
                    <a:pt x="6190" y="2613"/>
                    <a:pt x="6222" y="2608"/>
                  </a:cubicBezTo>
                  <a:lnTo>
                    <a:pt x="6353" y="2941"/>
                  </a:lnTo>
                  <a:lnTo>
                    <a:pt x="5852" y="3144"/>
                  </a:lnTo>
                  <a:lnTo>
                    <a:pt x="5352" y="3334"/>
                  </a:lnTo>
                  <a:lnTo>
                    <a:pt x="5221" y="3001"/>
                  </a:lnTo>
                  <a:cubicBezTo>
                    <a:pt x="5629" y="2729"/>
                    <a:pt x="5395" y="2155"/>
                    <a:pt x="4985" y="2155"/>
                  </a:cubicBezTo>
                  <a:cubicBezTo>
                    <a:pt x="4928" y="2155"/>
                    <a:pt x="4867" y="2166"/>
                    <a:pt x="4805" y="2191"/>
                  </a:cubicBezTo>
                  <a:lnTo>
                    <a:pt x="4150" y="2453"/>
                  </a:lnTo>
                  <a:cubicBezTo>
                    <a:pt x="3656" y="2633"/>
                    <a:pt x="3818" y="3342"/>
                    <a:pt x="4298" y="3342"/>
                  </a:cubicBezTo>
                  <a:cubicBezTo>
                    <a:pt x="4327" y="3342"/>
                    <a:pt x="4357" y="3340"/>
                    <a:pt x="4388" y="3334"/>
                  </a:cubicBezTo>
                  <a:lnTo>
                    <a:pt x="4519" y="3668"/>
                  </a:lnTo>
                  <a:lnTo>
                    <a:pt x="4019" y="3858"/>
                  </a:lnTo>
                  <a:lnTo>
                    <a:pt x="3531" y="4060"/>
                  </a:lnTo>
                  <a:lnTo>
                    <a:pt x="3400" y="3727"/>
                  </a:lnTo>
                  <a:cubicBezTo>
                    <a:pt x="3805" y="3457"/>
                    <a:pt x="3566" y="2878"/>
                    <a:pt x="3158" y="2878"/>
                  </a:cubicBezTo>
                  <a:cubicBezTo>
                    <a:pt x="3099" y="2878"/>
                    <a:pt x="3036" y="2890"/>
                    <a:pt x="2971" y="2917"/>
                  </a:cubicBezTo>
                  <a:lnTo>
                    <a:pt x="2316" y="3168"/>
                  </a:lnTo>
                  <a:cubicBezTo>
                    <a:pt x="1831" y="3359"/>
                    <a:pt x="1988" y="4055"/>
                    <a:pt x="2473" y="4055"/>
                  </a:cubicBezTo>
                  <a:cubicBezTo>
                    <a:pt x="2499" y="4055"/>
                    <a:pt x="2526" y="4053"/>
                    <a:pt x="2554" y="4049"/>
                  </a:cubicBezTo>
                  <a:lnTo>
                    <a:pt x="2685" y="4382"/>
                  </a:lnTo>
                  <a:lnTo>
                    <a:pt x="2185" y="4584"/>
                  </a:lnTo>
                  <a:lnTo>
                    <a:pt x="1697" y="4775"/>
                  </a:lnTo>
                  <a:lnTo>
                    <a:pt x="1566" y="4441"/>
                  </a:lnTo>
                  <a:cubicBezTo>
                    <a:pt x="1972" y="4171"/>
                    <a:pt x="1733" y="3592"/>
                    <a:pt x="1325" y="3592"/>
                  </a:cubicBezTo>
                  <a:cubicBezTo>
                    <a:pt x="1265" y="3592"/>
                    <a:pt x="1203" y="3605"/>
                    <a:pt x="1138" y="3632"/>
                  </a:cubicBezTo>
                  <a:lnTo>
                    <a:pt x="495" y="3882"/>
                  </a:lnTo>
                  <a:cubicBezTo>
                    <a:pt x="0" y="4062"/>
                    <a:pt x="153" y="4771"/>
                    <a:pt x="641" y="4771"/>
                  </a:cubicBezTo>
                  <a:cubicBezTo>
                    <a:pt x="670" y="4771"/>
                    <a:pt x="701" y="4768"/>
                    <a:pt x="733" y="4763"/>
                  </a:cubicBezTo>
                  <a:lnTo>
                    <a:pt x="852" y="5096"/>
                  </a:lnTo>
                  <a:lnTo>
                    <a:pt x="364" y="5287"/>
                  </a:lnTo>
                  <a:lnTo>
                    <a:pt x="899" y="6668"/>
                  </a:lnTo>
                  <a:lnTo>
                    <a:pt x="2733" y="5942"/>
                  </a:lnTo>
                  <a:lnTo>
                    <a:pt x="4567" y="5227"/>
                  </a:lnTo>
                  <a:lnTo>
                    <a:pt x="6388" y="4513"/>
                  </a:lnTo>
                  <a:lnTo>
                    <a:pt x="8234" y="3787"/>
                  </a:lnTo>
                  <a:lnTo>
                    <a:pt x="10055" y="3072"/>
                  </a:lnTo>
                  <a:lnTo>
                    <a:pt x="11889" y="2358"/>
                  </a:lnTo>
                  <a:lnTo>
                    <a:pt x="11353" y="977"/>
                  </a:lnTo>
                  <a:lnTo>
                    <a:pt x="10853" y="1179"/>
                  </a:lnTo>
                  <a:lnTo>
                    <a:pt x="10722" y="846"/>
                  </a:lnTo>
                  <a:cubicBezTo>
                    <a:pt x="11130" y="574"/>
                    <a:pt x="10895" y="0"/>
                    <a:pt x="104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47"/>
            <p:cNvSpPr/>
            <p:nvPr/>
          </p:nvSpPr>
          <p:spPr>
            <a:xfrm>
              <a:off x="3078500" y="2733163"/>
              <a:ext cx="95275" cy="110750"/>
            </a:xfrm>
            <a:custGeom>
              <a:avLst/>
              <a:gdLst/>
              <a:ahLst/>
              <a:cxnLst/>
              <a:rect l="l" t="t" r="r" b="b"/>
              <a:pathLst>
                <a:path w="3811" h="4430" extrusionOk="0">
                  <a:moveTo>
                    <a:pt x="536" y="1"/>
                  </a:moveTo>
                  <a:lnTo>
                    <a:pt x="0" y="1382"/>
                  </a:lnTo>
                  <a:lnTo>
                    <a:pt x="0" y="3049"/>
                  </a:lnTo>
                  <a:lnTo>
                    <a:pt x="536" y="4430"/>
                  </a:lnTo>
                  <a:lnTo>
                    <a:pt x="3810" y="3763"/>
                  </a:lnTo>
                  <a:lnTo>
                    <a:pt x="3810" y="489"/>
                  </a:lnTo>
                  <a:lnTo>
                    <a:pt x="53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47"/>
            <p:cNvSpPr/>
            <p:nvPr/>
          </p:nvSpPr>
          <p:spPr>
            <a:xfrm>
              <a:off x="3174050" y="2730638"/>
              <a:ext cx="125925" cy="110450"/>
            </a:xfrm>
            <a:custGeom>
              <a:avLst/>
              <a:gdLst/>
              <a:ahLst/>
              <a:cxnLst/>
              <a:rect l="l" t="t" r="r" b="b"/>
              <a:pathLst>
                <a:path w="5037" h="4418" extrusionOk="0">
                  <a:moveTo>
                    <a:pt x="3643" y="638"/>
                  </a:moveTo>
                  <a:cubicBezTo>
                    <a:pt x="4155" y="638"/>
                    <a:pt x="4560" y="1352"/>
                    <a:pt x="4560" y="2233"/>
                  </a:cubicBezTo>
                  <a:cubicBezTo>
                    <a:pt x="4560" y="3114"/>
                    <a:pt x="4143" y="3828"/>
                    <a:pt x="3643" y="3828"/>
                  </a:cubicBezTo>
                  <a:cubicBezTo>
                    <a:pt x="3143" y="3828"/>
                    <a:pt x="2738" y="3114"/>
                    <a:pt x="2738" y="2233"/>
                  </a:cubicBezTo>
                  <a:cubicBezTo>
                    <a:pt x="2738" y="1352"/>
                    <a:pt x="3143" y="638"/>
                    <a:pt x="3643" y="638"/>
                  </a:cubicBezTo>
                  <a:close/>
                  <a:moveTo>
                    <a:pt x="3754" y="1"/>
                  </a:moveTo>
                  <a:cubicBezTo>
                    <a:pt x="2538" y="1"/>
                    <a:pt x="0" y="590"/>
                    <a:pt x="0" y="590"/>
                  </a:cubicBezTo>
                  <a:lnTo>
                    <a:pt x="0" y="3828"/>
                  </a:lnTo>
                  <a:cubicBezTo>
                    <a:pt x="0" y="3828"/>
                    <a:pt x="2538" y="4418"/>
                    <a:pt x="3754" y="4418"/>
                  </a:cubicBezTo>
                  <a:cubicBezTo>
                    <a:pt x="3932" y="4418"/>
                    <a:pt x="4082" y="4405"/>
                    <a:pt x="4191" y="4376"/>
                  </a:cubicBezTo>
                  <a:cubicBezTo>
                    <a:pt x="4894" y="4186"/>
                    <a:pt x="5013" y="3269"/>
                    <a:pt x="5036" y="2459"/>
                  </a:cubicBezTo>
                  <a:lnTo>
                    <a:pt x="5036" y="2209"/>
                  </a:lnTo>
                  <a:lnTo>
                    <a:pt x="5036" y="1959"/>
                  </a:lnTo>
                  <a:cubicBezTo>
                    <a:pt x="5024" y="1150"/>
                    <a:pt x="4894" y="233"/>
                    <a:pt x="4191" y="42"/>
                  </a:cubicBezTo>
                  <a:cubicBezTo>
                    <a:pt x="4082" y="13"/>
                    <a:pt x="3932" y="1"/>
                    <a:pt x="37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71" name="Google Shape;1471;p47"/>
          <p:cNvGrpSpPr/>
          <p:nvPr/>
        </p:nvGrpSpPr>
        <p:grpSpPr>
          <a:xfrm>
            <a:off x="1370096" y="1547829"/>
            <a:ext cx="224567" cy="2408087"/>
            <a:chOff x="929525" y="1203213"/>
            <a:chExt cx="163850" cy="1665100"/>
          </a:xfrm>
        </p:grpSpPr>
        <p:sp>
          <p:nvSpPr>
            <p:cNvPr id="1472" name="Google Shape;1472;p47"/>
            <p:cNvSpPr/>
            <p:nvPr/>
          </p:nvSpPr>
          <p:spPr>
            <a:xfrm>
              <a:off x="929525" y="1203213"/>
              <a:ext cx="163850" cy="936150"/>
            </a:xfrm>
            <a:custGeom>
              <a:avLst/>
              <a:gdLst/>
              <a:ahLst/>
              <a:cxnLst/>
              <a:rect l="l" t="t" r="r" b="b"/>
              <a:pathLst>
                <a:path w="6554" h="37446" extrusionOk="0">
                  <a:moveTo>
                    <a:pt x="5673" y="0"/>
                  </a:moveTo>
                  <a:cubicBezTo>
                    <a:pt x="5673" y="0"/>
                    <a:pt x="5494" y="8132"/>
                    <a:pt x="3184" y="8132"/>
                  </a:cubicBezTo>
                  <a:cubicBezTo>
                    <a:pt x="1755" y="8132"/>
                    <a:pt x="1362" y="6525"/>
                    <a:pt x="1279" y="5322"/>
                  </a:cubicBezTo>
                  <a:lnTo>
                    <a:pt x="1291" y="5322"/>
                  </a:lnTo>
                  <a:cubicBezTo>
                    <a:pt x="2398" y="5322"/>
                    <a:pt x="2553" y="3751"/>
                    <a:pt x="1482" y="3525"/>
                  </a:cubicBezTo>
                  <a:cubicBezTo>
                    <a:pt x="1411" y="3511"/>
                    <a:pt x="1344" y="3504"/>
                    <a:pt x="1279" y="3504"/>
                  </a:cubicBezTo>
                  <a:cubicBezTo>
                    <a:pt x="354" y="3504"/>
                    <a:pt x="0" y="4850"/>
                    <a:pt x="946" y="5251"/>
                  </a:cubicBezTo>
                  <a:cubicBezTo>
                    <a:pt x="636" y="6692"/>
                    <a:pt x="469" y="8954"/>
                    <a:pt x="2196" y="9549"/>
                  </a:cubicBezTo>
                  <a:lnTo>
                    <a:pt x="2196" y="37445"/>
                  </a:lnTo>
                  <a:lnTo>
                    <a:pt x="4172" y="37445"/>
                  </a:lnTo>
                  <a:lnTo>
                    <a:pt x="4172" y="9466"/>
                  </a:lnTo>
                  <a:cubicBezTo>
                    <a:pt x="6554" y="8097"/>
                    <a:pt x="6220" y="1727"/>
                    <a:pt x="601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3" name="Google Shape;1473;p47"/>
            <p:cNvSpPr/>
            <p:nvPr/>
          </p:nvSpPr>
          <p:spPr>
            <a:xfrm>
              <a:off x="947200" y="1919663"/>
              <a:ext cx="124150" cy="948650"/>
            </a:xfrm>
            <a:custGeom>
              <a:avLst/>
              <a:gdLst/>
              <a:ahLst/>
              <a:cxnLst/>
              <a:rect l="l" t="t" r="r" b="b"/>
              <a:pathLst>
                <a:path w="4966" h="37946" extrusionOk="0">
                  <a:moveTo>
                    <a:pt x="2060" y="1"/>
                  </a:moveTo>
                  <a:cubicBezTo>
                    <a:pt x="917" y="1"/>
                    <a:pt x="1" y="917"/>
                    <a:pt x="1" y="2060"/>
                  </a:cubicBezTo>
                  <a:lnTo>
                    <a:pt x="1" y="35886"/>
                  </a:lnTo>
                  <a:cubicBezTo>
                    <a:pt x="1" y="37029"/>
                    <a:pt x="917" y="37946"/>
                    <a:pt x="2060" y="37946"/>
                  </a:cubicBezTo>
                  <a:lnTo>
                    <a:pt x="2894" y="37946"/>
                  </a:lnTo>
                  <a:cubicBezTo>
                    <a:pt x="4037" y="37946"/>
                    <a:pt x="4966" y="37029"/>
                    <a:pt x="4966" y="35886"/>
                  </a:cubicBezTo>
                  <a:lnTo>
                    <a:pt x="4966" y="2060"/>
                  </a:lnTo>
                  <a:cubicBezTo>
                    <a:pt x="4966" y="917"/>
                    <a:pt x="4037" y="1"/>
                    <a:pt x="289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74" name="Google Shape;1474;p47"/>
          <p:cNvGrpSpPr/>
          <p:nvPr/>
        </p:nvGrpSpPr>
        <p:grpSpPr>
          <a:xfrm>
            <a:off x="6502701" y="3195060"/>
            <a:ext cx="374821" cy="728835"/>
            <a:chOff x="4821729" y="3284050"/>
            <a:chExt cx="297349" cy="547950"/>
          </a:xfrm>
        </p:grpSpPr>
        <p:sp>
          <p:nvSpPr>
            <p:cNvPr id="1475" name="Google Shape;1475;p47"/>
            <p:cNvSpPr/>
            <p:nvPr/>
          </p:nvSpPr>
          <p:spPr>
            <a:xfrm>
              <a:off x="4828575" y="3284050"/>
              <a:ext cx="148850" cy="140325"/>
            </a:xfrm>
            <a:custGeom>
              <a:avLst/>
              <a:gdLst/>
              <a:ahLst/>
              <a:cxnLst/>
              <a:rect l="l" t="t" r="r" b="b"/>
              <a:pathLst>
                <a:path w="5954" h="5613" extrusionOk="0">
                  <a:moveTo>
                    <a:pt x="3201" y="0"/>
                  </a:moveTo>
                  <a:cubicBezTo>
                    <a:pt x="3070" y="0"/>
                    <a:pt x="2932" y="6"/>
                    <a:pt x="2787" y="17"/>
                  </a:cubicBezTo>
                  <a:cubicBezTo>
                    <a:pt x="1" y="231"/>
                    <a:pt x="191" y="2208"/>
                    <a:pt x="191" y="2208"/>
                  </a:cubicBezTo>
                  <a:lnTo>
                    <a:pt x="453" y="5613"/>
                  </a:lnTo>
                  <a:cubicBezTo>
                    <a:pt x="1977" y="5494"/>
                    <a:pt x="2477" y="4303"/>
                    <a:pt x="2418" y="3529"/>
                  </a:cubicBezTo>
                  <a:cubicBezTo>
                    <a:pt x="2358" y="2755"/>
                    <a:pt x="2013" y="1624"/>
                    <a:pt x="2906" y="1243"/>
                  </a:cubicBezTo>
                  <a:cubicBezTo>
                    <a:pt x="3084" y="1167"/>
                    <a:pt x="3233" y="1137"/>
                    <a:pt x="3358" y="1137"/>
                  </a:cubicBezTo>
                  <a:cubicBezTo>
                    <a:pt x="3854" y="1137"/>
                    <a:pt x="3953" y="1624"/>
                    <a:pt x="3953" y="1624"/>
                  </a:cubicBezTo>
                  <a:cubicBezTo>
                    <a:pt x="3953" y="1624"/>
                    <a:pt x="3358" y="2505"/>
                    <a:pt x="3787" y="3934"/>
                  </a:cubicBezTo>
                  <a:cubicBezTo>
                    <a:pt x="4126" y="5073"/>
                    <a:pt x="5284" y="5193"/>
                    <a:pt x="5753" y="5193"/>
                  </a:cubicBezTo>
                  <a:cubicBezTo>
                    <a:pt x="5878" y="5193"/>
                    <a:pt x="5954" y="5184"/>
                    <a:pt x="5954" y="5184"/>
                  </a:cubicBezTo>
                  <a:lnTo>
                    <a:pt x="5680" y="1743"/>
                  </a:lnTo>
                  <a:cubicBezTo>
                    <a:pt x="5680" y="1743"/>
                    <a:pt x="5573" y="0"/>
                    <a:pt x="320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6" name="Google Shape;1476;p47"/>
            <p:cNvSpPr/>
            <p:nvPr/>
          </p:nvSpPr>
          <p:spPr>
            <a:xfrm>
              <a:off x="4886000" y="3741450"/>
              <a:ext cx="107200" cy="90550"/>
            </a:xfrm>
            <a:custGeom>
              <a:avLst/>
              <a:gdLst/>
              <a:ahLst/>
              <a:cxnLst/>
              <a:rect l="l" t="t" r="r" b="b"/>
              <a:pathLst>
                <a:path w="4288" h="3622" extrusionOk="0">
                  <a:moveTo>
                    <a:pt x="1889" y="470"/>
                  </a:moveTo>
                  <a:cubicBezTo>
                    <a:pt x="3006" y="470"/>
                    <a:pt x="3646" y="1797"/>
                    <a:pt x="2895" y="2676"/>
                  </a:cubicBezTo>
                  <a:cubicBezTo>
                    <a:pt x="2617" y="3000"/>
                    <a:pt x="2249" y="3147"/>
                    <a:pt x="1887" y="3147"/>
                  </a:cubicBezTo>
                  <a:cubicBezTo>
                    <a:pt x="1239" y="3147"/>
                    <a:pt x="610" y="2678"/>
                    <a:pt x="549" y="1914"/>
                  </a:cubicBezTo>
                  <a:cubicBezTo>
                    <a:pt x="490" y="1176"/>
                    <a:pt x="1049" y="533"/>
                    <a:pt x="1787" y="473"/>
                  </a:cubicBezTo>
                  <a:cubicBezTo>
                    <a:pt x="1822" y="471"/>
                    <a:pt x="1855" y="470"/>
                    <a:pt x="1889" y="470"/>
                  </a:cubicBezTo>
                  <a:close/>
                  <a:moveTo>
                    <a:pt x="1900" y="0"/>
                  </a:moveTo>
                  <a:cubicBezTo>
                    <a:pt x="921" y="0"/>
                    <a:pt x="0" y="815"/>
                    <a:pt x="85" y="1950"/>
                  </a:cubicBezTo>
                  <a:cubicBezTo>
                    <a:pt x="164" y="2905"/>
                    <a:pt x="961" y="3621"/>
                    <a:pt x="1893" y="3621"/>
                  </a:cubicBezTo>
                  <a:cubicBezTo>
                    <a:pt x="1937" y="3621"/>
                    <a:pt x="1981" y="3620"/>
                    <a:pt x="2026" y="3617"/>
                  </a:cubicBezTo>
                  <a:cubicBezTo>
                    <a:pt x="3633" y="3497"/>
                    <a:pt x="4288" y="1485"/>
                    <a:pt x="3061" y="438"/>
                  </a:cubicBezTo>
                  <a:cubicBezTo>
                    <a:pt x="2707" y="135"/>
                    <a:pt x="2299" y="0"/>
                    <a:pt x="1900" y="0"/>
                  </a:cubicBezTo>
                  <a:close/>
                </a:path>
              </a:pathLst>
            </a:custGeom>
            <a:solidFill>
              <a:srgbClr val="9C9C9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7" name="Google Shape;1477;p47"/>
            <p:cNvSpPr/>
            <p:nvPr/>
          </p:nvSpPr>
          <p:spPr>
            <a:xfrm>
              <a:off x="4844650" y="3407100"/>
              <a:ext cx="89025" cy="424775"/>
            </a:xfrm>
            <a:custGeom>
              <a:avLst/>
              <a:gdLst/>
              <a:ahLst/>
              <a:cxnLst/>
              <a:rect l="l" t="t" r="r" b="b"/>
              <a:pathLst>
                <a:path w="3561" h="16991" extrusionOk="0">
                  <a:moveTo>
                    <a:pt x="453" y="0"/>
                  </a:moveTo>
                  <a:lnTo>
                    <a:pt x="0" y="36"/>
                  </a:lnTo>
                  <a:cubicBezTo>
                    <a:pt x="0" y="119"/>
                    <a:pt x="512" y="9097"/>
                    <a:pt x="917" y="11847"/>
                  </a:cubicBezTo>
                  <a:cubicBezTo>
                    <a:pt x="1274" y="14264"/>
                    <a:pt x="1727" y="16907"/>
                    <a:pt x="3560" y="16991"/>
                  </a:cubicBezTo>
                  <a:cubicBezTo>
                    <a:pt x="3560" y="16848"/>
                    <a:pt x="3525" y="16764"/>
                    <a:pt x="3525" y="16598"/>
                  </a:cubicBezTo>
                  <a:cubicBezTo>
                    <a:pt x="2191" y="16514"/>
                    <a:pt x="1763" y="14455"/>
                    <a:pt x="1370" y="11788"/>
                  </a:cubicBezTo>
                  <a:cubicBezTo>
                    <a:pt x="977" y="9049"/>
                    <a:pt x="453" y="96"/>
                    <a:pt x="45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8" name="Google Shape;1478;p47"/>
            <p:cNvSpPr/>
            <p:nvPr/>
          </p:nvSpPr>
          <p:spPr>
            <a:xfrm rot="-1332150">
              <a:off x="4888675" y="3394408"/>
              <a:ext cx="163458" cy="386394"/>
            </a:xfrm>
            <a:custGeom>
              <a:avLst/>
              <a:gdLst/>
              <a:ahLst/>
              <a:cxnLst/>
              <a:rect l="l" t="t" r="r" b="b"/>
              <a:pathLst>
                <a:path w="6538" h="15455" extrusionOk="0">
                  <a:moveTo>
                    <a:pt x="6466" y="0"/>
                  </a:moveTo>
                  <a:lnTo>
                    <a:pt x="1" y="15288"/>
                  </a:lnTo>
                  <a:lnTo>
                    <a:pt x="417" y="15455"/>
                  </a:lnTo>
                  <a:lnTo>
                    <a:pt x="6537" y="48"/>
                  </a:lnTo>
                  <a:lnTo>
                    <a:pt x="6466"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79" name="Google Shape;1479;p47"/>
          <p:cNvGrpSpPr/>
          <p:nvPr/>
        </p:nvGrpSpPr>
        <p:grpSpPr>
          <a:xfrm>
            <a:off x="2202030" y="1549485"/>
            <a:ext cx="687597" cy="2408191"/>
            <a:chOff x="6732050" y="1325550"/>
            <a:chExt cx="473924" cy="1572851"/>
          </a:xfrm>
        </p:grpSpPr>
        <p:sp>
          <p:nvSpPr>
            <p:cNvPr id="1480" name="Google Shape;1480;p47"/>
            <p:cNvSpPr/>
            <p:nvPr/>
          </p:nvSpPr>
          <p:spPr>
            <a:xfrm>
              <a:off x="6914390" y="1325550"/>
              <a:ext cx="94531" cy="156050"/>
            </a:xfrm>
            <a:custGeom>
              <a:avLst/>
              <a:gdLst/>
              <a:ahLst/>
              <a:cxnLst/>
              <a:rect l="l" t="t" r="r" b="b"/>
              <a:pathLst>
                <a:path w="7073" h="11676" extrusionOk="0">
                  <a:moveTo>
                    <a:pt x="3537" y="1"/>
                  </a:moveTo>
                  <a:cubicBezTo>
                    <a:pt x="401" y="1"/>
                    <a:pt x="1" y="2636"/>
                    <a:pt x="1" y="5838"/>
                  </a:cubicBezTo>
                  <a:cubicBezTo>
                    <a:pt x="1" y="9040"/>
                    <a:pt x="1569" y="11676"/>
                    <a:pt x="3537" y="11676"/>
                  </a:cubicBezTo>
                  <a:cubicBezTo>
                    <a:pt x="5505" y="11676"/>
                    <a:pt x="7072" y="9040"/>
                    <a:pt x="7072" y="5838"/>
                  </a:cubicBezTo>
                  <a:cubicBezTo>
                    <a:pt x="7072" y="2636"/>
                    <a:pt x="6906" y="1"/>
                    <a:pt x="353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1" name="Google Shape;1481;p47"/>
            <p:cNvSpPr/>
            <p:nvPr/>
          </p:nvSpPr>
          <p:spPr>
            <a:xfrm>
              <a:off x="6943365" y="1819958"/>
              <a:ext cx="49063" cy="946937"/>
            </a:xfrm>
            <a:custGeom>
              <a:avLst/>
              <a:gdLst/>
              <a:ahLst/>
              <a:cxnLst/>
              <a:rect l="l" t="t" r="r" b="b"/>
              <a:pathLst>
                <a:path w="3671" h="70852" extrusionOk="0">
                  <a:moveTo>
                    <a:pt x="1" y="1"/>
                  </a:moveTo>
                  <a:lnTo>
                    <a:pt x="1" y="70851"/>
                  </a:lnTo>
                  <a:lnTo>
                    <a:pt x="3670" y="70851"/>
                  </a:lnTo>
                  <a:lnTo>
                    <a:pt x="367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2" name="Google Shape;1482;p47"/>
            <p:cNvSpPr/>
            <p:nvPr/>
          </p:nvSpPr>
          <p:spPr>
            <a:xfrm>
              <a:off x="6863121" y="2012106"/>
              <a:ext cx="214455" cy="139998"/>
            </a:xfrm>
            <a:custGeom>
              <a:avLst/>
              <a:gdLst/>
              <a:ahLst/>
              <a:cxnLst/>
              <a:rect l="l" t="t" r="r" b="b"/>
              <a:pathLst>
                <a:path w="16046" h="10475" extrusionOk="0">
                  <a:moveTo>
                    <a:pt x="4037" y="1"/>
                  </a:moveTo>
                  <a:cubicBezTo>
                    <a:pt x="1835" y="1"/>
                    <a:pt x="1" y="1802"/>
                    <a:pt x="1" y="4037"/>
                  </a:cubicBezTo>
                  <a:lnTo>
                    <a:pt x="1" y="6439"/>
                  </a:lnTo>
                  <a:cubicBezTo>
                    <a:pt x="1" y="8640"/>
                    <a:pt x="1802" y="10475"/>
                    <a:pt x="4037" y="10475"/>
                  </a:cubicBezTo>
                  <a:lnTo>
                    <a:pt x="12009" y="10475"/>
                  </a:lnTo>
                  <a:cubicBezTo>
                    <a:pt x="14211" y="10475"/>
                    <a:pt x="16045" y="8673"/>
                    <a:pt x="16045" y="6439"/>
                  </a:cubicBezTo>
                  <a:lnTo>
                    <a:pt x="16045" y="4037"/>
                  </a:lnTo>
                  <a:cubicBezTo>
                    <a:pt x="16045" y="1835"/>
                    <a:pt x="14244" y="1"/>
                    <a:pt x="1200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47"/>
            <p:cNvSpPr/>
            <p:nvPr/>
          </p:nvSpPr>
          <p:spPr>
            <a:xfrm>
              <a:off x="6820767" y="1403120"/>
              <a:ext cx="281774" cy="173438"/>
            </a:xfrm>
            <a:custGeom>
              <a:avLst/>
              <a:gdLst/>
              <a:ahLst/>
              <a:cxnLst/>
              <a:rect l="l" t="t" r="r" b="b"/>
              <a:pathLst>
                <a:path w="21083" h="12977" extrusionOk="0">
                  <a:moveTo>
                    <a:pt x="5471" y="1"/>
                  </a:moveTo>
                  <a:cubicBezTo>
                    <a:pt x="2402" y="1"/>
                    <a:pt x="1" y="2469"/>
                    <a:pt x="1" y="5471"/>
                  </a:cubicBezTo>
                  <a:lnTo>
                    <a:pt x="1" y="7506"/>
                  </a:lnTo>
                  <a:cubicBezTo>
                    <a:pt x="1" y="10542"/>
                    <a:pt x="2469" y="12977"/>
                    <a:pt x="5471" y="12977"/>
                  </a:cubicBezTo>
                  <a:lnTo>
                    <a:pt x="15645" y="12977"/>
                  </a:lnTo>
                  <a:cubicBezTo>
                    <a:pt x="18647" y="12977"/>
                    <a:pt x="21082" y="10542"/>
                    <a:pt x="21082" y="7506"/>
                  </a:cubicBezTo>
                  <a:lnTo>
                    <a:pt x="21082" y="5471"/>
                  </a:lnTo>
                  <a:cubicBezTo>
                    <a:pt x="21082" y="2402"/>
                    <a:pt x="18647" y="1"/>
                    <a:pt x="1564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4" name="Google Shape;1484;p47"/>
            <p:cNvSpPr/>
            <p:nvPr/>
          </p:nvSpPr>
          <p:spPr>
            <a:xfrm>
              <a:off x="6769499" y="2698661"/>
              <a:ext cx="387438" cy="175670"/>
            </a:xfrm>
            <a:custGeom>
              <a:avLst/>
              <a:gdLst/>
              <a:ahLst/>
              <a:cxnLst/>
              <a:rect l="l" t="t" r="r" b="b"/>
              <a:pathLst>
                <a:path w="28989" h="13144" extrusionOk="0">
                  <a:moveTo>
                    <a:pt x="11075" y="1"/>
                  </a:moveTo>
                  <a:cubicBezTo>
                    <a:pt x="4938" y="1"/>
                    <a:pt x="1" y="4971"/>
                    <a:pt x="1" y="11109"/>
                  </a:cubicBezTo>
                  <a:lnTo>
                    <a:pt x="1" y="11642"/>
                  </a:lnTo>
                  <a:cubicBezTo>
                    <a:pt x="1" y="12476"/>
                    <a:pt x="668" y="13143"/>
                    <a:pt x="1502" y="13143"/>
                  </a:cubicBezTo>
                  <a:lnTo>
                    <a:pt x="27520" y="13143"/>
                  </a:lnTo>
                  <a:cubicBezTo>
                    <a:pt x="28321" y="13143"/>
                    <a:pt x="28988" y="12476"/>
                    <a:pt x="28921" y="11642"/>
                  </a:cubicBezTo>
                  <a:lnTo>
                    <a:pt x="28921" y="11109"/>
                  </a:lnTo>
                  <a:cubicBezTo>
                    <a:pt x="28921" y="4971"/>
                    <a:pt x="23984" y="1"/>
                    <a:pt x="1784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5" name="Google Shape;1485;p47"/>
            <p:cNvSpPr/>
            <p:nvPr/>
          </p:nvSpPr>
          <p:spPr>
            <a:xfrm>
              <a:off x="6732050" y="1492732"/>
              <a:ext cx="473923" cy="591174"/>
            </a:xfrm>
            <a:custGeom>
              <a:avLst/>
              <a:gdLst/>
              <a:ahLst/>
              <a:cxnLst/>
              <a:rect l="l" t="t" r="r" b="b"/>
              <a:pathLst>
                <a:path w="35460" h="44233" extrusionOk="0">
                  <a:moveTo>
                    <a:pt x="8207" y="0"/>
                  </a:moveTo>
                  <a:cubicBezTo>
                    <a:pt x="3670" y="0"/>
                    <a:pt x="1" y="3703"/>
                    <a:pt x="1" y="8340"/>
                  </a:cubicBezTo>
                  <a:lnTo>
                    <a:pt x="1" y="10108"/>
                  </a:lnTo>
                  <a:cubicBezTo>
                    <a:pt x="1" y="10775"/>
                    <a:pt x="67" y="11475"/>
                    <a:pt x="234" y="12142"/>
                  </a:cubicBezTo>
                  <a:lnTo>
                    <a:pt x="6972" y="38061"/>
                  </a:lnTo>
                  <a:cubicBezTo>
                    <a:pt x="7873" y="41697"/>
                    <a:pt x="11175" y="44232"/>
                    <a:pt x="14945" y="44232"/>
                  </a:cubicBezTo>
                  <a:lnTo>
                    <a:pt x="20715" y="44232"/>
                  </a:lnTo>
                  <a:cubicBezTo>
                    <a:pt x="24485" y="44232"/>
                    <a:pt x="27787" y="41697"/>
                    <a:pt x="28688" y="38028"/>
                  </a:cubicBezTo>
                  <a:lnTo>
                    <a:pt x="35192" y="12509"/>
                  </a:lnTo>
                  <a:cubicBezTo>
                    <a:pt x="35359" y="11842"/>
                    <a:pt x="35459" y="11142"/>
                    <a:pt x="35459" y="10475"/>
                  </a:cubicBezTo>
                  <a:lnTo>
                    <a:pt x="35459" y="8273"/>
                  </a:lnTo>
                  <a:cubicBezTo>
                    <a:pt x="35459" y="3670"/>
                    <a:pt x="31723" y="0"/>
                    <a:pt x="271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47"/>
            <p:cNvSpPr/>
            <p:nvPr/>
          </p:nvSpPr>
          <p:spPr>
            <a:xfrm>
              <a:off x="6841283" y="1603300"/>
              <a:ext cx="364691" cy="480605"/>
            </a:xfrm>
            <a:custGeom>
              <a:avLst/>
              <a:gdLst/>
              <a:ahLst/>
              <a:cxnLst/>
              <a:rect l="l" t="t" r="r" b="b"/>
              <a:pathLst>
                <a:path w="27287" h="35960" extrusionOk="0">
                  <a:moveTo>
                    <a:pt x="27286" y="0"/>
                  </a:moveTo>
                  <a:cubicBezTo>
                    <a:pt x="27286" y="0"/>
                    <a:pt x="21516" y="27687"/>
                    <a:pt x="16946" y="32290"/>
                  </a:cubicBezTo>
                  <a:cubicBezTo>
                    <a:pt x="15825" y="33410"/>
                    <a:pt x="13483" y="33778"/>
                    <a:pt x="10888" y="33778"/>
                  </a:cubicBezTo>
                  <a:cubicBezTo>
                    <a:pt x="5910" y="33778"/>
                    <a:pt x="0" y="32423"/>
                    <a:pt x="0" y="32423"/>
                  </a:cubicBezTo>
                  <a:lnTo>
                    <a:pt x="0" y="32423"/>
                  </a:lnTo>
                  <a:cubicBezTo>
                    <a:pt x="1501" y="34591"/>
                    <a:pt x="4003" y="35959"/>
                    <a:pt x="6772" y="35959"/>
                  </a:cubicBezTo>
                  <a:lnTo>
                    <a:pt x="12542" y="35959"/>
                  </a:lnTo>
                  <a:cubicBezTo>
                    <a:pt x="16312" y="35959"/>
                    <a:pt x="19614" y="33424"/>
                    <a:pt x="20515" y="29755"/>
                  </a:cubicBezTo>
                  <a:lnTo>
                    <a:pt x="27019" y="4236"/>
                  </a:lnTo>
                  <a:cubicBezTo>
                    <a:pt x="27186" y="3569"/>
                    <a:pt x="27286" y="2869"/>
                    <a:pt x="27286" y="2202"/>
                  </a:cubicBezTo>
                  <a:lnTo>
                    <a:pt x="2728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7" name="Google Shape;1487;p47"/>
            <p:cNvSpPr/>
            <p:nvPr/>
          </p:nvSpPr>
          <p:spPr>
            <a:xfrm>
              <a:off x="6754343" y="2849792"/>
              <a:ext cx="420864" cy="48609"/>
            </a:xfrm>
            <a:custGeom>
              <a:avLst/>
              <a:gdLst/>
              <a:ahLst/>
              <a:cxnLst/>
              <a:rect l="l" t="t" r="r" b="b"/>
              <a:pathLst>
                <a:path w="31490" h="3637" extrusionOk="0">
                  <a:moveTo>
                    <a:pt x="1702" y="1"/>
                  </a:moveTo>
                  <a:cubicBezTo>
                    <a:pt x="768" y="1"/>
                    <a:pt x="1" y="735"/>
                    <a:pt x="1" y="1702"/>
                  </a:cubicBezTo>
                  <a:lnTo>
                    <a:pt x="1" y="1902"/>
                  </a:lnTo>
                  <a:cubicBezTo>
                    <a:pt x="1" y="2870"/>
                    <a:pt x="768" y="3637"/>
                    <a:pt x="1702" y="3637"/>
                  </a:cubicBezTo>
                  <a:lnTo>
                    <a:pt x="29788" y="3637"/>
                  </a:lnTo>
                  <a:cubicBezTo>
                    <a:pt x="30722" y="3637"/>
                    <a:pt x="31490" y="2870"/>
                    <a:pt x="31490" y="1902"/>
                  </a:cubicBezTo>
                  <a:lnTo>
                    <a:pt x="31490" y="1702"/>
                  </a:lnTo>
                  <a:cubicBezTo>
                    <a:pt x="31490" y="735"/>
                    <a:pt x="30722" y="1"/>
                    <a:pt x="2978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8" name="Google Shape;1488;p47"/>
            <p:cNvSpPr/>
            <p:nvPr/>
          </p:nvSpPr>
          <p:spPr>
            <a:xfrm>
              <a:off x="6762362" y="1516802"/>
              <a:ext cx="393679" cy="542579"/>
            </a:xfrm>
            <a:custGeom>
              <a:avLst/>
              <a:gdLst/>
              <a:ahLst/>
              <a:cxnLst/>
              <a:rect l="l" t="t" r="r" b="b"/>
              <a:pathLst>
                <a:path w="29456" h="40597" extrusionOk="0">
                  <a:moveTo>
                    <a:pt x="14912" y="1"/>
                  </a:moveTo>
                  <a:cubicBezTo>
                    <a:pt x="14778" y="1"/>
                    <a:pt x="14711" y="67"/>
                    <a:pt x="14711" y="201"/>
                  </a:cubicBezTo>
                  <a:lnTo>
                    <a:pt x="14711" y="835"/>
                  </a:lnTo>
                  <a:cubicBezTo>
                    <a:pt x="14711" y="968"/>
                    <a:pt x="14778" y="1035"/>
                    <a:pt x="14912" y="1035"/>
                  </a:cubicBezTo>
                  <a:cubicBezTo>
                    <a:pt x="15045" y="1035"/>
                    <a:pt x="15112" y="968"/>
                    <a:pt x="15112" y="835"/>
                  </a:cubicBezTo>
                  <a:lnTo>
                    <a:pt x="15112" y="201"/>
                  </a:lnTo>
                  <a:cubicBezTo>
                    <a:pt x="15112" y="67"/>
                    <a:pt x="15045" y="1"/>
                    <a:pt x="14912" y="1"/>
                  </a:cubicBezTo>
                  <a:close/>
                  <a:moveTo>
                    <a:pt x="14912" y="1835"/>
                  </a:moveTo>
                  <a:cubicBezTo>
                    <a:pt x="14778" y="1835"/>
                    <a:pt x="14711" y="1902"/>
                    <a:pt x="14711" y="2036"/>
                  </a:cubicBezTo>
                  <a:lnTo>
                    <a:pt x="14711" y="2669"/>
                  </a:lnTo>
                  <a:cubicBezTo>
                    <a:pt x="14711" y="2803"/>
                    <a:pt x="14778" y="2869"/>
                    <a:pt x="14912" y="2869"/>
                  </a:cubicBezTo>
                  <a:cubicBezTo>
                    <a:pt x="15045" y="2869"/>
                    <a:pt x="15112" y="2803"/>
                    <a:pt x="15112" y="2669"/>
                  </a:cubicBezTo>
                  <a:lnTo>
                    <a:pt x="15112" y="2036"/>
                  </a:lnTo>
                  <a:cubicBezTo>
                    <a:pt x="15112" y="1902"/>
                    <a:pt x="15045" y="1835"/>
                    <a:pt x="14912" y="1835"/>
                  </a:cubicBezTo>
                  <a:close/>
                  <a:moveTo>
                    <a:pt x="14912" y="3637"/>
                  </a:moveTo>
                  <a:cubicBezTo>
                    <a:pt x="14778" y="3637"/>
                    <a:pt x="14711" y="3703"/>
                    <a:pt x="14711" y="3837"/>
                  </a:cubicBezTo>
                  <a:lnTo>
                    <a:pt x="14711" y="4471"/>
                  </a:lnTo>
                  <a:cubicBezTo>
                    <a:pt x="14711" y="4571"/>
                    <a:pt x="14778" y="4671"/>
                    <a:pt x="14912" y="4671"/>
                  </a:cubicBezTo>
                  <a:cubicBezTo>
                    <a:pt x="15045" y="4671"/>
                    <a:pt x="15112" y="4571"/>
                    <a:pt x="15112" y="4471"/>
                  </a:cubicBezTo>
                  <a:lnTo>
                    <a:pt x="15112" y="3837"/>
                  </a:lnTo>
                  <a:cubicBezTo>
                    <a:pt x="15112" y="3703"/>
                    <a:pt x="15045" y="3637"/>
                    <a:pt x="14912" y="3637"/>
                  </a:cubicBezTo>
                  <a:close/>
                  <a:moveTo>
                    <a:pt x="12677" y="6305"/>
                  </a:moveTo>
                  <a:cubicBezTo>
                    <a:pt x="12543" y="6305"/>
                    <a:pt x="12443" y="6372"/>
                    <a:pt x="12443" y="6505"/>
                  </a:cubicBezTo>
                  <a:cubicBezTo>
                    <a:pt x="12443" y="6639"/>
                    <a:pt x="12543" y="6706"/>
                    <a:pt x="12677" y="6706"/>
                  </a:cubicBezTo>
                  <a:lnTo>
                    <a:pt x="13277" y="6706"/>
                  </a:lnTo>
                  <a:cubicBezTo>
                    <a:pt x="13411" y="6706"/>
                    <a:pt x="13511" y="6639"/>
                    <a:pt x="13511" y="6505"/>
                  </a:cubicBezTo>
                  <a:cubicBezTo>
                    <a:pt x="13511" y="6372"/>
                    <a:pt x="13411" y="6305"/>
                    <a:pt x="13277" y="6305"/>
                  </a:cubicBezTo>
                  <a:close/>
                  <a:moveTo>
                    <a:pt x="14912" y="5471"/>
                  </a:moveTo>
                  <a:cubicBezTo>
                    <a:pt x="14778" y="5471"/>
                    <a:pt x="14711" y="5538"/>
                    <a:pt x="14711" y="5671"/>
                  </a:cubicBezTo>
                  <a:lnTo>
                    <a:pt x="14711" y="6305"/>
                  </a:lnTo>
                  <a:lnTo>
                    <a:pt x="14445" y="6305"/>
                  </a:lnTo>
                  <a:cubicBezTo>
                    <a:pt x="14345" y="6305"/>
                    <a:pt x="14244" y="6372"/>
                    <a:pt x="14244" y="6505"/>
                  </a:cubicBezTo>
                  <a:cubicBezTo>
                    <a:pt x="14244" y="6639"/>
                    <a:pt x="14345" y="6706"/>
                    <a:pt x="14445" y="6706"/>
                  </a:cubicBezTo>
                  <a:lnTo>
                    <a:pt x="15078" y="6706"/>
                  </a:lnTo>
                  <a:cubicBezTo>
                    <a:pt x="15212" y="6706"/>
                    <a:pt x="15279" y="6572"/>
                    <a:pt x="15279" y="6505"/>
                  </a:cubicBezTo>
                  <a:cubicBezTo>
                    <a:pt x="15279" y="6384"/>
                    <a:pt x="15223" y="6317"/>
                    <a:pt x="15112" y="6307"/>
                  </a:cubicBezTo>
                  <a:lnTo>
                    <a:pt x="15112" y="6307"/>
                  </a:lnTo>
                  <a:cubicBezTo>
                    <a:pt x="15112" y="6306"/>
                    <a:pt x="15112" y="6306"/>
                    <a:pt x="15112" y="6305"/>
                  </a:cubicBezTo>
                  <a:lnTo>
                    <a:pt x="15112" y="5671"/>
                  </a:lnTo>
                  <a:cubicBezTo>
                    <a:pt x="15112" y="5538"/>
                    <a:pt x="15045" y="5471"/>
                    <a:pt x="14912" y="5471"/>
                  </a:cubicBezTo>
                  <a:close/>
                  <a:moveTo>
                    <a:pt x="16246" y="6305"/>
                  </a:moveTo>
                  <a:cubicBezTo>
                    <a:pt x="16112" y="6305"/>
                    <a:pt x="16046" y="6372"/>
                    <a:pt x="16046" y="6505"/>
                  </a:cubicBezTo>
                  <a:cubicBezTo>
                    <a:pt x="16046" y="6639"/>
                    <a:pt x="16112" y="6706"/>
                    <a:pt x="16246" y="6706"/>
                  </a:cubicBezTo>
                  <a:cubicBezTo>
                    <a:pt x="16446" y="6739"/>
                    <a:pt x="16680" y="6739"/>
                    <a:pt x="16880" y="6739"/>
                  </a:cubicBezTo>
                  <a:cubicBezTo>
                    <a:pt x="17013" y="6739"/>
                    <a:pt x="17080" y="6672"/>
                    <a:pt x="17080" y="6539"/>
                  </a:cubicBezTo>
                  <a:cubicBezTo>
                    <a:pt x="17080" y="6405"/>
                    <a:pt x="17013" y="6339"/>
                    <a:pt x="16880" y="6339"/>
                  </a:cubicBezTo>
                  <a:cubicBezTo>
                    <a:pt x="16680" y="6305"/>
                    <a:pt x="16446" y="6305"/>
                    <a:pt x="16246" y="6305"/>
                  </a:cubicBezTo>
                  <a:close/>
                  <a:moveTo>
                    <a:pt x="11442" y="6339"/>
                  </a:moveTo>
                  <a:cubicBezTo>
                    <a:pt x="11242" y="6339"/>
                    <a:pt x="11042" y="6372"/>
                    <a:pt x="10842" y="6372"/>
                  </a:cubicBezTo>
                  <a:cubicBezTo>
                    <a:pt x="10709" y="6372"/>
                    <a:pt x="10609" y="6472"/>
                    <a:pt x="10609" y="6572"/>
                  </a:cubicBezTo>
                  <a:cubicBezTo>
                    <a:pt x="10609" y="6706"/>
                    <a:pt x="10709" y="6806"/>
                    <a:pt x="10842" y="6806"/>
                  </a:cubicBezTo>
                  <a:cubicBezTo>
                    <a:pt x="11076" y="6806"/>
                    <a:pt x="11276" y="6806"/>
                    <a:pt x="11442" y="6739"/>
                  </a:cubicBezTo>
                  <a:cubicBezTo>
                    <a:pt x="11576" y="6739"/>
                    <a:pt x="11676" y="6672"/>
                    <a:pt x="11676" y="6539"/>
                  </a:cubicBezTo>
                  <a:cubicBezTo>
                    <a:pt x="11676" y="6405"/>
                    <a:pt x="11576" y="6339"/>
                    <a:pt x="11442" y="6339"/>
                  </a:cubicBezTo>
                  <a:close/>
                  <a:moveTo>
                    <a:pt x="18081" y="6405"/>
                  </a:moveTo>
                  <a:cubicBezTo>
                    <a:pt x="18014" y="6405"/>
                    <a:pt x="17880" y="6505"/>
                    <a:pt x="17880" y="6639"/>
                  </a:cubicBezTo>
                  <a:cubicBezTo>
                    <a:pt x="17880" y="6706"/>
                    <a:pt x="17947" y="6839"/>
                    <a:pt x="18081" y="6839"/>
                  </a:cubicBezTo>
                  <a:cubicBezTo>
                    <a:pt x="18281" y="6839"/>
                    <a:pt x="18514" y="6872"/>
                    <a:pt x="18714" y="6872"/>
                  </a:cubicBezTo>
                  <a:cubicBezTo>
                    <a:pt x="18781" y="6872"/>
                    <a:pt x="18881" y="6806"/>
                    <a:pt x="18914" y="6672"/>
                  </a:cubicBezTo>
                  <a:cubicBezTo>
                    <a:pt x="18914" y="6572"/>
                    <a:pt x="18848" y="6472"/>
                    <a:pt x="18714" y="6472"/>
                  </a:cubicBezTo>
                  <a:cubicBezTo>
                    <a:pt x="18514" y="6472"/>
                    <a:pt x="18281" y="6405"/>
                    <a:pt x="18081" y="6405"/>
                  </a:cubicBezTo>
                  <a:close/>
                  <a:moveTo>
                    <a:pt x="9608" y="6539"/>
                  </a:moveTo>
                  <a:cubicBezTo>
                    <a:pt x="9408" y="6539"/>
                    <a:pt x="9208" y="6539"/>
                    <a:pt x="9007" y="6572"/>
                  </a:cubicBezTo>
                  <a:cubicBezTo>
                    <a:pt x="8907" y="6572"/>
                    <a:pt x="8841" y="6672"/>
                    <a:pt x="8841" y="6806"/>
                  </a:cubicBezTo>
                  <a:cubicBezTo>
                    <a:pt x="8841" y="6872"/>
                    <a:pt x="8907" y="6972"/>
                    <a:pt x="9041" y="6972"/>
                  </a:cubicBezTo>
                  <a:cubicBezTo>
                    <a:pt x="9157" y="6939"/>
                    <a:pt x="9258" y="6922"/>
                    <a:pt x="9349" y="6922"/>
                  </a:cubicBezTo>
                  <a:cubicBezTo>
                    <a:pt x="9441" y="6922"/>
                    <a:pt x="9524" y="6939"/>
                    <a:pt x="9608" y="6972"/>
                  </a:cubicBezTo>
                  <a:cubicBezTo>
                    <a:pt x="9741" y="6972"/>
                    <a:pt x="9841" y="6872"/>
                    <a:pt x="9841" y="6739"/>
                  </a:cubicBezTo>
                  <a:cubicBezTo>
                    <a:pt x="9841" y="6639"/>
                    <a:pt x="9741" y="6539"/>
                    <a:pt x="9608" y="6539"/>
                  </a:cubicBezTo>
                  <a:close/>
                  <a:moveTo>
                    <a:pt x="19897" y="6566"/>
                  </a:moveTo>
                  <a:cubicBezTo>
                    <a:pt x="19790" y="6566"/>
                    <a:pt x="19715" y="6652"/>
                    <a:pt x="19715" y="6739"/>
                  </a:cubicBezTo>
                  <a:cubicBezTo>
                    <a:pt x="19682" y="6872"/>
                    <a:pt x="19748" y="7006"/>
                    <a:pt x="19882" y="7006"/>
                  </a:cubicBezTo>
                  <a:cubicBezTo>
                    <a:pt x="20082" y="7039"/>
                    <a:pt x="20249" y="7039"/>
                    <a:pt x="20516" y="7072"/>
                  </a:cubicBezTo>
                  <a:cubicBezTo>
                    <a:pt x="20582" y="7072"/>
                    <a:pt x="20649" y="7006"/>
                    <a:pt x="20749" y="6906"/>
                  </a:cubicBezTo>
                  <a:cubicBezTo>
                    <a:pt x="20782" y="6806"/>
                    <a:pt x="20716" y="6672"/>
                    <a:pt x="20582" y="6672"/>
                  </a:cubicBezTo>
                  <a:cubicBezTo>
                    <a:pt x="20382" y="6639"/>
                    <a:pt x="20149" y="6639"/>
                    <a:pt x="19949" y="6572"/>
                  </a:cubicBezTo>
                  <a:cubicBezTo>
                    <a:pt x="19931" y="6568"/>
                    <a:pt x="19913" y="6566"/>
                    <a:pt x="19897" y="6566"/>
                  </a:cubicBezTo>
                  <a:close/>
                  <a:moveTo>
                    <a:pt x="7807" y="6672"/>
                  </a:moveTo>
                  <a:cubicBezTo>
                    <a:pt x="7606" y="6706"/>
                    <a:pt x="7406" y="6706"/>
                    <a:pt x="7206" y="6739"/>
                  </a:cubicBezTo>
                  <a:cubicBezTo>
                    <a:pt x="7073" y="6806"/>
                    <a:pt x="7039" y="6872"/>
                    <a:pt x="7039" y="7006"/>
                  </a:cubicBezTo>
                  <a:cubicBezTo>
                    <a:pt x="7039" y="7072"/>
                    <a:pt x="7139" y="7173"/>
                    <a:pt x="7239" y="7173"/>
                  </a:cubicBezTo>
                  <a:cubicBezTo>
                    <a:pt x="7506" y="7173"/>
                    <a:pt x="7706" y="7139"/>
                    <a:pt x="7907" y="7072"/>
                  </a:cubicBezTo>
                  <a:cubicBezTo>
                    <a:pt x="7973" y="7039"/>
                    <a:pt x="8073" y="6972"/>
                    <a:pt x="8073" y="6839"/>
                  </a:cubicBezTo>
                  <a:cubicBezTo>
                    <a:pt x="8040" y="6739"/>
                    <a:pt x="7940" y="6672"/>
                    <a:pt x="7807" y="6672"/>
                  </a:cubicBezTo>
                  <a:close/>
                  <a:moveTo>
                    <a:pt x="21648" y="6830"/>
                  </a:moveTo>
                  <a:cubicBezTo>
                    <a:pt x="21541" y="6830"/>
                    <a:pt x="21450" y="6895"/>
                    <a:pt x="21450" y="7006"/>
                  </a:cubicBezTo>
                  <a:cubicBezTo>
                    <a:pt x="21416" y="7139"/>
                    <a:pt x="21516" y="7239"/>
                    <a:pt x="21616" y="7239"/>
                  </a:cubicBezTo>
                  <a:cubicBezTo>
                    <a:pt x="21850" y="7239"/>
                    <a:pt x="22050" y="7306"/>
                    <a:pt x="22284" y="7339"/>
                  </a:cubicBezTo>
                  <a:cubicBezTo>
                    <a:pt x="22384" y="7339"/>
                    <a:pt x="22450" y="7239"/>
                    <a:pt x="22517" y="7173"/>
                  </a:cubicBezTo>
                  <a:cubicBezTo>
                    <a:pt x="22550" y="7039"/>
                    <a:pt x="22450" y="6906"/>
                    <a:pt x="22317" y="6906"/>
                  </a:cubicBezTo>
                  <a:cubicBezTo>
                    <a:pt x="22117" y="6906"/>
                    <a:pt x="21917" y="6872"/>
                    <a:pt x="21716" y="6839"/>
                  </a:cubicBezTo>
                  <a:cubicBezTo>
                    <a:pt x="21694" y="6833"/>
                    <a:pt x="21671" y="6830"/>
                    <a:pt x="21648" y="6830"/>
                  </a:cubicBezTo>
                  <a:close/>
                  <a:moveTo>
                    <a:pt x="6039" y="6906"/>
                  </a:moveTo>
                  <a:lnTo>
                    <a:pt x="5405" y="7039"/>
                  </a:lnTo>
                  <a:cubicBezTo>
                    <a:pt x="5271" y="7072"/>
                    <a:pt x="5205" y="7173"/>
                    <a:pt x="5238" y="7306"/>
                  </a:cubicBezTo>
                  <a:cubicBezTo>
                    <a:pt x="5271" y="7373"/>
                    <a:pt x="5371" y="7473"/>
                    <a:pt x="5438" y="7473"/>
                  </a:cubicBezTo>
                  <a:cubicBezTo>
                    <a:pt x="5705" y="7406"/>
                    <a:pt x="5905" y="7406"/>
                    <a:pt x="6105" y="7339"/>
                  </a:cubicBezTo>
                  <a:cubicBezTo>
                    <a:pt x="6239" y="7306"/>
                    <a:pt x="6272" y="7206"/>
                    <a:pt x="6272" y="7072"/>
                  </a:cubicBezTo>
                  <a:cubicBezTo>
                    <a:pt x="6239" y="6939"/>
                    <a:pt x="6139" y="6906"/>
                    <a:pt x="6039" y="6906"/>
                  </a:cubicBezTo>
                  <a:close/>
                  <a:moveTo>
                    <a:pt x="23386" y="7118"/>
                  </a:moveTo>
                  <a:cubicBezTo>
                    <a:pt x="23310" y="7118"/>
                    <a:pt x="23244" y="7202"/>
                    <a:pt x="23218" y="7306"/>
                  </a:cubicBezTo>
                  <a:cubicBezTo>
                    <a:pt x="23218" y="7406"/>
                    <a:pt x="23251" y="7506"/>
                    <a:pt x="23384" y="7539"/>
                  </a:cubicBezTo>
                  <a:lnTo>
                    <a:pt x="24018" y="7673"/>
                  </a:lnTo>
                  <a:lnTo>
                    <a:pt x="24051" y="7673"/>
                  </a:lnTo>
                  <a:cubicBezTo>
                    <a:pt x="24185" y="7673"/>
                    <a:pt x="24252" y="7573"/>
                    <a:pt x="24252" y="7506"/>
                  </a:cubicBezTo>
                  <a:cubicBezTo>
                    <a:pt x="24252" y="7373"/>
                    <a:pt x="24218" y="7306"/>
                    <a:pt x="24085" y="7239"/>
                  </a:cubicBezTo>
                  <a:lnTo>
                    <a:pt x="23451" y="7139"/>
                  </a:lnTo>
                  <a:cubicBezTo>
                    <a:pt x="23429" y="7125"/>
                    <a:pt x="23407" y="7118"/>
                    <a:pt x="23386" y="7118"/>
                  </a:cubicBezTo>
                  <a:close/>
                  <a:moveTo>
                    <a:pt x="4334" y="7331"/>
                  </a:moveTo>
                  <a:cubicBezTo>
                    <a:pt x="4314" y="7331"/>
                    <a:pt x="4294" y="7334"/>
                    <a:pt x="4271" y="7339"/>
                  </a:cubicBezTo>
                  <a:lnTo>
                    <a:pt x="3637" y="7473"/>
                  </a:lnTo>
                  <a:cubicBezTo>
                    <a:pt x="3537" y="7506"/>
                    <a:pt x="3437" y="7573"/>
                    <a:pt x="3503" y="7706"/>
                  </a:cubicBezTo>
                  <a:cubicBezTo>
                    <a:pt x="3537" y="7806"/>
                    <a:pt x="3604" y="7873"/>
                    <a:pt x="3704" y="7873"/>
                  </a:cubicBezTo>
                  <a:lnTo>
                    <a:pt x="3737" y="7873"/>
                  </a:lnTo>
                  <a:lnTo>
                    <a:pt x="4371" y="7740"/>
                  </a:lnTo>
                  <a:cubicBezTo>
                    <a:pt x="4471" y="7706"/>
                    <a:pt x="4571" y="7640"/>
                    <a:pt x="4538" y="7506"/>
                  </a:cubicBezTo>
                  <a:cubicBezTo>
                    <a:pt x="4482" y="7396"/>
                    <a:pt x="4427" y="7331"/>
                    <a:pt x="4334" y="7331"/>
                  </a:cubicBezTo>
                  <a:close/>
                  <a:moveTo>
                    <a:pt x="25252" y="7506"/>
                  </a:moveTo>
                  <a:cubicBezTo>
                    <a:pt x="25119" y="7506"/>
                    <a:pt x="25019" y="7539"/>
                    <a:pt x="25019" y="7673"/>
                  </a:cubicBezTo>
                  <a:cubicBezTo>
                    <a:pt x="25019" y="7773"/>
                    <a:pt x="25052" y="7873"/>
                    <a:pt x="25186" y="7906"/>
                  </a:cubicBezTo>
                  <a:cubicBezTo>
                    <a:pt x="25386" y="8006"/>
                    <a:pt x="25586" y="8040"/>
                    <a:pt x="25786" y="8073"/>
                  </a:cubicBezTo>
                  <a:lnTo>
                    <a:pt x="25853" y="8073"/>
                  </a:lnTo>
                  <a:cubicBezTo>
                    <a:pt x="25919" y="8073"/>
                    <a:pt x="26020" y="8006"/>
                    <a:pt x="26053" y="7906"/>
                  </a:cubicBezTo>
                  <a:cubicBezTo>
                    <a:pt x="26053" y="7806"/>
                    <a:pt x="26020" y="7706"/>
                    <a:pt x="25886" y="7673"/>
                  </a:cubicBezTo>
                  <a:cubicBezTo>
                    <a:pt x="25686" y="7573"/>
                    <a:pt x="25452" y="7539"/>
                    <a:pt x="25252" y="7506"/>
                  </a:cubicBezTo>
                  <a:close/>
                  <a:moveTo>
                    <a:pt x="14912" y="7239"/>
                  </a:moveTo>
                  <a:cubicBezTo>
                    <a:pt x="14778" y="7239"/>
                    <a:pt x="14711" y="7339"/>
                    <a:pt x="14711" y="7473"/>
                  </a:cubicBezTo>
                  <a:lnTo>
                    <a:pt x="14711" y="8073"/>
                  </a:lnTo>
                  <a:cubicBezTo>
                    <a:pt x="14711" y="8207"/>
                    <a:pt x="14778" y="8307"/>
                    <a:pt x="14912" y="8307"/>
                  </a:cubicBezTo>
                  <a:cubicBezTo>
                    <a:pt x="15045" y="8307"/>
                    <a:pt x="15112" y="8207"/>
                    <a:pt x="15112" y="8073"/>
                  </a:cubicBezTo>
                  <a:lnTo>
                    <a:pt x="15112" y="7473"/>
                  </a:lnTo>
                  <a:cubicBezTo>
                    <a:pt x="15112" y="7339"/>
                    <a:pt x="15045" y="7239"/>
                    <a:pt x="14912" y="7239"/>
                  </a:cubicBezTo>
                  <a:close/>
                  <a:moveTo>
                    <a:pt x="2556" y="7731"/>
                  </a:moveTo>
                  <a:cubicBezTo>
                    <a:pt x="2538" y="7731"/>
                    <a:pt x="2520" y="7734"/>
                    <a:pt x="2503" y="7740"/>
                  </a:cubicBezTo>
                  <a:cubicBezTo>
                    <a:pt x="2236" y="7773"/>
                    <a:pt x="2036" y="7873"/>
                    <a:pt x="1869" y="7906"/>
                  </a:cubicBezTo>
                  <a:cubicBezTo>
                    <a:pt x="1769" y="7973"/>
                    <a:pt x="1702" y="8040"/>
                    <a:pt x="1736" y="8173"/>
                  </a:cubicBezTo>
                  <a:cubicBezTo>
                    <a:pt x="1769" y="8307"/>
                    <a:pt x="1869" y="8340"/>
                    <a:pt x="1936" y="8340"/>
                  </a:cubicBezTo>
                  <a:cubicBezTo>
                    <a:pt x="2002" y="8340"/>
                    <a:pt x="2002" y="8340"/>
                    <a:pt x="2036" y="8307"/>
                  </a:cubicBezTo>
                  <a:cubicBezTo>
                    <a:pt x="2203" y="8240"/>
                    <a:pt x="2403" y="8173"/>
                    <a:pt x="2603" y="8140"/>
                  </a:cubicBezTo>
                  <a:cubicBezTo>
                    <a:pt x="2703" y="8073"/>
                    <a:pt x="2770" y="8006"/>
                    <a:pt x="2736" y="7873"/>
                  </a:cubicBezTo>
                  <a:cubicBezTo>
                    <a:pt x="2709" y="7791"/>
                    <a:pt x="2636" y="7731"/>
                    <a:pt x="2556" y="7731"/>
                  </a:cubicBezTo>
                  <a:close/>
                  <a:moveTo>
                    <a:pt x="26931" y="8028"/>
                  </a:moveTo>
                  <a:cubicBezTo>
                    <a:pt x="26863" y="8028"/>
                    <a:pt x="26779" y="8071"/>
                    <a:pt x="26753" y="8173"/>
                  </a:cubicBezTo>
                  <a:cubicBezTo>
                    <a:pt x="26720" y="8240"/>
                    <a:pt x="26753" y="8373"/>
                    <a:pt x="26887" y="8407"/>
                  </a:cubicBezTo>
                  <a:cubicBezTo>
                    <a:pt x="27087" y="8473"/>
                    <a:pt x="27254" y="8540"/>
                    <a:pt x="27454" y="8574"/>
                  </a:cubicBezTo>
                  <a:lnTo>
                    <a:pt x="27554" y="8574"/>
                  </a:lnTo>
                  <a:cubicBezTo>
                    <a:pt x="27621" y="8574"/>
                    <a:pt x="27721" y="8507"/>
                    <a:pt x="27721" y="8473"/>
                  </a:cubicBezTo>
                  <a:cubicBezTo>
                    <a:pt x="27754" y="8373"/>
                    <a:pt x="27721" y="8240"/>
                    <a:pt x="27587" y="8207"/>
                  </a:cubicBezTo>
                  <a:cubicBezTo>
                    <a:pt x="27421" y="8173"/>
                    <a:pt x="27220" y="8073"/>
                    <a:pt x="26987" y="8040"/>
                  </a:cubicBezTo>
                  <a:cubicBezTo>
                    <a:pt x="26971" y="8032"/>
                    <a:pt x="26952" y="8028"/>
                    <a:pt x="26931" y="8028"/>
                  </a:cubicBezTo>
                  <a:close/>
                  <a:moveTo>
                    <a:pt x="819" y="8228"/>
                  </a:moveTo>
                  <a:cubicBezTo>
                    <a:pt x="794" y="8228"/>
                    <a:pt x="766" y="8232"/>
                    <a:pt x="735" y="8240"/>
                  </a:cubicBezTo>
                  <a:cubicBezTo>
                    <a:pt x="368" y="8407"/>
                    <a:pt x="168" y="8507"/>
                    <a:pt x="168" y="8507"/>
                  </a:cubicBezTo>
                  <a:cubicBezTo>
                    <a:pt x="34" y="8574"/>
                    <a:pt x="1" y="8674"/>
                    <a:pt x="34" y="8807"/>
                  </a:cubicBezTo>
                  <a:cubicBezTo>
                    <a:pt x="68" y="8874"/>
                    <a:pt x="168" y="8907"/>
                    <a:pt x="234" y="8907"/>
                  </a:cubicBezTo>
                  <a:cubicBezTo>
                    <a:pt x="268" y="8907"/>
                    <a:pt x="268" y="8907"/>
                    <a:pt x="268" y="8840"/>
                  </a:cubicBezTo>
                  <a:cubicBezTo>
                    <a:pt x="268" y="8840"/>
                    <a:pt x="501" y="8740"/>
                    <a:pt x="868" y="8640"/>
                  </a:cubicBezTo>
                  <a:cubicBezTo>
                    <a:pt x="1002" y="8574"/>
                    <a:pt x="1035" y="8507"/>
                    <a:pt x="1002" y="8373"/>
                  </a:cubicBezTo>
                  <a:cubicBezTo>
                    <a:pt x="951" y="8271"/>
                    <a:pt x="900" y="8228"/>
                    <a:pt x="819" y="8228"/>
                  </a:cubicBezTo>
                  <a:close/>
                  <a:moveTo>
                    <a:pt x="28651" y="8562"/>
                  </a:moveTo>
                  <a:cubicBezTo>
                    <a:pt x="28576" y="8562"/>
                    <a:pt x="28506" y="8605"/>
                    <a:pt x="28455" y="8707"/>
                  </a:cubicBezTo>
                  <a:cubicBezTo>
                    <a:pt x="28421" y="8807"/>
                    <a:pt x="28455" y="8907"/>
                    <a:pt x="28588" y="8974"/>
                  </a:cubicBezTo>
                  <a:cubicBezTo>
                    <a:pt x="28855" y="9041"/>
                    <a:pt x="29022" y="9074"/>
                    <a:pt x="29188" y="9174"/>
                  </a:cubicBezTo>
                  <a:lnTo>
                    <a:pt x="29255" y="9174"/>
                  </a:lnTo>
                  <a:cubicBezTo>
                    <a:pt x="29355" y="9174"/>
                    <a:pt x="29422" y="9141"/>
                    <a:pt x="29422" y="9041"/>
                  </a:cubicBezTo>
                  <a:cubicBezTo>
                    <a:pt x="29455" y="8974"/>
                    <a:pt x="29422" y="8840"/>
                    <a:pt x="29289" y="8807"/>
                  </a:cubicBezTo>
                  <a:cubicBezTo>
                    <a:pt x="29122" y="8740"/>
                    <a:pt x="28955" y="8674"/>
                    <a:pt x="28721" y="8574"/>
                  </a:cubicBezTo>
                  <a:cubicBezTo>
                    <a:pt x="28698" y="8566"/>
                    <a:pt x="28674" y="8562"/>
                    <a:pt x="28651" y="8562"/>
                  </a:cubicBezTo>
                  <a:close/>
                  <a:moveTo>
                    <a:pt x="14912" y="9041"/>
                  </a:moveTo>
                  <a:cubicBezTo>
                    <a:pt x="14778" y="9041"/>
                    <a:pt x="14711" y="9141"/>
                    <a:pt x="14711" y="9241"/>
                  </a:cubicBezTo>
                  <a:lnTo>
                    <a:pt x="14711" y="9874"/>
                  </a:lnTo>
                  <a:cubicBezTo>
                    <a:pt x="14711" y="10008"/>
                    <a:pt x="14778" y="10075"/>
                    <a:pt x="14912" y="10075"/>
                  </a:cubicBezTo>
                  <a:cubicBezTo>
                    <a:pt x="15045" y="10075"/>
                    <a:pt x="15112" y="10008"/>
                    <a:pt x="15112" y="9874"/>
                  </a:cubicBezTo>
                  <a:lnTo>
                    <a:pt x="15112" y="9241"/>
                  </a:lnTo>
                  <a:cubicBezTo>
                    <a:pt x="15112" y="9141"/>
                    <a:pt x="15045" y="9041"/>
                    <a:pt x="14912" y="9041"/>
                  </a:cubicBezTo>
                  <a:close/>
                  <a:moveTo>
                    <a:pt x="14912" y="10875"/>
                  </a:moveTo>
                  <a:cubicBezTo>
                    <a:pt x="14778" y="10875"/>
                    <a:pt x="14711" y="10975"/>
                    <a:pt x="14711" y="11075"/>
                  </a:cubicBezTo>
                  <a:lnTo>
                    <a:pt x="14711" y="11709"/>
                  </a:lnTo>
                  <a:cubicBezTo>
                    <a:pt x="14711" y="11843"/>
                    <a:pt x="14778" y="11909"/>
                    <a:pt x="14912" y="11909"/>
                  </a:cubicBezTo>
                  <a:cubicBezTo>
                    <a:pt x="15045" y="11909"/>
                    <a:pt x="15112" y="11809"/>
                    <a:pt x="15112" y="11709"/>
                  </a:cubicBezTo>
                  <a:lnTo>
                    <a:pt x="15112" y="11075"/>
                  </a:lnTo>
                  <a:cubicBezTo>
                    <a:pt x="15112" y="10975"/>
                    <a:pt x="15045" y="10875"/>
                    <a:pt x="14912" y="10875"/>
                  </a:cubicBezTo>
                  <a:close/>
                  <a:moveTo>
                    <a:pt x="14912" y="12676"/>
                  </a:moveTo>
                  <a:cubicBezTo>
                    <a:pt x="14778" y="12676"/>
                    <a:pt x="14711" y="12743"/>
                    <a:pt x="14711" y="12877"/>
                  </a:cubicBezTo>
                  <a:lnTo>
                    <a:pt x="14711" y="13510"/>
                  </a:lnTo>
                  <a:cubicBezTo>
                    <a:pt x="14711" y="13644"/>
                    <a:pt x="14778" y="13711"/>
                    <a:pt x="14912" y="13711"/>
                  </a:cubicBezTo>
                  <a:cubicBezTo>
                    <a:pt x="15045" y="13711"/>
                    <a:pt x="15112" y="13644"/>
                    <a:pt x="15112" y="13510"/>
                  </a:cubicBezTo>
                  <a:lnTo>
                    <a:pt x="15112" y="12877"/>
                  </a:lnTo>
                  <a:cubicBezTo>
                    <a:pt x="15112" y="12743"/>
                    <a:pt x="15045" y="12676"/>
                    <a:pt x="14912" y="12676"/>
                  </a:cubicBezTo>
                  <a:close/>
                  <a:moveTo>
                    <a:pt x="14912" y="14478"/>
                  </a:moveTo>
                  <a:cubicBezTo>
                    <a:pt x="14778" y="14478"/>
                    <a:pt x="14711" y="14545"/>
                    <a:pt x="14711" y="14678"/>
                  </a:cubicBezTo>
                  <a:lnTo>
                    <a:pt x="14711" y="15312"/>
                  </a:lnTo>
                  <a:cubicBezTo>
                    <a:pt x="14711" y="15412"/>
                    <a:pt x="14778" y="15512"/>
                    <a:pt x="14912" y="15512"/>
                  </a:cubicBezTo>
                  <a:cubicBezTo>
                    <a:pt x="15045" y="15512"/>
                    <a:pt x="15112" y="15412"/>
                    <a:pt x="15112" y="15312"/>
                  </a:cubicBezTo>
                  <a:lnTo>
                    <a:pt x="15112" y="14678"/>
                  </a:lnTo>
                  <a:cubicBezTo>
                    <a:pt x="15112" y="14545"/>
                    <a:pt x="15045" y="14478"/>
                    <a:pt x="14912" y="14478"/>
                  </a:cubicBezTo>
                  <a:close/>
                  <a:moveTo>
                    <a:pt x="14912" y="16312"/>
                  </a:moveTo>
                  <a:cubicBezTo>
                    <a:pt x="14778" y="16312"/>
                    <a:pt x="14711" y="16379"/>
                    <a:pt x="14711" y="16513"/>
                  </a:cubicBezTo>
                  <a:lnTo>
                    <a:pt x="14711" y="17146"/>
                  </a:lnTo>
                  <a:cubicBezTo>
                    <a:pt x="14711" y="17246"/>
                    <a:pt x="14778" y="17347"/>
                    <a:pt x="14912" y="17347"/>
                  </a:cubicBezTo>
                  <a:cubicBezTo>
                    <a:pt x="15045" y="17347"/>
                    <a:pt x="15112" y="17246"/>
                    <a:pt x="15112" y="17146"/>
                  </a:cubicBezTo>
                  <a:lnTo>
                    <a:pt x="15112" y="16513"/>
                  </a:lnTo>
                  <a:cubicBezTo>
                    <a:pt x="15112" y="16379"/>
                    <a:pt x="15045" y="16312"/>
                    <a:pt x="14912" y="16312"/>
                  </a:cubicBezTo>
                  <a:close/>
                  <a:moveTo>
                    <a:pt x="14912" y="18080"/>
                  </a:moveTo>
                  <a:cubicBezTo>
                    <a:pt x="14778" y="18080"/>
                    <a:pt x="14711" y="18180"/>
                    <a:pt x="14711" y="18314"/>
                  </a:cubicBezTo>
                  <a:lnTo>
                    <a:pt x="14711" y="18914"/>
                  </a:lnTo>
                  <a:cubicBezTo>
                    <a:pt x="14711" y="19048"/>
                    <a:pt x="14778" y="19148"/>
                    <a:pt x="14912" y="19148"/>
                  </a:cubicBezTo>
                  <a:cubicBezTo>
                    <a:pt x="15045" y="19148"/>
                    <a:pt x="15112" y="19048"/>
                    <a:pt x="15112" y="18914"/>
                  </a:cubicBezTo>
                  <a:lnTo>
                    <a:pt x="15112" y="18314"/>
                  </a:lnTo>
                  <a:cubicBezTo>
                    <a:pt x="15112" y="18180"/>
                    <a:pt x="15045" y="18080"/>
                    <a:pt x="14912" y="18080"/>
                  </a:cubicBezTo>
                  <a:close/>
                  <a:moveTo>
                    <a:pt x="14912" y="19882"/>
                  </a:moveTo>
                  <a:cubicBezTo>
                    <a:pt x="14778" y="19882"/>
                    <a:pt x="14711" y="19948"/>
                    <a:pt x="14711" y="20082"/>
                  </a:cubicBezTo>
                  <a:lnTo>
                    <a:pt x="14711" y="20716"/>
                  </a:lnTo>
                  <a:cubicBezTo>
                    <a:pt x="14711" y="20849"/>
                    <a:pt x="14778" y="20916"/>
                    <a:pt x="14912" y="20916"/>
                  </a:cubicBezTo>
                  <a:cubicBezTo>
                    <a:pt x="15045" y="20916"/>
                    <a:pt x="15112" y="20849"/>
                    <a:pt x="15112" y="20716"/>
                  </a:cubicBezTo>
                  <a:lnTo>
                    <a:pt x="15112" y="20082"/>
                  </a:lnTo>
                  <a:cubicBezTo>
                    <a:pt x="15112" y="19948"/>
                    <a:pt x="15045" y="19882"/>
                    <a:pt x="14912" y="19882"/>
                  </a:cubicBezTo>
                  <a:close/>
                  <a:moveTo>
                    <a:pt x="14912" y="21716"/>
                  </a:moveTo>
                  <a:cubicBezTo>
                    <a:pt x="14778" y="21716"/>
                    <a:pt x="14711" y="21816"/>
                    <a:pt x="14711" y="21916"/>
                  </a:cubicBezTo>
                  <a:lnTo>
                    <a:pt x="14711" y="22550"/>
                  </a:lnTo>
                  <a:cubicBezTo>
                    <a:pt x="14711" y="22684"/>
                    <a:pt x="14778" y="22750"/>
                    <a:pt x="14912" y="22750"/>
                  </a:cubicBezTo>
                  <a:cubicBezTo>
                    <a:pt x="15045" y="22750"/>
                    <a:pt x="15112" y="22684"/>
                    <a:pt x="15112" y="22550"/>
                  </a:cubicBezTo>
                  <a:lnTo>
                    <a:pt x="15112" y="21916"/>
                  </a:lnTo>
                  <a:cubicBezTo>
                    <a:pt x="15112" y="21816"/>
                    <a:pt x="15045" y="21716"/>
                    <a:pt x="14912" y="21716"/>
                  </a:cubicBezTo>
                  <a:close/>
                  <a:moveTo>
                    <a:pt x="14912" y="23518"/>
                  </a:moveTo>
                  <a:cubicBezTo>
                    <a:pt x="14778" y="23518"/>
                    <a:pt x="14711" y="23584"/>
                    <a:pt x="14711" y="23718"/>
                  </a:cubicBezTo>
                  <a:lnTo>
                    <a:pt x="14711" y="24352"/>
                  </a:lnTo>
                  <a:cubicBezTo>
                    <a:pt x="14711" y="24485"/>
                    <a:pt x="14778" y="24552"/>
                    <a:pt x="14912" y="24552"/>
                  </a:cubicBezTo>
                  <a:cubicBezTo>
                    <a:pt x="15045" y="24552"/>
                    <a:pt x="15112" y="24452"/>
                    <a:pt x="15112" y="24352"/>
                  </a:cubicBezTo>
                  <a:lnTo>
                    <a:pt x="15112" y="23718"/>
                  </a:lnTo>
                  <a:cubicBezTo>
                    <a:pt x="15112" y="23584"/>
                    <a:pt x="15045" y="23518"/>
                    <a:pt x="14912" y="23518"/>
                  </a:cubicBezTo>
                  <a:close/>
                  <a:moveTo>
                    <a:pt x="14912" y="25352"/>
                  </a:moveTo>
                  <a:cubicBezTo>
                    <a:pt x="14778" y="25352"/>
                    <a:pt x="14711" y="25419"/>
                    <a:pt x="14711" y="25552"/>
                  </a:cubicBezTo>
                  <a:lnTo>
                    <a:pt x="14711" y="26186"/>
                  </a:lnTo>
                  <a:cubicBezTo>
                    <a:pt x="14711" y="26320"/>
                    <a:pt x="14778" y="26386"/>
                    <a:pt x="14912" y="26386"/>
                  </a:cubicBezTo>
                  <a:cubicBezTo>
                    <a:pt x="15045" y="26386"/>
                    <a:pt x="15112" y="26253"/>
                    <a:pt x="15112" y="26186"/>
                  </a:cubicBezTo>
                  <a:lnTo>
                    <a:pt x="15112" y="25552"/>
                  </a:lnTo>
                  <a:cubicBezTo>
                    <a:pt x="15112" y="25419"/>
                    <a:pt x="15045" y="25352"/>
                    <a:pt x="14912" y="25352"/>
                  </a:cubicBezTo>
                  <a:close/>
                  <a:moveTo>
                    <a:pt x="14912" y="27154"/>
                  </a:moveTo>
                  <a:cubicBezTo>
                    <a:pt x="14778" y="27154"/>
                    <a:pt x="14711" y="27220"/>
                    <a:pt x="14711" y="27354"/>
                  </a:cubicBezTo>
                  <a:lnTo>
                    <a:pt x="14711" y="27987"/>
                  </a:lnTo>
                  <a:cubicBezTo>
                    <a:pt x="14711" y="28088"/>
                    <a:pt x="14778" y="28188"/>
                    <a:pt x="14912" y="28188"/>
                  </a:cubicBezTo>
                  <a:cubicBezTo>
                    <a:pt x="15045" y="28188"/>
                    <a:pt x="15112" y="28088"/>
                    <a:pt x="15112" y="27987"/>
                  </a:cubicBezTo>
                  <a:lnTo>
                    <a:pt x="15112" y="27354"/>
                  </a:lnTo>
                  <a:cubicBezTo>
                    <a:pt x="15112" y="27220"/>
                    <a:pt x="15045" y="27154"/>
                    <a:pt x="14912" y="27154"/>
                  </a:cubicBezTo>
                  <a:close/>
                  <a:moveTo>
                    <a:pt x="14912" y="28921"/>
                  </a:moveTo>
                  <a:cubicBezTo>
                    <a:pt x="14778" y="28921"/>
                    <a:pt x="14711" y="29022"/>
                    <a:pt x="14711" y="29155"/>
                  </a:cubicBezTo>
                  <a:lnTo>
                    <a:pt x="14711" y="29755"/>
                  </a:lnTo>
                  <a:cubicBezTo>
                    <a:pt x="14711" y="29889"/>
                    <a:pt x="14778" y="29989"/>
                    <a:pt x="14912" y="29989"/>
                  </a:cubicBezTo>
                  <a:cubicBezTo>
                    <a:pt x="15045" y="29989"/>
                    <a:pt x="15112" y="29889"/>
                    <a:pt x="15112" y="29755"/>
                  </a:cubicBezTo>
                  <a:lnTo>
                    <a:pt x="15112" y="29155"/>
                  </a:lnTo>
                  <a:cubicBezTo>
                    <a:pt x="15112" y="29022"/>
                    <a:pt x="15045" y="28921"/>
                    <a:pt x="14912" y="28921"/>
                  </a:cubicBezTo>
                  <a:close/>
                  <a:moveTo>
                    <a:pt x="14912" y="30756"/>
                  </a:moveTo>
                  <a:cubicBezTo>
                    <a:pt x="14778" y="30756"/>
                    <a:pt x="14711" y="30856"/>
                    <a:pt x="14711" y="30990"/>
                  </a:cubicBezTo>
                  <a:lnTo>
                    <a:pt x="14711" y="31590"/>
                  </a:lnTo>
                  <a:cubicBezTo>
                    <a:pt x="14711" y="31723"/>
                    <a:pt x="14778" y="31824"/>
                    <a:pt x="14912" y="31824"/>
                  </a:cubicBezTo>
                  <a:cubicBezTo>
                    <a:pt x="15045" y="31824"/>
                    <a:pt x="15112" y="31690"/>
                    <a:pt x="15112" y="31590"/>
                  </a:cubicBezTo>
                  <a:lnTo>
                    <a:pt x="15112" y="30990"/>
                  </a:lnTo>
                  <a:cubicBezTo>
                    <a:pt x="15112" y="30856"/>
                    <a:pt x="15045" y="30756"/>
                    <a:pt x="14912" y="30756"/>
                  </a:cubicBezTo>
                  <a:close/>
                  <a:moveTo>
                    <a:pt x="14912" y="32557"/>
                  </a:moveTo>
                  <a:cubicBezTo>
                    <a:pt x="14778" y="32557"/>
                    <a:pt x="14711" y="32657"/>
                    <a:pt x="14711" y="32758"/>
                  </a:cubicBezTo>
                  <a:lnTo>
                    <a:pt x="14711" y="33391"/>
                  </a:lnTo>
                  <a:cubicBezTo>
                    <a:pt x="14711" y="33525"/>
                    <a:pt x="14778" y="33591"/>
                    <a:pt x="14912" y="33591"/>
                  </a:cubicBezTo>
                  <a:cubicBezTo>
                    <a:pt x="15045" y="33591"/>
                    <a:pt x="15112" y="33525"/>
                    <a:pt x="15112" y="33391"/>
                  </a:cubicBezTo>
                  <a:lnTo>
                    <a:pt x="15112" y="32758"/>
                  </a:lnTo>
                  <a:cubicBezTo>
                    <a:pt x="15112" y="32657"/>
                    <a:pt x="15045" y="32557"/>
                    <a:pt x="14912" y="32557"/>
                  </a:cubicBezTo>
                  <a:close/>
                  <a:moveTo>
                    <a:pt x="14912" y="34359"/>
                  </a:moveTo>
                  <a:cubicBezTo>
                    <a:pt x="14778" y="34359"/>
                    <a:pt x="14711" y="34425"/>
                    <a:pt x="14711" y="34559"/>
                  </a:cubicBezTo>
                  <a:lnTo>
                    <a:pt x="14711" y="35193"/>
                  </a:lnTo>
                  <a:cubicBezTo>
                    <a:pt x="14711" y="35326"/>
                    <a:pt x="14778" y="35393"/>
                    <a:pt x="14912" y="35393"/>
                  </a:cubicBezTo>
                  <a:cubicBezTo>
                    <a:pt x="15045" y="35393"/>
                    <a:pt x="15112" y="35293"/>
                    <a:pt x="15112" y="35193"/>
                  </a:cubicBezTo>
                  <a:lnTo>
                    <a:pt x="15112" y="34559"/>
                  </a:lnTo>
                  <a:cubicBezTo>
                    <a:pt x="15112" y="34425"/>
                    <a:pt x="15045" y="34359"/>
                    <a:pt x="14912" y="34359"/>
                  </a:cubicBezTo>
                  <a:close/>
                  <a:moveTo>
                    <a:pt x="14912" y="36193"/>
                  </a:moveTo>
                  <a:cubicBezTo>
                    <a:pt x="14778" y="36193"/>
                    <a:pt x="14711" y="36260"/>
                    <a:pt x="14711" y="36393"/>
                  </a:cubicBezTo>
                  <a:lnTo>
                    <a:pt x="14711" y="37027"/>
                  </a:lnTo>
                  <a:cubicBezTo>
                    <a:pt x="14711" y="37161"/>
                    <a:pt x="14778" y="37227"/>
                    <a:pt x="14912" y="37227"/>
                  </a:cubicBezTo>
                  <a:cubicBezTo>
                    <a:pt x="15045" y="37227"/>
                    <a:pt x="15112" y="37161"/>
                    <a:pt x="15112" y="37027"/>
                  </a:cubicBezTo>
                  <a:lnTo>
                    <a:pt x="15112" y="36393"/>
                  </a:lnTo>
                  <a:cubicBezTo>
                    <a:pt x="15112" y="36260"/>
                    <a:pt x="15045" y="36193"/>
                    <a:pt x="14912" y="36193"/>
                  </a:cubicBezTo>
                  <a:close/>
                  <a:moveTo>
                    <a:pt x="14912" y="37995"/>
                  </a:moveTo>
                  <a:cubicBezTo>
                    <a:pt x="14778" y="37995"/>
                    <a:pt x="14711" y="38061"/>
                    <a:pt x="14711" y="38195"/>
                  </a:cubicBezTo>
                  <a:lnTo>
                    <a:pt x="14711" y="38829"/>
                  </a:lnTo>
                  <a:cubicBezTo>
                    <a:pt x="14711" y="38929"/>
                    <a:pt x="14778" y="39029"/>
                    <a:pt x="14912" y="39029"/>
                  </a:cubicBezTo>
                  <a:cubicBezTo>
                    <a:pt x="15045" y="39029"/>
                    <a:pt x="15112" y="38929"/>
                    <a:pt x="15112" y="38829"/>
                  </a:cubicBezTo>
                  <a:lnTo>
                    <a:pt x="15112" y="38195"/>
                  </a:lnTo>
                  <a:cubicBezTo>
                    <a:pt x="15112" y="38061"/>
                    <a:pt x="15045" y="37995"/>
                    <a:pt x="14912" y="37995"/>
                  </a:cubicBezTo>
                  <a:close/>
                  <a:moveTo>
                    <a:pt x="14912" y="39763"/>
                  </a:moveTo>
                  <a:cubicBezTo>
                    <a:pt x="14778" y="39763"/>
                    <a:pt x="14711" y="39863"/>
                    <a:pt x="14711" y="39996"/>
                  </a:cubicBezTo>
                  <a:lnTo>
                    <a:pt x="14711" y="40396"/>
                  </a:lnTo>
                  <a:cubicBezTo>
                    <a:pt x="14711" y="40530"/>
                    <a:pt x="14778" y="40596"/>
                    <a:pt x="14912" y="40596"/>
                  </a:cubicBezTo>
                  <a:cubicBezTo>
                    <a:pt x="15045" y="40596"/>
                    <a:pt x="15112" y="40530"/>
                    <a:pt x="15112" y="40396"/>
                  </a:cubicBezTo>
                  <a:lnTo>
                    <a:pt x="15112" y="39996"/>
                  </a:lnTo>
                  <a:cubicBezTo>
                    <a:pt x="15112" y="39863"/>
                    <a:pt x="15045" y="39763"/>
                    <a:pt x="14912" y="39763"/>
                  </a:cubicBezTo>
                  <a:close/>
                </a:path>
              </a:pathLst>
            </a:custGeom>
            <a:solidFill>
              <a:srgbClr val="83575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9" name="Google Shape;1489;p47"/>
          <p:cNvGrpSpPr/>
          <p:nvPr/>
        </p:nvGrpSpPr>
        <p:grpSpPr>
          <a:xfrm>
            <a:off x="6512956" y="5239275"/>
            <a:ext cx="2282069" cy="892761"/>
            <a:chOff x="4748500" y="3542070"/>
            <a:chExt cx="1412327" cy="523613"/>
          </a:xfrm>
        </p:grpSpPr>
        <p:sp>
          <p:nvSpPr>
            <p:cNvPr id="1490" name="Google Shape;1490;p47"/>
            <p:cNvSpPr/>
            <p:nvPr/>
          </p:nvSpPr>
          <p:spPr>
            <a:xfrm>
              <a:off x="5117883" y="3652020"/>
              <a:ext cx="1036585" cy="402804"/>
            </a:xfrm>
            <a:custGeom>
              <a:avLst/>
              <a:gdLst/>
              <a:ahLst/>
              <a:cxnLst/>
              <a:rect l="l" t="t" r="r" b="b"/>
              <a:pathLst>
                <a:path w="48769" h="18951" extrusionOk="0">
                  <a:moveTo>
                    <a:pt x="28971" y="0"/>
                  </a:moveTo>
                  <a:cubicBezTo>
                    <a:pt x="22950" y="0"/>
                    <a:pt x="18328" y="1177"/>
                    <a:pt x="16179" y="1538"/>
                  </a:cubicBezTo>
                  <a:cubicBezTo>
                    <a:pt x="15338" y="1678"/>
                    <a:pt x="14419" y="1734"/>
                    <a:pt x="13486" y="1734"/>
                  </a:cubicBezTo>
                  <a:cubicBezTo>
                    <a:pt x="9754" y="1734"/>
                    <a:pt x="5805" y="837"/>
                    <a:pt x="5805" y="837"/>
                  </a:cubicBezTo>
                  <a:lnTo>
                    <a:pt x="0" y="8676"/>
                  </a:lnTo>
                  <a:lnTo>
                    <a:pt x="3003" y="15014"/>
                  </a:lnTo>
                  <a:cubicBezTo>
                    <a:pt x="3003" y="15014"/>
                    <a:pt x="6973" y="15911"/>
                    <a:pt x="10697" y="15911"/>
                  </a:cubicBezTo>
                  <a:cubicBezTo>
                    <a:pt x="11627" y="15911"/>
                    <a:pt x="12543" y="15855"/>
                    <a:pt x="13377" y="15714"/>
                  </a:cubicBezTo>
                  <a:cubicBezTo>
                    <a:pt x="15526" y="15353"/>
                    <a:pt x="20148" y="14177"/>
                    <a:pt x="26174" y="14177"/>
                  </a:cubicBezTo>
                  <a:cubicBezTo>
                    <a:pt x="31838" y="14177"/>
                    <a:pt x="38743" y="15216"/>
                    <a:pt x="46000" y="18950"/>
                  </a:cubicBezTo>
                  <a:lnTo>
                    <a:pt x="48769" y="4773"/>
                  </a:lnTo>
                  <a:cubicBezTo>
                    <a:pt x="41528" y="1040"/>
                    <a:pt x="34631" y="0"/>
                    <a:pt x="289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1" name="Google Shape;1491;p47"/>
            <p:cNvSpPr/>
            <p:nvPr/>
          </p:nvSpPr>
          <p:spPr>
            <a:xfrm>
              <a:off x="6017590" y="3718461"/>
              <a:ext cx="143237" cy="347222"/>
            </a:xfrm>
            <a:custGeom>
              <a:avLst/>
              <a:gdLst/>
              <a:ahLst/>
              <a:cxnLst/>
              <a:rect l="l" t="t" r="r" b="b"/>
              <a:pathLst>
                <a:path w="6739" h="16336" extrusionOk="0">
                  <a:moveTo>
                    <a:pt x="3269" y="1"/>
                  </a:moveTo>
                  <a:cubicBezTo>
                    <a:pt x="2997" y="1"/>
                    <a:pt x="2751" y="187"/>
                    <a:pt x="2703" y="480"/>
                  </a:cubicBezTo>
                  <a:lnTo>
                    <a:pt x="34" y="14123"/>
                  </a:lnTo>
                  <a:cubicBezTo>
                    <a:pt x="1" y="14423"/>
                    <a:pt x="101" y="14657"/>
                    <a:pt x="368" y="14790"/>
                  </a:cubicBezTo>
                  <a:lnTo>
                    <a:pt x="3170" y="16258"/>
                  </a:lnTo>
                  <a:cubicBezTo>
                    <a:pt x="3267" y="16311"/>
                    <a:pt x="3366" y="16336"/>
                    <a:pt x="3462" y="16336"/>
                  </a:cubicBezTo>
                  <a:cubicBezTo>
                    <a:pt x="3727" y="16336"/>
                    <a:pt x="3963" y="16143"/>
                    <a:pt x="4037" y="15824"/>
                  </a:cubicBezTo>
                  <a:lnTo>
                    <a:pt x="6705" y="2214"/>
                  </a:lnTo>
                  <a:cubicBezTo>
                    <a:pt x="6739" y="1914"/>
                    <a:pt x="6605" y="1647"/>
                    <a:pt x="6372" y="1547"/>
                  </a:cubicBezTo>
                  <a:lnTo>
                    <a:pt x="3570" y="79"/>
                  </a:lnTo>
                  <a:cubicBezTo>
                    <a:pt x="3472" y="26"/>
                    <a:pt x="3368" y="1"/>
                    <a:pt x="32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47"/>
            <p:cNvSpPr/>
            <p:nvPr/>
          </p:nvSpPr>
          <p:spPr>
            <a:xfrm>
              <a:off x="5117883" y="3669810"/>
              <a:ext cx="599136" cy="321099"/>
            </a:xfrm>
            <a:custGeom>
              <a:avLst/>
              <a:gdLst/>
              <a:ahLst/>
              <a:cxnLst/>
              <a:rect l="l" t="t" r="r" b="b"/>
              <a:pathLst>
                <a:path w="28188" h="15107" extrusionOk="0">
                  <a:moveTo>
                    <a:pt x="5805" y="0"/>
                  </a:moveTo>
                  <a:lnTo>
                    <a:pt x="0" y="7839"/>
                  </a:lnTo>
                  <a:lnTo>
                    <a:pt x="3003" y="14210"/>
                  </a:lnTo>
                  <a:cubicBezTo>
                    <a:pt x="3003" y="14210"/>
                    <a:pt x="6973" y="15107"/>
                    <a:pt x="10697" y="15107"/>
                  </a:cubicBezTo>
                  <a:cubicBezTo>
                    <a:pt x="11627" y="15107"/>
                    <a:pt x="12543" y="15051"/>
                    <a:pt x="13377" y="14911"/>
                  </a:cubicBezTo>
                  <a:cubicBezTo>
                    <a:pt x="15502" y="14552"/>
                    <a:pt x="20098" y="13360"/>
                    <a:pt x="26080" y="13360"/>
                  </a:cubicBezTo>
                  <a:cubicBezTo>
                    <a:pt x="26765" y="13360"/>
                    <a:pt x="27468" y="13375"/>
                    <a:pt x="28187" y="13410"/>
                  </a:cubicBezTo>
                  <a:cubicBezTo>
                    <a:pt x="28187" y="13410"/>
                    <a:pt x="25152" y="11408"/>
                    <a:pt x="20749" y="11342"/>
                  </a:cubicBezTo>
                  <a:cubicBezTo>
                    <a:pt x="20646" y="11340"/>
                    <a:pt x="20545" y="11339"/>
                    <a:pt x="20445" y="11339"/>
                  </a:cubicBezTo>
                  <a:cubicBezTo>
                    <a:pt x="16127" y="11339"/>
                    <a:pt x="14215" y="12919"/>
                    <a:pt x="11908" y="12919"/>
                  </a:cubicBezTo>
                  <a:cubicBezTo>
                    <a:pt x="11177" y="12919"/>
                    <a:pt x="10407" y="12760"/>
                    <a:pt x="9507" y="12342"/>
                  </a:cubicBezTo>
                  <a:cubicBezTo>
                    <a:pt x="5738" y="10508"/>
                    <a:pt x="8540" y="500"/>
                    <a:pt x="8540" y="500"/>
                  </a:cubicBezTo>
                  <a:cubicBezTo>
                    <a:pt x="6905" y="234"/>
                    <a:pt x="5805" y="0"/>
                    <a:pt x="580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3" name="Google Shape;1493;p47"/>
            <p:cNvSpPr/>
            <p:nvPr/>
          </p:nvSpPr>
          <p:spPr>
            <a:xfrm>
              <a:off x="5260395" y="3844925"/>
              <a:ext cx="23402" cy="119836"/>
            </a:xfrm>
            <a:custGeom>
              <a:avLst/>
              <a:gdLst/>
              <a:ahLst/>
              <a:cxnLst/>
              <a:rect l="l" t="t" r="r" b="b"/>
              <a:pathLst>
                <a:path w="1101" h="5638" fill="none" extrusionOk="0">
                  <a:moveTo>
                    <a:pt x="1101" y="0"/>
                  </a:moveTo>
                  <a:lnTo>
                    <a:pt x="0" y="5638"/>
                  </a:lnTo>
                </a:path>
              </a:pathLst>
            </a:custGeom>
            <a:noFill/>
            <a:ln w="10850" cap="rnd" cmpd="sng">
              <a:solidFill>
                <a:schemeClr val="accent6"/>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4" name="Google Shape;1494;p47"/>
            <p:cNvSpPr/>
            <p:nvPr/>
          </p:nvSpPr>
          <p:spPr>
            <a:xfrm>
              <a:off x="5404310" y="3720842"/>
              <a:ext cx="46825" cy="241095"/>
            </a:xfrm>
            <a:custGeom>
              <a:avLst/>
              <a:gdLst/>
              <a:ahLst/>
              <a:cxnLst/>
              <a:rect l="l" t="t" r="r" b="b"/>
              <a:pathLst>
                <a:path w="2203" h="11343" fill="none" extrusionOk="0">
                  <a:moveTo>
                    <a:pt x="2202" y="1"/>
                  </a:moveTo>
                  <a:lnTo>
                    <a:pt x="1" y="11342"/>
                  </a:lnTo>
                </a:path>
              </a:pathLst>
            </a:custGeom>
            <a:noFill/>
            <a:ln w="10850" cap="rnd" cmpd="sng">
              <a:solidFill>
                <a:schemeClr val="accent6"/>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47"/>
            <p:cNvSpPr/>
            <p:nvPr/>
          </p:nvSpPr>
          <p:spPr>
            <a:xfrm>
              <a:off x="5777243" y="3705963"/>
              <a:ext cx="46825" cy="241074"/>
            </a:xfrm>
            <a:custGeom>
              <a:avLst/>
              <a:gdLst/>
              <a:ahLst/>
              <a:cxnLst/>
              <a:rect l="l" t="t" r="r" b="b"/>
              <a:pathLst>
                <a:path w="2203" h="11342" fill="none" extrusionOk="0">
                  <a:moveTo>
                    <a:pt x="2202" y="0"/>
                  </a:moveTo>
                  <a:lnTo>
                    <a:pt x="1" y="11342"/>
                  </a:lnTo>
                </a:path>
              </a:pathLst>
            </a:custGeom>
            <a:noFill/>
            <a:ln w="10850" cap="rnd" cmpd="sng">
              <a:solidFill>
                <a:schemeClr val="accent6"/>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6" name="Google Shape;1496;p47"/>
            <p:cNvSpPr/>
            <p:nvPr/>
          </p:nvSpPr>
          <p:spPr>
            <a:xfrm>
              <a:off x="5535472" y="3826497"/>
              <a:ext cx="22722" cy="119836"/>
            </a:xfrm>
            <a:custGeom>
              <a:avLst/>
              <a:gdLst/>
              <a:ahLst/>
              <a:cxnLst/>
              <a:rect l="l" t="t" r="r" b="b"/>
              <a:pathLst>
                <a:path w="1069" h="5638" fill="none" extrusionOk="0">
                  <a:moveTo>
                    <a:pt x="1068" y="0"/>
                  </a:moveTo>
                  <a:lnTo>
                    <a:pt x="1" y="5637"/>
                  </a:lnTo>
                </a:path>
              </a:pathLst>
            </a:custGeom>
            <a:noFill/>
            <a:ln w="10850" cap="rnd" cmpd="sng">
              <a:solidFill>
                <a:schemeClr val="accent6"/>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47"/>
            <p:cNvSpPr/>
            <p:nvPr/>
          </p:nvSpPr>
          <p:spPr>
            <a:xfrm>
              <a:off x="5659556" y="3822225"/>
              <a:ext cx="23423" cy="120558"/>
            </a:xfrm>
            <a:custGeom>
              <a:avLst/>
              <a:gdLst/>
              <a:ahLst/>
              <a:cxnLst/>
              <a:rect l="l" t="t" r="r" b="b"/>
              <a:pathLst>
                <a:path w="1102" h="5672" fill="none" extrusionOk="0">
                  <a:moveTo>
                    <a:pt x="1101" y="1"/>
                  </a:moveTo>
                  <a:lnTo>
                    <a:pt x="0" y="5672"/>
                  </a:lnTo>
                </a:path>
              </a:pathLst>
            </a:custGeom>
            <a:noFill/>
            <a:ln w="10850" cap="rnd" cmpd="sng">
              <a:solidFill>
                <a:schemeClr val="accent6"/>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8" name="Google Shape;1498;p47"/>
            <p:cNvSpPr/>
            <p:nvPr/>
          </p:nvSpPr>
          <p:spPr>
            <a:xfrm>
              <a:off x="5928257" y="3851301"/>
              <a:ext cx="23423" cy="119134"/>
            </a:xfrm>
            <a:custGeom>
              <a:avLst/>
              <a:gdLst/>
              <a:ahLst/>
              <a:cxnLst/>
              <a:rect l="l" t="t" r="r" b="b"/>
              <a:pathLst>
                <a:path w="1102" h="5605" fill="none" extrusionOk="0">
                  <a:moveTo>
                    <a:pt x="1101" y="1"/>
                  </a:moveTo>
                  <a:lnTo>
                    <a:pt x="1" y="5605"/>
                  </a:lnTo>
                </a:path>
              </a:pathLst>
            </a:custGeom>
            <a:noFill/>
            <a:ln w="10850" cap="rnd" cmpd="sng">
              <a:solidFill>
                <a:schemeClr val="accent6"/>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47"/>
            <p:cNvSpPr/>
            <p:nvPr/>
          </p:nvSpPr>
          <p:spPr>
            <a:xfrm>
              <a:off x="4748500" y="3586131"/>
              <a:ext cx="492776" cy="420424"/>
            </a:xfrm>
            <a:custGeom>
              <a:avLst/>
              <a:gdLst/>
              <a:ahLst/>
              <a:cxnLst/>
              <a:rect l="l" t="t" r="r" b="b"/>
              <a:pathLst>
                <a:path w="23184" h="19780" extrusionOk="0">
                  <a:moveTo>
                    <a:pt x="3069" y="1"/>
                  </a:moveTo>
                  <a:lnTo>
                    <a:pt x="367" y="13711"/>
                  </a:lnTo>
                  <a:cubicBezTo>
                    <a:pt x="0" y="15679"/>
                    <a:pt x="4203" y="18147"/>
                    <a:pt x="9707" y="19281"/>
                  </a:cubicBezTo>
                  <a:cubicBezTo>
                    <a:pt x="11468" y="19619"/>
                    <a:pt x="13151" y="19780"/>
                    <a:pt x="14643" y="19780"/>
                  </a:cubicBezTo>
                  <a:cubicBezTo>
                    <a:pt x="17871" y="19780"/>
                    <a:pt x="20197" y="19026"/>
                    <a:pt x="20448" y="17680"/>
                  </a:cubicBezTo>
                  <a:lnTo>
                    <a:pt x="23184" y="3937"/>
                  </a:lnTo>
                  <a:lnTo>
                    <a:pt x="306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47"/>
            <p:cNvSpPr/>
            <p:nvPr/>
          </p:nvSpPr>
          <p:spPr>
            <a:xfrm>
              <a:off x="4805207" y="3542070"/>
              <a:ext cx="444570" cy="171464"/>
            </a:xfrm>
            <a:custGeom>
              <a:avLst/>
              <a:gdLst/>
              <a:ahLst/>
              <a:cxnLst/>
              <a:rect l="l" t="t" r="r" b="b"/>
              <a:pathLst>
                <a:path w="20916" h="8067" extrusionOk="0">
                  <a:moveTo>
                    <a:pt x="6143" y="0"/>
                  </a:moveTo>
                  <a:cubicBezTo>
                    <a:pt x="2948" y="0"/>
                    <a:pt x="650" y="737"/>
                    <a:pt x="401" y="2074"/>
                  </a:cubicBezTo>
                  <a:cubicBezTo>
                    <a:pt x="1" y="4009"/>
                    <a:pt x="4204" y="6477"/>
                    <a:pt x="9775" y="7545"/>
                  </a:cubicBezTo>
                  <a:cubicBezTo>
                    <a:pt x="11557" y="7899"/>
                    <a:pt x="13266" y="8067"/>
                    <a:pt x="14778" y="8067"/>
                  </a:cubicBezTo>
                  <a:cubicBezTo>
                    <a:pt x="17962" y="8067"/>
                    <a:pt x="20267" y="7322"/>
                    <a:pt x="20516" y="6010"/>
                  </a:cubicBezTo>
                  <a:cubicBezTo>
                    <a:pt x="20916" y="4075"/>
                    <a:pt x="16713" y="1607"/>
                    <a:pt x="11142" y="506"/>
                  </a:cubicBezTo>
                  <a:cubicBezTo>
                    <a:pt x="9357" y="164"/>
                    <a:pt x="7650" y="0"/>
                    <a:pt x="614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47"/>
            <p:cNvSpPr/>
            <p:nvPr/>
          </p:nvSpPr>
          <p:spPr>
            <a:xfrm>
              <a:off x="4888164" y="3563729"/>
              <a:ext cx="298526" cy="125490"/>
            </a:xfrm>
            <a:custGeom>
              <a:avLst/>
              <a:gdLst/>
              <a:ahLst/>
              <a:cxnLst/>
              <a:rect l="l" t="t" r="r" b="b"/>
              <a:pathLst>
                <a:path w="14045" h="5904" extrusionOk="0">
                  <a:moveTo>
                    <a:pt x="5944" y="2007"/>
                  </a:moveTo>
                  <a:cubicBezTo>
                    <a:pt x="5808" y="2007"/>
                    <a:pt x="5652" y="2041"/>
                    <a:pt x="5549" y="2159"/>
                  </a:cubicBezTo>
                  <a:lnTo>
                    <a:pt x="5549" y="2159"/>
                  </a:lnTo>
                  <a:cubicBezTo>
                    <a:pt x="5609" y="2100"/>
                    <a:pt x="5683" y="2056"/>
                    <a:pt x="5771" y="2056"/>
                  </a:cubicBezTo>
                  <a:cubicBezTo>
                    <a:pt x="5805" y="2045"/>
                    <a:pt x="5838" y="2041"/>
                    <a:pt x="5870" y="2041"/>
                  </a:cubicBezTo>
                  <a:cubicBezTo>
                    <a:pt x="5935" y="2041"/>
                    <a:pt x="5994" y="2056"/>
                    <a:pt x="6038" y="2056"/>
                  </a:cubicBezTo>
                  <a:cubicBezTo>
                    <a:pt x="6205" y="2089"/>
                    <a:pt x="6339" y="2156"/>
                    <a:pt x="6472" y="2189"/>
                  </a:cubicBezTo>
                  <a:lnTo>
                    <a:pt x="6639" y="2189"/>
                  </a:lnTo>
                  <a:cubicBezTo>
                    <a:pt x="6639" y="2189"/>
                    <a:pt x="6605" y="2189"/>
                    <a:pt x="6505" y="2156"/>
                  </a:cubicBezTo>
                  <a:cubicBezTo>
                    <a:pt x="6439" y="2089"/>
                    <a:pt x="6305" y="2056"/>
                    <a:pt x="6105" y="2022"/>
                  </a:cubicBezTo>
                  <a:cubicBezTo>
                    <a:pt x="6059" y="2013"/>
                    <a:pt x="6003" y="2007"/>
                    <a:pt x="5944" y="2007"/>
                  </a:cubicBezTo>
                  <a:close/>
                  <a:moveTo>
                    <a:pt x="4836" y="0"/>
                  </a:moveTo>
                  <a:cubicBezTo>
                    <a:pt x="4615" y="0"/>
                    <a:pt x="4393" y="7"/>
                    <a:pt x="4170" y="21"/>
                  </a:cubicBezTo>
                  <a:cubicBezTo>
                    <a:pt x="3370" y="54"/>
                    <a:pt x="2636" y="188"/>
                    <a:pt x="1869" y="388"/>
                  </a:cubicBezTo>
                  <a:cubicBezTo>
                    <a:pt x="1502" y="488"/>
                    <a:pt x="1168" y="588"/>
                    <a:pt x="801" y="755"/>
                  </a:cubicBezTo>
                  <a:cubicBezTo>
                    <a:pt x="601" y="855"/>
                    <a:pt x="434" y="988"/>
                    <a:pt x="301" y="1155"/>
                  </a:cubicBezTo>
                  <a:cubicBezTo>
                    <a:pt x="167" y="1322"/>
                    <a:pt x="101" y="1522"/>
                    <a:pt x="34" y="1722"/>
                  </a:cubicBezTo>
                  <a:cubicBezTo>
                    <a:pt x="1" y="2156"/>
                    <a:pt x="134" y="2556"/>
                    <a:pt x="334" y="2890"/>
                  </a:cubicBezTo>
                  <a:cubicBezTo>
                    <a:pt x="534" y="3223"/>
                    <a:pt x="835" y="3490"/>
                    <a:pt x="1135" y="3690"/>
                  </a:cubicBezTo>
                  <a:cubicBezTo>
                    <a:pt x="1468" y="3890"/>
                    <a:pt x="1769" y="4057"/>
                    <a:pt x="2102" y="4224"/>
                  </a:cubicBezTo>
                  <a:cubicBezTo>
                    <a:pt x="2436" y="4391"/>
                    <a:pt x="2703" y="4524"/>
                    <a:pt x="3036" y="4658"/>
                  </a:cubicBezTo>
                  <a:cubicBezTo>
                    <a:pt x="4337" y="5191"/>
                    <a:pt x="5605" y="5491"/>
                    <a:pt x="6772" y="5692"/>
                  </a:cubicBezTo>
                  <a:cubicBezTo>
                    <a:pt x="7688" y="5849"/>
                    <a:pt x="8543" y="5903"/>
                    <a:pt x="9336" y="5903"/>
                  </a:cubicBezTo>
                  <a:cubicBezTo>
                    <a:pt x="9553" y="5903"/>
                    <a:pt x="9766" y="5899"/>
                    <a:pt x="9974" y="5892"/>
                  </a:cubicBezTo>
                  <a:cubicBezTo>
                    <a:pt x="10942" y="5858"/>
                    <a:pt x="11776" y="5725"/>
                    <a:pt x="12443" y="5525"/>
                  </a:cubicBezTo>
                  <a:cubicBezTo>
                    <a:pt x="13110" y="5325"/>
                    <a:pt x="13544" y="4991"/>
                    <a:pt x="13811" y="4724"/>
                  </a:cubicBezTo>
                  <a:cubicBezTo>
                    <a:pt x="13944" y="4591"/>
                    <a:pt x="14011" y="4491"/>
                    <a:pt x="14044" y="4391"/>
                  </a:cubicBezTo>
                  <a:lnTo>
                    <a:pt x="14044" y="4391"/>
                  </a:lnTo>
                  <a:cubicBezTo>
                    <a:pt x="13977" y="4491"/>
                    <a:pt x="13877" y="4591"/>
                    <a:pt x="13777" y="4724"/>
                  </a:cubicBezTo>
                  <a:cubicBezTo>
                    <a:pt x="13510" y="4991"/>
                    <a:pt x="13043" y="5258"/>
                    <a:pt x="12376" y="5491"/>
                  </a:cubicBezTo>
                  <a:cubicBezTo>
                    <a:pt x="11709" y="5692"/>
                    <a:pt x="10875" y="5758"/>
                    <a:pt x="9941" y="5758"/>
                  </a:cubicBezTo>
                  <a:cubicBezTo>
                    <a:pt x="9739" y="5772"/>
                    <a:pt x="9531" y="5779"/>
                    <a:pt x="9319" y="5779"/>
                  </a:cubicBezTo>
                  <a:cubicBezTo>
                    <a:pt x="8511" y="5779"/>
                    <a:pt x="7629" y="5683"/>
                    <a:pt x="6705" y="5525"/>
                  </a:cubicBezTo>
                  <a:cubicBezTo>
                    <a:pt x="5538" y="5325"/>
                    <a:pt x="4337" y="4924"/>
                    <a:pt x="3103" y="4424"/>
                  </a:cubicBezTo>
                  <a:cubicBezTo>
                    <a:pt x="2469" y="4157"/>
                    <a:pt x="1835" y="3857"/>
                    <a:pt x="1268" y="3490"/>
                  </a:cubicBezTo>
                  <a:cubicBezTo>
                    <a:pt x="1001" y="3257"/>
                    <a:pt x="701" y="3056"/>
                    <a:pt x="534" y="2756"/>
                  </a:cubicBezTo>
                  <a:cubicBezTo>
                    <a:pt x="368" y="2489"/>
                    <a:pt x="301" y="2156"/>
                    <a:pt x="334" y="1822"/>
                  </a:cubicBezTo>
                  <a:cubicBezTo>
                    <a:pt x="334" y="1655"/>
                    <a:pt x="434" y="1522"/>
                    <a:pt x="501" y="1389"/>
                  </a:cubicBezTo>
                  <a:cubicBezTo>
                    <a:pt x="634" y="1255"/>
                    <a:pt x="768" y="1188"/>
                    <a:pt x="935" y="1088"/>
                  </a:cubicBezTo>
                  <a:cubicBezTo>
                    <a:pt x="1268" y="922"/>
                    <a:pt x="1635" y="855"/>
                    <a:pt x="1969" y="721"/>
                  </a:cubicBezTo>
                  <a:cubicBezTo>
                    <a:pt x="2703" y="555"/>
                    <a:pt x="3470" y="421"/>
                    <a:pt x="4204" y="388"/>
                  </a:cubicBezTo>
                  <a:cubicBezTo>
                    <a:pt x="4378" y="380"/>
                    <a:pt x="4552" y="377"/>
                    <a:pt x="4725" y="377"/>
                  </a:cubicBezTo>
                  <a:cubicBezTo>
                    <a:pt x="6112" y="377"/>
                    <a:pt x="7469" y="614"/>
                    <a:pt x="8774" y="1088"/>
                  </a:cubicBezTo>
                  <a:cubicBezTo>
                    <a:pt x="9507" y="1389"/>
                    <a:pt x="10208" y="1722"/>
                    <a:pt x="10842" y="2156"/>
                  </a:cubicBezTo>
                  <a:cubicBezTo>
                    <a:pt x="10975" y="2256"/>
                    <a:pt x="11109" y="2389"/>
                    <a:pt x="11175" y="2523"/>
                  </a:cubicBezTo>
                  <a:cubicBezTo>
                    <a:pt x="11275" y="2656"/>
                    <a:pt x="11275" y="2756"/>
                    <a:pt x="11175" y="2923"/>
                  </a:cubicBezTo>
                  <a:cubicBezTo>
                    <a:pt x="11042" y="3223"/>
                    <a:pt x="10708" y="3490"/>
                    <a:pt x="10441" y="3657"/>
                  </a:cubicBezTo>
                  <a:cubicBezTo>
                    <a:pt x="9774" y="4024"/>
                    <a:pt x="9007" y="4090"/>
                    <a:pt x="8273" y="4090"/>
                  </a:cubicBezTo>
                  <a:cubicBezTo>
                    <a:pt x="7539" y="4090"/>
                    <a:pt x="6806" y="3990"/>
                    <a:pt x="6105" y="3824"/>
                  </a:cubicBezTo>
                  <a:cubicBezTo>
                    <a:pt x="5371" y="3657"/>
                    <a:pt x="4704" y="3357"/>
                    <a:pt x="4137" y="2990"/>
                  </a:cubicBezTo>
                  <a:cubicBezTo>
                    <a:pt x="3803" y="2756"/>
                    <a:pt x="3537" y="2556"/>
                    <a:pt x="3370" y="2323"/>
                  </a:cubicBezTo>
                  <a:cubicBezTo>
                    <a:pt x="3203" y="2056"/>
                    <a:pt x="3270" y="1755"/>
                    <a:pt x="3503" y="1555"/>
                  </a:cubicBezTo>
                  <a:cubicBezTo>
                    <a:pt x="3703" y="1355"/>
                    <a:pt x="4004" y="1322"/>
                    <a:pt x="4337" y="1255"/>
                  </a:cubicBezTo>
                  <a:cubicBezTo>
                    <a:pt x="4448" y="1244"/>
                    <a:pt x="4556" y="1240"/>
                    <a:pt x="4662" y="1240"/>
                  </a:cubicBezTo>
                  <a:cubicBezTo>
                    <a:pt x="4875" y="1240"/>
                    <a:pt x="5082" y="1255"/>
                    <a:pt x="5304" y="1255"/>
                  </a:cubicBezTo>
                  <a:cubicBezTo>
                    <a:pt x="5938" y="1322"/>
                    <a:pt x="6505" y="1355"/>
                    <a:pt x="7106" y="1489"/>
                  </a:cubicBezTo>
                  <a:cubicBezTo>
                    <a:pt x="7639" y="1589"/>
                    <a:pt x="8173" y="1856"/>
                    <a:pt x="8607" y="2156"/>
                  </a:cubicBezTo>
                  <a:cubicBezTo>
                    <a:pt x="8807" y="2256"/>
                    <a:pt x="8974" y="2523"/>
                    <a:pt x="8940" y="2723"/>
                  </a:cubicBezTo>
                  <a:cubicBezTo>
                    <a:pt x="8874" y="2990"/>
                    <a:pt x="8674" y="3056"/>
                    <a:pt x="8440" y="3090"/>
                  </a:cubicBezTo>
                  <a:cubicBezTo>
                    <a:pt x="8202" y="3123"/>
                    <a:pt x="7973" y="3137"/>
                    <a:pt x="7752" y="3137"/>
                  </a:cubicBezTo>
                  <a:cubicBezTo>
                    <a:pt x="7075" y="3137"/>
                    <a:pt x="6483" y="2999"/>
                    <a:pt x="6005" y="2823"/>
                  </a:cubicBezTo>
                  <a:cubicBezTo>
                    <a:pt x="5872" y="2723"/>
                    <a:pt x="5705" y="2689"/>
                    <a:pt x="5605" y="2589"/>
                  </a:cubicBezTo>
                  <a:cubicBezTo>
                    <a:pt x="5471" y="2489"/>
                    <a:pt x="5438" y="2356"/>
                    <a:pt x="5505" y="2222"/>
                  </a:cubicBezTo>
                  <a:cubicBezTo>
                    <a:pt x="5518" y="2199"/>
                    <a:pt x="5533" y="2178"/>
                    <a:pt x="5549" y="2159"/>
                  </a:cubicBezTo>
                  <a:lnTo>
                    <a:pt x="5549" y="2159"/>
                  </a:lnTo>
                  <a:cubicBezTo>
                    <a:pt x="5520" y="2189"/>
                    <a:pt x="5494" y="2222"/>
                    <a:pt x="5471" y="2256"/>
                  </a:cubicBezTo>
                  <a:cubicBezTo>
                    <a:pt x="5371" y="2389"/>
                    <a:pt x="5438" y="2589"/>
                    <a:pt x="5538" y="2689"/>
                  </a:cubicBezTo>
                  <a:cubicBezTo>
                    <a:pt x="5705" y="2756"/>
                    <a:pt x="5838" y="2823"/>
                    <a:pt x="6005" y="2890"/>
                  </a:cubicBezTo>
                  <a:cubicBezTo>
                    <a:pt x="6514" y="3131"/>
                    <a:pt x="7173" y="3286"/>
                    <a:pt x="7914" y="3286"/>
                  </a:cubicBezTo>
                  <a:cubicBezTo>
                    <a:pt x="8096" y="3286"/>
                    <a:pt x="8283" y="3276"/>
                    <a:pt x="8473" y="3257"/>
                  </a:cubicBezTo>
                  <a:cubicBezTo>
                    <a:pt x="8607" y="3223"/>
                    <a:pt x="8707" y="3223"/>
                    <a:pt x="8840" y="3156"/>
                  </a:cubicBezTo>
                  <a:cubicBezTo>
                    <a:pt x="8974" y="3056"/>
                    <a:pt x="9107" y="2890"/>
                    <a:pt x="9107" y="2756"/>
                  </a:cubicBezTo>
                  <a:cubicBezTo>
                    <a:pt x="9141" y="2489"/>
                    <a:pt x="8940" y="2189"/>
                    <a:pt x="8707" y="2022"/>
                  </a:cubicBezTo>
                  <a:cubicBezTo>
                    <a:pt x="8273" y="1689"/>
                    <a:pt x="7706" y="1422"/>
                    <a:pt x="7139" y="1322"/>
                  </a:cubicBezTo>
                  <a:cubicBezTo>
                    <a:pt x="6539" y="1155"/>
                    <a:pt x="5938" y="1088"/>
                    <a:pt x="5304" y="1055"/>
                  </a:cubicBezTo>
                  <a:cubicBezTo>
                    <a:pt x="4971" y="1022"/>
                    <a:pt x="4637" y="1022"/>
                    <a:pt x="4304" y="1022"/>
                  </a:cubicBezTo>
                  <a:cubicBezTo>
                    <a:pt x="3970" y="1022"/>
                    <a:pt x="3603" y="1088"/>
                    <a:pt x="3303" y="1355"/>
                  </a:cubicBezTo>
                  <a:cubicBezTo>
                    <a:pt x="3170" y="1489"/>
                    <a:pt x="3036" y="1655"/>
                    <a:pt x="3003" y="1856"/>
                  </a:cubicBezTo>
                  <a:cubicBezTo>
                    <a:pt x="2969" y="2056"/>
                    <a:pt x="3036" y="2256"/>
                    <a:pt x="3136" y="2423"/>
                  </a:cubicBezTo>
                  <a:cubicBezTo>
                    <a:pt x="3303" y="2756"/>
                    <a:pt x="3637" y="2990"/>
                    <a:pt x="3903" y="3190"/>
                  </a:cubicBezTo>
                  <a:cubicBezTo>
                    <a:pt x="4537" y="3590"/>
                    <a:pt x="5271" y="3857"/>
                    <a:pt x="5972" y="4057"/>
                  </a:cubicBezTo>
                  <a:cubicBezTo>
                    <a:pt x="6672" y="4224"/>
                    <a:pt x="7439" y="4357"/>
                    <a:pt x="8207" y="4357"/>
                  </a:cubicBezTo>
                  <a:cubicBezTo>
                    <a:pt x="8974" y="4357"/>
                    <a:pt x="9774" y="4257"/>
                    <a:pt x="10508" y="3890"/>
                  </a:cubicBezTo>
                  <a:cubicBezTo>
                    <a:pt x="10842" y="3690"/>
                    <a:pt x="11209" y="3423"/>
                    <a:pt x="11442" y="3023"/>
                  </a:cubicBezTo>
                  <a:cubicBezTo>
                    <a:pt x="11509" y="2823"/>
                    <a:pt x="11542" y="2523"/>
                    <a:pt x="11442" y="2323"/>
                  </a:cubicBezTo>
                  <a:cubicBezTo>
                    <a:pt x="11309" y="2056"/>
                    <a:pt x="11142" y="1922"/>
                    <a:pt x="10975" y="1822"/>
                  </a:cubicBezTo>
                  <a:cubicBezTo>
                    <a:pt x="10308" y="1355"/>
                    <a:pt x="9608" y="1022"/>
                    <a:pt x="8840" y="721"/>
                  </a:cubicBezTo>
                  <a:cubicBezTo>
                    <a:pt x="7548" y="262"/>
                    <a:pt x="6206" y="0"/>
                    <a:pt x="4836" y="0"/>
                  </a:cubicBezTo>
                  <a:close/>
                </a:path>
              </a:pathLst>
            </a:custGeom>
            <a:solidFill>
              <a:srgbClr val="FAFCF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47"/>
            <p:cNvSpPr/>
            <p:nvPr/>
          </p:nvSpPr>
          <p:spPr>
            <a:xfrm>
              <a:off x="4825059" y="3822225"/>
              <a:ext cx="24146" cy="120558"/>
            </a:xfrm>
            <a:custGeom>
              <a:avLst/>
              <a:gdLst/>
              <a:ahLst/>
              <a:cxnLst/>
              <a:rect l="l" t="t" r="r" b="b"/>
              <a:pathLst>
                <a:path w="1136" h="5672" fill="none" extrusionOk="0">
                  <a:moveTo>
                    <a:pt x="1135" y="1"/>
                  </a:moveTo>
                  <a:lnTo>
                    <a:pt x="1" y="5672"/>
                  </a:lnTo>
                </a:path>
              </a:pathLst>
            </a:custGeom>
            <a:noFill/>
            <a:ln w="10850" cap="rnd" cmpd="sng">
              <a:solidFill>
                <a:schemeClr val="accent6"/>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47"/>
            <p:cNvSpPr/>
            <p:nvPr/>
          </p:nvSpPr>
          <p:spPr>
            <a:xfrm>
              <a:off x="4958368" y="3739992"/>
              <a:ext cx="46804" cy="240373"/>
            </a:xfrm>
            <a:custGeom>
              <a:avLst/>
              <a:gdLst/>
              <a:ahLst/>
              <a:cxnLst/>
              <a:rect l="l" t="t" r="r" b="b"/>
              <a:pathLst>
                <a:path w="2202" h="11309" fill="none" extrusionOk="0">
                  <a:moveTo>
                    <a:pt x="2202" y="0"/>
                  </a:moveTo>
                  <a:lnTo>
                    <a:pt x="0" y="11309"/>
                  </a:lnTo>
                </a:path>
              </a:pathLst>
            </a:custGeom>
            <a:noFill/>
            <a:ln w="10850" cap="rnd" cmpd="sng">
              <a:solidFill>
                <a:schemeClr val="accent6"/>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47"/>
            <p:cNvSpPr/>
            <p:nvPr/>
          </p:nvSpPr>
          <p:spPr>
            <a:xfrm>
              <a:off x="5086682" y="3873278"/>
              <a:ext cx="24124" cy="119857"/>
            </a:xfrm>
            <a:custGeom>
              <a:avLst/>
              <a:gdLst/>
              <a:ahLst/>
              <a:cxnLst/>
              <a:rect l="l" t="t" r="r" b="b"/>
              <a:pathLst>
                <a:path w="1135" h="5639" fill="none" extrusionOk="0">
                  <a:moveTo>
                    <a:pt x="1135" y="1"/>
                  </a:moveTo>
                  <a:lnTo>
                    <a:pt x="1" y="5638"/>
                  </a:lnTo>
                </a:path>
              </a:pathLst>
            </a:custGeom>
            <a:noFill/>
            <a:ln w="10850" cap="rnd" cmpd="sng">
              <a:solidFill>
                <a:schemeClr val="accent6"/>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05" name="Google Shape;1505;p47"/>
          <p:cNvGrpSpPr/>
          <p:nvPr/>
        </p:nvGrpSpPr>
        <p:grpSpPr>
          <a:xfrm>
            <a:off x="9143752" y="1271377"/>
            <a:ext cx="2358810" cy="2597556"/>
            <a:chOff x="6370675" y="3053450"/>
            <a:chExt cx="1255200" cy="1309947"/>
          </a:xfrm>
        </p:grpSpPr>
        <p:sp>
          <p:nvSpPr>
            <p:cNvPr id="1506" name="Google Shape;1506;p47"/>
            <p:cNvSpPr/>
            <p:nvPr/>
          </p:nvSpPr>
          <p:spPr>
            <a:xfrm>
              <a:off x="6675844" y="3616845"/>
              <a:ext cx="12057" cy="174336"/>
            </a:xfrm>
            <a:custGeom>
              <a:avLst/>
              <a:gdLst/>
              <a:ahLst/>
              <a:cxnLst/>
              <a:rect l="l" t="t" r="r" b="b"/>
              <a:pathLst>
                <a:path w="1135" h="16412" extrusionOk="0">
                  <a:moveTo>
                    <a:pt x="0" y="0"/>
                  </a:moveTo>
                  <a:lnTo>
                    <a:pt x="0" y="16412"/>
                  </a:lnTo>
                  <a:lnTo>
                    <a:pt x="1134" y="16412"/>
                  </a:lnTo>
                  <a:lnTo>
                    <a:pt x="11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47"/>
            <p:cNvSpPr/>
            <p:nvPr/>
          </p:nvSpPr>
          <p:spPr>
            <a:xfrm>
              <a:off x="6640060" y="3739430"/>
              <a:ext cx="88592" cy="27300"/>
            </a:xfrm>
            <a:custGeom>
              <a:avLst/>
              <a:gdLst/>
              <a:ahLst/>
              <a:cxnLst/>
              <a:rect l="l" t="t" r="r" b="b"/>
              <a:pathLst>
                <a:path w="8340" h="2570" extrusionOk="0">
                  <a:moveTo>
                    <a:pt x="0" y="1"/>
                  </a:moveTo>
                  <a:lnTo>
                    <a:pt x="0" y="1802"/>
                  </a:lnTo>
                  <a:lnTo>
                    <a:pt x="0" y="2569"/>
                  </a:lnTo>
                  <a:lnTo>
                    <a:pt x="8339" y="2569"/>
                  </a:lnTo>
                  <a:lnTo>
                    <a:pt x="8339" y="1802"/>
                  </a:lnTo>
                  <a:lnTo>
                    <a:pt x="867" y="1802"/>
                  </a:lnTo>
                  <a:lnTo>
                    <a:pt x="867" y="868"/>
                  </a:lnTo>
                  <a:cubicBezTo>
                    <a:pt x="867" y="401"/>
                    <a:pt x="500" y="1"/>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47"/>
            <p:cNvSpPr/>
            <p:nvPr/>
          </p:nvSpPr>
          <p:spPr>
            <a:xfrm>
              <a:off x="6394870" y="3313904"/>
              <a:ext cx="1149131" cy="983654"/>
            </a:xfrm>
            <a:custGeom>
              <a:avLst/>
              <a:gdLst/>
              <a:ahLst/>
              <a:cxnLst/>
              <a:rect l="l" t="t" r="r" b="b"/>
              <a:pathLst>
                <a:path w="108179" h="92601" extrusionOk="0">
                  <a:moveTo>
                    <a:pt x="36694" y="1"/>
                  </a:moveTo>
                  <a:cubicBezTo>
                    <a:pt x="24652" y="1"/>
                    <a:pt x="14878" y="9741"/>
                    <a:pt x="14878" y="21816"/>
                  </a:cubicBezTo>
                  <a:lnTo>
                    <a:pt x="14878" y="24018"/>
                  </a:lnTo>
                  <a:cubicBezTo>
                    <a:pt x="14878" y="27554"/>
                    <a:pt x="17780" y="30423"/>
                    <a:pt x="21316" y="30423"/>
                  </a:cubicBezTo>
                  <a:lnTo>
                    <a:pt x="73820" y="30423"/>
                  </a:lnTo>
                  <a:cubicBezTo>
                    <a:pt x="75822" y="30423"/>
                    <a:pt x="77456" y="32057"/>
                    <a:pt x="77456" y="34058"/>
                  </a:cubicBezTo>
                  <a:lnTo>
                    <a:pt x="77456" y="49937"/>
                  </a:lnTo>
                  <a:cubicBezTo>
                    <a:pt x="77456" y="51938"/>
                    <a:pt x="75822" y="53572"/>
                    <a:pt x="73820" y="53572"/>
                  </a:cubicBezTo>
                  <a:lnTo>
                    <a:pt x="16413" y="53572"/>
                  </a:lnTo>
                  <a:cubicBezTo>
                    <a:pt x="7340" y="53572"/>
                    <a:pt x="1" y="60911"/>
                    <a:pt x="1" y="69951"/>
                  </a:cubicBezTo>
                  <a:lnTo>
                    <a:pt x="1" y="86629"/>
                  </a:lnTo>
                  <a:cubicBezTo>
                    <a:pt x="1" y="89932"/>
                    <a:pt x="2670" y="92600"/>
                    <a:pt x="5972" y="92600"/>
                  </a:cubicBezTo>
                  <a:lnTo>
                    <a:pt x="102174" y="92600"/>
                  </a:lnTo>
                  <a:cubicBezTo>
                    <a:pt x="105476" y="92600"/>
                    <a:pt x="108145" y="89932"/>
                    <a:pt x="108145" y="86629"/>
                  </a:cubicBezTo>
                  <a:lnTo>
                    <a:pt x="108145" y="76956"/>
                  </a:lnTo>
                  <a:lnTo>
                    <a:pt x="108145" y="53572"/>
                  </a:lnTo>
                  <a:lnTo>
                    <a:pt x="108145" y="30389"/>
                  </a:lnTo>
                  <a:lnTo>
                    <a:pt x="108145" y="18014"/>
                  </a:lnTo>
                  <a:lnTo>
                    <a:pt x="108145" y="15879"/>
                  </a:lnTo>
                  <a:cubicBezTo>
                    <a:pt x="108178" y="7073"/>
                    <a:pt x="101073" y="1"/>
                    <a:pt x="923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47"/>
            <p:cNvSpPr/>
            <p:nvPr/>
          </p:nvSpPr>
          <p:spPr>
            <a:xfrm>
              <a:off x="6423219" y="3921550"/>
              <a:ext cx="782740" cy="121426"/>
            </a:xfrm>
            <a:custGeom>
              <a:avLst/>
              <a:gdLst/>
              <a:ahLst/>
              <a:cxnLst/>
              <a:rect l="l" t="t" r="r" b="b"/>
              <a:pathLst>
                <a:path w="73687" h="11431" extrusionOk="0">
                  <a:moveTo>
                    <a:pt x="72619" y="0"/>
                  </a:moveTo>
                  <a:cubicBezTo>
                    <a:pt x="72219" y="6672"/>
                    <a:pt x="66815" y="9007"/>
                    <a:pt x="61278" y="9340"/>
                  </a:cubicBezTo>
                  <a:cubicBezTo>
                    <a:pt x="53266" y="9837"/>
                    <a:pt x="40267" y="9955"/>
                    <a:pt x="29504" y="9955"/>
                  </a:cubicBezTo>
                  <a:cubicBezTo>
                    <a:pt x="22206" y="9955"/>
                    <a:pt x="15935" y="9901"/>
                    <a:pt x="12943" y="9874"/>
                  </a:cubicBezTo>
                  <a:cubicBezTo>
                    <a:pt x="2936" y="9707"/>
                    <a:pt x="1" y="7172"/>
                    <a:pt x="1" y="7172"/>
                  </a:cubicBezTo>
                  <a:lnTo>
                    <a:pt x="1" y="7172"/>
                  </a:lnTo>
                  <a:cubicBezTo>
                    <a:pt x="1" y="7173"/>
                    <a:pt x="2102" y="11142"/>
                    <a:pt x="9074" y="11342"/>
                  </a:cubicBezTo>
                  <a:cubicBezTo>
                    <a:pt x="10927" y="11391"/>
                    <a:pt x="16064" y="11430"/>
                    <a:pt x="22599" y="11430"/>
                  </a:cubicBezTo>
                  <a:cubicBezTo>
                    <a:pt x="33945" y="11430"/>
                    <a:pt x="49504" y="11310"/>
                    <a:pt x="59410" y="10908"/>
                  </a:cubicBezTo>
                  <a:cubicBezTo>
                    <a:pt x="59410" y="10908"/>
                    <a:pt x="67882" y="10641"/>
                    <a:pt x="70484" y="8073"/>
                  </a:cubicBezTo>
                  <a:cubicBezTo>
                    <a:pt x="73686" y="5004"/>
                    <a:pt x="72619" y="1"/>
                    <a:pt x="7261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47"/>
            <p:cNvSpPr/>
            <p:nvPr/>
          </p:nvSpPr>
          <p:spPr>
            <a:xfrm>
              <a:off x="6370675" y="4184450"/>
              <a:ext cx="1180838" cy="178947"/>
            </a:xfrm>
            <a:custGeom>
              <a:avLst/>
              <a:gdLst/>
              <a:ahLst/>
              <a:cxnLst/>
              <a:rect l="l" t="t" r="r" b="b"/>
              <a:pathLst>
                <a:path w="114450" h="16846" extrusionOk="0">
                  <a:moveTo>
                    <a:pt x="2403" y="0"/>
                  </a:moveTo>
                  <a:cubicBezTo>
                    <a:pt x="2403" y="0"/>
                    <a:pt x="1" y="5304"/>
                    <a:pt x="1" y="5871"/>
                  </a:cubicBezTo>
                  <a:cubicBezTo>
                    <a:pt x="1" y="6472"/>
                    <a:pt x="2469" y="13277"/>
                    <a:pt x="2469" y="13277"/>
                  </a:cubicBezTo>
                  <a:lnTo>
                    <a:pt x="105576" y="16846"/>
                  </a:lnTo>
                  <a:lnTo>
                    <a:pt x="114449" y="10641"/>
                  </a:lnTo>
                  <a:lnTo>
                    <a:pt x="113482" y="1735"/>
                  </a:lnTo>
                  <a:cubicBezTo>
                    <a:pt x="111414" y="6071"/>
                    <a:pt x="106610" y="6238"/>
                    <a:pt x="103608" y="6305"/>
                  </a:cubicBezTo>
                  <a:cubicBezTo>
                    <a:pt x="97385" y="6441"/>
                    <a:pt x="88500" y="6493"/>
                    <a:pt x="78692" y="6493"/>
                  </a:cubicBezTo>
                  <a:cubicBezTo>
                    <a:pt x="52382" y="6493"/>
                    <a:pt x="19428" y="6117"/>
                    <a:pt x="13377" y="5971"/>
                  </a:cubicBezTo>
                  <a:cubicBezTo>
                    <a:pt x="5038" y="5805"/>
                    <a:pt x="2403" y="0"/>
                    <a:pt x="24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47"/>
            <p:cNvSpPr/>
            <p:nvPr/>
          </p:nvSpPr>
          <p:spPr>
            <a:xfrm>
              <a:off x="7291274" y="3840060"/>
              <a:ext cx="180370" cy="298004"/>
            </a:xfrm>
            <a:custGeom>
              <a:avLst/>
              <a:gdLst/>
              <a:ahLst/>
              <a:cxnLst/>
              <a:rect l="l" t="t" r="r" b="b"/>
              <a:pathLst>
                <a:path w="16980" h="28054" extrusionOk="0">
                  <a:moveTo>
                    <a:pt x="4604" y="0"/>
                  </a:moveTo>
                  <a:cubicBezTo>
                    <a:pt x="2069" y="0"/>
                    <a:pt x="1" y="2035"/>
                    <a:pt x="1" y="4570"/>
                  </a:cubicBezTo>
                  <a:lnTo>
                    <a:pt x="1" y="23484"/>
                  </a:lnTo>
                  <a:cubicBezTo>
                    <a:pt x="1" y="26019"/>
                    <a:pt x="2069" y="28054"/>
                    <a:pt x="4604" y="28054"/>
                  </a:cubicBezTo>
                  <a:lnTo>
                    <a:pt x="12409" y="28054"/>
                  </a:lnTo>
                  <a:cubicBezTo>
                    <a:pt x="14945" y="28054"/>
                    <a:pt x="16979" y="26019"/>
                    <a:pt x="16979" y="23484"/>
                  </a:cubicBezTo>
                  <a:lnTo>
                    <a:pt x="16979" y="4570"/>
                  </a:lnTo>
                  <a:cubicBezTo>
                    <a:pt x="16979" y="2035"/>
                    <a:pt x="14945" y="0"/>
                    <a:pt x="124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47"/>
            <p:cNvSpPr/>
            <p:nvPr/>
          </p:nvSpPr>
          <p:spPr>
            <a:xfrm>
              <a:off x="6593282" y="3878681"/>
              <a:ext cx="173635" cy="110559"/>
            </a:xfrm>
            <a:custGeom>
              <a:avLst/>
              <a:gdLst/>
              <a:ahLst/>
              <a:cxnLst/>
              <a:rect l="l" t="t" r="r" b="b"/>
              <a:pathLst>
                <a:path w="16346" h="10408" extrusionOk="0">
                  <a:moveTo>
                    <a:pt x="1302" y="0"/>
                  </a:moveTo>
                  <a:cubicBezTo>
                    <a:pt x="1002" y="0"/>
                    <a:pt x="768" y="234"/>
                    <a:pt x="768" y="534"/>
                  </a:cubicBezTo>
                  <a:lnTo>
                    <a:pt x="1" y="10408"/>
                  </a:lnTo>
                  <a:lnTo>
                    <a:pt x="15912" y="10408"/>
                  </a:lnTo>
                  <a:lnTo>
                    <a:pt x="16346" y="567"/>
                  </a:lnTo>
                  <a:cubicBezTo>
                    <a:pt x="16346" y="234"/>
                    <a:pt x="16112" y="0"/>
                    <a:pt x="158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47"/>
            <p:cNvSpPr/>
            <p:nvPr/>
          </p:nvSpPr>
          <p:spPr>
            <a:xfrm>
              <a:off x="6593282" y="3976114"/>
              <a:ext cx="169386" cy="13119"/>
            </a:xfrm>
            <a:custGeom>
              <a:avLst/>
              <a:gdLst/>
              <a:ahLst/>
              <a:cxnLst/>
              <a:rect l="l" t="t" r="r" b="b"/>
              <a:pathLst>
                <a:path w="15946" h="1235" extrusionOk="0">
                  <a:moveTo>
                    <a:pt x="835" y="0"/>
                  </a:moveTo>
                  <a:cubicBezTo>
                    <a:pt x="401" y="0"/>
                    <a:pt x="1" y="367"/>
                    <a:pt x="1" y="834"/>
                  </a:cubicBezTo>
                  <a:lnTo>
                    <a:pt x="1" y="1235"/>
                  </a:lnTo>
                  <a:lnTo>
                    <a:pt x="15946" y="1235"/>
                  </a:lnTo>
                  <a:lnTo>
                    <a:pt x="15946" y="834"/>
                  </a:lnTo>
                  <a:cubicBezTo>
                    <a:pt x="15946" y="367"/>
                    <a:pt x="15579" y="0"/>
                    <a:pt x="1511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47"/>
            <p:cNvSpPr/>
            <p:nvPr/>
          </p:nvSpPr>
          <p:spPr>
            <a:xfrm>
              <a:off x="6876732" y="3376179"/>
              <a:ext cx="594945" cy="324666"/>
            </a:xfrm>
            <a:custGeom>
              <a:avLst/>
              <a:gdLst/>
              <a:ahLst/>
              <a:cxnLst/>
              <a:rect l="l" t="t" r="r" b="b"/>
              <a:pathLst>
                <a:path w="56008" h="30564" extrusionOk="0">
                  <a:moveTo>
                    <a:pt x="7699" y="1"/>
                  </a:moveTo>
                  <a:cubicBezTo>
                    <a:pt x="3767" y="1"/>
                    <a:pt x="2720" y="2358"/>
                    <a:pt x="1268" y="4779"/>
                  </a:cubicBezTo>
                  <a:cubicBezTo>
                    <a:pt x="1" y="6980"/>
                    <a:pt x="768" y="10016"/>
                    <a:pt x="2102" y="12184"/>
                  </a:cubicBezTo>
                  <a:cubicBezTo>
                    <a:pt x="3970" y="15186"/>
                    <a:pt x="7973" y="15820"/>
                    <a:pt x="11509" y="16020"/>
                  </a:cubicBezTo>
                  <a:cubicBezTo>
                    <a:pt x="14311" y="16184"/>
                    <a:pt x="17097" y="16265"/>
                    <a:pt x="19877" y="16265"/>
                  </a:cubicBezTo>
                  <a:cubicBezTo>
                    <a:pt x="21069" y="16265"/>
                    <a:pt x="22260" y="16250"/>
                    <a:pt x="23451" y="16220"/>
                  </a:cubicBezTo>
                  <a:cubicBezTo>
                    <a:pt x="24424" y="16195"/>
                    <a:pt x="25415" y="16161"/>
                    <a:pt x="26408" y="16161"/>
                  </a:cubicBezTo>
                  <a:cubicBezTo>
                    <a:pt x="28070" y="16161"/>
                    <a:pt x="29736" y="16257"/>
                    <a:pt x="31323" y="16654"/>
                  </a:cubicBezTo>
                  <a:cubicBezTo>
                    <a:pt x="33892" y="17288"/>
                    <a:pt x="36360" y="18822"/>
                    <a:pt x="37461" y="21224"/>
                  </a:cubicBezTo>
                  <a:cubicBezTo>
                    <a:pt x="38562" y="23826"/>
                    <a:pt x="37994" y="27028"/>
                    <a:pt x="39496" y="29396"/>
                  </a:cubicBezTo>
                  <a:cubicBezTo>
                    <a:pt x="39729" y="29797"/>
                    <a:pt x="40029" y="30164"/>
                    <a:pt x="40463" y="30364"/>
                  </a:cubicBezTo>
                  <a:cubicBezTo>
                    <a:pt x="40930" y="30564"/>
                    <a:pt x="41397" y="30564"/>
                    <a:pt x="41897" y="30564"/>
                  </a:cubicBezTo>
                  <a:cubicBezTo>
                    <a:pt x="45100" y="30564"/>
                    <a:pt x="48202" y="30330"/>
                    <a:pt x="51304" y="29830"/>
                  </a:cubicBezTo>
                  <a:cubicBezTo>
                    <a:pt x="52238" y="29663"/>
                    <a:pt x="53272" y="29430"/>
                    <a:pt x="54039" y="28863"/>
                  </a:cubicBezTo>
                  <a:cubicBezTo>
                    <a:pt x="55474" y="27762"/>
                    <a:pt x="55774" y="25827"/>
                    <a:pt x="55841" y="24026"/>
                  </a:cubicBezTo>
                  <a:cubicBezTo>
                    <a:pt x="55974" y="21624"/>
                    <a:pt x="56007" y="19156"/>
                    <a:pt x="56007" y="16687"/>
                  </a:cubicBezTo>
                  <a:cubicBezTo>
                    <a:pt x="55974" y="13685"/>
                    <a:pt x="55807" y="10550"/>
                    <a:pt x="54473" y="7848"/>
                  </a:cubicBezTo>
                  <a:cubicBezTo>
                    <a:pt x="53572" y="6146"/>
                    <a:pt x="52305" y="4645"/>
                    <a:pt x="50670" y="3611"/>
                  </a:cubicBezTo>
                  <a:cubicBezTo>
                    <a:pt x="47334" y="1376"/>
                    <a:pt x="43131" y="1176"/>
                    <a:pt x="39129" y="1043"/>
                  </a:cubicBezTo>
                  <a:cubicBezTo>
                    <a:pt x="28788" y="709"/>
                    <a:pt x="18447" y="342"/>
                    <a:pt x="8106" y="9"/>
                  </a:cubicBezTo>
                  <a:cubicBezTo>
                    <a:pt x="7967" y="3"/>
                    <a:pt x="7832" y="1"/>
                    <a:pt x="76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47"/>
            <p:cNvSpPr/>
            <p:nvPr/>
          </p:nvSpPr>
          <p:spPr>
            <a:xfrm>
              <a:off x="7296585" y="3496024"/>
              <a:ext cx="142458" cy="37211"/>
            </a:xfrm>
            <a:custGeom>
              <a:avLst/>
              <a:gdLst/>
              <a:ahLst/>
              <a:cxnLst/>
              <a:rect l="l" t="t" r="r" b="b"/>
              <a:pathLst>
                <a:path w="13411" h="3503" extrusionOk="0">
                  <a:moveTo>
                    <a:pt x="1569" y="0"/>
                  </a:moveTo>
                  <a:cubicBezTo>
                    <a:pt x="735" y="0"/>
                    <a:pt x="1" y="668"/>
                    <a:pt x="1" y="1535"/>
                  </a:cubicBezTo>
                  <a:lnTo>
                    <a:pt x="1" y="1935"/>
                  </a:lnTo>
                  <a:cubicBezTo>
                    <a:pt x="1" y="2769"/>
                    <a:pt x="668" y="3503"/>
                    <a:pt x="1569" y="3503"/>
                  </a:cubicBezTo>
                  <a:lnTo>
                    <a:pt x="11809" y="3503"/>
                  </a:lnTo>
                  <a:cubicBezTo>
                    <a:pt x="12677" y="3503"/>
                    <a:pt x="13410" y="2836"/>
                    <a:pt x="13344" y="1935"/>
                  </a:cubicBezTo>
                  <a:lnTo>
                    <a:pt x="13344" y="1535"/>
                  </a:lnTo>
                  <a:cubicBezTo>
                    <a:pt x="13344" y="701"/>
                    <a:pt x="12677" y="0"/>
                    <a:pt x="118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47"/>
            <p:cNvSpPr/>
            <p:nvPr/>
          </p:nvSpPr>
          <p:spPr>
            <a:xfrm>
              <a:off x="7328121" y="3567242"/>
              <a:ext cx="33673" cy="33673"/>
            </a:xfrm>
            <a:custGeom>
              <a:avLst/>
              <a:gdLst/>
              <a:ahLst/>
              <a:cxnLst/>
              <a:rect l="l" t="t" r="r" b="b"/>
              <a:pathLst>
                <a:path w="3170" h="3170" extrusionOk="0">
                  <a:moveTo>
                    <a:pt x="1602" y="0"/>
                  </a:moveTo>
                  <a:cubicBezTo>
                    <a:pt x="701" y="0"/>
                    <a:pt x="1" y="701"/>
                    <a:pt x="1" y="1568"/>
                  </a:cubicBezTo>
                  <a:cubicBezTo>
                    <a:pt x="1" y="2435"/>
                    <a:pt x="701" y="3169"/>
                    <a:pt x="1602" y="3169"/>
                  </a:cubicBezTo>
                  <a:cubicBezTo>
                    <a:pt x="2469" y="3169"/>
                    <a:pt x="3170" y="2435"/>
                    <a:pt x="3170" y="1568"/>
                  </a:cubicBezTo>
                  <a:cubicBezTo>
                    <a:pt x="3170" y="701"/>
                    <a:pt x="2469" y="0"/>
                    <a:pt x="160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47"/>
            <p:cNvSpPr/>
            <p:nvPr/>
          </p:nvSpPr>
          <p:spPr>
            <a:xfrm>
              <a:off x="7383746" y="3567242"/>
              <a:ext cx="33673" cy="33673"/>
            </a:xfrm>
            <a:custGeom>
              <a:avLst/>
              <a:gdLst/>
              <a:ahLst/>
              <a:cxnLst/>
              <a:rect l="l" t="t" r="r" b="b"/>
              <a:pathLst>
                <a:path w="3170" h="3170" extrusionOk="0">
                  <a:moveTo>
                    <a:pt x="1602" y="0"/>
                  </a:moveTo>
                  <a:cubicBezTo>
                    <a:pt x="735" y="0"/>
                    <a:pt x="1" y="701"/>
                    <a:pt x="1" y="1568"/>
                  </a:cubicBezTo>
                  <a:cubicBezTo>
                    <a:pt x="1" y="2435"/>
                    <a:pt x="735" y="3169"/>
                    <a:pt x="1602" y="3169"/>
                  </a:cubicBezTo>
                  <a:cubicBezTo>
                    <a:pt x="2469" y="3169"/>
                    <a:pt x="3170" y="2435"/>
                    <a:pt x="3170" y="1568"/>
                  </a:cubicBezTo>
                  <a:cubicBezTo>
                    <a:pt x="3170" y="701"/>
                    <a:pt x="2469" y="0"/>
                    <a:pt x="160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47"/>
            <p:cNvSpPr/>
            <p:nvPr/>
          </p:nvSpPr>
          <p:spPr>
            <a:xfrm>
              <a:off x="7328121" y="3622507"/>
              <a:ext cx="33673" cy="33673"/>
            </a:xfrm>
            <a:custGeom>
              <a:avLst/>
              <a:gdLst/>
              <a:ahLst/>
              <a:cxnLst/>
              <a:rect l="l" t="t" r="r" b="b"/>
              <a:pathLst>
                <a:path w="3170" h="3170" extrusionOk="0">
                  <a:moveTo>
                    <a:pt x="1602" y="1"/>
                  </a:moveTo>
                  <a:cubicBezTo>
                    <a:pt x="701" y="1"/>
                    <a:pt x="1" y="701"/>
                    <a:pt x="1" y="1602"/>
                  </a:cubicBezTo>
                  <a:cubicBezTo>
                    <a:pt x="1" y="2469"/>
                    <a:pt x="701" y="3170"/>
                    <a:pt x="1602" y="3170"/>
                  </a:cubicBezTo>
                  <a:cubicBezTo>
                    <a:pt x="2469" y="3170"/>
                    <a:pt x="3170" y="2469"/>
                    <a:pt x="3170" y="1602"/>
                  </a:cubicBezTo>
                  <a:cubicBezTo>
                    <a:pt x="3170" y="701"/>
                    <a:pt x="2469" y="1"/>
                    <a:pt x="16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47"/>
            <p:cNvSpPr/>
            <p:nvPr/>
          </p:nvSpPr>
          <p:spPr>
            <a:xfrm>
              <a:off x="7383746" y="3622507"/>
              <a:ext cx="33673" cy="33673"/>
            </a:xfrm>
            <a:custGeom>
              <a:avLst/>
              <a:gdLst/>
              <a:ahLst/>
              <a:cxnLst/>
              <a:rect l="l" t="t" r="r" b="b"/>
              <a:pathLst>
                <a:path w="3170" h="3170" extrusionOk="0">
                  <a:moveTo>
                    <a:pt x="1602" y="1"/>
                  </a:moveTo>
                  <a:cubicBezTo>
                    <a:pt x="735" y="1"/>
                    <a:pt x="1" y="701"/>
                    <a:pt x="1" y="1602"/>
                  </a:cubicBezTo>
                  <a:cubicBezTo>
                    <a:pt x="1" y="2469"/>
                    <a:pt x="735" y="3170"/>
                    <a:pt x="1602" y="3170"/>
                  </a:cubicBezTo>
                  <a:cubicBezTo>
                    <a:pt x="2469" y="3170"/>
                    <a:pt x="3170" y="2469"/>
                    <a:pt x="3170" y="1602"/>
                  </a:cubicBezTo>
                  <a:cubicBezTo>
                    <a:pt x="3170" y="701"/>
                    <a:pt x="2469" y="1"/>
                    <a:pt x="16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47"/>
            <p:cNvSpPr/>
            <p:nvPr/>
          </p:nvSpPr>
          <p:spPr>
            <a:xfrm>
              <a:off x="6940504" y="3406026"/>
              <a:ext cx="198088" cy="21978"/>
            </a:xfrm>
            <a:custGeom>
              <a:avLst/>
              <a:gdLst/>
              <a:ahLst/>
              <a:cxnLst/>
              <a:rect l="l" t="t" r="r" b="b"/>
              <a:pathLst>
                <a:path w="18648" h="2069" extrusionOk="0">
                  <a:moveTo>
                    <a:pt x="1402" y="1"/>
                  </a:moveTo>
                  <a:cubicBezTo>
                    <a:pt x="1" y="1"/>
                    <a:pt x="1" y="2069"/>
                    <a:pt x="1402" y="2069"/>
                  </a:cubicBezTo>
                  <a:lnTo>
                    <a:pt x="17313" y="2069"/>
                  </a:lnTo>
                  <a:cubicBezTo>
                    <a:pt x="18648" y="2069"/>
                    <a:pt x="18648" y="1"/>
                    <a:pt x="1731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47"/>
            <p:cNvSpPr/>
            <p:nvPr/>
          </p:nvSpPr>
          <p:spPr>
            <a:xfrm>
              <a:off x="6940504" y="3436500"/>
              <a:ext cx="100648" cy="22328"/>
            </a:xfrm>
            <a:custGeom>
              <a:avLst/>
              <a:gdLst/>
              <a:ahLst/>
              <a:cxnLst/>
              <a:rect l="l" t="t" r="r" b="b"/>
              <a:pathLst>
                <a:path w="9475" h="2102" extrusionOk="0">
                  <a:moveTo>
                    <a:pt x="1402" y="0"/>
                  </a:moveTo>
                  <a:cubicBezTo>
                    <a:pt x="1" y="0"/>
                    <a:pt x="1" y="2102"/>
                    <a:pt x="1402" y="2102"/>
                  </a:cubicBezTo>
                  <a:lnTo>
                    <a:pt x="8140" y="2102"/>
                  </a:lnTo>
                  <a:cubicBezTo>
                    <a:pt x="9474" y="2102"/>
                    <a:pt x="9474" y="0"/>
                    <a:pt x="81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47"/>
            <p:cNvSpPr/>
            <p:nvPr/>
          </p:nvSpPr>
          <p:spPr>
            <a:xfrm>
              <a:off x="6938030" y="3475110"/>
              <a:ext cx="219344" cy="23051"/>
            </a:xfrm>
            <a:custGeom>
              <a:avLst/>
              <a:gdLst/>
              <a:ahLst/>
              <a:cxnLst/>
              <a:rect l="l" t="t" r="r" b="b"/>
              <a:pathLst>
                <a:path w="20649" h="2170" extrusionOk="0">
                  <a:moveTo>
                    <a:pt x="1336" y="1"/>
                  </a:moveTo>
                  <a:cubicBezTo>
                    <a:pt x="1" y="1"/>
                    <a:pt x="11" y="2036"/>
                    <a:pt x="1368" y="2069"/>
                  </a:cubicBezTo>
                  <a:cubicBezTo>
                    <a:pt x="4354" y="2136"/>
                    <a:pt x="7347" y="2170"/>
                    <a:pt x="10341" y="2170"/>
                  </a:cubicBezTo>
                  <a:cubicBezTo>
                    <a:pt x="13335" y="2170"/>
                    <a:pt x="16329" y="2136"/>
                    <a:pt x="19314" y="2069"/>
                  </a:cubicBezTo>
                  <a:cubicBezTo>
                    <a:pt x="20638" y="2036"/>
                    <a:pt x="20648" y="1"/>
                    <a:pt x="19346" y="1"/>
                  </a:cubicBezTo>
                  <a:cubicBezTo>
                    <a:pt x="19336" y="1"/>
                    <a:pt x="19325" y="1"/>
                    <a:pt x="19314" y="1"/>
                  </a:cubicBezTo>
                  <a:cubicBezTo>
                    <a:pt x="16329" y="68"/>
                    <a:pt x="13335" y="101"/>
                    <a:pt x="10341" y="101"/>
                  </a:cubicBezTo>
                  <a:cubicBezTo>
                    <a:pt x="7347" y="101"/>
                    <a:pt x="4354" y="68"/>
                    <a:pt x="1368" y="1"/>
                  </a:cubicBezTo>
                  <a:cubicBezTo>
                    <a:pt x="1357" y="1"/>
                    <a:pt x="1346" y="1"/>
                    <a:pt x="133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47"/>
            <p:cNvSpPr/>
            <p:nvPr/>
          </p:nvSpPr>
          <p:spPr>
            <a:xfrm>
              <a:off x="6938030" y="3510905"/>
              <a:ext cx="152730" cy="22690"/>
            </a:xfrm>
            <a:custGeom>
              <a:avLst/>
              <a:gdLst/>
              <a:ahLst/>
              <a:cxnLst/>
              <a:rect l="l" t="t" r="r" b="b"/>
              <a:pathLst>
                <a:path w="14378" h="2136" extrusionOk="0">
                  <a:moveTo>
                    <a:pt x="1368" y="0"/>
                  </a:moveTo>
                  <a:cubicBezTo>
                    <a:pt x="0" y="0"/>
                    <a:pt x="0" y="2102"/>
                    <a:pt x="1368" y="2102"/>
                  </a:cubicBezTo>
                  <a:cubicBezTo>
                    <a:pt x="5238" y="2102"/>
                    <a:pt x="9174" y="2135"/>
                    <a:pt x="13043" y="2135"/>
                  </a:cubicBezTo>
                  <a:cubicBezTo>
                    <a:pt x="14377" y="2135"/>
                    <a:pt x="14377" y="34"/>
                    <a:pt x="13043" y="34"/>
                  </a:cubicBezTo>
                  <a:cubicBezTo>
                    <a:pt x="9174" y="34"/>
                    <a:pt x="5238" y="0"/>
                    <a:pt x="136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47"/>
            <p:cNvSpPr/>
            <p:nvPr/>
          </p:nvSpPr>
          <p:spPr>
            <a:xfrm>
              <a:off x="6720487" y="3327022"/>
              <a:ext cx="697346" cy="35915"/>
            </a:xfrm>
            <a:custGeom>
              <a:avLst/>
              <a:gdLst/>
              <a:ahLst/>
              <a:cxnLst/>
              <a:rect l="l" t="t" r="r" b="b"/>
              <a:pathLst>
                <a:path w="65648" h="3381" extrusionOk="0">
                  <a:moveTo>
                    <a:pt x="2435" y="0"/>
                  </a:moveTo>
                  <a:cubicBezTo>
                    <a:pt x="2435" y="0"/>
                    <a:pt x="0" y="3269"/>
                    <a:pt x="7272" y="3336"/>
                  </a:cubicBezTo>
                  <a:cubicBezTo>
                    <a:pt x="9507" y="3369"/>
                    <a:pt x="16738" y="3380"/>
                    <a:pt x="25386" y="3380"/>
                  </a:cubicBezTo>
                  <a:cubicBezTo>
                    <a:pt x="42683" y="3380"/>
                    <a:pt x="65647" y="3336"/>
                    <a:pt x="65647" y="3336"/>
                  </a:cubicBezTo>
                  <a:cubicBezTo>
                    <a:pt x="65647" y="3336"/>
                    <a:pt x="7606" y="2502"/>
                    <a:pt x="6205" y="2335"/>
                  </a:cubicBezTo>
                  <a:cubicBezTo>
                    <a:pt x="3336" y="1968"/>
                    <a:pt x="2435" y="0"/>
                    <a:pt x="243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47"/>
            <p:cNvSpPr/>
            <p:nvPr/>
          </p:nvSpPr>
          <p:spPr>
            <a:xfrm>
              <a:off x="6781774" y="3321350"/>
              <a:ext cx="97461" cy="21266"/>
            </a:xfrm>
            <a:custGeom>
              <a:avLst/>
              <a:gdLst/>
              <a:ahLst/>
              <a:cxnLst/>
              <a:rect l="l" t="t" r="r" b="b"/>
              <a:pathLst>
                <a:path w="9175" h="2002" extrusionOk="0">
                  <a:moveTo>
                    <a:pt x="1" y="0"/>
                  </a:moveTo>
                  <a:lnTo>
                    <a:pt x="1" y="1001"/>
                  </a:lnTo>
                  <a:cubicBezTo>
                    <a:pt x="1" y="1535"/>
                    <a:pt x="2036" y="2002"/>
                    <a:pt x="4571" y="2002"/>
                  </a:cubicBezTo>
                  <a:cubicBezTo>
                    <a:pt x="7039" y="2002"/>
                    <a:pt x="9041" y="1601"/>
                    <a:pt x="9174" y="1101"/>
                  </a:cubicBezTo>
                  <a:lnTo>
                    <a:pt x="9174" y="1034"/>
                  </a:lnTo>
                  <a:lnTo>
                    <a:pt x="9174"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47"/>
            <p:cNvSpPr/>
            <p:nvPr/>
          </p:nvSpPr>
          <p:spPr>
            <a:xfrm>
              <a:off x="6781774" y="3311068"/>
              <a:ext cx="97461" cy="21277"/>
            </a:xfrm>
            <a:custGeom>
              <a:avLst/>
              <a:gdLst/>
              <a:ahLst/>
              <a:cxnLst/>
              <a:rect l="l" t="t" r="r" b="b"/>
              <a:pathLst>
                <a:path w="9175" h="2003" extrusionOk="0">
                  <a:moveTo>
                    <a:pt x="4571" y="1"/>
                  </a:moveTo>
                  <a:cubicBezTo>
                    <a:pt x="2036" y="1"/>
                    <a:pt x="1" y="468"/>
                    <a:pt x="1" y="1002"/>
                  </a:cubicBezTo>
                  <a:cubicBezTo>
                    <a:pt x="1" y="1569"/>
                    <a:pt x="2036" y="2002"/>
                    <a:pt x="4571" y="2002"/>
                  </a:cubicBezTo>
                  <a:cubicBezTo>
                    <a:pt x="7106" y="2002"/>
                    <a:pt x="9174" y="1569"/>
                    <a:pt x="9174" y="1002"/>
                  </a:cubicBezTo>
                  <a:cubicBezTo>
                    <a:pt x="9174" y="468"/>
                    <a:pt x="7106" y="1"/>
                    <a:pt x="4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47"/>
            <p:cNvSpPr/>
            <p:nvPr/>
          </p:nvSpPr>
          <p:spPr>
            <a:xfrm>
              <a:off x="6793118" y="3189195"/>
              <a:ext cx="73710" cy="137838"/>
            </a:xfrm>
            <a:custGeom>
              <a:avLst/>
              <a:gdLst/>
              <a:ahLst/>
              <a:cxnLst/>
              <a:rect l="l" t="t" r="r" b="b"/>
              <a:pathLst>
                <a:path w="6939" h="12976" extrusionOk="0">
                  <a:moveTo>
                    <a:pt x="0" y="0"/>
                  </a:moveTo>
                  <a:lnTo>
                    <a:pt x="0" y="12309"/>
                  </a:lnTo>
                  <a:cubicBezTo>
                    <a:pt x="0" y="12309"/>
                    <a:pt x="1435" y="12976"/>
                    <a:pt x="3503" y="12976"/>
                  </a:cubicBezTo>
                  <a:cubicBezTo>
                    <a:pt x="5671" y="12976"/>
                    <a:pt x="6939" y="12309"/>
                    <a:pt x="6939" y="12309"/>
                  </a:cubicBezTo>
                  <a:lnTo>
                    <a:pt x="693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47"/>
            <p:cNvSpPr/>
            <p:nvPr/>
          </p:nvSpPr>
          <p:spPr>
            <a:xfrm>
              <a:off x="6781774" y="3176438"/>
              <a:ext cx="97461" cy="21266"/>
            </a:xfrm>
            <a:custGeom>
              <a:avLst/>
              <a:gdLst/>
              <a:ahLst/>
              <a:cxnLst/>
              <a:rect l="l" t="t" r="r" b="b"/>
              <a:pathLst>
                <a:path w="9175" h="2002" extrusionOk="0">
                  <a:moveTo>
                    <a:pt x="1" y="0"/>
                  </a:moveTo>
                  <a:lnTo>
                    <a:pt x="1" y="1001"/>
                  </a:lnTo>
                  <a:cubicBezTo>
                    <a:pt x="1" y="1568"/>
                    <a:pt x="2036" y="2002"/>
                    <a:pt x="4571" y="2002"/>
                  </a:cubicBezTo>
                  <a:cubicBezTo>
                    <a:pt x="7039" y="2002"/>
                    <a:pt x="9041" y="1601"/>
                    <a:pt x="9174" y="1101"/>
                  </a:cubicBezTo>
                  <a:lnTo>
                    <a:pt x="9174" y="1068"/>
                  </a:lnTo>
                  <a:lnTo>
                    <a:pt x="9174"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47"/>
            <p:cNvSpPr/>
            <p:nvPr/>
          </p:nvSpPr>
          <p:spPr>
            <a:xfrm>
              <a:off x="6781774" y="3166868"/>
              <a:ext cx="97461" cy="21266"/>
            </a:xfrm>
            <a:custGeom>
              <a:avLst/>
              <a:gdLst/>
              <a:ahLst/>
              <a:cxnLst/>
              <a:rect l="l" t="t" r="r" b="b"/>
              <a:pathLst>
                <a:path w="9175" h="2002" extrusionOk="0">
                  <a:moveTo>
                    <a:pt x="4571" y="1"/>
                  </a:moveTo>
                  <a:cubicBezTo>
                    <a:pt x="2036" y="1"/>
                    <a:pt x="1" y="434"/>
                    <a:pt x="1" y="1001"/>
                  </a:cubicBezTo>
                  <a:cubicBezTo>
                    <a:pt x="1" y="1535"/>
                    <a:pt x="2036" y="2002"/>
                    <a:pt x="4571" y="2002"/>
                  </a:cubicBezTo>
                  <a:cubicBezTo>
                    <a:pt x="7106" y="2002"/>
                    <a:pt x="9174" y="1535"/>
                    <a:pt x="9174" y="1001"/>
                  </a:cubicBezTo>
                  <a:cubicBezTo>
                    <a:pt x="9174" y="434"/>
                    <a:pt x="7106" y="1"/>
                    <a:pt x="4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47"/>
            <p:cNvSpPr/>
            <p:nvPr/>
          </p:nvSpPr>
          <p:spPr>
            <a:xfrm>
              <a:off x="6792768" y="3201240"/>
              <a:ext cx="74060" cy="8509"/>
            </a:xfrm>
            <a:custGeom>
              <a:avLst/>
              <a:gdLst/>
              <a:ahLst/>
              <a:cxnLst/>
              <a:rect l="l" t="t" r="r" b="b"/>
              <a:pathLst>
                <a:path w="6972" h="801" extrusionOk="0">
                  <a:moveTo>
                    <a:pt x="0" y="0"/>
                  </a:moveTo>
                  <a:cubicBezTo>
                    <a:pt x="0" y="0"/>
                    <a:pt x="400" y="200"/>
                    <a:pt x="1034" y="434"/>
                  </a:cubicBezTo>
                  <a:cubicBezTo>
                    <a:pt x="1368" y="501"/>
                    <a:pt x="1735" y="634"/>
                    <a:pt x="2168" y="667"/>
                  </a:cubicBezTo>
                  <a:cubicBezTo>
                    <a:pt x="2535" y="767"/>
                    <a:pt x="3002" y="801"/>
                    <a:pt x="3469" y="801"/>
                  </a:cubicBezTo>
                  <a:cubicBezTo>
                    <a:pt x="3903" y="801"/>
                    <a:pt x="4370" y="767"/>
                    <a:pt x="4803" y="734"/>
                  </a:cubicBezTo>
                  <a:cubicBezTo>
                    <a:pt x="5204" y="667"/>
                    <a:pt x="5571" y="534"/>
                    <a:pt x="5904" y="467"/>
                  </a:cubicBezTo>
                  <a:cubicBezTo>
                    <a:pt x="6571" y="300"/>
                    <a:pt x="6972" y="67"/>
                    <a:pt x="6972" y="67"/>
                  </a:cubicBezTo>
                  <a:lnTo>
                    <a:pt x="6972" y="67"/>
                  </a:lnTo>
                  <a:cubicBezTo>
                    <a:pt x="6972" y="67"/>
                    <a:pt x="6538" y="234"/>
                    <a:pt x="5904" y="300"/>
                  </a:cubicBezTo>
                  <a:cubicBezTo>
                    <a:pt x="5237" y="467"/>
                    <a:pt x="4370" y="534"/>
                    <a:pt x="3503" y="534"/>
                  </a:cubicBezTo>
                  <a:cubicBezTo>
                    <a:pt x="3036" y="534"/>
                    <a:pt x="2635" y="501"/>
                    <a:pt x="2202" y="467"/>
                  </a:cubicBezTo>
                  <a:cubicBezTo>
                    <a:pt x="1801" y="434"/>
                    <a:pt x="1401" y="367"/>
                    <a:pt x="1067" y="300"/>
                  </a:cubicBezTo>
                  <a:cubicBezTo>
                    <a:pt x="401" y="167"/>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47"/>
            <p:cNvSpPr/>
            <p:nvPr/>
          </p:nvSpPr>
          <p:spPr>
            <a:xfrm>
              <a:off x="6792768" y="3210449"/>
              <a:ext cx="74060" cy="8519"/>
            </a:xfrm>
            <a:custGeom>
              <a:avLst/>
              <a:gdLst/>
              <a:ahLst/>
              <a:cxnLst/>
              <a:rect l="l" t="t" r="r" b="b"/>
              <a:pathLst>
                <a:path w="6972" h="802" extrusionOk="0">
                  <a:moveTo>
                    <a:pt x="0" y="0"/>
                  </a:moveTo>
                  <a:lnTo>
                    <a:pt x="0" y="0"/>
                  </a:lnTo>
                  <a:cubicBezTo>
                    <a:pt x="0" y="1"/>
                    <a:pt x="400" y="234"/>
                    <a:pt x="1034" y="434"/>
                  </a:cubicBezTo>
                  <a:cubicBezTo>
                    <a:pt x="1368" y="501"/>
                    <a:pt x="1735" y="634"/>
                    <a:pt x="2168" y="668"/>
                  </a:cubicBezTo>
                  <a:cubicBezTo>
                    <a:pt x="2535" y="768"/>
                    <a:pt x="3002" y="801"/>
                    <a:pt x="3469" y="801"/>
                  </a:cubicBezTo>
                  <a:cubicBezTo>
                    <a:pt x="3903" y="801"/>
                    <a:pt x="4370" y="768"/>
                    <a:pt x="4803" y="734"/>
                  </a:cubicBezTo>
                  <a:cubicBezTo>
                    <a:pt x="5204" y="701"/>
                    <a:pt x="5571" y="568"/>
                    <a:pt x="5904" y="467"/>
                  </a:cubicBezTo>
                  <a:cubicBezTo>
                    <a:pt x="6571" y="301"/>
                    <a:pt x="6972" y="67"/>
                    <a:pt x="6972" y="67"/>
                  </a:cubicBezTo>
                  <a:lnTo>
                    <a:pt x="6972" y="67"/>
                  </a:lnTo>
                  <a:cubicBezTo>
                    <a:pt x="6972" y="67"/>
                    <a:pt x="6538" y="234"/>
                    <a:pt x="5904" y="301"/>
                  </a:cubicBezTo>
                  <a:cubicBezTo>
                    <a:pt x="5237" y="467"/>
                    <a:pt x="4370" y="568"/>
                    <a:pt x="3503" y="568"/>
                  </a:cubicBezTo>
                  <a:cubicBezTo>
                    <a:pt x="3036" y="568"/>
                    <a:pt x="2635" y="501"/>
                    <a:pt x="2202" y="467"/>
                  </a:cubicBezTo>
                  <a:cubicBezTo>
                    <a:pt x="1801" y="434"/>
                    <a:pt x="1401" y="401"/>
                    <a:pt x="1067" y="301"/>
                  </a:cubicBezTo>
                  <a:cubicBezTo>
                    <a:pt x="400" y="167"/>
                    <a:pt x="0" y="1"/>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47"/>
            <p:cNvSpPr/>
            <p:nvPr/>
          </p:nvSpPr>
          <p:spPr>
            <a:xfrm>
              <a:off x="6792768" y="3219307"/>
              <a:ext cx="74060" cy="8509"/>
            </a:xfrm>
            <a:custGeom>
              <a:avLst/>
              <a:gdLst/>
              <a:ahLst/>
              <a:cxnLst/>
              <a:rect l="l" t="t" r="r" b="b"/>
              <a:pathLst>
                <a:path w="6972" h="801" extrusionOk="0">
                  <a:moveTo>
                    <a:pt x="0" y="0"/>
                  </a:moveTo>
                  <a:lnTo>
                    <a:pt x="0" y="0"/>
                  </a:lnTo>
                  <a:cubicBezTo>
                    <a:pt x="0" y="0"/>
                    <a:pt x="400" y="234"/>
                    <a:pt x="1034" y="434"/>
                  </a:cubicBezTo>
                  <a:cubicBezTo>
                    <a:pt x="1368" y="501"/>
                    <a:pt x="1735" y="634"/>
                    <a:pt x="2168" y="668"/>
                  </a:cubicBezTo>
                  <a:cubicBezTo>
                    <a:pt x="2535" y="768"/>
                    <a:pt x="3002" y="801"/>
                    <a:pt x="3469" y="801"/>
                  </a:cubicBezTo>
                  <a:cubicBezTo>
                    <a:pt x="3903" y="801"/>
                    <a:pt x="4370" y="768"/>
                    <a:pt x="4803" y="734"/>
                  </a:cubicBezTo>
                  <a:cubicBezTo>
                    <a:pt x="5204" y="701"/>
                    <a:pt x="5571" y="567"/>
                    <a:pt x="5904" y="467"/>
                  </a:cubicBezTo>
                  <a:cubicBezTo>
                    <a:pt x="6571" y="301"/>
                    <a:pt x="6972" y="67"/>
                    <a:pt x="6972" y="67"/>
                  </a:cubicBezTo>
                  <a:lnTo>
                    <a:pt x="6972" y="67"/>
                  </a:lnTo>
                  <a:cubicBezTo>
                    <a:pt x="6972" y="67"/>
                    <a:pt x="6538" y="234"/>
                    <a:pt x="5904" y="301"/>
                  </a:cubicBezTo>
                  <a:cubicBezTo>
                    <a:pt x="5237" y="467"/>
                    <a:pt x="4370" y="567"/>
                    <a:pt x="3503" y="567"/>
                  </a:cubicBezTo>
                  <a:cubicBezTo>
                    <a:pt x="3036" y="567"/>
                    <a:pt x="2635" y="501"/>
                    <a:pt x="2202" y="467"/>
                  </a:cubicBezTo>
                  <a:cubicBezTo>
                    <a:pt x="1801" y="434"/>
                    <a:pt x="1401" y="401"/>
                    <a:pt x="1067" y="301"/>
                  </a:cubicBezTo>
                  <a:cubicBezTo>
                    <a:pt x="400" y="167"/>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47"/>
            <p:cNvSpPr/>
            <p:nvPr/>
          </p:nvSpPr>
          <p:spPr>
            <a:xfrm>
              <a:off x="6792768" y="3249420"/>
              <a:ext cx="74060" cy="8519"/>
            </a:xfrm>
            <a:custGeom>
              <a:avLst/>
              <a:gdLst/>
              <a:ahLst/>
              <a:cxnLst/>
              <a:rect l="l" t="t" r="r" b="b"/>
              <a:pathLst>
                <a:path w="6972" h="802" extrusionOk="0">
                  <a:moveTo>
                    <a:pt x="0" y="1"/>
                  </a:moveTo>
                  <a:lnTo>
                    <a:pt x="0" y="1"/>
                  </a:lnTo>
                  <a:cubicBezTo>
                    <a:pt x="0" y="1"/>
                    <a:pt x="400" y="234"/>
                    <a:pt x="1034" y="434"/>
                  </a:cubicBezTo>
                  <a:cubicBezTo>
                    <a:pt x="1368" y="501"/>
                    <a:pt x="1735" y="635"/>
                    <a:pt x="2168" y="668"/>
                  </a:cubicBezTo>
                  <a:cubicBezTo>
                    <a:pt x="2535" y="768"/>
                    <a:pt x="3002" y="801"/>
                    <a:pt x="3469" y="801"/>
                  </a:cubicBezTo>
                  <a:cubicBezTo>
                    <a:pt x="3903" y="801"/>
                    <a:pt x="4370" y="768"/>
                    <a:pt x="4803" y="735"/>
                  </a:cubicBezTo>
                  <a:cubicBezTo>
                    <a:pt x="5204" y="701"/>
                    <a:pt x="5571" y="568"/>
                    <a:pt x="5904" y="468"/>
                  </a:cubicBezTo>
                  <a:cubicBezTo>
                    <a:pt x="6571" y="301"/>
                    <a:pt x="6972" y="68"/>
                    <a:pt x="6972" y="67"/>
                  </a:cubicBezTo>
                  <a:lnTo>
                    <a:pt x="6972" y="67"/>
                  </a:lnTo>
                  <a:cubicBezTo>
                    <a:pt x="6972" y="68"/>
                    <a:pt x="6538" y="234"/>
                    <a:pt x="5904" y="301"/>
                  </a:cubicBezTo>
                  <a:cubicBezTo>
                    <a:pt x="5237" y="468"/>
                    <a:pt x="4370" y="568"/>
                    <a:pt x="3503" y="568"/>
                  </a:cubicBezTo>
                  <a:cubicBezTo>
                    <a:pt x="3036" y="568"/>
                    <a:pt x="2635" y="501"/>
                    <a:pt x="2202" y="468"/>
                  </a:cubicBezTo>
                  <a:cubicBezTo>
                    <a:pt x="1801" y="434"/>
                    <a:pt x="1401" y="401"/>
                    <a:pt x="1067" y="301"/>
                  </a:cubicBezTo>
                  <a:cubicBezTo>
                    <a:pt x="400" y="168"/>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47"/>
            <p:cNvSpPr/>
            <p:nvPr/>
          </p:nvSpPr>
          <p:spPr>
            <a:xfrm>
              <a:off x="6792768" y="3273520"/>
              <a:ext cx="74060" cy="8509"/>
            </a:xfrm>
            <a:custGeom>
              <a:avLst/>
              <a:gdLst/>
              <a:ahLst/>
              <a:cxnLst/>
              <a:rect l="l" t="t" r="r" b="b"/>
              <a:pathLst>
                <a:path w="6972" h="801" extrusionOk="0">
                  <a:moveTo>
                    <a:pt x="0" y="0"/>
                  </a:moveTo>
                  <a:cubicBezTo>
                    <a:pt x="0" y="0"/>
                    <a:pt x="400" y="200"/>
                    <a:pt x="1034" y="400"/>
                  </a:cubicBezTo>
                  <a:cubicBezTo>
                    <a:pt x="1368" y="500"/>
                    <a:pt x="1735" y="634"/>
                    <a:pt x="2168" y="667"/>
                  </a:cubicBezTo>
                  <a:cubicBezTo>
                    <a:pt x="2535" y="767"/>
                    <a:pt x="3002" y="801"/>
                    <a:pt x="3469" y="801"/>
                  </a:cubicBezTo>
                  <a:cubicBezTo>
                    <a:pt x="3903" y="801"/>
                    <a:pt x="4370" y="767"/>
                    <a:pt x="4803" y="701"/>
                  </a:cubicBezTo>
                  <a:cubicBezTo>
                    <a:pt x="5204" y="667"/>
                    <a:pt x="5571" y="534"/>
                    <a:pt x="5904" y="467"/>
                  </a:cubicBezTo>
                  <a:cubicBezTo>
                    <a:pt x="6571" y="300"/>
                    <a:pt x="6972" y="34"/>
                    <a:pt x="6972" y="33"/>
                  </a:cubicBezTo>
                  <a:lnTo>
                    <a:pt x="6972" y="33"/>
                  </a:lnTo>
                  <a:cubicBezTo>
                    <a:pt x="6971" y="34"/>
                    <a:pt x="6538" y="267"/>
                    <a:pt x="5904" y="300"/>
                  </a:cubicBezTo>
                  <a:cubicBezTo>
                    <a:pt x="5237" y="467"/>
                    <a:pt x="4370" y="534"/>
                    <a:pt x="3503" y="534"/>
                  </a:cubicBezTo>
                  <a:cubicBezTo>
                    <a:pt x="3036" y="534"/>
                    <a:pt x="2635" y="500"/>
                    <a:pt x="2202" y="467"/>
                  </a:cubicBezTo>
                  <a:cubicBezTo>
                    <a:pt x="1801" y="400"/>
                    <a:pt x="1401" y="367"/>
                    <a:pt x="1067" y="300"/>
                  </a:cubicBezTo>
                  <a:cubicBezTo>
                    <a:pt x="401" y="167"/>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47"/>
            <p:cNvSpPr/>
            <p:nvPr/>
          </p:nvSpPr>
          <p:spPr>
            <a:xfrm>
              <a:off x="6792768" y="3282368"/>
              <a:ext cx="74060" cy="8519"/>
            </a:xfrm>
            <a:custGeom>
              <a:avLst/>
              <a:gdLst/>
              <a:ahLst/>
              <a:cxnLst/>
              <a:rect l="l" t="t" r="r" b="b"/>
              <a:pathLst>
                <a:path w="6972" h="802" extrusionOk="0">
                  <a:moveTo>
                    <a:pt x="0" y="1"/>
                  </a:moveTo>
                  <a:cubicBezTo>
                    <a:pt x="0" y="1"/>
                    <a:pt x="400" y="201"/>
                    <a:pt x="1034" y="401"/>
                  </a:cubicBezTo>
                  <a:cubicBezTo>
                    <a:pt x="1368" y="501"/>
                    <a:pt x="1735" y="635"/>
                    <a:pt x="2168" y="668"/>
                  </a:cubicBezTo>
                  <a:cubicBezTo>
                    <a:pt x="2535" y="768"/>
                    <a:pt x="3002" y="802"/>
                    <a:pt x="3469" y="802"/>
                  </a:cubicBezTo>
                  <a:cubicBezTo>
                    <a:pt x="3903" y="802"/>
                    <a:pt x="4370" y="768"/>
                    <a:pt x="4803" y="701"/>
                  </a:cubicBezTo>
                  <a:cubicBezTo>
                    <a:pt x="5204" y="668"/>
                    <a:pt x="5571" y="535"/>
                    <a:pt x="5904" y="468"/>
                  </a:cubicBezTo>
                  <a:cubicBezTo>
                    <a:pt x="6571" y="301"/>
                    <a:pt x="6972" y="34"/>
                    <a:pt x="6972" y="34"/>
                  </a:cubicBezTo>
                  <a:lnTo>
                    <a:pt x="6972" y="34"/>
                  </a:lnTo>
                  <a:cubicBezTo>
                    <a:pt x="6972" y="34"/>
                    <a:pt x="6538" y="201"/>
                    <a:pt x="5904" y="301"/>
                  </a:cubicBezTo>
                  <a:cubicBezTo>
                    <a:pt x="5237" y="468"/>
                    <a:pt x="4370" y="535"/>
                    <a:pt x="3503" y="535"/>
                  </a:cubicBezTo>
                  <a:cubicBezTo>
                    <a:pt x="3036" y="535"/>
                    <a:pt x="2635" y="501"/>
                    <a:pt x="2202" y="468"/>
                  </a:cubicBezTo>
                  <a:cubicBezTo>
                    <a:pt x="1801" y="401"/>
                    <a:pt x="1401" y="368"/>
                    <a:pt x="1067" y="301"/>
                  </a:cubicBezTo>
                  <a:cubicBezTo>
                    <a:pt x="401" y="168"/>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47"/>
            <p:cNvSpPr/>
            <p:nvPr/>
          </p:nvSpPr>
          <p:spPr>
            <a:xfrm>
              <a:off x="6792768" y="3306108"/>
              <a:ext cx="74060" cy="8519"/>
            </a:xfrm>
            <a:custGeom>
              <a:avLst/>
              <a:gdLst/>
              <a:ahLst/>
              <a:cxnLst/>
              <a:rect l="l" t="t" r="r" b="b"/>
              <a:pathLst>
                <a:path w="6972" h="802" extrusionOk="0">
                  <a:moveTo>
                    <a:pt x="0" y="1"/>
                  </a:moveTo>
                  <a:lnTo>
                    <a:pt x="0" y="1"/>
                  </a:lnTo>
                  <a:cubicBezTo>
                    <a:pt x="0" y="1"/>
                    <a:pt x="400" y="234"/>
                    <a:pt x="1034" y="435"/>
                  </a:cubicBezTo>
                  <a:cubicBezTo>
                    <a:pt x="1368" y="501"/>
                    <a:pt x="1735" y="635"/>
                    <a:pt x="2168" y="668"/>
                  </a:cubicBezTo>
                  <a:cubicBezTo>
                    <a:pt x="2535" y="768"/>
                    <a:pt x="3002" y="801"/>
                    <a:pt x="3469" y="801"/>
                  </a:cubicBezTo>
                  <a:cubicBezTo>
                    <a:pt x="3903" y="801"/>
                    <a:pt x="4370" y="768"/>
                    <a:pt x="4803" y="735"/>
                  </a:cubicBezTo>
                  <a:cubicBezTo>
                    <a:pt x="5204" y="668"/>
                    <a:pt x="5571" y="568"/>
                    <a:pt x="5904" y="468"/>
                  </a:cubicBezTo>
                  <a:cubicBezTo>
                    <a:pt x="6571" y="301"/>
                    <a:pt x="6972" y="68"/>
                    <a:pt x="6972" y="68"/>
                  </a:cubicBezTo>
                  <a:lnTo>
                    <a:pt x="6972" y="68"/>
                  </a:lnTo>
                  <a:cubicBezTo>
                    <a:pt x="6972" y="68"/>
                    <a:pt x="6538" y="234"/>
                    <a:pt x="5904" y="301"/>
                  </a:cubicBezTo>
                  <a:cubicBezTo>
                    <a:pt x="5237" y="468"/>
                    <a:pt x="4370" y="568"/>
                    <a:pt x="3503" y="568"/>
                  </a:cubicBezTo>
                  <a:cubicBezTo>
                    <a:pt x="3036" y="568"/>
                    <a:pt x="2635" y="501"/>
                    <a:pt x="2202" y="468"/>
                  </a:cubicBezTo>
                  <a:cubicBezTo>
                    <a:pt x="1801" y="435"/>
                    <a:pt x="1401" y="401"/>
                    <a:pt x="1067" y="301"/>
                  </a:cubicBezTo>
                  <a:cubicBezTo>
                    <a:pt x="400" y="168"/>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47"/>
            <p:cNvSpPr/>
            <p:nvPr/>
          </p:nvSpPr>
          <p:spPr>
            <a:xfrm>
              <a:off x="6850868" y="3053450"/>
              <a:ext cx="775007" cy="222148"/>
            </a:xfrm>
            <a:custGeom>
              <a:avLst/>
              <a:gdLst/>
              <a:ahLst/>
              <a:cxnLst/>
              <a:rect l="l" t="t" r="r" b="b"/>
              <a:pathLst>
                <a:path w="72959" h="20913" extrusionOk="0">
                  <a:moveTo>
                    <a:pt x="18120" y="4203"/>
                  </a:moveTo>
                  <a:cubicBezTo>
                    <a:pt x="18788" y="4203"/>
                    <a:pt x="19461" y="4570"/>
                    <a:pt x="19948" y="5408"/>
                  </a:cubicBezTo>
                  <a:cubicBezTo>
                    <a:pt x="21791" y="8479"/>
                    <a:pt x="19707" y="12310"/>
                    <a:pt x="17228" y="14996"/>
                  </a:cubicBezTo>
                  <a:lnTo>
                    <a:pt x="17228" y="14996"/>
                  </a:lnTo>
                  <a:cubicBezTo>
                    <a:pt x="15984" y="13620"/>
                    <a:pt x="15460" y="11751"/>
                    <a:pt x="15412" y="9811"/>
                  </a:cubicBezTo>
                  <a:cubicBezTo>
                    <a:pt x="15378" y="8644"/>
                    <a:pt x="15478" y="7410"/>
                    <a:pt x="15812" y="6242"/>
                  </a:cubicBezTo>
                  <a:cubicBezTo>
                    <a:pt x="16169" y="4992"/>
                    <a:pt x="17139" y="4203"/>
                    <a:pt x="18120" y="4203"/>
                  </a:cubicBezTo>
                  <a:close/>
                  <a:moveTo>
                    <a:pt x="60324" y="0"/>
                  </a:moveTo>
                  <a:cubicBezTo>
                    <a:pt x="58672" y="0"/>
                    <a:pt x="57008" y="211"/>
                    <a:pt x="55407" y="605"/>
                  </a:cubicBezTo>
                  <a:cubicBezTo>
                    <a:pt x="46734" y="2773"/>
                    <a:pt x="40229" y="9745"/>
                    <a:pt x="32757" y="14248"/>
                  </a:cubicBezTo>
                  <a:cubicBezTo>
                    <a:pt x="29943" y="15950"/>
                    <a:pt x="26712" y="17405"/>
                    <a:pt x="23474" y="17405"/>
                  </a:cubicBezTo>
                  <a:cubicBezTo>
                    <a:pt x="21953" y="17405"/>
                    <a:pt x="20430" y="17084"/>
                    <a:pt x="18947" y="16316"/>
                  </a:cubicBezTo>
                  <a:cubicBezTo>
                    <a:pt x="18474" y="16070"/>
                    <a:pt x="18055" y="15779"/>
                    <a:pt x="17687" y="15452"/>
                  </a:cubicBezTo>
                  <a:lnTo>
                    <a:pt x="17687" y="15452"/>
                  </a:lnTo>
                  <a:cubicBezTo>
                    <a:pt x="19650" y="13290"/>
                    <a:pt x="21036" y="10507"/>
                    <a:pt x="21082" y="7676"/>
                  </a:cubicBezTo>
                  <a:cubicBezTo>
                    <a:pt x="21109" y="6077"/>
                    <a:pt x="19814" y="3411"/>
                    <a:pt x="18050" y="3411"/>
                  </a:cubicBezTo>
                  <a:cubicBezTo>
                    <a:pt x="17607" y="3411"/>
                    <a:pt x="17134" y="3579"/>
                    <a:pt x="16646" y="3974"/>
                  </a:cubicBezTo>
                  <a:cubicBezTo>
                    <a:pt x="13744" y="6342"/>
                    <a:pt x="14378" y="12146"/>
                    <a:pt x="16312" y="14882"/>
                  </a:cubicBezTo>
                  <a:cubicBezTo>
                    <a:pt x="16460" y="15087"/>
                    <a:pt x="16617" y="15281"/>
                    <a:pt x="16781" y="15463"/>
                  </a:cubicBezTo>
                  <a:lnTo>
                    <a:pt x="16781" y="15463"/>
                  </a:lnTo>
                  <a:cubicBezTo>
                    <a:pt x="16032" y="16221"/>
                    <a:pt x="15266" y="16867"/>
                    <a:pt x="14578" y="17350"/>
                  </a:cubicBezTo>
                  <a:cubicBezTo>
                    <a:pt x="11424" y="19592"/>
                    <a:pt x="7496" y="20346"/>
                    <a:pt x="3637" y="20346"/>
                  </a:cubicBezTo>
                  <a:cubicBezTo>
                    <a:pt x="2558" y="20346"/>
                    <a:pt x="1484" y="20287"/>
                    <a:pt x="434" y="20185"/>
                  </a:cubicBezTo>
                  <a:cubicBezTo>
                    <a:pt x="422" y="20184"/>
                    <a:pt x="410" y="20184"/>
                    <a:pt x="398" y="20184"/>
                  </a:cubicBezTo>
                  <a:cubicBezTo>
                    <a:pt x="1" y="20184"/>
                    <a:pt x="11" y="20720"/>
                    <a:pt x="368" y="20752"/>
                  </a:cubicBezTo>
                  <a:cubicBezTo>
                    <a:pt x="1408" y="20856"/>
                    <a:pt x="2451" y="20912"/>
                    <a:pt x="3490" y="20912"/>
                  </a:cubicBezTo>
                  <a:cubicBezTo>
                    <a:pt x="7480" y="20912"/>
                    <a:pt x="11404" y="20080"/>
                    <a:pt x="14845" y="17884"/>
                  </a:cubicBezTo>
                  <a:cubicBezTo>
                    <a:pt x="15686" y="17337"/>
                    <a:pt x="16496" y="16675"/>
                    <a:pt x="17238" y="15926"/>
                  </a:cubicBezTo>
                  <a:lnTo>
                    <a:pt x="17238" y="15926"/>
                  </a:lnTo>
                  <a:cubicBezTo>
                    <a:pt x="18878" y="17432"/>
                    <a:pt x="21115" y="18002"/>
                    <a:pt x="23359" y="18002"/>
                  </a:cubicBezTo>
                  <a:cubicBezTo>
                    <a:pt x="24587" y="18002"/>
                    <a:pt x="25817" y="17831"/>
                    <a:pt x="26953" y="17550"/>
                  </a:cubicBezTo>
                  <a:cubicBezTo>
                    <a:pt x="32457" y="16182"/>
                    <a:pt x="37227" y="12046"/>
                    <a:pt x="41697" y="8744"/>
                  </a:cubicBezTo>
                  <a:cubicBezTo>
                    <a:pt x="46534" y="5175"/>
                    <a:pt x="51604" y="1839"/>
                    <a:pt x="57642" y="738"/>
                  </a:cubicBezTo>
                  <a:cubicBezTo>
                    <a:pt x="58562" y="571"/>
                    <a:pt x="59500" y="487"/>
                    <a:pt x="60439" y="487"/>
                  </a:cubicBezTo>
                  <a:cubicBezTo>
                    <a:pt x="65120" y="487"/>
                    <a:pt x="69819" y="2558"/>
                    <a:pt x="72319" y="6642"/>
                  </a:cubicBezTo>
                  <a:cubicBezTo>
                    <a:pt x="72390" y="6734"/>
                    <a:pt x="72484" y="6773"/>
                    <a:pt x="72573" y="6773"/>
                  </a:cubicBezTo>
                  <a:cubicBezTo>
                    <a:pt x="72776" y="6773"/>
                    <a:pt x="72958" y="6574"/>
                    <a:pt x="72819" y="6342"/>
                  </a:cubicBezTo>
                  <a:cubicBezTo>
                    <a:pt x="70072" y="1871"/>
                    <a:pt x="65249" y="0"/>
                    <a:pt x="603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38" name="Google Shape;1538;p47"/>
          <p:cNvGrpSpPr/>
          <p:nvPr/>
        </p:nvGrpSpPr>
        <p:grpSpPr>
          <a:xfrm>
            <a:off x="9067086" y="4474494"/>
            <a:ext cx="2533787" cy="2051025"/>
            <a:chOff x="6267154" y="3191486"/>
            <a:chExt cx="1618917" cy="1241922"/>
          </a:xfrm>
        </p:grpSpPr>
        <p:sp>
          <p:nvSpPr>
            <p:cNvPr id="1539" name="Google Shape;1539;p47"/>
            <p:cNvSpPr/>
            <p:nvPr/>
          </p:nvSpPr>
          <p:spPr>
            <a:xfrm rot="-722252">
              <a:off x="6981033" y="3276020"/>
              <a:ext cx="862884" cy="495236"/>
            </a:xfrm>
            <a:custGeom>
              <a:avLst/>
              <a:gdLst/>
              <a:ahLst/>
              <a:cxnLst/>
              <a:rect l="l" t="t" r="r" b="b"/>
              <a:pathLst>
                <a:path w="30657" h="17595" extrusionOk="0">
                  <a:moveTo>
                    <a:pt x="6805" y="13407"/>
                  </a:moveTo>
                  <a:lnTo>
                    <a:pt x="6805" y="13407"/>
                  </a:lnTo>
                  <a:cubicBezTo>
                    <a:pt x="5137" y="16376"/>
                    <a:pt x="1501" y="16410"/>
                    <a:pt x="1501" y="16410"/>
                  </a:cubicBezTo>
                  <a:cubicBezTo>
                    <a:pt x="3136" y="13441"/>
                    <a:pt x="6805" y="13407"/>
                    <a:pt x="6805" y="13407"/>
                  </a:cubicBezTo>
                  <a:close/>
                  <a:moveTo>
                    <a:pt x="30415" y="0"/>
                  </a:moveTo>
                  <a:cubicBezTo>
                    <a:pt x="30386" y="0"/>
                    <a:pt x="30354" y="10"/>
                    <a:pt x="30322" y="31"/>
                  </a:cubicBezTo>
                  <a:cubicBezTo>
                    <a:pt x="17913" y="5702"/>
                    <a:pt x="7506" y="12040"/>
                    <a:pt x="7272" y="12073"/>
                  </a:cubicBezTo>
                  <a:cubicBezTo>
                    <a:pt x="2268" y="12874"/>
                    <a:pt x="634" y="15542"/>
                    <a:pt x="134" y="16743"/>
                  </a:cubicBezTo>
                  <a:cubicBezTo>
                    <a:pt x="0" y="17043"/>
                    <a:pt x="334" y="17577"/>
                    <a:pt x="634" y="17577"/>
                  </a:cubicBezTo>
                  <a:cubicBezTo>
                    <a:pt x="747" y="17588"/>
                    <a:pt x="869" y="17594"/>
                    <a:pt x="1001" y="17594"/>
                  </a:cubicBezTo>
                  <a:cubicBezTo>
                    <a:pt x="2808" y="17594"/>
                    <a:pt x="6242" y="16495"/>
                    <a:pt x="8139" y="13541"/>
                  </a:cubicBezTo>
                  <a:lnTo>
                    <a:pt x="30489" y="365"/>
                  </a:lnTo>
                  <a:cubicBezTo>
                    <a:pt x="30656" y="253"/>
                    <a:pt x="30566" y="0"/>
                    <a:pt x="3041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47"/>
            <p:cNvSpPr/>
            <p:nvPr/>
          </p:nvSpPr>
          <p:spPr>
            <a:xfrm rot="8278142">
              <a:off x="6227154" y="3717288"/>
              <a:ext cx="1225097" cy="351162"/>
            </a:xfrm>
            <a:custGeom>
              <a:avLst/>
              <a:gdLst/>
              <a:ahLst/>
              <a:cxnLst/>
              <a:rect l="l" t="t" r="r" b="b"/>
              <a:pathLst>
                <a:path w="72959" h="20913" extrusionOk="0">
                  <a:moveTo>
                    <a:pt x="18120" y="4203"/>
                  </a:moveTo>
                  <a:cubicBezTo>
                    <a:pt x="18788" y="4203"/>
                    <a:pt x="19461" y="4570"/>
                    <a:pt x="19948" y="5408"/>
                  </a:cubicBezTo>
                  <a:cubicBezTo>
                    <a:pt x="21791" y="8479"/>
                    <a:pt x="19707" y="12310"/>
                    <a:pt x="17228" y="14996"/>
                  </a:cubicBezTo>
                  <a:lnTo>
                    <a:pt x="17228" y="14996"/>
                  </a:lnTo>
                  <a:cubicBezTo>
                    <a:pt x="15984" y="13620"/>
                    <a:pt x="15460" y="11751"/>
                    <a:pt x="15412" y="9811"/>
                  </a:cubicBezTo>
                  <a:cubicBezTo>
                    <a:pt x="15378" y="8644"/>
                    <a:pt x="15478" y="7410"/>
                    <a:pt x="15812" y="6242"/>
                  </a:cubicBezTo>
                  <a:cubicBezTo>
                    <a:pt x="16169" y="4992"/>
                    <a:pt x="17139" y="4203"/>
                    <a:pt x="18120" y="4203"/>
                  </a:cubicBezTo>
                  <a:close/>
                  <a:moveTo>
                    <a:pt x="60324" y="0"/>
                  </a:moveTo>
                  <a:cubicBezTo>
                    <a:pt x="58672" y="0"/>
                    <a:pt x="57008" y="211"/>
                    <a:pt x="55407" y="605"/>
                  </a:cubicBezTo>
                  <a:cubicBezTo>
                    <a:pt x="46734" y="2773"/>
                    <a:pt x="40229" y="9745"/>
                    <a:pt x="32757" y="14248"/>
                  </a:cubicBezTo>
                  <a:cubicBezTo>
                    <a:pt x="29943" y="15950"/>
                    <a:pt x="26712" y="17405"/>
                    <a:pt x="23474" y="17405"/>
                  </a:cubicBezTo>
                  <a:cubicBezTo>
                    <a:pt x="21953" y="17405"/>
                    <a:pt x="20430" y="17084"/>
                    <a:pt x="18947" y="16316"/>
                  </a:cubicBezTo>
                  <a:cubicBezTo>
                    <a:pt x="18474" y="16070"/>
                    <a:pt x="18055" y="15779"/>
                    <a:pt x="17687" y="15452"/>
                  </a:cubicBezTo>
                  <a:lnTo>
                    <a:pt x="17687" y="15452"/>
                  </a:lnTo>
                  <a:cubicBezTo>
                    <a:pt x="19650" y="13290"/>
                    <a:pt x="21036" y="10507"/>
                    <a:pt x="21082" y="7676"/>
                  </a:cubicBezTo>
                  <a:cubicBezTo>
                    <a:pt x="21109" y="6077"/>
                    <a:pt x="19814" y="3411"/>
                    <a:pt x="18050" y="3411"/>
                  </a:cubicBezTo>
                  <a:cubicBezTo>
                    <a:pt x="17607" y="3411"/>
                    <a:pt x="17134" y="3579"/>
                    <a:pt x="16646" y="3974"/>
                  </a:cubicBezTo>
                  <a:cubicBezTo>
                    <a:pt x="13744" y="6342"/>
                    <a:pt x="14378" y="12146"/>
                    <a:pt x="16312" y="14882"/>
                  </a:cubicBezTo>
                  <a:cubicBezTo>
                    <a:pt x="16460" y="15087"/>
                    <a:pt x="16617" y="15281"/>
                    <a:pt x="16781" y="15463"/>
                  </a:cubicBezTo>
                  <a:lnTo>
                    <a:pt x="16781" y="15463"/>
                  </a:lnTo>
                  <a:cubicBezTo>
                    <a:pt x="16032" y="16221"/>
                    <a:pt x="15266" y="16867"/>
                    <a:pt x="14578" y="17350"/>
                  </a:cubicBezTo>
                  <a:cubicBezTo>
                    <a:pt x="11424" y="19592"/>
                    <a:pt x="7496" y="20346"/>
                    <a:pt x="3637" y="20346"/>
                  </a:cubicBezTo>
                  <a:cubicBezTo>
                    <a:pt x="2558" y="20346"/>
                    <a:pt x="1484" y="20287"/>
                    <a:pt x="434" y="20185"/>
                  </a:cubicBezTo>
                  <a:cubicBezTo>
                    <a:pt x="422" y="20184"/>
                    <a:pt x="410" y="20184"/>
                    <a:pt x="398" y="20184"/>
                  </a:cubicBezTo>
                  <a:cubicBezTo>
                    <a:pt x="1" y="20184"/>
                    <a:pt x="11" y="20720"/>
                    <a:pt x="368" y="20752"/>
                  </a:cubicBezTo>
                  <a:cubicBezTo>
                    <a:pt x="1408" y="20856"/>
                    <a:pt x="2451" y="20912"/>
                    <a:pt x="3490" y="20912"/>
                  </a:cubicBezTo>
                  <a:cubicBezTo>
                    <a:pt x="7480" y="20912"/>
                    <a:pt x="11404" y="20080"/>
                    <a:pt x="14845" y="17884"/>
                  </a:cubicBezTo>
                  <a:cubicBezTo>
                    <a:pt x="15686" y="17337"/>
                    <a:pt x="16496" y="16675"/>
                    <a:pt x="17238" y="15926"/>
                  </a:cubicBezTo>
                  <a:lnTo>
                    <a:pt x="17238" y="15926"/>
                  </a:lnTo>
                  <a:cubicBezTo>
                    <a:pt x="18878" y="17432"/>
                    <a:pt x="21115" y="18002"/>
                    <a:pt x="23359" y="18002"/>
                  </a:cubicBezTo>
                  <a:cubicBezTo>
                    <a:pt x="24587" y="18002"/>
                    <a:pt x="25817" y="17831"/>
                    <a:pt x="26953" y="17550"/>
                  </a:cubicBezTo>
                  <a:cubicBezTo>
                    <a:pt x="32457" y="16182"/>
                    <a:pt x="37227" y="12046"/>
                    <a:pt x="41697" y="8744"/>
                  </a:cubicBezTo>
                  <a:cubicBezTo>
                    <a:pt x="46534" y="5175"/>
                    <a:pt x="51604" y="1839"/>
                    <a:pt x="57642" y="738"/>
                  </a:cubicBezTo>
                  <a:cubicBezTo>
                    <a:pt x="58562" y="571"/>
                    <a:pt x="59500" y="487"/>
                    <a:pt x="60439" y="487"/>
                  </a:cubicBezTo>
                  <a:cubicBezTo>
                    <a:pt x="65120" y="487"/>
                    <a:pt x="69819" y="2558"/>
                    <a:pt x="72319" y="6642"/>
                  </a:cubicBezTo>
                  <a:cubicBezTo>
                    <a:pt x="72390" y="6734"/>
                    <a:pt x="72484" y="6773"/>
                    <a:pt x="72573" y="6773"/>
                  </a:cubicBezTo>
                  <a:cubicBezTo>
                    <a:pt x="72776" y="6773"/>
                    <a:pt x="72958" y="6574"/>
                    <a:pt x="72819" y="6342"/>
                  </a:cubicBezTo>
                  <a:cubicBezTo>
                    <a:pt x="70072" y="1871"/>
                    <a:pt x="65249" y="0"/>
                    <a:pt x="6032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47"/>
            <p:cNvSpPr/>
            <p:nvPr/>
          </p:nvSpPr>
          <p:spPr>
            <a:xfrm>
              <a:off x="7065150" y="3746300"/>
              <a:ext cx="38100" cy="38675"/>
            </a:xfrm>
            <a:custGeom>
              <a:avLst/>
              <a:gdLst/>
              <a:ahLst/>
              <a:cxnLst/>
              <a:rect l="l" t="t" r="r" b="b"/>
              <a:pathLst>
                <a:path w="1524" h="1547" extrusionOk="0">
                  <a:moveTo>
                    <a:pt x="0" y="999"/>
                  </a:moveTo>
                  <a:lnTo>
                    <a:pt x="691" y="0"/>
                  </a:lnTo>
                  <a:lnTo>
                    <a:pt x="1524" y="690"/>
                  </a:lnTo>
                  <a:lnTo>
                    <a:pt x="952" y="1547"/>
                  </a:lnTo>
                  <a:close/>
                </a:path>
              </a:pathLst>
            </a:custGeom>
            <a:solidFill>
              <a:schemeClr val="lt2"/>
            </a:solidFill>
            <a:ln>
              <a:noFill/>
            </a:ln>
          </p:spPr>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sp>
        <p:nvSpPr>
          <p:cNvPr id="1546" name="Google Shape;1546;p48"/>
          <p:cNvSpPr txBox="1">
            <a:spLocks noGrp="1"/>
          </p:cNvSpPr>
          <p:nvPr>
            <p:ph type="body" idx="1"/>
          </p:nvPr>
        </p:nvSpPr>
        <p:spPr>
          <a:xfrm>
            <a:off x="323529" y="123478"/>
            <a:ext cx="11573197" cy="724247"/>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lnSpc>
                <a:spcPct val="90000"/>
              </a:lnSpc>
              <a:spcBef>
                <a:spcPts val="0"/>
              </a:spcBef>
              <a:spcAft>
                <a:spcPts val="0"/>
              </a:spcAft>
              <a:buClr>
                <a:srgbClr val="262626"/>
              </a:buClr>
              <a:buSzPct val="100000"/>
              <a:buNone/>
            </a:pPr>
            <a:r>
              <a:rPr lang="en-US"/>
              <a:t>Fully Editable Icon Sets: A</a:t>
            </a:r>
            <a:endParaRPr/>
          </a:p>
        </p:txBody>
      </p:sp>
      <p:sp>
        <p:nvSpPr>
          <p:cNvPr id="1547" name="Google Shape;1547;p48"/>
          <p:cNvSpPr/>
          <p:nvPr/>
        </p:nvSpPr>
        <p:spPr>
          <a:xfrm>
            <a:off x="6112070" y="1492152"/>
            <a:ext cx="523149" cy="524695"/>
          </a:xfrm>
          <a:custGeom>
            <a:avLst/>
            <a:gdLst/>
            <a:ahLst/>
            <a:cxnLst/>
            <a:rect l="l" t="t" r="r" b="b"/>
            <a:pathLst>
              <a:path w="3240001" h="3249575" extrusionOk="0">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48" name="Google Shape;1548;p48"/>
          <p:cNvSpPr/>
          <p:nvPr/>
        </p:nvSpPr>
        <p:spPr>
          <a:xfrm>
            <a:off x="5273316" y="1562686"/>
            <a:ext cx="523147" cy="383626"/>
          </a:xfrm>
          <a:custGeom>
            <a:avLst/>
            <a:gdLst/>
            <a:ahLst/>
            <a:cxnLst/>
            <a:rect l="l" t="t" r="r" b="b"/>
            <a:pathLst>
              <a:path w="3240001" h="2375905" extrusionOk="0">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49" name="Google Shape;1549;p48"/>
          <p:cNvSpPr/>
          <p:nvPr/>
        </p:nvSpPr>
        <p:spPr>
          <a:xfrm>
            <a:off x="6114156" y="4520206"/>
            <a:ext cx="313133" cy="707899"/>
          </a:xfrm>
          <a:custGeom>
            <a:avLst/>
            <a:gdLst/>
            <a:ahLst/>
            <a:cxnLst/>
            <a:rect l="l" t="t" r="r" b="b"/>
            <a:pathLst>
              <a:path w="1346449" h="3166775" extrusionOk="0">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50" name="Google Shape;1550;p48"/>
          <p:cNvSpPr/>
          <p:nvPr/>
        </p:nvSpPr>
        <p:spPr>
          <a:xfrm rot="-2700000">
            <a:off x="9585735" y="3654558"/>
            <a:ext cx="225664" cy="502732"/>
          </a:xfrm>
          <a:custGeom>
            <a:avLst/>
            <a:gdLst/>
            <a:ahLst/>
            <a:cxnLst/>
            <a:rect l="l" t="t" r="r" b="b"/>
            <a:pathLst>
              <a:path w="154109" h="343323" extrusionOk="0">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51" name="Google Shape;1551;p48"/>
          <p:cNvSpPr/>
          <p:nvPr/>
        </p:nvSpPr>
        <p:spPr>
          <a:xfrm flipH="1">
            <a:off x="5267026" y="4641909"/>
            <a:ext cx="464493" cy="464493"/>
          </a:xfrm>
          <a:custGeom>
            <a:avLst/>
            <a:gdLst/>
            <a:ahLst/>
            <a:cxnLst/>
            <a:rect l="l" t="t" r="r" b="b"/>
            <a:pathLst>
              <a:path w="3242753" h="3227814" extrusionOk="0">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52" name="Google Shape;1552;p48"/>
          <p:cNvSpPr/>
          <p:nvPr/>
        </p:nvSpPr>
        <p:spPr>
          <a:xfrm>
            <a:off x="7745410" y="3642506"/>
            <a:ext cx="460778" cy="453389"/>
          </a:xfrm>
          <a:custGeom>
            <a:avLst/>
            <a:gdLst/>
            <a:ahLst/>
            <a:cxnLst/>
            <a:rect l="l" t="t" r="r" b="b"/>
            <a:pathLst>
              <a:path w="3214097" h="3162551" extrusionOk="0">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53" name="Google Shape;1553;p48"/>
          <p:cNvSpPr/>
          <p:nvPr/>
        </p:nvSpPr>
        <p:spPr>
          <a:xfrm>
            <a:off x="11063701" y="3600566"/>
            <a:ext cx="464493" cy="463135"/>
          </a:xfrm>
          <a:custGeom>
            <a:avLst/>
            <a:gdLst/>
            <a:ahLst/>
            <a:cxnLst/>
            <a:rect l="l" t="t" r="r" b="b"/>
            <a:pathLst>
              <a:path w="3240000" h="3230531" extrusionOk="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54" name="Google Shape;1554;p48"/>
          <p:cNvSpPr/>
          <p:nvPr/>
        </p:nvSpPr>
        <p:spPr>
          <a:xfrm>
            <a:off x="6950824" y="1518716"/>
            <a:ext cx="471567" cy="471567"/>
          </a:xfrm>
          <a:custGeom>
            <a:avLst/>
            <a:gdLst/>
            <a:ahLst/>
            <a:cxnLst/>
            <a:rect l="l" t="t" r="r" b="b"/>
            <a:pathLst>
              <a:path w="3240000" h="3240000" extrusionOk="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55" name="Google Shape;1555;p48"/>
          <p:cNvSpPr/>
          <p:nvPr/>
        </p:nvSpPr>
        <p:spPr>
          <a:xfrm rot="5400000">
            <a:off x="7737684" y="1518715"/>
            <a:ext cx="472195" cy="471568"/>
          </a:xfrm>
          <a:custGeom>
            <a:avLst/>
            <a:gdLst/>
            <a:ahLst/>
            <a:cxnLst/>
            <a:rect l="l" t="t" r="r" b="b"/>
            <a:pathLst>
              <a:path w="3244313" h="3240000" extrusionOk="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56" name="Google Shape;1556;p48"/>
          <p:cNvSpPr/>
          <p:nvPr/>
        </p:nvSpPr>
        <p:spPr>
          <a:xfrm>
            <a:off x="6809927" y="4618984"/>
            <a:ext cx="513183" cy="510342"/>
          </a:xfrm>
          <a:custGeom>
            <a:avLst/>
            <a:gdLst/>
            <a:ahLst/>
            <a:cxnLst/>
            <a:rect l="l" t="t" r="r" b="b"/>
            <a:pathLst>
              <a:path w="3228711" h="3210836" extrusionOk="0">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557" name="Google Shape;1557;p48"/>
          <p:cNvSpPr/>
          <p:nvPr/>
        </p:nvSpPr>
        <p:spPr>
          <a:xfrm flipH="1">
            <a:off x="11038458" y="2527766"/>
            <a:ext cx="514976" cy="516250"/>
          </a:xfrm>
          <a:custGeom>
            <a:avLst/>
            <a:gdLst/>
            <a:ahLst/>
            <a:cxnLst/>
            <a:rect l="l" t="t" r="r" b="b"/>
            <a:pathLst>
              <a:path w="3240000" h="3248012" extrusionOk="0">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58" name="Google Shape;1558;p48"/>
          <p:cNvSpPr/>
          <p:nvPr/>
        </p:nvSpPr>
        <p:spPr>
          <a:xfrm rot="-5400000">
            <a:off x="8525358" y="1470612"/>
            <a:ext cx="567400" cy="567774"/>
          </a:xfrm>
          <a:custGeom>
            <a:avLst/>
            <a:gdLst/>
            <a:ahLst/>
            <a:cxnLst/>
            <a:rect l="l" t="t" r="r" b="b"/>
            <a:pathLst>
              <a:path w="3185463" h="3187558" extrusionOk="0">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559" name="Google Shape;1559;p48"/>
          <p:cNvSpPr/>
          <p:nvPr/>
        </p:nvSpPr>
        <p:spPr>
          <a:xfrm>
            <a:off x="9408551" y="1424302"/>
            <a:ext cx="473301" cy="660394"/>
          </a:xfrm>
          <a:custGeom>
            <a:avLst/>
            <a:gdLst/>
            <a:ahLst/>
            <a:cxnLst/>
            <a:rect l="l" t="t" r="r" b="b"/>
            <a:pathLst>
              <a:path w="2512265" h="3505352" extrusionOk="0">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560" name="Google Shape;1560;p48"/>
          <p:cNvSpPr/>
          <p:nvPr/>
        </p:nvSpPr>
        <p:spPr>
          <a:xfrm>
            <a:off x="7705746" y="4600959"/>
            <a:ext cx="385790" cy="546392"/>
          </a:xfrm>
          <a:custGeom>
            <a:avLst/>
            <a:gdLst/>
            <a:ahLst/>
            <a:cxnLst/>
            <a:rect l="l" t="t" r="r" b="b"/>
            <a:pathLst>
              <a:path w="2387678" h="3240000" extrusionOk="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61" name="Google Shape;1561;p48"/>
          <p:cNvSpPr/>
          <p:nvPr/>
        </p:nvSpPr>
        <p:spPr>
          <a:xfrm>
            <a:off x="4418496" y="5469184"/>
            <a:ext cx="409732" cy="779216"/>
          </a:xfrm>
          <a:custGeom>
            <a:avLst/>
            <a:gdLst/>
            <a:ahLst/>
            <a:cxnLst/>
            <a:rect l="l" t="t" r="r" b="b"/>
            <a:pathLst>
              <a:path w="1703664" h="3240001" extrusionOk="0">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62" name="Google Shape;1562;p48"/>
          <p:cNvSpPr/>
          <p:nvPr/>
        </p:nvSpPr>
        <p:spPr>
          <a:xfrm rot="-5400000">
            <a:off x="8536863" y="3545131"/>
            <a:ext cx="598764" cy="648141"/>
          </a:xfrm>
          <a:custGeom>
            <a:avLst/>
            <a:gdLst/>
            <a:ahLst/>
            <a:cxnLst/>
            <a:rect l="l" t="t" r="r" b="b"/>
            <a:pathLst>
              <a:path w="2993176" h="3240001" extrusionOk="0">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63" name="Google Shape;1563;p48"/>
          <p:cNvSpPr/>
          <p:nvPr/>
        </p:nvSpPr>
        <p:spPr>
          <a:xfrm rot="10800000">
            <a:off x="9311063" y="2543932"/>
            <a:ext cx="386665" cy="436639"/>
          </a:xfrm>
          <a:custGeom>
            <a:avLst/>
            <a:gdLst/>
            <a:ahLst/>
            <a:cxnLst/>
            <a:rect l="l" t="t" r="r" b="b"/>
            <a:pathLst>
              <a:path w="2880320" h="3252576" extrusionOk="0">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64" name="Google Shape;1564;p48"/>
          <p:cNvSpPr/>
          <p:nvPr/>
        </p:nvSpPr>
        <p:spPr>
          <a:xfrm>
            <a:off x="6966942" y="3587275"/>
            <a:ext cx="472482" cy="563852"/>
          </a:xfrm>
          <a:custGeom>
            <a:avLst/>
            <a:gdLst/>
            <a:ahLst/>
            <a:cxnLst/>
            <a:rect l="l" t="t" r="r" b="b"/>
            <a:pathLst>
              <a:path w="2543357" h="3035197" extrusionOk="0">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65" name="Google Shape;1565;p48"/>
          <p:cNvSpPr/>
          <p:nvPr/>
        </p:nvSpPr>
        <p:spPr>
          <a:xfrm>
            <a:off x="4360223" y="1480860"/>
            <a:ext cx="597487" cy="547278"/>
          </a:xfrm>
          <a:custGeom>
            <a:avLst/>
            <a:gdLst/>
            <a:ahLst/>
            <a:cxnLst/>
            <a:rect l="l" t="t" r="r" b="b"/>
            <a:pathLst>
              <a:path w="3210745" h="2940925" extrusionOk="0">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66" name="Google Shape;1566;p48"/>
          <p:cNvSpPr/>
          <p:nvPr/>
        </p:nvSpPr>
        <p:spPr>
          <a:xfrm>
            <a:off x="8534202" y="2515987"/>
            <a:ext cx="372169" cy="492524"/>
          </a:xfrm>
          <a:custGeom>
            <a:avLst/>
            <a:gdLst/>
            <a:ahLst/>
            <a:cxnLst/>
            <a:rect l="l" t="t" r="r" b="b"/>
            <a:pathLst>
              <a:path w="2448272" h="3240000" extrusionOk="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67" name="Google Shape;1567;p48"/>
          <p:cNvSpPr/>
          <p:nvPr/>
        </p:nvSpPr>
        <p:spPr>
          <a:xfrm>
            <a:off x="10179594" y="3623455"/>
            <a:ext cx="491492" cy="491492"/>
          </a:xfrm>
          <a:custGeom>
            <a:avLst/>
            <a:gdLst/>
            <a:ahLst/>
            <a:cxnLst/>
            <a:rect l="l" t="t" r="r" b="b"/>
            <a:pathLst>
              <a:path w="3240000" h="3240000" extrusionOk="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68" name="Google Shape;1568;p48"/>
          <p:cNvSpPr/>
          <p:nvPr/>
        </p:nvSpPr>
        <p:spPr>
          <a:xfrm>
            <a:off x="5324216" y="2538243"/>
            <a:ext cx="529844" cy="448015"/>
          </a:xfrm>
          <a:custGeom>
            <a:avLst/>
            <a:gdLst/>
            <a:ahLst/>
            <a:cxnLst/>
            <a:rect l="l" t="t" r="r" b="b"/>
            <a:pathLst>
              <a:path w="2736304" h="2313707" extrusionOk="0">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69" name="Google Shape;1569;p48"/>
          <p:cNvSpPr/>
          <p:nvPr/>
        </p:nvSpPr>
        <p:spPr>
          <a:xfrm>
            <a:off x="7858216" y="2527504"/>
            <a:ext cx="271294" cy="469495"/>
          </a:xfrm>
          <a:custGeom>
            <a:avLst/>
            <a:gdLst/>
            <a:ahLst/>
            <a:cxnLst/>
            <a:rect l="l" t="t" r="r" b="b"/>
            <a:pathLst>
              <a:path w="1872208" h="3240000" extrusionOk="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70" name="Google Shape;1570;p48"/>
          <p:cNvSpPr/>
          <p:nvPr/>
        </p:nvSpPr>
        <p:spPr>
          <a:xfrm>
            <a:off x="6258752" y="2567175"/>
            <a:ext cx="491054" cy="390153"/>
          </a:xfrm>
          <a:custGeom>
            <a:avLst/>
            <a:gdLst/>
            <a:ahLst/>
            <a:cxnLst/>
            <a:rect l="l" t="t" r="r" b="b"/>
            <a:pathLst>
              <a:path w="3240000" h="2574247" extrusionOk="0">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71" name="Google Shape;1571;p48"/>
          <p:cNvSpPr/>
          <p:nvPr/>
        </p:nvSpPr>
        <p:spPr>
          <a:xfrm>
            <a:off x="7154498" y="2552022"/>
            <a:ext cx="299026" cy="420457"/>
          </a:xfrm>
          <a:custGeom>
            <a:avLst/>
            <a:gdLst/>
            <a:ahLst/>
            <a:cxnLst/>
            <a:rect l="l" t="t" r="r" b="b"/>
            <a:pathLst>
              <a:path w="2304256" h="3240000" extrusionOk="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72" name="Google Shape;1572;p48"/>
          <p:cNvSpPr/>
          <p:nvPr/>
        </p:nvSpPr>
        <p:spPr>
          <a:xfrm>
            <a:off x="5919945" y="5535338"/>
            <a:ext cx="512639" cy="646909"/>
          </a:xfrm>
          <a:custGeom>
            <a:avLst/>
            <a:gdLst/>
            <a:ahLst/>
            <a:cxnLst/>
            <a:rect l="l" t="t" r="r" b="b"/>
            <a:pathLst>
              <a:path w="2120980" h="2676504" extrusionOk="0">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73" name="Google Shape;1573;p48"/>
          <p:cNvSpPr/>
          <p:nvPr/>
        </p:nvSpPr>
        <p:spPr>
          <a:xfrm>
            <a:off x="4411373" y="2471636"/>
            <a:ext cx="508153" cy="516633"/>
          </a:xfrm>
          <a:custGeom>
            <a:avLst/>
            <a:gdLst/>
            <a:ahLst/>
            <a:cxnLst/>
            <a:rect l="l" t="t" r="r" b="b"/>
            <a:pathLst>
              <a:path w="3186824" h="3060919" extrusionOk="0">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74" name="Google Shape;1574;p48"/>
          <p:cNvSpPr/>
          <p:nvPr/>
        </p:nvSpPr>
        <p:spPr>
          <a:xfrm rot="-900000">
            <a:off x="6137536" y="3634206"/>
            <a:ext cx="548680" cy="469988"/>
          </a:xfrm>
          <a:custGeom>
            <a:avLst/>
            <a:gdLst/>
            <a:ahLst/>
            <a:cxnLst/>
            <a:rect l="l" t="t" r="r" b="b"/>
            <a:pathLst>
              <a:path w="2901316" h="2485205" extrusionOk="0">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75" name="Google Shape;1575;p48"/>
          <p:cNvSpPr/>
          <p:nvPr/>
        </p:nvSpPr>
        <p:spPr>
          <a:xfrm rot="10800000">
            <a:off x="5188220" y="5485943"/>
            <a:ext cx="376548" cy="745701"/>
          </a:xfrm>
          <a:custGeom>
            <a:avLst/>
            <a:gdLst/>
            <a:ahLst/>
            <a:cxnLst/>
            <a:rect l="l" t="t" r="r" b="b"/>
            <a:pathLst>
              <a:path w="1613569" h="3195455" extrusionOk="0">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76" name="Google Shape;1576;p48"/>
          <p:cNvSpPr/>
          <p:nvPr/>
        </p:nvSpPr>
        <p:spPr>
          <a:xfrm>
            <a:off x="7617042" y="5578826"/>
            <a:ext cx="559934" cy="559934"/>
          </a:xfrm>
          <a:custGeom>
            <a:avLst/>
            <a:gdLst/>
            <a:ahLst/>
            <a:cxnLst/>
            <a:rect l="l" t="t" r="r" b="b"/>
            <a:pathLst>
              <a:path w="3240000" h="3240000" extrusionOk="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77" name="Google Shape;1577;p48"/>
          <p:cNvSpPr/>
          <p:nvPr/>
        </p:nvSpPr>
        <p:spPr>
          <a:xfrm>
            <a:off x="10160622" y="5578826"/>
            <a:ext cx="559934" cy="559934"/>
          </a:xfrm>
          <a:custGeom>
            <a:avLst/>
            <a:gdLst/>
            <a:ahLst/>
            <a:cxnLst/>
            <a:rect l="l" t="t" r="r" b="b"/>
            <a:pathLst>
              <a:path w="3240000" h="3240000" extrusionOk="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78" name="Google Shape;1578;p48"/>
          <p:cNvSpPr/>
          <p:nvPr/>
        </p:nvSpPr>
        <p:spPr>
          <a:xfrm>
            <a:off x="8468995" y="5581897"/>
            <a:ext cx="553792" cy="553792"/>
          </a:xfrm>
          <a:custGeom>
            <a:avLst/>
            <a:gdLst/>
            <a:ahLst/>
            <a:cxnLst/>
            <a:rect l="l" t="t" r="r" b="b"/>
            <a:pathLst>
              <a:path w="3240000" h="3240000" extrusionOk="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79" name="Google Shape;1579;p48"/>
          <p:cNvSpPr/>
          <p:nvPr/>
        </p:nvSpPr>
        <p:spPr>
          <a:xfrm>
            <a:off x="11012576" y="5575424"/>
            <a:ext cx="566738" cy="566738"/>
          </a:xfrm>
          <a:custGeom>
            <a:avLst/>
            <a:gdLst/>
            <a:ahLst/>
            <a:cxnLst/>
            <a:rect l="l" t="t" r="r" b="b"/>
            <a:pathLst>
              <a:path w="3240000" h="3240000" extrusionOk="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80" name="Google Shape;1580;p48"/>
          <p:cNvSpPr/>
          <p:nvPr/>
        </p:nvSpPr>
        <p:spPr>
          <a:xfrm>
            <a:off x="9314808" y="5581897"/>
            <a:ext cx="553792" cy="553792"/>
          </a:xfrm>
          <a:custGeom>
            <a:avLst/>
            <a:gdLst/>
            <a:ahLst/>
            <a:cxnLst/>
            <a:rect l="l" t="t" r="r" b="b"/>
            <a:pathLst>
              <a:path w="3240000" h="3240000" extrusionOk="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81" name="Google Shape;1581;p48"/>
          <p:cNvSpPr/>
          <p:nvPr/>
        </p:nvSpPr>
        <p:spPr>
          <a:xfrm rot="2700000">
            <a:off x="5325698" y="3520150"/>
            <a:ext cx="389390" cy="698103"/>
          </a:xfrm>
          <a:custGeom>
            <a:avLst/>
            <a:gdLst/>
            <a:ahLst/>
            <a:cxnLst/>
            <a:rect l="l" t="t" r="r" b="b"/>
            <a:pathLst>
              <a:path w="2232248" h="4001999" extrusionOk="0">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82" name="Google Shape;1582;p48"/>
          <p:cNvSpPr/>
          <p:nvPr/>
        </p:nvSpPr>
        <p:spPr>
          <a:xfrm>
            <a:off x="4401174" y="3545247"/>
            <a:ext cx="527335" cy="493633"/>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83" name="Google Shape;1583;p48"/>
          <p:cNvSpPr/>
          <p:nvPr/>
        </p:nvSpPr>
        <p:spPr>
          <a:xfrm rot="2700000">
            <a:off x="6979028" y="5476482"/>
            <a:ext cx="190721" cy="764622"/>
          </a:xfrm>
          <a:custGeom>
            <a:avLst/>
            <a:gdLst/>
            <a:ahLst/>
            <a:cxnLst/>
            <a:rect l="l" t="t" r="r" b="b"/>
            <a:pathLst>
              <a:path w="1035916" h="4153123" extrusionOk="0">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84" name="Google Shape;1584;p48"/>
          <p:cNvSpPr/>
          <p:nvPr/>
        </p:nvSpPr>
        <p:spPr>
          <a:xfrm>
            <a:off x="4376235" y="4613417"/>
            <a:ext cx="508153" cy="508153"/>
          </a:xfrm>
          <a:custGeom>
            <a:avLst/>
            <a:gdLst/>
            <a:ahLst/>
            <a:cxnLst/>
            <a:rect l="l" t="t" r="r" b="b"/>
            <a:pathLst>
              <a:path w="3240000" h="3240000" extrusionOk="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585" name="Google Shape;1585;p48"/>
          <p:cNvSpPr/>
          <p:nvPr/>
        </p:nvSpPr>
        <p:spPr>
          <a:xfrm flipH="1">
            <a:off x="10102420" y="2554106"/>
            <a:ext cx="504633" cy="416291"/>
          </a:xfrm>
          <a:custGeom>
            <a:avLst/>
            <a:gdLst/>
            <a:ahLst/>
            <a:cxnLst/>
            <a:rect l="l" t="t" r="r" b="b"/>
            <a:pathLst>
              <a:path w="3217557" h="2654282" extrusionOk="0">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86" name="Google Shape;1586;p48"/>
          <p:cNvSpPr/>
          <p:nvPr/>
        </p:nvSpPr>
        <p:spPr>
          <a:xfrm rot="-2794009">
            <a:off x="10126692" y="1539348"/>
            <a:ext cx="551843" cy="546086"/>
          </a:xfrm>
          <a:custGeom>
            <a:avLst/>
            <a:gdLst/>
            <a:ahLst/>
            <a:cxnLst/>
            <a:rect l="l" t="t" r="r" b="b"/>
            <a:pathLst>
              <a:path w="1807241" h="1788383" extrusionOk="0">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587" name="Google Shape;1587;p48"/>
          <p:cNvSpPr/>
          <p:nvPr/>
        </p:nvSpPr>
        <p:spPr>
          <a:xfrm>
            <a:off x="10932820" y="1539414"/>
            <a:ext cx="544577" cy="547049"/>
          </a:xfrm>
          <a:custGeom>
            <a:avLst/>
            <a:gdLst/>
            <a:ahLst/>
            <a:cxnLst/>
            <a:rect l="l" t="t" r="r" b="b"/>
            <a:pathLst>
              <a:path w="371900" h="373588" extrusionOk="0">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588" name="Google Shape;1588;p48"/>
          <p:cNvSpPr/>
          <p:nvPr/>
        </p:nvSpPr>
        <p:spPr>
          <a:xfrm>
            <a:off x="9363473" y="4578026"/>
            <a:ext cx="478148" cy="569324"/>
          </a:xfrm>
          <a:custGeom>
            <a:avLst/>
            <a:gdLst/>
            <a:ahLst/>
            <a:cxnLst/>
            <a:rect l="l" t="t" r="r" b="b"/>
            <a:pathLst>
              <a:path w="2721114" h="3240000" extrusionOk="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89" name="Google Shape;1589;p48"/>
          <p:cNvSpPr/>
          <p:nvPr/>
        </p:nvSpPr>
        <p:spPr>
          <a:xfrm>
            <a:off x="8488431" y="4578026"/>
            <a:ext cx="478148" cy="569324"/>
          </a:xfrm>
          <a:custGeom>
            <a:avLst/>
            <a:gdLst/>
            <a:ahLst/>
            <a:cxnLst/>
            <a:rect l="l" t="t" r="r" b="b"/>
            <a:pathLst>
              <a:path w="2721114" h="3240000" extrusionOk="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90" name="Google Shape;1590;p48"/>
          <p:cNvSpPr/>
          <p:nvPr/>
        </p:nvSpPr>
        <p:spPr>
          <a:xfrm>
            <a:off x="10238515" y="4578026"/>
            <a:ext cx="478148" cy="569324"/>
          </a:xfrm>
          <a:custGeom>
            <a:avLst/>
            <a:gdLst/>
            <a:ahLst/>
            <a:cxnLst/>
            <a:rect l="l" t="t" r="r" b="b"/>
            <a:pathLst>
              <a:path w="2721114" h="3240000" extrusionOk="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91" name="Google Shape;1591;p48"/>
          <p:cNvSpPr/>
          <p:nvPr/>
        </p:nvSpPr>
        <p:spPr>
          <a:xfrm>
            <a:off x="11113556" y="4578026"/>
            <a:ext cx="478148" cy="569324"/>
          </a:xfrm>
          <a:custGeom>
            <a:avLst/>
            <a:gdLst/>
            <a:ahLst/>
            <a:cxnLst/>
            <a:rect l="l" t="t" r="r" b="b"/>
            <a:pathLst>
              <a:path w="2721114" h="3240000" extrusionOk="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p49"/>
          <p:cNvSpPr txBox="1">
            <a:spLocks noGrp="1"/>
          </p:cNvSpPr>
          <p:nvPr>
            <p:ph type="body" idx="1"/>
          </p:nvPr>
        </p:nvSpPr>
        <p:spPr>
          <a:xfrm>
            <a:off x="323529" y="123478"/>
            <a:ext cx="11573197" cy="724247"/>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lnSpc>
                <a:spcPct val="90000"/>
              </a:lnSpc>
              <a:spcBef>
                <a:spcPts val="0"/>
              </a:spcBef>
              <a:spcAft>
                <a:spcPts val="0"/>
              </a:spcAft>
              <a:buClr>
                <a:srgbClr val="262626"/>
              </a:buClr>
              <a:buSzPct val="100000"/>
              <a:buNone/>
            </a:pPr>
            <a:r>
              <a:rPr lang="en-US"/>
              <a:t>Fully Editable Icon Sets: B</a:t>
            </a:r>
            <a:endParaRPr/>
          </a:p>
        </p:txBody>
      </p:sp>
      <p:sp>
        <p:nvSpPr>
          <p:cNvPr id="1597" name="Google Shape;1597;p49"/>
          <p:cNvSpPr/>
          <p:nvPr/>
        </p:nvSpPr>
        <p:spPr>
          <a:xfrm>
            <a:off x="4430860" y="1410562"/>
            <a:ext cx="530134" cy="529812"/>
          </a:xfrm>
          <a:custGeom>
            <a:avLst/>
            <a:gdLst/>
            <a:ahLst/>
            <a:cxnLst/>
            <a:rect l="l" t="t" r="r" b="b"/>
            <a:pathLst>
              <a:path w="2103393" h="2102114" extrusionOk="0">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98" name="Google Shape;1598;p49"/>
          <p:cNvSpPr/>
          <p:nvPr/>
        </p:nvSpPr>
        <p:spPr>
          <a:xfrm>
            <a:off x="5278002" y="1454850"/>
            <a:ext cx="529812" cy="441236"/>
          </a:xfrm>
          <a:custGeom>
            <a:avLst/>
            <a:gdLst/>
            <a:ahLst/>
            <a:cxnLst/>
            <a:rect l="l" t="t" r="r" b="b"/>
            <a:pathLst>
              <a:path w="3240001" h="2698329" extrusionOk="0">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599" name="Google Shape;1599;p49"/>
          <p:cNvSpPr/>
          <p:nvPr/>
        </p:nvSpPr>
        <p:spPr>
          <a:xfrm>
            <a:off x="6995432" y="1440016"/>
            <a:ext cx="470907" cy="470907"/>
          </a:xfrm>
          <a:custGeom>
            <a:avLst/>
            <a:gdLst/>
            <a:ahLst/>
            <a:cxnLst/>
            <a:rect l="l" t="t" r="r" b="b"/>
            <a:pathLst>
              <a:path w="3203570" h="3242474" extrusionOk="0">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00" name="Google Shape;1600;p49"/>
          <p:cNvSpPr/>
          <p:nvPr/>
        </p:nvSpPr>
        <p:spPr>
          <a:xfrm>
            <a:off x="6115987" y="1451770"/>
            <a:ext cx="529812" cy="447396"/>
          </a:xfrm>
          <a:custGeom>
            <a:avLst/>
            <a:gdLst/>
            <a:ahLst/>
            <a:cxnLst/>
            <a:rect l="l" t="t" r="r" b="b"/>
            <a:pathLst>
              <a:path w="3213653" h="2719059" extrusionOk="0">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01" name="Google Shape;1601;p49"/>
          <p:cNvSpPr/>
          <p:nvPr/>
        </p:nvSpPr>
        <p:spPr>
          <a:xfrm rot="-2700000">
            <a:off x="7840756" y="2475143"/>
            <a:ext cx="512877" cy="437727"/>
          </a:xfrm>
          <a:custGeom>
            <a:avLst/>
            <a:gdLst/>
            <a:ahLst/>
            <a:cxnLst/>
            <a:rect l="l" t="t" r="r" b="b"/>
            <a:pathLst>
              <a:path w="3552042" h="3031575" extrusionOk="0">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02" name="Google Shape;1602;p49"/>
          <p:cNvSpPr/>
          <p:nvPr/>
        </p:nvSpPr>
        <p:spPr>
          <a:xfrm>
            <a:off x="8560808" y="1444151"/>
            <a:ext cx="619107" cy="462636"/>
          </a:xfrm>
          <a:custGeom>
            <a:avLst/>
            <a:gdLst/>
            <a:ahLst/>
            <a:cxnLst/>
            <a:rect l="l" t="t" r="r" b="b"/>
            <a:pathLst>
              <a:path w="3246245" h="2425805" extrusionOk="0">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03" name="Google Shape;1603;p49"/>
          <p:cNvSpPr/>
          <p:nvPr/>
        </p:nvSpPr>
        <p:spPr>
          <a:xfrm>
            <a:off x="10277429" y="1539784"/>
            <a:ext cx="529812" cy="271370"/>
          </a:xfrm>
          <a:custGeom>
            <a:avLst/>
            <a:gdLst/>
            <a:ahLst/>
            <a:cxnLst/>
            <a:rect l="l" t="t" r="r" b="b"/>
            <a:pathLst>
              <a:path w="3372524" h="1727404" extrusionOk="0">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604" name="Google Shape;1604;p49"/>
          <p:cNvSpPr/>
          <p:nvPr/>
        </p:nvSpPr>
        <p:spPr>
          <a:xfrm>
            <a:off x="7902810" y="1432248"/>
            <a:ext cx="388767" cy="486441"/>
          </a:xfrm>
          <a:custGeom>
            <a:avLst/>
            <a:gdLst/>
            <a:ahLst/>
            <a:cxnLst/>
            <a:rect l="l" t="t" r="r" b="b"/>
            <a:pathLst>
              <a:path w="2427821" h="3249943" extrusionOk="0">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05" name="Google Shape;1605;p49"/>
          <p:cNvSpPr/>
          <p:nvPr/>
        </p:nvSpPr>
        <p:spPr>
          <a:xfrm>
            <a:off x="9460302" y="1433265"/>
            <a:ext cx="486653" cy="484407"/>
          </a:xfrm>
          <a:custGeom>
            <a:avLst/>
            <a:gdLst/>
            <a:ahLst/>
            <a:cxnLst/>
            <a:rect l="l" t="t" r="r" b="b"/>
            <a:pathLst>
              <a:path w="3229769" h="3214867" extrusionOk="0">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06" name="Google Shape;1606;p49"/>
          <p:cNvSpPr/>
          <p:nvPr/>
        </p:nvSpPr>
        <p:spPr>
          <a:xfrm>
            <a:off x="11180535" y="1485955"/>
            <a:ext cx="284691" cy="379029"/>
          </a:xfrm>
          <a:custGeom>
            <a:avLst/>
            <a:gdLst/>
            <a:ahLst/>
            <a:cxnLst/>
            <a:rect l="l" t="t" r="r" b="b"/>
            <a:pathLst>
              <a:path w="2433593" h="3258388" extrusionOk="0">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1607" name="Google Shape;1607;p49"/>
          <p:cNvGrpSpPr/>
          <p:nvPr/>
        </p:nvGrpSpPr>
        <p:grpSpPr>
          <a:xfrm>
            <a:off x="8688594" y="2429101"/>
            <a:ext cx="344634" cy="584984"/>
            <a:chOff x="1960331" y="2060848"/>
            <a:chExt cx="2028872" cy="3463828"/>
          </a:xfrm>
        </p:grpSpPr>
        <p:sp>
          <p:nvSpPr>
            <p:cNvPr id="1608" name="Google Shape;1608;p49"/>
            <p:cNvSpPr/>
            <p:nvPr/>
          </p:nvSpPr>
          <p:spPr>
            <a:xfrm>
              <a:off x="2483768" y="2060848"/>
              <a:ext cx="1505435" cy="1015754"/>
            </a:xfrm>
            <a:custGeom>
              <a:avLst/>
              <a:gdLst/>
              <a:ahLst/>
              <a:cxnLst/>
              <a:rect l="l" t="t" r="r" b="b"/>
              <a:pathLst>
                <a:path w="1505435" h="1015754" extrusionOk="0">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09" name="Google Shape;1609;p49"/>
            <p:cNvSpPr/>
            <p:nvPr/>
          </p:nvSpPr>
          <p:spPr>
            <a:xfrm rot="-346245">
              <a:off x="2170737" y="2710023"/>
              <a:ext cx="1505435" cy="1015754"/>
            </a:xfrm>
            <a:custGeom>
              <a:avLst/>
              <a:gdLst/>
              <a:ahLst/>
              <a:cxnLst/>
              <a:rect l="l" t="t" r="r" b="b"/>
              <a:pathLst>
                <a:path w="1505435" h="1015754" extrusionOk="0">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10" name="Google Shape;1610;p49"/>
            <p:cNvSpPr/>
            <p:nvPr/>
          </p:nvSpPr>
          <p:spPr>
            <a:xfrm rot="-965355">
              <a:off x="2071598" y="3466865"/>
              <a:ext cx="1505435" cy="1015754"/>
            </a:xfrm>
            <a:custGeom>
              <a:avLst/>
              <a:gdLst/>
              <a:ahLst/>
              <a:cxnLst/>
              <a:rect l="l" t="t" r="r" b="b"/>
              <a:pathLst>
                <a:path w="1505435" h="1015754" extrusionOk="0">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11" name="Google Shape;1611;p49"/>
            <p:cNvSpPr/>
            <p:nvPr/>
          </p:nvSpPr>
          <p:spPr>
            <a:xfrm rot="-1967067">
              <a:off x="2257651" y="4182238"/>
              <a:ext cx="1505435" cy="1015754"/>
            </a:xfrm>
            <a:custGeom>
              <a:avLst/>
              <a:gdLst/>
              <a:ahLst/>
              <a:cxnLst/>
              <a:rect l="l" t="t" r="r" b="b"/>
              <a:pathLst>
                <a:path w="1505435" h="1015754" extrusionOk="0">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sp>
        <p:nvSpPr>
          <p:cNvPr id="1612" name="Google Shape;1612;p49"/>
          <p:cNvSpPr/>
          <p:nvPr/>
        </p:nvSpPr>
        <p:spPr>
          <a:xfrm>
            <a:off x="9618682" y="2429101"/>
            <a:ext cx="169894" cy="529812"/>
          </a:xfrm>
          <a:custGeom>
            <a:avLst/>
            <a:gdLst/>
            <a:ahLst/>
            <a:cxnLst/>
            <a:rect l="l" t="t" r="r" b="b"/>
            <a:pathLst>
              <a:path w="785322" h="2449001" extrusionOk="0">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13" name="Google Shape;1613;p49"/>
          <p:cNvSpPr/>
          <p:nvPr/>
        </p:nvSpPr>
        <p:spPr>
          <a:xfrm>
            <a:off x="6129967" y="2416730"/>
            <a:ext cx="501857" cy="554554"/>
          </a:xfrm>
          <a:custGeom>
            <a:avLst/>
            <a:gdLst/>
            <a:ahLst/>
            <a:cxnLst/>
            <a:rect l="l" t="t" r="r" b="b"/>
            <a:pathLst>
              <a:path w="341005" h="376812" extrusionOk="0">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14" name="Google Shape;1614;p49"/>
          <p:cNvSpPr/>
          <p:nvPr/>
        </p:nvSpPr>
        <p:spPr>
          <a:xfrm>
            <a:off x="6967308" y="2429072"/>
            <a:ext cx="527152" cy="529870"/>
          </a:xfrm>
          <a:custGeom>
            <a:avLst/>
            <a:gdLst/>
            <a:ahLst/>
            <a:cxnLst/>
            <a:rect l="l" t="t" r="r" b="b"/>
            <a:pathLst>
              <a:path w="3068057" h="3083879" extrusionOk="0">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nvGrpSpPr>
          <p:cNvPr id="1615" name="Google Shape;1615;p49"/>
          <p:cNvGrpSpPr/>
          <p:nvPr/>
        </p:nvGrpSpPr>
        <p:grpSpPr>
          <a:xfrm>
            <a:off x="5291981" y="2376440"/>
            <a:ext cx="528975" cy="594844"/>
            <a:chOff x="4835382" y="-161249"/>
            <a:chExt cx="3078657" cy="3462028"/>
          </a:xfrm>
        </p:grpSpPr>
        <p:sp>
          <p:nvSpPr>
            <p:cNvPr id="1616" name="Google Shape;1616;p49"/>
            <p:cNvSpPr/>
            <p:nvPr/>
          </p:nvSpPr>
          <p:spPr>
            <a:xfrm>
              <a:off x="4835382" y="73243"/>
              <a:ext cx="2920830" cy="3227535"/>
            </a:xfrm>
            <a:custGeom>
              <a:avLst/>
              <a:gdLst/>
              <a:ahLst/>
              <a:cxnLst/>
              <a:rect l="l" t="t" r="r" b="b"/>
              <a:pathLst>
                <a:path w="5331558" h="5891405" extrusionOk="0">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17" name="Google Shape;1617;p49"/>
            <p:cNvSpPr/>
            <p:nvPr/>
          </p:nvSpPr>
          <p:spPr>
            <a:xfrm rot="-3499458">
              <a:off x="5907878" y="-58593"/>
              <a:ext cx="1436045" cy="2141152"/>
            </a:xfrm>
            <a:custGeom>
              <a:avLst/>
              <a:gdLst/>
              <a:ahLst/>
              <a:cxnLst/>
              <a:rect l="l" t="t" r="r" b="b"/>
              <a:pathLst>
                <a:path w="1170491" h="1745209" extrusionOk="0">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grpSp>
      <p:sp>
        <p:nvSpPr>
          <p:cNvPr id="1618" name="Google Shape;1618;p49"/>
          <p:cNvSpPr/>
          <p:nvPr/>
        </p:nvSpPr>
        <p:spPr>
          <a:xfrm>
            <a:off x="4471052" y="2446822"/>
            <a:ext cx="449751" cy="494370"/>
          </a:xfrm>
          <a:custGeom>
            <a:avLst/>
            <a:gdLst/>
            <a:ahLst/>
            <a:cxnLst/>
            <a:rect l="l" t="t" r="r" b="b"/>
            <a:pathLst>
              <a:path w="2926108" h="3216409" extrusionOk="0">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19" name="Google Shape;1619;p49"/>
          <p:cNvSpPr/>
          <p:nvPr/>
        </p:nvSpPr>
        <p:spPr>
          <a:xfrm>
            <a:off x="10267646" y="2429101"/>
            <a:ext cx="549379" cy="529812"/>
          </a:xfrm>
          <a:custGeom>
            <a:avLst/>
            <a:gdLst/>
            <a:ahLst/>
            <a:cxnLst/>
            <a:rect l="l" t="t" r="r" b="b"/>
            <a:pathLst>
              <a:path w="3745816" h="3316502" extrusionOk="0">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20" name="Google Shape;1620;p49"/>
          <p:cNvSpPr/>
          <p:nvPr/>
        </p:nvSpPr>
        <p:spPr>
          <a:xfrm>
            <a:off x="4509610" y="3571006"/>
            <a:ext cx="372634" cy="529812"/>
          </a:xfrm>
          <a:custGeom>
            <a:avLst/>
            <a:gdLst/>
            <a:ahLst/>
            <a:cxnLst/>
            <a:rect l="l" t="t" r="r" b="b"/>
            <a:pathLst>
              <a:path w="2273269" h="3232141" extrusionOk="0">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21" name="Google Shape;1621;p49"/>
          <p:cNvSpPr/>
          <p:nvPr/>
        </p:nvSpPr>
        <p:spPr>
          <a:xfrm>
            <a:off x="11057974" y="2429101"/>
            <a:ext cx="529812" cy="529812"/>
          </a:xfrm>
          <a:custGeom>
            <a:avLst/>
            <a:gdLst/>
            <a:ahLst/>
            <a:cxnLst/>
            <a:rect l="l" t="t" r="r" b="b"/>
            <a:pathLst>
              <a:path w="3240000" h="3240000" extrusionOk="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22" name="Google Shape;1622;p49"/>
          <p:cNvSpPr/>
          <p:nvPr/>
        </p:nvSpPr>
        <p:spPr>
          <a:xfrm>
            <a:off x="5308362" y="3571006"/>
            <a:ext cx="469094" cy="529812"/>
          </a:xfrm>
          <a:custGeom>
            <a:avLst/>
            <a:gdLst/>
            <a:ahLst/>
            <a:cxnLst/>
            <a:rect l="l" t="t" r="r" b="b"/>
            <a:pathLst>
              <a:path w="2868687" h="3240000" extrusionOk="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23" name="Google Shape;1623;p49"/>
          <p:cNvSpPr/>
          <p:nvPr/>
        </p:nvSpPr>
        <p:spPr>
          <a:xfrm>
            <a:off x="7846544" y="3588496"/>
            <a:ext cx="501299" cy="491506"/>
          </a:xfrm>
          <a:custGeom>
            <a:avLst/>
            <a:gdLst/>
            <a:ahLst/>
            <a:cxnLst/>
            <a:rect l="l" t="t" r="r" b="b"/>
            <a:pathLst>
              <a:path w="3263621" h="3199863" extrusionOk="0">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24" name="Google Shape;1624;p49"/>
          <p:cNvSpPr/>
          <p:nvPr/>
        </p:nvSpPr>
        <p:spPr>
          <a:xfrm>
            <a:off x="6982048" y="3626197"/>
            <a:ext cx="497670" cy="419433"/>
          </a:xfrm>
          <a:custGeom>
            <a:avLst/>
            <a:gdLst/>
            <a:ahLst/>
            <a:cxnLst/>
            <a:rect l="l" t="t" r="r" b="b"/>
            <a:pathLst>
              <a:path w="3240000" h="2730652" extrusionOk="0">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25" name="Google Shape;1625;p49"/>
          <p:cNvSpPr/>
          <p:nvPr/>
        </p:nvSpPr>
        <p:spPr>
          <a:xfrm>
            <a:off x="6132058" y="3589260"/>
            <a:ext cx="497670" cy="493305"/>
          </a:xfrm>
          <a:custGeom>
            <a:avLst/>
            <a:gdLst/>
            <a:ahLst/>
            <a:cxnLst/>
            <a:rect l="l" t="t" r="r" b="b"/>
            <a:pathLst>
              <a:path w="3240000" h="3211580" extrusionOk="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26" name="Google Shape;1626;p49"/>
          <p:cNvSpPr/>
          <p:nvPr/>
        </p:nvSpPr>
        <p:spPr>
          <a:xfrm rot="2942052">
            <a:off x="8639059" y="3589842"/>
            <a:ext cx="462604" cy="492140"/>
          </a:xfrm>
          <a:custGeom>
            <a:avLst/>
            <a:gdLst/>
            <a:ahLst/>
            <a:cxnLst/>
            <a:rect l="l" t="t" r="r" b="b"/>
            <a:pathLst>
              <a:path w="3011706" h="3204001" extrusionOk="0">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27" name="Google Shape;1627;p49"/>
          <p:cNvSpPr/>
          <p:nvPr/>
        </p:nvSpPr>
        <p:spPr>
          <a:xfrm rot="-2675106" flipH="1">
            <a:off x="6299616" y="4621988"/>
            <a:ext cx="162556" cy="635774"/>
          </a:xfrm>
          <a:custGeom>
            <a:avLst/>
            <a:gdLst/>
            <a:ahLst/>
            <a:cxnLst/>
            <a:rect l="l" t="t" r="r" b="b"/>
            <a:pathLst>
              <a:path w="1081111" h="4228323" extrusionOk="0">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28" name="Google Shape;1628;p49"/>
          <p:cNvSpPr/>
          <p:nvPr/>
        </p:nvSpPr>
        <p:spPr>
          <a:xfrm>
            <a:off x="11156386" y="3571006"/>
            <a:ext cx="332990" cy="529812"/>
          </a:xfrm>
          <a:custGeom>
            <a:avLst/>
            <a:gdLst/>
            <a:ahLst/>
            <a:cxnLst/>
            <a:rect l="l" t="t" r="r" b="b"/>
            <a:pathLst>
              <a:path w="2016224" h="3207971" extrusionOk="0">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29" name="Google Shape;1629;p49"/>
          <p:cNvSpPr/>
          <p:nvPr/>
        </p:nvSpPr>
        <p:spPr>
          <a:xfrm>
            <a:off x="9438721" y="3571006"/>
            <a:ext cx="529812" cy="529812"/>
          </a:xfrm>
          <a:custGeom>
            <a:avLst/>
            <a:gdLst/>
            <a:ahLst/>
            <a:cxnLst/>
            <a:rect l="l" t="t" r="r" b="b"/>
            <a:pathLst>
              <a:path w="3240000" h="3240000" extrusionOk="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30" name="Google Shape;1630;p49"/>
          <p:cNvSpPr/>
          <p:nvPr/>
        </p:nvSpPr>
        <p:spPr>
          <a:xfrm>
            <a:off x="10277790" y="3571006"/>
            <a:ext cx="529090" cy="529812"/>
          </a:xfrm>
          <a:custGeom>
            <a:avLst/>
            <a:gdLst/>
            <a:ahLst/>
            <a:cxnLst/>
            <a:rect l="l" t="t" r="r" b="b"/>
            <a:pathLst>
              <a:path w="3225370" h="3229762" extrusionOk="0">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31" name="Google Shape;1631;p49"/>
          <p:cNvSpPr/>
          <p:nvPr/>
        </p:nvSpPr>
        <p:spPr>
          <a:xfrm rot="10800000">
            <a:off x="5298601" y="4674968"/>
            <a:ext cx="488619" cy="529812"/>
          </a:xfrm>
          <a:custGeom>
            <a:avLst/>
            <a:gdLst/>
            <a:ahLst/>
            <a:cxnLst/>
            <a:rect l="l" t="t" r="r" b="b"/>
            <a:pathLst>
              <a:path w="2958558" h="3207983" extrusionOk="0">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632" name="Google Shape;1632;p49"/>
          <p:cNvSpPr/>
          <p:nvPr/>
        </p:nvSpPr>
        <p:spPr>
          <a:xfrm rot="10800000">
            <a:off x="8710309" y="4659312"/>
            <a:ext cx="320105" cy="520850"/>
          </a:xfrm>
          <a:custGeom>
            <a:avLst/>
            <a:gdLst/>
            <a:ahLst/>
            <a:cxnLst/>
            <a:rect l="l" t="t" r="r" b="b"/>
            <a:pathLst>
              <a:path w="3636337" h="7138182" extrusionOk="0">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633" name="Google Shape;1633;p49"/>
          <p:cNvSpPr/>
          <p:nvPr/>
        </p:nvSpPr>
        <p:spPr>
          <a:xfrm>
            <a:off x="6977936" y="4798176"/>
            <a:ext cx="505898" cy="283399"/>
          </a:xfrm>
          <a:custGeom>
            <a:avLst/>
            <a:gdLst/>
            <a:ahLst/>
            <a:cxnLst/>
            <a:rect l="l" t="t" r="r" b="b"/>
            <a:pathLst>
              <a:path w="4560938" h="2554996" extrusionOk="0">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34" name="Google Shape;1634;p49"/>
          <p:cNvSpPr/>
          <p:nvPr/>
        </p:nvSpPr>
        <p:spPr>
          <a:xfrm>
            <a:off x="11061660" y="4700090"/>
            <a:ext cx="522441" cy="523242"/>
          </a:xfrm>
          <a:custGeom>
            <a:avLst/>
            <a:gdLst/>
            <a:ahLst/>
            <a:cxnLst/>
            <a:rect l="l" t="t" r="r" b="b"/>
            <a:pathLst>
              <a:path w="3197597" h="3202496" extrusionOk="0">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35" name="Google Shape;1635;p49"/>
          <p:cNvSpPr/>
          <p:nvPr/>
        </p:nvSpPr>
        <p:spPr>
          <a:xfrm rot="-5400000" flipH="1">
            <a:off x="9442736" y="5628226"/>
            <a:ext cx="541566" cy="510026"/>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636" name="Google Shape;1636;p49"/>
          <p:cNvSpPr/>
          <p:nvPr/>
        </p:nvSpPr>
        <p:spPr>
          <a:xfrm>
            <a:off x="7895083" y="4737985"/>
            <a:ext cx="404220" cy="403783"/>
          </a:xfrm>
          <a:custGeom>
            <a:avLst/>
            <a:gdLst/>
            <a:ahLst/>
            <a:cxnLst/>
            <a:rect l="l" t="t" r="r" b="b"/>
            <a:pathLst>
              <a:path w="3229104" h="3225610" extrusionOk="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37" name="Google Shape;1637;p49"/>
          <p:cNvSpPr/>
          <p:nvPr/>
        </p:nvSpPr>
        <p:spPr>
          <a:xfrm>
            <a:off x="9438721" y="4805113"/>
            <a:ext cx="529812" cy="269525"/>
          </a:xfrm>
          <a:custGeom>
            <a:avLst/>
            <a:gdLst/>
            <a:ahLst/>
            <a:cxnLst/>
            <a:rect l="l" t="t" r="r" b="b"/>
            <a:pathLst>
              <a:path w="3261500" h="1659188" extrusionOk="0">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38" name="Google Shape;1638;p49"/>
          <p:cNvSpPr/>
          <p:nvPr/>
        </p:nvSpPr>
        <p:spPr>
          <a:xfrm rot="2160000">
            <a:off x="10296822" y="4674968"/>
            <a:ext cx="491028" cy="529812"/>
          </a:xfrm>
          <a:custGeom>
            <a:avLst/>
            <a:gdLst/>
            <a:ahLst/>
            <a:cxnLst/>
            <a:rect l="l" t="t" r="r" b="b"/>
            <a:pathLst>
              <a:path w="2735240" h="2951283" extrusionOk="0">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39" name="Google Shape;1639;p49"/>
          <p:cNvSpPr/>
          <p:nvPr/>
        </p:nvSpPr>
        <p:spPr>
          <a:xfrm>
            <a:off x="4477340" y="4674968"/>
            <a:ext cx="437175" cy="529812"/>
          </a:xfrm>
          <a:custGeom>
            <a:avLst/>
            <a:gdLst/>
            <a:ahLst/>
            <a:cxnLst/>
            <a:rect l="l" t="t" r="r" b="b"/>
            <a:pathLst>
              <a:path w="2664297" h="3228846" extrusionOk="0">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40" name="Google Shape;1640;p49"/>
          <p:cNvSpPr/>
          <p:nvPr/>
        </p:nvSpPr>
        <p:spPr>
          <a:xfrm>
            <a:off x="5283276" y="5634756"/>
            <a:ext cx="519265" cy="519265"/>
          </a:xfrm>
          <a:custGeom>
            <a:avLst/>
            <a:gdLst/>
            <a:ahLst/>
            <a:cxnLst/>
            <a:rect l="l" t="t" r="r" b="b"/>
            <a:pathLst>
              <a:path w="3960440" h="3960000" extrusionOk="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641" name="Google Shape;1641;p49"/>
          <p:cNvSpPr/>
          <p:nvPr/>
        </p:nvSpPr>
        <p:spPr>
          <a:xfrm>
            <a:off x="4436267" y="5634756"/>
            <a:ext cx="519323" cy="519265"/>
          </a:xfrm>
          <a:custGeom>
            <a:avLst/>
            <a:gdLst/>
            <a:ahLst/>
            <a:cxnLst/>
            <a:rect l="l" t="t" r="r" b="b"/>
            <a:pathLst>
              <a:path w="3888432" h="3960440" extrusionOk="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642" name="Google Shape;1642;p49"/>
          <p:cNvSpPr/>
          <p:nvPr/>
        </p:nvSpPr>
        <p:spPr>
          <a:xfrm>
            <a:off x="6971252" y="5634756"/>
            <a:ext cx="519265" cy="519265"/>
          </a:xfrm>
          <a:custGeom>
            <a:avLst/>
            <a:gdLst/>
            <a:ahLst/>
            <a:cxnLst/>
            <a:rect l="l" t="t" r="r" b="b"/>
            <a:pathLst>
              <a:path w="3960000" h="3960000" extrusionOk="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643" name="Google Shape;1643;p49"/>
          <p:cNvSpPr/>
          <p:nvPr/>
        </p:nvSpPr>
        <p:spPr>
          <a:xfrm>
            <a:off x="6121262" y="5634756"/>
            <a:ext cx="519265" cy="519265"/>
          </a:xfrm>
          <a:custGeom>
            <a:avLst/>
            <a:gdLst/>
            <a:ahLst/>
            <a:cxnLst/>
            <a:rect l="l" t="t" r="r" b="b"/>
            <a:pathLst>
              <a:path w="3960000" h="3960000" extrusionOk="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644" name="Google Shape;1644;p49"/>
          <p:cNvSpPr/>
          <p:nvPr/>
        </p:nvSpPr>
        <p:spPr>
          <a:xfrm>
            <a:off x="7836637" y="5624208"/>
            <a:ext cx="521115" cy="529812"/>
          </a:xfrm>
          <a:custGeom>
            <a:avLst/>
            <a:gdLst/>
            <a:ahLst/>
            <a:cxnLst/>
            <a:rect l="l" t="t" r="r" b="b"/>
            <a:pathLst>
              <a:path w="3186824" h="3240000" extrusionOk="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45" name="Google Shape;1645;p49"/>
          <p:cNvSpPr/>
          <p:nvPr/>
        </p:nvSpPr>
        <p:spPr>
          <a:xfrm>
            <a:off x="8626102" y="5660698"/>
            <a:ext cx="488516" cy="493322"/>
          </a:xfrm>
          <a:custGeom>
            <a:avLst/>
            <a:gdLst/>
            <a:ahLst/>
            <a:cxnLst/>
            <a:rect l="l" t="t" r="r" b="b"/>
            <a:pathLst>
              <a:path w="3189723" h="3221116" extrusionOk="0">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646" name="Google Shape;1646;p49"/>
          <p:cNvSpPr/>
          <p:nvPr/>
        </p:nvSpPr>
        <p:spPr>
          <a:xfrm>
            <a:off x="11088980" y="5624208"/>
            <a:ext cx="544340" cy="529812"/>
          </a:xfrm>
          <a:custGeom>
            <a:avLst/>
            <a:gdLst/>
            <a:ahLst/>
            <a:cxnLst/>
            <a:rect l="l" t="t" r="r" b="b"/>
            <a:pathLst>
              <a:path w="3306630" h="3218379" extrusionOk="0">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47" name="Google Shape;1647;p49"/>
          <p:cNvSpPr/>
          <p:nvPr/>
        </p:nvSpPr>
        <p:spPr>
          <a:xfrm>
            <a:off x="10359195" y="5625275"/>
            <a:ext cx="426213" cy="537400"/>
          </a:xfrm>
          <a:custGeom>
            <a:avLst/>
            <a:gdLst/>
            <a:ahLst/>
            <a:cxnLst/>
            <a:rect l="l" t="t" r="r" b="b"/>
            <a:pathLst>
              <a:path w="2548531" h="3213371" extrusionOk="0">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a:spLocks noGrp="1"/>
          </p:cNvSpPr>
          <p:nvPr>
            <p:ph type="pic" idx="2"/>
          </p:nvPr>
        </p:nvSpPr>
        <p:spPr>
          <a:xfrm>
            <a:off x="280706" y="264574"/>
            <a:ext cx="11617291" cy="2908895"/>
          </a:xfrm>
          <a:prstGeom prst="rect">
            <a:avLst/>
          </a:prstGeom>
          <a:solidFill>
            <a:srgbClr val="F2F2F2"/>
          </a:solidFill>
          <a:ln>
            <a:noFill/>
          </a:ln>
        </p:spPr>
      </p:sp>
      <p:sp>
        <p:nvSpPr>
          <p:cNvPr id="198" name="Google Shape;198;p5"/>
          <p:cNvSpPr txBox="1"/>
          <p:nvPr/>
        </p:nvSpPr>
        <p:spPr>
          <a:xfrm>
            <a:off x="887721" y="5798073"/>
            <a:ext cx="206723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a:t>
            </a:r>
            <a:endParaRPr sz="1200">
              <a:solidFill>
                <a:srgbClr val="3F3F3F"/>
              </a:solidFill>
              <a:latin typeface="Arial"/>
              <a:ea typeface="Arial"/>
              <a:cs typeface="Arial"/>
              <a:sym typeface="Arial"/>
            </a:endParaRPr>
          </a:p>
        </p:txBody>
      </p:sp>
      <p:sp>
        <p:nvSpPr>
          <p:cNvPr id="199" name="Google Shape;199;p5"/>
          <p:cNvSpPr txBox="1"/>
          <p:nvPr/>
        </p:nvSpPr>
        <p:spPr>
          <a:xfrm>
            <a:off x="3665769" y="5798073"/>
            <a:ext cx="206723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a:t>
            </a:r>
            <a:endParaRPr sz="1200">
              <a:solidFill>
                <a:srgbClr val="3F3F3F"/>
              </a:solidFill>
              <a:latin typeface="Arial"/>
              <a:ea typeface="Arial"/>
              <a:cs typeface="Arial"/>
              <a:sym typeface="Arial"/>
            </a:endParaRPr>
          </a:p>
        </p:txBody>
      </p:sp>
      <p:sp>
        <p:nvSpPr>
          <p:cNvPr id="200" name="Google Shape;200;p5"/>
          <p:cNvSpPr txBox="1"/>
          <p:nvPr/>
        </p:nvSpPr>
        <p:spPr>
          <a:xfrm>
            <a:off x="6443817" y="5798073"/>
            <a:ext cx="206723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a:t>
            </a:r>
            <a:endParaRPr sz="1200">
              <a:solidFill>
                <a:srgbClr val="3F3F3F"/>
              </a:solidFill>
              <a:latin typeface="Arial"/>
              <a:ea typeface="Arial"/>
              <a:cs typeface="Arial"/>
              <a:sym typeface="Arial"/>
            </a:endParaRPr>
          </a:p>
        </p:txBody>
      </p:sp>
      <p:sp>
        <p:nvSpPr>
          <p:cNvPr id="201" name="Google Shape;201;p5"/>
          <p:cNvSpPr/>
          <p:nvPr/>
        </p:nvSpPr>
        <p:spPr>
          <a:xfrm>
            <a:off x="9812404" y="342578"/>
            <a:ext cx="1995988" cy="1995988"/>
          </a:xfrm>
          <a:prstGeom prst="teardrop">
            <a:avLst>
              <a:gd name="adj" fmla="val 10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202" name="Google Shape;202;p5"/>
          <p:cNvSpPr txBox="1"/>
          <p:nvPr/>
        </p:nvSpPr>
        <p:spPr>
          <a:xfrm>
            <a:off x="1021139" y="5050924"/>
            <a:ext cx="1800200" cy="23209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en-US" sz="1800" b="1">
                <a:solidFill>
                  <a:srgbClr val="3F3F3F"/>
                </a:solidFill>
                <a:latin typeface="Arial"/>
                <a:ea typeface="Arial"/>
                <a:cs typeface="Arial"/>
                <a:sym typeface="Arial"/>
              </a:rPr>
              <a:t>Your name</a:t>
            </a:r>
            <a:endParaRPr/>
          </a:p>
        </p:txBody>
      </p:sp>
      <p:sp>
        <p:nvSpPr>
          <p:cNvPr id="203" name="Google Shape;203;p5"/>
          <p:cNvSpPr txBox="1"/>
          <p:nvPr/>
        </p:nvSpPr>
        <p:spPr>
          <a:xfrm>
            <a:off x="1021139" y="5340709"/>
            <a:ext cx="1800200" cy="23209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1"/>
              </a:buClr>
              <a:buSzPts val="1200"/>
              <a:buFont typeface="Arial"/>
              <a:buNone/>
            </a:pPr>
            <a:r>
              <a:rPr lang="en-US" sz="1200">
                <a:solidFill>
                  <a:schemeClr val="accent1"/>
                </a:solidFill>
                <a:latin typeface="Arial"/>
                <a:ea typeface="Arial"/>
                <a:cs typeface="Arial"/>
                <a:sym typeface="Arial"/>
              </a:rPr>
              <a:t>CEO</a:t>
            </a:r>
            <a:endParaRPr/>
          </a:p>
        </p:txBody>
      </p:sp>
      <p:sp>
        <p:nvSpPr>
          <p:cNvPr id="204" name="Google Shape;204;p5"/>
          <p:cNvSpPr txBox="1"/>
          <p:nvPr/>
        </p:nvSpPr>
        <p:spPr>
          <a:xfrm>
            <a:off x="3799220" y="5050924"/>
            <a:ext cx="1800200" cy="23209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en-US" sz="1800" b="1">
                <a:solidFill>
                  <a:srgbClr val="3F3F3F"/>
                </a:solidFill>
                <a:latin typeface="Arial"/>
                <a:ea typeface="Arial"/>
                <a:cs typeface="Arial"/>
                <a:sym typeface="Arial"/>
              </a:rPr>
              <a:t>Your name</a:t>
            </a:r>
            <a:endParaRPr/>
          </a:p>
        </p:txBody>
      </p:sp>
      <p:sp>
        <p:nvSpPr>
          <p:cNvPr id="205" name="Google Shape;205;p5"/>
          <p:cNvSpPr txBox="1"/>
          <p:nvPr/>
        </p:nvSpPr>
        <p:spPr>
          <a:xfrm>
            <a:off x="3799220" y="5340709"/>
            <a:ext cx="1800200" cy="23209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2"/>
              </a:buClr>
              <a:buSzPts val="1200"/>
              <a:buFont typeface="Arial"/>
              <a:buNone/>
            </a:pPr>
            <a:r>
              <a:rPr lang="en-US" sz="1200">
                <a:solidFill>
                  <a:schemeClr val="accent2"/>
                </a:solidFill>
                <a:latin typeface="Arial"/>
                <a:ea typeface="Arial"/>
                <a:cs typeface="Arial"/>
                <a:sym typeface="Arial"/>
              </a:rPr>
              <a:t>Marketing</a:t>
            </a:r>
            <a:endParaRPr sz="1200">
              <a:solidFill>
                <a:schemeClr val="accent2"/>
              </a:solidFill>
              <a:latin typeface="Arial"/>
              <a:ea typeface="Arial"/>
              <a:cs typeface="Arial"/>
              <a:sym typeface="Arial"/>
            </a:endParaRPr>
          </a:p>
        </p:txBody>
      </p:sp>
      <p:sp>
        <p:nvSpPr>
          <p:cNvPr id="206" name="Google Shape;206;p5"/>
          <p:cNvSpPr txBox="1"/>
          <p:nvPr/>
        </p:nvSpPr>
        <p:spPr>
          <a:xfrm>
            <a:off x="6577301" y="5050924"/>
            <a:ext cx="1800200" cy="23209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en-US" sz="1800" b="1">
                <a:solidFill>
                  <a:srgbClr val="3F3F3F"/>
                </a:solidFill>
                <a:latin typeface="Arial"/>
                <a:ea typeface="Arial"/>
                <a:cs typeface="Arial"/>
                <a:sym typeface="Arial"/>
              </a:rPr>
              <a:t>Your name</a:t>
            </a:r>
            <a:endParaRPr/>
          </a:p>
        </p:txBody>
      </p:sp>
      <p:sp>
        <p:nvSpPr>
          <p:cNvPr id="207" name="Google Shape;207;p5"/>
          <p:cNvSpPr txBox="1"/>
          <p:nvPr/>
        </p:nvSpPr>
        <p:spPr>
          <a:xfrm>
            <a:off x="6577301" y="5340709"/>
            <a:ext cx="1800200" cy="23209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3"/>
              </a:buClr>
              <a:buSzPts val="1200"/>
              <a:buFont typeface="Arial"/>
              <a:buNone/>
            </a:pPr>
            <a:r>
              <a:rPr lang="en-US" sz="1200">
                <a:solidFill>
                  <a:schemeClr val="accent3"/>
                </a:solidFill>
                <a:latin typeface="Arial"/>
                <a:ea typeface="Arial"/>
                <a:cs typeface="Arial"/>
                <a:sym typeface="Arial"/>
              </a:rPr>
              <a:t>Manager</a:t>
            </a:r>
            <a:endParaRPr/>
          </a:p>
        </p:txBody>
      </p:sp>
      <p:sp>
        <p:nvSpPr>
          <p:cNvPr id="208" name="Google Shape;208;p5"/>
          <p:cNvSpPr txBox="1"/>
          <p:nvPr/>
        </p:nvSpPr>
        <p:spPr>
          <a:xfrm>
            <a:off x="9355382" y="5050924"/>
            <a:ext cx="1800200" cy="23209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F"/>
              </a:buClr>
              <a:buSzPts val="1800"/>
              <a:buFont typeface="Arial"/>
              <a:buNone/>
            </a:pPr>
            <a:r>
              <a:rPr lang="en-US" sz="1800" b="1">
                <a:solidFill>
                  <a:srgbClr val="3F3F3F"/>
                </a:solidFill>
                <a:latin typeface="Arial"/>
                <a:ea typeface="Arial"/>
                <a:cs typeface="Arial"/>
                <a:sym typeface="Arial"/>
              </a:rPr>
              <a:t>Your name</a:t>
            </a:r>
            <a:endParaRPr/>
          </a:p>
        </p:txBody>
      </p:sp>
      <p:sp>
        <p:nvSpPr>
          <p:cNvPr id="209" name="Google Shape;209;p5"/>
          <p:cNvSpPr txBox="1"/>
          <p:nvPr/>
        </p:nvSpPr>
        <p:spPr>
          <a:xfrm>
            <a:off x="9355382" y="5340709"/>
            <a:ext cx="1800200" cy="232093"/>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accent4"/>
              </a:buClr>
              <a:buSzPts val="1200"/>
              <a:buFont typeface="Arial"/>
              <a:buNone/>
            </a:pPr>
            <a:r>
              <a:rPr lang="en-US" sz="1200">
                <a:solidFill>
                  <a:schemeClr val="accent4"/>
                </a:solidFill>
                <a:latin typeface="Arial"/>
                <a:ea typeface="Arial"/>
                <a:cs typeface="Arial"/>
                <a:sym typeface="Arial"/>
              </a:rPr>
              <a:t>Designer</a:t>
            </a:r>
            <a:endParaRPr/>
          </a:p>
        </p:txBody>
      </p:sp>
      <p:sp>
        <p:nvSpPr>
          <p:cNvPr id="210" name="Google Shape;210;p5"/>
          <p:cNvSpPr txBox="1"/>
          <p:nvPr/>
        </p:nvSpPr>
        <p:spPr>
          <a:xfrm>
            <a:off x="9221864" y="5798073"/>
            <a:ext cx="206723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a:t>
            </a:r>
            <a:endParaRPr sz="1200">
              <a:solidFill>
                <a:srgbClr val="3F3F3F"/>
              </a:solidFill>
              <a:latin typeface="Arial"/>
              <a:ea typeface="Arial"/>
              <a:cs typeface="Arial"/>
              <a:sym typeface="Arial"/>
            </a:endParaRPr>
          </a:p>
        </p:txBody>
      </p:sp>
      <p:sp>
        <p:nvSpPr>
          <p:cNvPr id="211" name="Google Shape;211;p5"/>
          <p:cNvSpPr/>
          <p:nvPr/>
        </p:nvSpPr>
        <p:spPr>
          <a:xfrm>
            <a:off x="887721" y="5614020"/>
            <a:ext cx="2103120" cy="91440"/>
          </a:xfrm>
          <a:prstGeom prst="rect">
            <a:avLst/>
          </a:prstGeom>
          <a:solidFill>
            <a:srgbClr val="E9495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2" name="Google Shape;212;p5"/>
          <p:cNvSpPr/>
          <p:nvPr/>
        </p:nvSpPr>
        <p:spPr>
          <a:xfrm>
            <a:off x="3657660" y="5614020"/>
            <a:ext cx="2103120" cy="91440"/>
          </a:xfrm>
          <a:prstGeom prst="rect">
            <a:avLst/>
          </a:prstGeom>
          <a:solidFill>
            <a:srgbClr val="E9495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3" name="Google Shape;213;p5"/>
          <p:cNvSpPr/>
          <p:nvPr/>
        </p:nvSpPr>
        <p:spPr>
          <a:xfrm>
            <a:off x="6427599" y="5614020"/>
            <a:ext cx="2103120" cy="91440"/>
          </a:xfrm>
          <a:prstGeom prst="rect">
            <a:avLst/>
          </a:prstGeom>
          <a:solidFill>
            <a:srgbClr val="E9495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4" name="Google Shape;214;p5"/>
          <p:cNvSpPr/>
          <p:nvPr/>
        </p:nvSpPr>
        <p:spPr>
          <a:xfrm>
            <a:off x="9197537" y="5614020"/>
            <a:ext cx="2103120" cy="91440"/>
          </a:xfrm>
          <a:prstGeom prst="rect">
            <a:avLst/>
          </a:prstGeom>
          <a:solidFill>
            <a:srgbClr val="E9495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5" name="Google Shape;215;p5"/>
          <p:cNvSpPr>
            <a:spLocks noGrp="1"/>
          </p:cNvSpPr>
          <p:nvPr>
            <p:ph type="pic" idx="3"/>
          </p:nvPr>
        </p:nvSpPr>
        <p:spPr>
          <a:xfrm>
            <a:off x="858527" y="2564904"/>
            <a:ext cx="2161509" cy="2160240"/>
          </a:xfrm>
          <a:prstGeom prst="rect">
            <a:avLst/>
          </a:prstGeom>
          <a:solidFill>
            <a:srgbClr val="F2F2F2"/>
          </a:solidFill>
          <a:ln w="127000" cap="flat" cmpd="sng">
            <a:solidFill>
              <a:schemeClr val="lt1"/>
            </a:solidFill>
            <a:prstDash val="solid"/>
            <a:round/>
            <a:headEnd type="none" w="sm" len="sm"/>
            <a:tailEnd type="none" w="sm" len="sm"/>
          </a:ln>
        </p:spPr>
      </p:sp>
      <p:sp>
        <p:nvSpPr>
          <p:cNvPr id="216" name="Google Shape;216;p5"/>
          <p:cNvSpPr>
            <a:spLocks noGrp="1"/>
          </p:cNvSpPr>
          <p:nvPr>
            <p:ph type="pic" idx="4"/>
          </p:nvPr>
        </p:nvSpPr>
        <p:spPr>
          <a:xfrm>
            <a:off x="3628466" y="2564904"/>
            <a:ext cx="2161509" cy="2160240"/>
          </a:xfrm>
          <a:prstGeom prst="rect">
            <a:avLst/>
          </a:prstGeom>
          <a:solidFill>
            <a:srgbClr val="F2F2F2"/>
          </a:solidFill>
          <a:ln w="127000" cap="flat" cmpd="sng">
            <a:solidFill>
              <a:schemeClr val="lt1"/>
            </a:solidFill>
            <a:prstDash val="solid"/>
            <a:round/>
            <a:headEnd type="none" w="sm" len="sm"/>
            <a:tailEnd type="none" w="sm" len="sm"/>
          </a:ln>
        </p:spPr>
      </p:sp>
      <p:sp>
        <p:nvSpPr>
          <p:cNvPr id="217" name="Google Shape;217;p5"/>
          <p:cNvSpPr>
            <a:spLocks noGrp="1"/>
          </p:cNvSpPr>
          <p:nvPr>
            <p:ph type="pic" idx="5"/>
          </p:nvPr>
        </p:nvSpPr>
        <p:spPr>
          <a:xfrm>
            <a:off x="6398405" y="2564904"/>
            <a:ext cx="2161509" cy="2160240"/>
          </a:xfrm>
          <a:prstGeom prst="rect">
            <a:avLst/>
          </a:prstGeom>
          <a:solidFill>
            <a:srgbClr val="F2F2F2"/>
          </a:solidFill>
          <a:ln w="127000" cap="flat" cmpd="sng">
            <a:solidFill>
              <a:schemeClr val="lt1"/>
            </a:solidFill>
            <a:prstDash val="solid"/>
            <a:round/>
            <a:headEnd type="none" w="sm" len="sm"/>
            <a:tailEnd type="none" w="sm" len="sm"/>
          </a:ln>
        </p:spPr>
      </p:sp>
      <p:sp>
        <p:nvSpPr>
          <p:cNvPr id="218" name="Google Shape;218;p5"/>
          <p:cNvSpPr>
            <a:spLocks noGrp="1"/>
          </p:cNvSpPr>
          <p:nvPr>
            <p:ph type="pic" idx="6"/>
          </p:nvPr>
        </p:nvSpPr>
        <p:spPr>
          <a:xfrm>
            <a:off x="9168343" y="2564904"/>
            <a:ext cx="2161509" cy="2160240"/>
          </a:xfrm>
          <a:prstGeom prst="rect">
            <a:avLst/>
          </a:prstGeom>
          <a:solidFill>
            <a:srgbClr val="F2F2F2"/>
          </a:solidFill>
          <a:ln w="127000" cap="flat" cmpd="sng">
            <a:solidFill>
              <a:schemeClr val="lt1"/>
            </a:solidFill>
            <a:prstDash val="solid"/>
            <a:round/>
            <a:headEnd type="none" w="sm" len="sm"/>
            <a:tailEnd type="none" w="sm" len="sm"/>
          </a:ln>
        </p:spPr>
      </p:sp>
      <p:grpSp>
        <p:nvGrpSpPr>
          <p:cNvPr id="219" name="Google Shape;219;p5"/>
          <p:cNvGrpSpPr/>
          <p:nvPr/>
        </p:nvGrpSpPr>
        <p:grpSpPr>
          <a:xfrm rot="10800000">
            <a:off x="0" y="0"/>
            <a:ext cx="2249487" cy="841375"/>
            <a:chOff x="8951913" y="7302500"/>
            <a:chExt cx="2249487" cy="841375"/>
          </a:xfrm>
        </p:grpSpPr>
        <p:sp>
          <p:nvSpPr>
            <p:cNvPr id="220" name="Google Shape;220;p5"/>
            <p:cNvSpPr/>
            <p:nvPr/>
          </p:nvSpPr>
          <p:spPr>
            <a:xfrm>
              <a:off x="8951913" y="8020050"/>
              <a:ext cx="398463" cy="123825"/>
            </a:xfrm>
            <a:custGeom>
              <a:avLst/>
              <a:gdLst/>
              <a:ahLst/>
              <a:cxnLst/>
              <a:rect l="l" t="t" r="r" b="b"/>
              <a:pathLst>
                <a:path w="106" h="33" extrusionOk="0">
                  <a:moveTo>
                    <a:pt x="68" y="0"/>
                  </a:moveTo>
                  <a:cubicBezTo>
                    <a:pt x="45" y="11"/>
                    <a:pt x="23" y="21"/>
                    <a:pt x="0" y="33"/>
                  </a:cubicBezTo>
                  <a:cubicBezTo>
                    <a:pt x="106" y="33"/>
                    <a:pt x="106" y="33"/>
                    <a:pt x="106" y="33"/>
                  </a:cubicBezTo>
                  <a:cubicBezTo>
                    <a:pt x="93" y="22"/>
                    <a:pt x="80" y="11"/>
                    <a:pt x="68"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1" name="Google Shape;221;p5"/>
            <p:cNvSpPr/>
            <p:nvPr/>
          </p:nvSpPr>
          <p:spPr>
            <a:xfrm>
              <a:off x="9361488" y="7794625"/>
              <a:ext cx="773113" cy="349250"/>
            </a:xfrm>
            <a:custGeom>
              <a:avLst/>
              <a:gdLst/>
              <a:ahLst/>
              <a:cxnLst/>
              <a:rect l="l" t="t" r="r" b="b"/>
              <a:pathLst>
                <a:path w="205" h="92" extrusionOk="0">
                  <a:moveTo>
                    <a:pt x="109" y="0"/>
                  </a:moveTo>
                  <a:cubicBezTo>
                    <a:pt x="97" y="4"/>
                    <a:pt x="85" y="9"/>
                    <a:pt x="72" y="13"/>
                  </a:cubicBezTo>
                  <a:cubicBezTo>
                    <a:pt x="48" y="23"/>
                    <a:pt x="24" y="32"/>
                    <a:pt x="0" y="42"/>
                  </a:cubicBezTo>
                  <a:cubicBezTo>
                    <a:pt x="20" y="59"/>
                    <a:pt x="40" y="75"/>
                    <a:pt x="60" y="92"/>
                  </a:cubicBezTo>
                  <a:cubicBezTo>
                    <a:pt x="205" y="92"/>
                    <a:pt x="205" y="92"/>
                    <a:pt x="205" y="92"/>
                  </a:cubicBezTo>
                  <a:cubicBezTo>
                    <a:pt x="173" y="62"/>
                    <a:pt x="140" y="31"/>
                    <a:pt x="109"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2" name="Google Shape;222;p5"/>
            <p:cNvSpPr/>
            <p:nvPr/>
          </p:nvSpPr>
          <p:spPr>
            <a:xfrm>
              <a:off x="10375900" y="7507288"/>
              <a:ext cx="373063" cy="431800"/>
            </a:xfrm>
            <a:custGeom>
              <a:avLst/>
              <a:gdLst/>
              <a:ahLst/>
              <a:cxnLst/>
              <a:rect l="l" t="t" r="r" b="b"/>
              <a:pathLst>
                <a:path w="99" h="114" extrusionOk="0">
                  <a:moveTo>
                    <a:pt x="59" y="0"/>
                  </a:moveTo>
                  <a:cubicBezTo>
                    <a:pt x="39" y="7"/>
                    <a:pt x="19" y="13"/>
                    <a:pt x="0" y="20"/>
                  </a:cubicBezTo>
                  <a:cubicBezTo>
                    <a:pt x="23" y="51"/>
                    <a:pt x="46" y="82"/>
                    <a:pt x="69" y="114"/>
                  </a:cubicBezTo>
                  <a:cubicBezTo>
                    <a:pt x="79" y="110"/>
                    <a:pt x="89" y="106"/>
                    <a:pt x="99" y="102"/>
                  </a:cubicBezTo>
                  <a:cubicBezTo>
                    <a:pt x="85" y="69"/>
                    <a:pt x="71" y="35"/>
                    <a:pt x="59"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3" name="Google Shape;223;p5"/>
            <p:cNvSpPr/>
            <p:nvPr/>
          </p:nvSpPr>
          <p:spPr>
            <a:xfrm>
              <a:off x="11156950" y="7302500"/>
              <a:ext cx="44450" cy="131762"/>
            </a:xfrm>
            <a:custGeom>
              <a:avLst/>
              <a:gdLst/>
              <a:ahLst/>
              <a:cxnLst/>
              <a:rect l="l" t="t" r="r" b="b"/>
              <a:pathLst>
                <a:path w="12" h="35" extrusionOk="0">
                  <a:moveTo>
                    <a:pt x="12" y="35"/>
                  </a:moveTo>
                  <a:cubicBezTo>
                    <a:pt x="12" y="0"/>
                    <a:pt x="12" y="0"/>
                    <a:pt x="12" y="0"/>
                  </a:cubicBezTo>
                  <a:cubicBezTo>
                    <a:pt x="8" y="2"/>
                    <a:pt x="4" y="3"/>
                    <a:pt x="0" y="5"/>
                  </a:cubicBezTo>
                  <a:cubicBezTo>
                    <a:pt x="4" y="15"/>
                    <a:pt x="8" y="25"/>
                    <a:pt x="12" y="35"/>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4" name="Google Shape;224;p5"/>
            <p:cNvSpPr/>
            <p:nvPr/>
          </p:nvSpPr>
          <p:spPr>
            <a:xfrm>
              <a:off x="10742613" y="7366000"/>
              <a:ext cx="428625" cy="479425"/>
            </a:xfrm>
            <a:custGeom>
              <a:avLst/>
              <a:gdLst/>
              <a:ahLst/>
              <a:cxnLst/>
              <a:rect l="l" t="t" r="r" b="b"/>
              <a:pathLst>
                <a:path w="114" h="126" extrusionOk="0">
                  <a:moveTo>
                    <a:pt x="72" y="0"/>
                  </a:moveTo>
                  <a:cubicBezTo>
                    <a:pt x="48" y="8"/>
                    <a:pt x="24" y="16"/>
                    <a:pt x="0" y="24"/>
                  </a:cubicBezTo>
                  <a:cubicBezTo>
                    <a:pt x="12" y="59"/>
                    <a:pt x="25" y="93"/>
                    <a:pt x="39" y="126"/>
                  </a:cubicBezTo>
                  <a:cubicBezTo>
                    <a:pt x="64" y="117"/>
                    <a:pt x="89" y="109"/>
                    <a:pt x="114" y="101"/>
                  </a:cubicBezTo>
                  <a:cubicBezTo>
                    <a:pt x="100" y="67"/>
                    <a:pt x="86" y="34"/>
                    <a:pt x="72"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5" name="Google Shape;225;p5"/>
            <p:cNvSpPr/>
            <p:nvPr/>
          </p:nvSpPr>
          <p:spPr>
            <a:xfrm>
              <a:off x="9923463" y="7632700"/>
              <a:ext cx="569913" cy="450850"/>
            </a:xfrm>
            <a:custGeom>
              <a:avLst/>
              <a:gdLst/>
              <a:ahLst/>
              <a:cxnLst/>
              <a:rect l="l" t="t" r="r" b="b"/>
              <a:pathLst>
                <a:path w="151" h="119" extrusionOk="0">
                  <a:moveTo>
                    <a:pt x="80" y="0"/>
                  </a:moveTo>
                  <a:cubicBezTo>
                    <a:pt x="54" y="9"/>
                    <a:pt x="27" y="18"/>
                    <a:pt x="0" y="28"/>
                  </a:cubicBezTo>
                  <a:cubicBezTo>
                    <a:pt x="32" y="59"/>
                    <a:pt x="64" y="89"/>
                    <a:pt x="97" y="119"/>
                  </a:cubicBezTo>
                  <a:cubicBezTo>
                    <a:pt x="115" y="111"/>
                    <a:pt x="133" y="103"/>
                    <a:pt x="151" y="96"/>
                  </a:cubicBezTo>
                  <a:cubicBezTo>
                    <a:pt x="127" y="64"/>
                    <a:pt x="103" y="32"/>
                    <a:pt x="80"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6" name="Google Shape;226;p5"/>
            <p:cNvSpPr/>
            <p:nvPr/>
          </p:nvSpPr>
          <p:spPr>
            <a:xfrm>
              <a:off x="10534650" y="8121650"/>
              <a:ext cx="63500" cy="22225"/>
            </a:xfrm>
            <a:custGeom>
              <a:avLst/>
              <a:gdLst/>
              <a:ahLst/>
              <a:cxnLst/>
              <a:rect l="l" t="t" r="r" b="b"/>
              <a:pathLst>
                <a:path w="17" h="6" extrusionOk="0">
                  <a:moveTo>
                    <a:pt x="13" y="0"/>
                  </a:moveTo>
                  <a:cubicBezTo>
                    <a:pt x="9" y="2"/>
                    <a:pt x="5" y="4"/>
                    <a:pt x="0" y="6"/>
                  </a:cubicBezTo>
                  <a:cubicBezTo>
                    <a:pt x="17" y="6"/>
                    <a:pt x="17" y="6"/>
                    <a:pt x="17" y="6"/>
                  </a:cubicBezTo>
                  <a:cubicBezTo>
                    <a:pt x="16" y="4"/>
                    <a:pt x="14" y="2"/>
                    <a:pt x="13"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7" name="Google Shape;227;p5"/>
            <p:cNvSpPr/>
            <p:nvPr/>
          </p:nvSpPr>
          <p:spPr>
            <a:xfrm>
              <a:off x="10953750" y="7897813"/>
              <a:ext cx="247650" cy="246062"/>
            </a:xfrm>
            <a:custGeom>
              <a:avLst/>
              <a:gdLst/>
              <a:ahLst/>
              <a:cxnLst/>
              <a:rect l="l" t="t" r="r" b="b"/>
              <a:pathLst>
                <a:path w="66" h="65" extrusionOk="0">
                  <a:moveTo>
                    <a:pt x="6" y="37"/>
                  </a:moveTo>
                  <a:cubicBezTo>
                    <a:pt x="11" y="46"/>
                    <a:pt x="15" y="55"/>
                    <a:pt x="20" y="65"/>
                  </a:cubicBezTo>
                  <a:cubicBezTo>
                    <a:pt x="66" y="65"/>
                    <a:pt x="66" y="65"/>
                    <a:pt x="66" y="65"/>
                  </a:cubicBezTo>
                  <a:cubicBezTo>
                    <a:pt x="66" y="0"/>
                    <a:pt x="66" y="0"/>
                    <a:pt x="66" y="0"/>
                  </a:cubicBezTo>
                  <a:cubicBezTo>
                    <a:pt x="44" y="8"/>
                    <a:pt x="22" y="15"/>
                    <a:pt x="0" y="23"/>
                  </a:cubicBezTo>
                  <a:cubicBezTo>
                    <a:pt x="2" y="28"/>
                    <a:pt x="4" y="32"/>
                    <a:pt x="6" y="37"/>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8" name="Google Shape;228;p5"/>
            <p:cNvSpPr/>
            <p:nvPr/>
          </p:nvSpPr>
          <p:spPr>
            <a:xfrm>
              <a:off x="10731500" y="8037513"/>
              <a:ext cx="127000" cy="106362"/>
            </a:xfrm>
            <a:custGeom>
              <a:avLst/>
              <a:gdLst/>
              <a:ahLst/>
              <a:cxnLst/>
              <a:rect l="l" t="t" r="r" b="b"/>
              <a:pathLst>
                <a:path w="34" h="28" extrusionOk="0">
                  <a:moveTo>
                    <a:pt x="33" y="25"/>
                  </a:moveTo>
                  <a:cubicBezTo>
                    <a:pt x="29" y="17"/>
                    <a:pt x="25" y="8"/>
                    <a:pt x="21" y="0"/>
                  </a:cubicBezTo>
                  <a:cubicBezTo>
                    <a:pt x="14" y="2"/>
                    <a:pt x="7" y="5"/>
                    <a:pt x="0" y="8"/>
                  </a:cubicBezTo>
                  <a:cubicBezTo>
                    <a:pt x="4" y="14"/>
                    <a:pt x="9" y="21"/>
                    <a:pt x="14" y="28"/>
                  </a:cubicBezTo>
                  <a:cubicBezTo>
                    <a:pt x="34" y="28"/>
                    <a:pt x="34" y="28"/>
                    <a:pt x="34" y="28"/>
                  </a:cubicBezTo>
                  <a:cubicBezTo>
                    <a:pt x="34" y="27"/>
                    <a:pt x="34" y="26"/>
                    <a:pt x="33" y="25"/>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229" name="Google Shape;229;p5"/>
          <p:cNvGrpSpPr/>
          <p:nvPr/>
        </p:nvGrpSpPr>
        <p:grpSpPr>
          <a:xfrm>
            <a:off x="9942513" y="6016625"/>
            <a:ext cx="2249487" cy="841375"/>
            <a:chOff x="8951913" y="7302500"/>
            <a:chExt cx="2249487" cy="841375"/>
          </a:xfrm>
        </p:grpSpPr>
        <p:sp>
          <p:nvSpPr>
            <p:cNvPr id="230" name="Google Shape;230;p5"/>
            <p:cNvSpPr/>
            <p:nvPr/>
          </p:nvSpPr>
          <p:spPr>
            <a:xfrm>
              <a:off x="8951913" y="8020050"/>
              <a:ext cx="398463" cy="123825"/>
            </a:xfrm>
            <a:custGeom>
              <a:avLst/>
              <a:gdLst/>
              <a:ahLst/>
              <a:cxnLst/>
              <a:rect l="l" t="t" r="r" b="b"/>
              <a:pathLst>
                <a:path w="106" h="33" extrusionOk="0">
                  <a:moveTo>
                    <a:pt x="68" y="0"/>
                  </a:moveTo>
                  <a:cubicBezTo>
                    <a:pt x="45" y="11"/>
                    <a:pt x="23" y="21"/>
                    <a:pt x="0" y="33"/>
                  </a:cubicBezTo>
                  <a:cubicBezTo>
                    <a:pt x="106" y="33"/>
                    <a:pt x="106" y="33"/>
                    <a:pt x="106" y="33"/>
                  </a:cubicBezTo>
                  <a:cubicBezTo>
                    <a:pt x="93" y="22"/>
                    <a:pt x="80" y="11"/>
                    <a:pt x="68"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1" name="Google Shape;231;p5"/>
            <p:cNvSpPr/>
            <p:nvPr/>
          </p:nvSpPr>
          <p:spPr>
            <a:xfrm>
              <a:off x="9361488" y="7794625"/>
              <a:ext cx="773113" cy="349250"/>
            </a:xfrm>
            <a:custGeom>
              <a:avLst/>
              <a:gdLst/>
              <a:ahLst/>
              <a:cxnLst/>
              <a:rect l="l" t="t" r="r" b="b"/>
              <a:pathLst>
                <a:path w="205" h="92" extrusionOk="0">
                  <a:moveTo>
                    <a:pt x="109" y="0"/>
                  </a:moveTo>
                  <a:cubicBezTo>
                    <a:pt x="97" y="4"/>
                    <a:pt x="85" y="9"/>
                    <a:pt x="72" y="13"/>
                  </a:cubicBezTo>
                  <a:cubicBezTo>
                    <a:pt x="48" y="23"/>
                    <a:pt x="24" y="32"/>
                    <a:pt x="0" y="42"/>
                  </a:cubicBezTo>
                  <a:cubicBezTo>
                    <a:pt x="20" y="59"/>
                    <a:pt x="40" y="75"/>
                    <a:pt x="60" y="92"/>
                  </a:cubicBezTo>
                  <a:cubicBezTo>
                    <a:pt x="205" y="92"/>
                    <a:pt x="205" y="92"/>
                    <a:pt x="205" y="92"/>
                  </a:cubicBezTo>
                  <a:cubicBezTo>
                    <a:pt x="173" y="62"/>
                    <a:pt x="140" y="31"/>
                    <a:pt x="109"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 name="Google Shape;232;p5"/>
            <p:cNvSpPr/>
            <p:nvPr/>
          </p:nvSpPr>
          <p:spPr>
            <a:xfrm>
              <a:off x="10375900" y="7507288"/>
              <a:ext cx="373063" cy="431800"/>
            </a:xfrm>
            <a:custGeom>
              <a:avLst/>
              <a:gdLst/>
              <a:ahLst/>
              <a:cxnLst/>
              <a:rect l="l" t="t" r="r" b="b"/>
              <a:pathLst>
                <a:path w="99" h="114" extrusionOk="0">
                  <a:moveTo>
                    <a:pt x="59" y="0"/>
                  </a:moveTo>
                  <a:cubicBezTo>
                    <a:pt x="39" y="7"/>
                    <a:pt x="19" y="13"/>
                    <a:pt x="0" y="20"/>
                  </a:cubicBezTo>
                  <a:cubicBezTo>
                    <a:pt x="23" y="51"/>
                    <a:pt x="46" y="82"/>
                    <a:pt x="69" y="114"/>
                  </a:cubicBezTo>
                  <a:cubicBezTo>
                    <a:pt x="79" y="110"/>
                    <a:pt x="89" y="106"/>
                    <a:pt x="99" y="102"/>
                  </a:cubicBezTo>
                  <a:cubicBezTo>
                    <a:pt x="85" y="69"/>
                    <a:pt x="71" y="35"/>
                    <a:pt x="59"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 name="Google Shape;233;p5"/>
            <p:cNvSpPr/>
            <p:nvPr/>
          </p:nvSpPr>
          <p:spPr>
            <a:xfrm>
              <a:off x="11156950" y="7302500"/>
              <a:ext cx="44450" cy="131762"/>
            </a:xfrm>
            <a:custGeom>
              <a:avLst/>
              <a:gdLst/>
              <a:ahLst/>
              <a:cxnLst/>
              <a:rect l="l" t="t" r="r" b="b"/>
              <a:pathLst>
                <a:path w="12" h="35" extrusionOk="0">
                  <a:moveTo>
                    <a:pt x="12" y="35"/>
                  </a:moveTo>
                  <a:cubicBezTo>
                    <a:pt x="12" y="0"/>
                    <a:pt x="12" y="0"/>
                    <a:pt x="12" y="0"/>
                  </a:cubicBezTo>
                  <a:cubicBezTo>
                    <a:pt x="8" y="2"/>
                    <a:pt x="4" y="3"/>
                    <a:pt x="0" y="5"/>
                  </a:cubicBezTo>
                  <a:cubicBezTo>
                    <a:pt x="4" y="15"/>
                    <a:pt x="8" y="25"/>
                    <a:pt x="12" y="35"/>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4" name="Google Shape;234;p5"/>
            <p:cNvSpPr/>
            <p:nvPr/>
          </p:nvSpPr>
          <p:spPr>
            <a:xfrm>
              <a:off x="10742613" y="7366000"/>
              <a:ext cx="428625" cy="479425"/>
            </a:xfrm>
            <a:custGeom>
              <a:avLst/>
              <a:gdLst/>
              <a:ahLst/>
              <a:cxnLst/>
              <a:rect l="l" t="t" r="r" b="b"/>
              <a:pathLst>
                <a:path w="114" h="126" extrusionOk="0">
                  <a:moveTo>
                    <a:pt x="72" y="0"/>
                  </a:moveTo>
                  <a:cubicBezTo>
                    <a:pt x="48" y="8"/>
                    <a:pt x="24" y="16"/>
                    <a:pt x="0" y="24"/>
                  </a:cubicBezTo>
                  <a:cubicBezTo>
                    <a:pt x="12" y="59"/>
                    <a:pt x="25" y="93"/>
                    <a:pt x="39" y="126"/>
                  </a:cubicBezTo>
                  <a:cubicBezTo>
                    <a:pt x="64" y="117"/>
                    <a:pt x="89" y="109"/>
                    <a:pt x="114" y="101"/>
                  </a:cubicBezTo>
                  <a:cubicBezTo>
                    <a:pt x="100" y="67"/>
                    <a:pt x="86" y="34"/>
                    <a:pt x="72"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5" name="Google Shape;235;p5"/>
            <p:cNvSpPr/>
            <p:nvPr/>
          </p:nvSpPr>
          <p:spPr>
            <a:xfrm>
              <a:off x="9923463" y="7632700"/>
              <a:ext cx="569913" cy="450850"/>
            </a:xfrm>
            <a:custGeom>
              <a:avLst/>
              <a:gdLst/>
              <a:ahLst/>
              <a:cxnLst/>
              <a:rect l="l" t="t" r="r" b="b"/>
              <a:pathLst>
                <a:path w="151" h="119" extrusionOk="0">
                  <a:moveTo>
                    <a:pt x="80" y="0"/>
                  </a:moveTo>
                  <a:cubicBezTo>
                    <a:pt x="54" y="9"/>
                    <a:pt x="27" y="18"/>
                    <a:pt x="0" y="28"/>
                  </a:cubicBezTo>
                  <a:cubicBezTo>
                    <a:pt x="32" y="59"/>
                    <a:pt x="64" y="89"/>
                    <a:pt x="97" y="119"/>
                  </a:cubicBezTo>
                  <a:cubicBezTo>
                    <a:pt x="115" y="111"/>
                    <a:pt x="133" y="103"/>
                    <a:pt x="151" y="96"/>
                  </a:cubicBezTo>
                  <a:cubicBezTo>
                    <a:pt x="127" y="64"/>
                    <a:pt x="103" y="32"/>
                    <a:pt x="80"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 name="Google Shape;236;p5"/>
            <p:cNvSpPr/>
            <p:nvPr/>
          </p:nvSpPr>
          <p:spPr>
            <a:xfrm>
              <a:off x="10534650" y="8121650"/>
              <a:ext cx="63500" cy="22225"/>
            </a:xfrm>
            <a:custGeom>
              <a:avLst/>
              <a:gdLst/>
              <a:ahLst/>
              <a:cxnLst/>
              <a:rect l="l" t="t" r="r" b="b"/>
              <a:pathLst>
                <a:path w="17" h="6" extrusionOk="0">
                  <a:moveTo>
                    <a:pt x="13" y="0"/>
                  </a:moveTo>
                  <a:cubicBezTo>
                    <a:pt x="9" y="2"/>
                    <a:pt x="5" y="4"/>
                    <a:pt x="0" y="6"/>
                  </a:cubicBezTo>
                  <a:cubicBezTo>
                    <a:pt x="17" y="6"/>
                    <a:pt x="17" y="6"/>
                    <a:pt x="17" y="6"/>
                  </a:cubicBezTo>
                  <a:cubicBezTo>
                    <a:pt x="16" y="4"/>
                    <a:pt x="14" y="2"/>
                    <a:pt x="13" y="0"/>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7" name="Google Shape;237;p5"/>
            <p:cNvSpPr/>
            <p:nvPr/>
          </p:nvSpPr>
          <p:spPr>
            <a:xfrm>
              <a:off x="10953750" y="7897813"/>
              <a:ext cx="247650" cy="246062"/>
            </a:xfrm>
            <a:custGeom>
              <a:avLst/>
              <a:gdLst/>
              <a:ahLst/>
              <a:cxnLst/>
              <a:rect l="l" t="t" r="r" b="b"/>
              <a:pathLst>
                <a:path w="66" h="65" extrusionOk="0">
                  <a:moveTo>
                    <a:pt x="6" y="37"/>
                  </a:moveTo>
                  <a:cubicBezTo>
                    <a:pt x="11" y="46"/>
                    <a:pt x="15" y="55"/>
                    <a:pt x="20" y="65"/>
                  </a:cubicBezTo>
                  <a:cubicBezTo>
                    <a:pt x="66" y="65"/>
                    <a:pt x="66" y="65"/>
                    <a:pt x="66" y="65"/>
                  </a:cubicBezTo>
                  <a:cubicBezTo>
                    <a:pt x="66" y="0"/>
                    <a:pt x="66" y="0"/>
                    <a:pt x="66" y="0"/>
                  </a:cubicBezTo>
                  <a:cubicBezTo>
                    <a:pt x="44" y="8"/>
                    <a:pt x="22" y="15"/>
                    <a:pt x="0" y="23"/>
                  </a:cubicBezTo>
                  <a:cubicBezTo>
                    <a:pt x="2" y="28"/>
                    <a:pt x="4" y="32"/>
                    <a:pt x="6" y="37"/>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8" name="Google Shape;238;p5"/>
            <p:cNvSpPr/>
            <p:nvPr/>
          </p:nvSpPr>
          <p:spPr>
            <a:xfrm>
              <a:off x="10731500" y="8037513"/>
              <a:ext cx="127000" cy="106362"/>
            </a:xfrm>
            <a:custGeom>
              <a:avLst/>
              <a:gdLst/>
              <a:ahLst/>
              <a:cxnLst/>
              <a:rect l="l" t="t" r="r" b="b"/>
              <a:pathLst>
                <a:path w="34" h="28" extrusionOk="0">
                  <a:moveTo>
                    <a:pt x="33" y="25"/>
                  </a:moveTo>
                  <a:cubicBezTo>
                    <a:pt x="29" y="17"/>
                    <a:pt x="25" y="8"/>
                    <a:pt x="21" y="0"/>
                  </a:cubicBezTo>
                  <a:cubicBezTo>
                    <a:pt x="14" y="2"/>
                    <a:pt x="7" y="5"/>
                    <a:pt x="0" y="8"/>
                  </a:cubicBezTo>
                  <a:cubicBezTo>
                    <a:pt x="4" y="14"/>
                    <a:pt x="9" y="21"/>
                    <a:pt x="14" y="28"/>
                  </a:cubicBezTo>
                  <a:cubicBezTo>
                    <a:pt x="34" y="28"/>
                    <a:pt x="34" y="28"/>
                    <a:pt x="34" y="28"/>
                  </a:cubicBezTo>
                  <a:cubicBezTo>
                    <a:pt x="34" y="27"/>
                    <a:pt x="34" y="26"/>
                    <a:pt x="33" y="25"/>
                  </a:cubicBezTo>
                  <a:close/>
                </a:path>
              </a:pathLst>
            </a:custGeom>
            <a:solidFill>
              <a:srgbClr val="E949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239" name="Google Shape;239;p5"/>
          <p:cNvPicPr preferRelativeResize="0"/>
          <p:nvPr/>
        </p:nvPicPr>
        <p:blipFill rotWithShape="1">
          <a:blip r:embed="rId3">
            <a:alphaModFix/>
          </a:blip>
          <a:srcRect/>
          <a:stretch/>
        </p:blipFill>
        <p:spPr>
          <a:xfrm>
            <a:off x="1277937" y="4128074"/>
            <a:ext cx="855311" cy="800833"/>
          </a:xfrm>
          <a:prstGeom prst="rect">
            <a:avLst/>
          </a:prstGeom>
          <a:noFill/>
          <a:ln>
            <a:noFill/>
          </a:ln>
        </p:spPr>
      </p:pic>
      <p:pic>
        <p:nvPicPr>
          <p:cNvPr id="240" name="Google Shape;240;p5"/>
          <p:cNvPicPr preferRelativeResize="0"/>
          <p:nvPr/>
        </p:nvPicPr>
        <p:blipFill rotWithShape="1">
          <a:blip r:embed="rId3">
            <a:alphaModFix/>
          </a:blip>
          <a:srcRect/>
          <a:stretch/>
        </p:blipFill>
        <p:spPr>
          <a:xfrm>
            <a:off x="3880760" y="4174098"/>
            <a:ext cx="855311" cy="800833"/>
          </a:xfrm>
          <a:prstGeom prst="rect">
            <a:avLst/>
          </a:prstGeom>
          <a:noFill/>
          <a:ln>
            <a:noFill/>
          </a:ln>
        </p:spPr>
      </p:pic>
      <p:pic>
        <p:nvPicPr>
          <p:cNvPr id="241" name="Google Shape;241;p5"/>
          <p:cNvPicPr preferRelativeResize="0"/>
          <p:nvPr/>
        </p:nvPicPr>
        <p:blipFill rotWithShape="1">
          <a:blip r:embed="rId3">
            <a:alphaModFix/>
          </a:blip>
          <a:srcRect/>
          <a:stretch/>
        </p:blipFill>
        <p:spPr>
          <a:xfrm>
            <a:off x="6806027" y="4225971"/>
            <a:ext cx="855311" cy="800833"/>
          </a:xfrm>
          <a:prstGeom prst="rect">
            <a:avLst/>
          </a:prstGeom>
          <a:noFill/>
          <a:ln>
            <a:noFill/>
          </a:ln>
        </p:spPr>
      </p:pic>
      <p:pic>
        <p:nvPicPr>
          <p:cNvPr id="242" name="Google Shape;242;p5"/>
          <p:cNvPicPr preferRelativeResize="0"/>
          <p:nvPr/>
        </p:nvPicPr>
        <p:blipFill rotWithShape="1">
          <a:blip r:embed="rId3">
            <a:alphaModFix/>
          </a:blip>
          <a:srcRect/>
          <a:stretch/>
        </p:blipFill>
        <p:spPr>
          <a:xfrm>
            <a:off x="9575966" y="4203784"/>
            <a:ext cx="855311" cy="800833"/>
          </a:xfrm>
          <a:prstGeom prst="rect">
            <a:avLst/>
          </a:prstGeom>
          <a:noFill/>
          <a:ln>
            <a:noFill/>
          </a:ln>
        </p:spPr>
      </p:pic>
      <p:pic>
        <p:nvPicPr>
          <p:cNvPr id="243" name="Google Shape;243;p5"/>
          <p:cNvPicPr preferRelativeResize="0"/>
          <p:nvPr/>
        </p:nvPicPr>
        <p:blipFill rotWithShape="1">
          <a:blip r:embed="rId4">
            <a:alphaModFix/>
          </a:blip>
          <a:srcRect/>
          <a:stretch/>
        </p:blipFill>
        <p:spPr>
          <a:xfrm>
            <a:off x="10121704" y="792799"/>
            <a:ext cx="1377388" cy="119208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51"/>
        <p:cNvGrpSpPr/>
        <p:nvPr/>
      </p:nvGrpSpPr>
      <p:grpSpPr>
        <a:xfrm>
          <a:off x="0" y="0"/>
          <a:ext cx="0" cy="0"/>
          <a:chOff x="0" y="0"/>
          <a:chExt cx="0" cy="0"/>
        </a:xfrm>
      </p:grpSpPr>
      <p:sp>
        <p:nvSpPr>
          <p:cNvPr id="1652" name="Google Shape;1652;p50"/>
          <p:cNvSpPr txBox="1">
            <a:spLocks noGrp="1"/>
          </p:cNvSpPr>
          <p:nvPr>
            <p:ph type="body" idx="1"/>
          </p:nvPr>
        </p:nvSpPr>
        <p:spPr>
          <a:xfrm>
            <a:off x="323529" y="123478"/>
            <a:ext cx="11573197" cy="724247"/>
          </a:xfrm>
          <a:prstGeom prst="rect">
            <a:avLst/>
          </a:prstGeom>
          <a:noFill/>
          <a:ln>
            <a:noFill/>
          </a:ln>
        </p:spPr>
        <p:txBody>
          <a:bodyPr spcFirstLastPara="1" wrap="square" lIns="91425" tIns="45700" rIns="91425" bIns="45700" anchor="ctr" anchorCtr="0">
            <a:normAutofit fontScale="92500" lnSpcReduction="10000"/>
          </a:bodyPr>
          <a:lstStyle/>
          <a:p>
            <a:pPr marL="0" lvl="0" indent="0" algn="ctr" rtl="0">
              <a:lnSpc>
                <a:spcPct val="90000"/>
              </a:lnSpc>
              <a:spcBef>
                <a:spcPts val="0"/>
              </a:spcBef>
              <a:spcAft>
                <a:spcPts val="0"/>
              </a:spcAft>
              <a:buClr>
                <a:srgbClr val="262626"/>
              </a:buClr>
              <a:buSzPct val="100000"/>
              <a:buNone/>
            </a:pPr>
            <a:r>
              <a:rPr lang="en-US"/>
              <a:t>Fully Editable Icon Sets: C</a:t>
            </a:r>
            <a:endParaRPr/>
          </a:p>
        </p:txBody>
      </p:sp>
      <p:sp>
        <p:nvSpPr>
          <p:cNvPr id="1653" name="Google Shape;1653;p50"/>
          <p:cNvSpPr/>
          <p:nvPr/>
        </p:nvSpPr>
        <p:spPr>
          <a:xfrm rot="10800000">
            <a:off x="7871934" y="4610240"/>
            <a:ext cx="220703" cy="687310"/>
          </a:xfrm>
          <a:custGeom>
            <a:avLst/>
            <a:gdLst/>
            <a:ahLst/>
            <a:cxnLst/>
            <a:rect l="l" t="t" r="r" b="b"/>
            <a:pathLst>
              <a:path w="1040400" h="3240000" extrusionOk="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54" name="Google Shape;1654;p50"/>
          <p:cNvSpPr/>
          <p:nvPr/>
        </p:nvSpPr>
        <p:spPr>
          <a:xfrm>
            <a:off x="8435540" y="4689594"/>
            <a:ext cx="529466" cy="528605"/>
          </a:xfrm>
          <a:custGeom>
            <a:avLst/>
            <a:gdLst/>
            <a:ahLst/>
            <a:cxnLst/>
            <a:rect l="l" t="t" r="r" b="b"/>
            <a:pathLst>
              <a:path w="3228210" h="3222968" extrusionOk="0">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55" name="Google Shape;1655;p50"/>
          <p:cNvSpPr/>
          <p:nvPr/>
        </p:nvSpPr>
        <p:spPr>
          <a:xfrm rot="-5400000">
            <a:off x="4359308" y="3634371"/>
            <a:ext cx="444149" cy="529543"/>
          </a:xfrm>
          <a:custGeom>
            <a:avLst/>
            <a:gdLst/>
            <a:ahLst/>
            <a:cxnLst/>
            <a:rect l="l" t="t" r="r" b="b"/>
            <a:pathLst>
              <a:path w="2708011" h="3228660" extrusionOk="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56" name="Google Shape;1656;p50"/>
          <p:cNvSpPr/>
          <p:nvPr/>
        </p:nvSpPr>
        <p:spPr>
          <a:xfrm>
            <a:off x="9475134" y="3608548"/>
            <a:ext cx="486216" cy="581184"/>
          </a:xfrm>
          <a:custGeom>
            <a:avLst/>
            <a:gdLst/>
            <a:ahLst/>
            <a:cxnLst/>
            <a:rect l="l" t="t" r="r" b="b"/>
            <a:pathLst>
              <a:path w="2688046" h="3213079" extrusionOk="0">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657" name="Google Shape;1657;p50"/>
          <p:cNvSpPr/>
          <p:nvPr/>
        </p:nvSpPr>
        <p:spPr>
          <a:xfrm>
            <a:off x="10104940" y="4747559"/>
            <a:ext cx="511325" cy="412677"/>
          </a:xfrm>
          <a:custGeom>
            <a:avLst/>
            <a:gdLst/>
            <a:ahLst/>
            <a:cxnLst/>
            <a:rect l="l" t="t" r="r" b="b"/>
            <a:pathLst>
              <a:path w="3307788" h="2669631" extrusionOk="0">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58" name="Google Shape;1658;p50"/>
          <p:cNvSpPr/>
          <p:nvPr/>
        </p:nvSpPr>
        <p:spPr>
          <a:xfrm>
            <a:off x="10252271" y="3641889"/>
            <a:ext cx="514505" cy="514505"/>
          </a:xfrm>
          <a:custGeom>
            <a:avLst/>
            <a:gdLst/>
            <a:ahLst/>
            <a:cxnLst/>
            <a:rect l="l" t="t" r="r" b="b"/>
            <a:pathLst>
              <a:path w="3240000" h="3240000" extrusionOk="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59" name="Google Shape;1659;p50"/>
          <p:cNvSpPr/>
          <p:nvPr/>
        </p:nvSpPr>
        <p:spPr>
          <a:xfrm>
            <a:off x="10998217" y="5652772"/>
            <a:ext cx="536427" cy="573297"/>
          </a:xfrm>
          <a:custGeom>
            <a:avLst/>
            <a:gdLst/>
            <a:ahLst/>
            <a:cxnLst/>
            <a:rect l="l" t="t" r="r" b="b"/>
            <a:pathLst>
              <a:path w="2969045" h="3173121" extrusionOk="0">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60" name="Google Shape;1660;p50"/>
          <p:cNvSpPr/>
          <p:nvPr/>
        </p:nvSpPr>
        <p:spPr>
          <a:xfrm>
            <a:off x="10972939" y="2640819"/>
            <a:ext cx="586980" cy="430164"/>
          </a:xfrm>
          <a:custGeom>
            <a:avLst/>
            <a:gdLst/>
            <a:ahLst/>
            <a:cxnLst/>
            <a:rect l="l" t="t" r="r" b="b"/>
            <a:pathLst>
              <a:path w="3248842" h="2380886" extrusionOk="0">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61" name="Google Shape;1661;p50"/>
          <p:cNvSpPr/>
          <p:nvPr/>
        </p:nvSpPr>
        <p:spPr>
          <a:xfrm>
            <a:off x="9454085" y="5654191"/>
            <a:ext cx="563324" cy="570461"/>
          </a:xfrm>
          <a:custGeom>
            <a:avLst/>
            <a:gdLst/>
            <a:ahLst/>
            <a:cxnLst/>
            <a:rect l="l" t="t" r="r" b="b"/>
            <a:pathLst>
              <a:path w="2844151" h="2880180" extrusionOk="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662" name="Google Shape;1662;p50"/>
          <p:cNvSpPr/>
          <p:nvPr/>
        </p:nvSpPr>
        <p:spPr>
          <a:xfrm rot="9900000">
            <a:off x="10208910" y="1534987"/>
            <a:ext cx="579867" cy="492485"/>
          </a:xfrm>
          <a:custGeom>
            <a:avLst/>
            <a:gdLst/>
            <a:ahLst/>
            <a:cxnLst/>
            <a:rect l="l" t="t" r="r" b="b"/>
            <a:pathLst>
              <a:path w="2911009" h="2472345" extrusionOk="0">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63" name="Google Shape;1663;p50"/>
          <p:cNvSpPr/>
          <p:nvPr/>
        </p:nvSpPr>
        <p:spPr>
          <a:xfrm>
            <a:off x="4246301" y="4666128"/>
            <a:ext cx="575536" cy="575536"/>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664" name="Google Shape;1664;p50"/>
          <p:cNvSpPr/>
          <p:nvPr/>
        </p:nvSpPr>
        <p:spPr>
          <a:xfrm>
            <a:off x="8766358" y="3640606"/>
            <a:ext cx="417857" cy="517071"/>
          </a:xfrm>
          <a:custGeom>
            <a:avLst/>
            <a:gdLst/>
            <a:ahLst/>
            <a:cxnLst/>
            <a:rect l="l" t="t" r="r" b="b"/>
            <a:pathLst>
              <a:path w="1565431" h="1937121" extrusionOk="0">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65" name="Google Shape;1665;p50"/>
          <p:cNvSpPr/>
          <p:nvPr/>
        </p:nvSpPr>
        <p:spPr>
          <a:xfrm>
            <a:off x="5164740" y="4708915"/>
            <a:ext cx="586136" cy="489963"/>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66" name="Google Shape;1666;p50"/>
          <p:cNvSpPr/>
          <p:nvPr/>
        </p:nvSpPr>
        <p:spPr>
          <a:xfrm>
            <a:off x="8316455" y="1548746"/>
            <a:ext cx="605315" cy="464964"/>
          </a:xfrm>
          <a:custGeom>
            <a:avLst/>
            <a:gdLst/>
            <a:ahLst/>
            <a:cxnLst/>
            <a:rect l="l" t="t" r="r" b="b"/>
            <a:pathLst>
              <a:path w="3186824" h="2447912" extrusionOk="0">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67" name="Google Shape;1667;p50"/>
          <p:cNvSpPr/>
          <p:nvPr/>
        </p:nvSpPr>
        <p:spPr>
          <a:xfrm>
            <a:off x="9257631" y="1515680"/>
            <a:ext cx="615416" cy="531098"/>
          </a:xfrm>
          <a:custGeom>
            <a:avLst/>
            <a:gdLst/>
            <a:ahLst/>
            <a:cxnLst/>
            <a:rect l="l" t="t" r="r" b="b"/>
            <a:pathLst>
              <a:path w="3240006" h="2796091" extrusionOk="0">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68" name="Google Shape;1668;p50"/>
          <p:cNvSpPr/>
          <p:nvPr/>
        </p:nvSpPr>
        <p:spPr>
          <a:xfrm>
            <a:off x="11124640" y="1472088"/>
            <a:ext cx="283580" cy="618280"/>
          </a:xfrm>
          <a:custGeom>
            <a:avLst/>
            <a:gdLst/>
            <a:ahLst/>
            <a:cxnLst/>
            <a:rect l="l" t="t" r="r" b="b"/>
            <a:pathLst>
              <a:path w="1492970" h="3255081" extrusionOk="0">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69" name="Google Shape;1669;p50"/>
          <p:cNvSpPr/>
          <p:nvPr/>
        </p:nvSpPr>
        <p:spPr>
          <a:xfrm>
            <a:off x="6093780" y="4751666"/>
            <a:ext cx="615416" cy="404460"/>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70" name="Google Shape;1670;p50"/>
          <p:cNvSpPr/>
          <p:nvPr/>
        </p:nvSpPr>
        <p:spPr>
          <a:xfrm>
            <a:off x="5137072" y="3750690"/>
            <a:ext cx="616402" cy="296900"/>
          </a:xfrm>
          <a:custGeom>
            <a:avLst/>
            <a:gdLst/>
            <a:ahLst/>
            <a:cxnLst/>
            <a:rect l="l" t="t" r="r" b="b"/>
            <a:pathLst>
              <a:path w="3215400" h="1548752" extrusionOk="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71" name="Google Shape;1671;p50"/>
          <p:cNvSpPr/>
          <p:nvPr/>
        </p:nvSpPr>
        <p:spPr>
          <a:xfrm>
            <a:off x="6044394" y="3750690"/>
            <a:ext cx="616402" cy="296900"/>
          </a:xfrm>
          <a:custGeom>
            <a:avLst/>
            <a:gdLst/>
            <a:ahLst/>
            <a:cxnLst/>
            <a:rect l="l" t="t" r="r" b="b"/>
            <a:pathLst>
              <a:path w="3215400" h="1548752" extrusionOk="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72" name="Google Shape;1672;p50"/>
          <p:cNvSpPr/>
          <p:nvPr/>
        </p:nvSpPr>
        <p:spPr>
          <a:xfrm>
            <a:off x="6951716" y="3750690"/>
            <a:ext cx="616402" cy="296900"/>
          </a:xfrm>
          <a:custGeom>
            <a:avLst/>
            <a:gdLst/>
            <a:ahLst/>
            <a:cxnLst/>
            <a:rect l="l" t="t" r="r" b="b"/>
            <a:pathLst>
              <a:path w="3215400" h="1548752" extrusionOk="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73" name="Google Shape;1673;p50"/>
          <p:cNvSpPr/>
          <p:nvPr/>
        </p:nvSpPr>
        <p:spPr>
          <a:xfrm>
            <a:off x="7859036" y="3750690"/>
            <a:ext cx="616402" cy="296900"/>
          </a:xfrm>
          <a:custGeom>
            <a:avLst/>
            <a:gdLst/>
            <a:ahLst/>
            <a:cxnLst/>
            <a:rect l="l" t="t" r="r" b="b"/>
            <a:pathLst>
              <a:path w="3215400" h="1548752" extrusionOk="0">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74" name="Google Shape;1674;p50"/>
          <p:cNvSpPr/>
          <p:nvPr/>
        </p:nvSpPr>
        <p:spPr>
          <a:xfrm rot="8100000">
            <a:off x="11057693" y="3690402"/>
            <a:ext cx="417475" cy="417476"/>
          </a:xfrm>
          <a:custGeom>
            <a:avLst/>
            <a:gdLst/>
            <a:ahLst/>
            <a:cxnLst/>
            <a:rect l="l" t="t" r="r" b="b"/>
            <a:pathLst>
              <a:path w="2483832" h="2483835" extrusionOk="0">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75" name="Google Shape;1675;p50"/>
          <p:cNvSpPr/>
          <p:nvPr/>
        </p:nvSpPr>
        <p:spPr>
          <a:xfrm>
            <a:off x="5773604" y="2544635"/>
            <a:ext cx="617508" cy="622535"/>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676" name="Google Shape;1676;p50"/>
          <p:cNvSpPr/>
          <p:nvPr/>
        </p:nvSpPr>
        <p:spPr>
          <a:xfrm>
            <a:off x="6733448" y="2544108"/>
            <a:ext cx="484927" cy="623588"/>
          </a:xfrm>
          <a:custGeom>
            <a:avLst/>
            <a:gdLst/>
            <a:ahLst/>
            <a:cxnLst/>
            <a:rect l="l" t="t" r="r" b="b"/>
            <a:pathLst>
              <a:path w="2519554" h="3240000" extrusionOk="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77" name="Google Shape;1677;p50"/>
          <p:cNvSpPr/>
          <p:nvPr/>
        </p:nvSpPr>
        <p:spPr>
          <a:xfrm>
            <a:off x="7436317" y="1509092"/>
            <a:ext cx="544275" cy="544275"/>
          </a:xfrm>
          <a:prstGeom prst="hear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78" name="Google Shape;1678;p50"/>
          <p:cNvSpPr/>
          <p:nvPr/>
        </p:nvSpPr>
        <p:spPr>
          <a:xfrm>
            <a:off x="10301960" y="5685084"/>
            <a:ext cx="411706" cy="508675"/>
          </a:xfrm>
          <a:custGeom>
            <a:avLst/>
            <a:gdLst/>
            <a:ahLst/>
            <a:cxnLst/>
            <a:rect l="l" t="t" r="r" b="b"/>
            <a:pathLst>
              <a:path w="2600931" h="3213524" extrusionOk="0">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79" name="Google Shape;1679;p50"/>
          <p:cNvSpPr/>
          <p:nvPr/>
        </p:nvSpPr>
        <p:spPr>
          <a:xfrm>
            <a:off x="4242330" y="5739982"/>
            <a:ext cx="678102" cy="398876"/>
          </a:xfrm>
          <a:custGeom>
            <a:avLst/>
            <a:gdLst/>
            <a:ahLst/>
            <a:cxnLst/>
            <a:rect l="l" t="t" r="r" b="b"/>
            <a:pathLst>
              <a:path w="4529836" h="2664566" extrusionOk="0">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80" name="Google Shape;1680;p50"/>
          <p:cNvSpPr/>
          <p:nvPr/>
        </p:nvSpPr>
        <p:spPr>
          <a:xfrm>
            <a:off x="8665030" y="5684794"/>
            <a:ext cx="504505" cy="509254"/>
          </a:xfrm>
          <a:custGeom>
            <a:avLst/>
            <a:gdLst/>
            <a:ahLst/>
            <a:cxnLst/>
            <a:rect l="l" t="t" r="r" b="b"/>
            <a:pathLst>
              <a:path w="3187187" h="3217189" extrusionOk="0">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81" name="Google Shape;1681;p50"/>
          <p:cNvSpPr/>
          <p:nvPr/>
        </p:nvSpPr>
        <p:spPr>
          <a:xfrm>
            <a:off x="5963174" y="5716474"/>
            <a:ext cx="691882" cy="445892"/>
          </a:xfrm>
          <a:custGeom>
            <a:avLst/>
            <a:gdLst/>
            <a:ahLst/>
            <a:cxnLst/>
            <a:rect l="l" t="t" r="r" b="b"/>
            <a:pathLst>
              <a:path w="3224845" h="2078296" extrusionOk="0">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82" name="Google Shape;1682;p50"/>
          <p:cNvSpPr/>
          <p:nvPr/>
        </p:nvSpPr>
        <p:spPr>
          <a:xfrm>
            <a:off x="6939606" y="5653380"/>
            <a:ext cx="579873" cy="572083"/>
          </a:xfrm>
          <a:custGeom>
            <a:avLst/>
            <a:gdLst/>
            <a:ahLst/>
            <a:cxnLst/>
            <a:rect l="l" t="t" r="r" b="b"/>
            <a:pathLst>
              <a:path w="3240076" h="3196551" extrusionOk="0">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83" name="Google Shape;1683;p50"/>
          <p:cNvSpPr/>
          <p:nvPr/>
        </p:nvSpPr>
        <p:spPr>
          <a:xfrm rot="-2700000">
            <a:off x="5204982" y="5698880"/>
            <a:ext cx="473640" cy="481082"/>
          </a:xfrm>
          <a:custGeom>
            <a:avLst/>
            <a:gdLst/>
            <a:ahLst/>
            <a:cxnLst/>
            <a:rect l="l" t="t" r="r" b="b"/>
            <a:pathLst>
              <a:path w="2646489" h="2688071" extrusionOk="0">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84" name="Google Shape;1684;p50"/>
          <p:cNvSpPr/>
          <p:nvPr/>
        </p:nvSpPr>
        <p:spPr>
          <a:xfrm>
            <a:off x="7804030" y="5649492"/>
            <a:ext cx="576449" cy="579858"/>
          </a:xfrm>
          <a:custGeom>
            <a:avLst/>
            <a:gdLst/>
            <a:ahLst/>
            <a:cxnLst/>
            <a:rect l="l" t="t" r="r" b="b"/>
            <a:pathLst>
              <a:path w="3220951" h="3240001" extrusionOk="0">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85" name="Google Shape;1685;p50"/>
          <p:cNvSpPr/>
          <p:nvPr/>
        </p:nvSpPr>
        <p:spPr>
          <a:xfrm>
            <a:off x="4455730" y="1450295"/>
            <a:ext cx="251302" cy="661867"/>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86" name="Google Shape;1686;p50"/>
          <p:cNvSpPr/>
          <p:nvPr/>
        </p:nvSpPr>
        <p:spPr>
          <a:xfrm rot="10800000">
            <a:off x="5042893" y="1447239"/>
            <a:ext cx="313136" cy="667981"/>
          </a:xfrm>
          <a:custGeom>
            <a:avLst/>
            <a:gdLst/>
            <a:ahLst/>
            <a:cxnLst/>
            <a:rect l="l" t="t" r="r" b="b"/>
            <a:pathLst>
              <a:path w="1856332" h="3959924" extrusionOk="0">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87" name="Google Shape;1687;p50"/>
          <p:cNvSpPr/>
          <p:nvPr/>
        </p:nvSpPr>
        <p:spPr>
          <a:xfrm>
            <a:off x="5691893" y="1539942"/>
            <a:ext cx="507661" cy="521714"/>
          </a:xfrm>
          <a:custGeom>
            <a:avLst/>
            <a:gdLst/>
            <a:ahLst/>
            <a:cxnLst/>
            <a:rect l="l" t="t" r="r" b="b"/>
            <a:pathLst>
              <a:path w="356471" h="366339" extrusionOk="0">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688" name="Google Shape;1688;p50"/>
          <p:cNvSpPr/>
          <p:nvPr/>
        </p:nvSpPr>
        <p:spPr>
          <a:xfrm>
            <a:off x="6568402" y="1501877"/>
            <a:ext cx="532052" cy="543757"/>
          </a:xfrm>
          <a:custGeom>
            <a:avLst/>
            <a:gdLst/>
            <a:ahLst/>
            <a:cxnLst/>
            <a:rect l="l" t="t" r="r" b="b"/>
            <a:pathLst>
              <a:path w="373598" h="381817" extrusionOk="0">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689" name="Google Shape;1689;p50"/>
          <p:cNvSpPr/>
          <p:nvPr/>
        </p:nvSpPr>
        <p:spPr>
          <a:xfrm>
            <a:off x="7560710" y="2604583"/>
            <a:ext cx="507960" cy="502639"/>
          </a:xfrm>
          <a:custGeom>
            <a:avLst/>
            <a:gdLst/>
            <a:ahLst/>
            <a:cxnLst/>
            <a:rect l="l" t="t" r="r" b="b"/>
            <a:pathLst>
              <a:path w="3220460" h="3186731" extrusionOk="0">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90" name="Google Shape;1690;p50"/>
          <p:cNvSpPr/>
          <p:nvPr/>
        </p:nvSpPr>
        <p:spPr>
          <a:xfrm>
            <a:off x="5081797" y="2603460"/>
            <a:ext cx="349473" cy="504884"/>
          </a:xfrm>
          <a:custGeom>
            <a:avLst/>
            <a:gdLst/>
            <a:ahLst/>
            <a:cxnLst/>
            <a:rect l="l" t="t" r="r" b="b"/>
            <a:pathLst>
              <a:path w="2215656" h="3200962" extrusionOk="0">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691" name="Google Shape;1691;p50"/>
          <p:cNvSpPr/>
          <p:nvPr/>
        </p:nvSpPr>
        <p:spPr>
          <a:xfrm>
            <a:off x="8411005" y="2603460"/>
            <a:ext cx="455959" cy="504884"/>
          </a:xfrm>
          <a:custGeom>
            <a:avLst/>
            <a:gdLst/>
            <a:ahLst/>
            <a:cxnLst/>
            <a:rect l="l" t="t" r="r" b="b"/>
            <a:pathLst>
              <a:path w="2890784" h="3200962" extrusionOk="0">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692" name="Google Shape;1692;p50"/>
          <p:cNvSpPr/>
          <p:nvPr/>
        </p:nvSpPr>
        <p:spPr>
          <a:xfrm>
            <a:off x="10130939" y="2599748"/>
            <a:ext cx="499664" cy="512309"/>
          </a:xfrm>
          <a:custGeom>
            <a:avLst/>
            <a:gdLst/>
            <a:ahLst/>
            <a:cxnLst/>
            <a:rect l="l" t="t" r="r" b="b"/>
            <a:pathLst>
              <a:path w="2296406" h="2354521" extrusionOk="0">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93" name="Google Shape;1693;p50"/>
          <p:cNvSpPr/>
          <p:nvPr/>
        </p:nvSpPr>
        <p:spPr>
          <a:xfrm>
            <a:off x="10959168" y="4745774"/>
            <a:ext cx="614525" cy="416246"/>
          </a:xfrm>
          <a:custGeom>
            <a:avLst/>
            <a:gdLst/>
            <a:ahLst/>
            <a:cxnLst/>
            <a:rect l="l" t="t" r="r" b="b"/>
            <a:pathLst>
              <a:path w="3219104" h="2180445" extrusionOk="0">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Arial"/>
              <a:ea typeface="Arial"/>
              <a:cs typeface="Arial"/>
              <a:sym typeface="Arial"/>
            </a:endParaRPr>
          </a:p>
        </p:txBody>
      </p:sp>
      <p:sp>
        <p:nvSpPr>
          <p:cNvPr id="1694" name="Google Shape;1694;p50"/>
          <p:cNvSpPr/>
          <p:nvPr/>
        </p:nvSpPr>
        <p:spPr>
          <a:xfrm>
            <a:off x="4423300" y="2468550"/>
            <a:ext cx="316162" cy="774705"/>
          </a:xfrm>
          <a:custGeom>
            <a:avLst/>
            <a:gdLst/>
            <a:ahLst/>
            <a:cxnLst/>
            <a:rect l="l" t="t" r="r" b="b"/>
            <a:pathLst>
              <a:path w="1060423" h="2598393" extrusionOk="0">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95" name="Google Shape;1695;p50"/>
          <p:cNvSpPr/>
          <p:nvPr/>
        </p:nvSpPr>
        <p:spPr>
          <a:xfrm>
            <a:off x="9209300" y="2626898"/>
            <a:ext cx="579306" cy="458009"/>
          </a:xfrm>
          <a:custGeom>
            <a:avLst/>
            <a:gdLst/>
            <a:ahLst/>
            <a:cxnLst/>
            <a:rect l="l" t="t" r="r" b="b"/>
            <a:pathLst>
              <a:path w="3219104" h="2545072" extrusionOk="0">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96" name="Google Shape;1696;p50"/>
          <p:cNvSpPr/>
          <p:nvPr/>
        </p:nvSpPr>
        <p:spPr>
          <a:xfrm>
            <a:off x="7052100" y="4713438"/>
            <a:ext cx="476931" cy="480914"/>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
        <p:nvSpPr>
          <p:cNvPr id="1697" name="Google Shape;1697;p50"/>
          <p:cNvSpPr/>
          <p:nvPr/>
        </p:nvSpPr>
        <p:spPr>
          <a:xfrm>
            <a:off x="9307908" y="4680733"/>
            <a:ext cx="454128" cy="546324"/>
          </a:xfrm>
          <a:custGeom>
            <a:avLst/>
            <a:gdLst/>
            <a:ahLst/>
            <a:cxnLst/>
            <a:rect l="l" t="t" r="r" b="b"/>
            <a:pathLst>
              <a:path w="2671236" h="3213546" extrusionOk="0">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6"/>
          <p:cNvSpPr txBox="1"/>
          <p:nvPr/>
        </p:nvSpPr>
        <p:spPr>
          <a:xfrm>
            <a:off x="795516" y="1592703"/>
            <a:ext cx="115212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7030A0"/>
                </a:solidFill>
                <a:latin typeface="Arial"/>
                <a:ea typeface="Arial"/>
                <a:cs typeface="Arial"/>
                <a:sym typeface="Arial"/>
              </a:rPr>
              <a:t>85K</a:t>
            </a:r>
            <a:endParaRPr sz="4000" b="1">
              <a:solidFill>
                <a:srgbClr val="7030A0"/>
              </a:solidFill>
              <a:latin typeface="Arial"/>
              <a:ea typeface="Arial"/>
              <a:cs typeface="Arial"/>
              <a:sym typeface="Arial"/>
            </a:endParaRPr>
          </a:p>
        </p:txBody>
      </p:sp>
      <p:sp>
        <p:nvSpPr>
          <p:cNvPr id="249" name="Google Shape;249;p6"/>
          <p:cNvSpPr txBox="1"/>
          <p:nvPr/>
        </p:nvSpPr>
        <p:spPr>
          <a:xfrm>
            <a:off x="1964832" y="1531151"/>
            <a:ext cx="560425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Get a modern PowerPoint  Presentation that is beautifully designed.  Easy to change colors, photos and Text. You can simply impress your audience and add a unique zing and appeal to your Presentations. Get a modern PowerPoint  Presentation that is beautifully designed.  </a:t>
            </a:r>
            <a:endParaRPr/>
          </a:p>
        </p:txBody>
      </p:sp>
      <p:sp>
        <p:nvSpPr>
          <p:cNvPr id="250" name="Google Shape;250;p6"/>
          <p:cNvSpPr/>
          <p:nvPr/>
        </p:nvSpPr>
        <p:spPr>
          <a:xfrm>
            <a:off x="1021351" y="3081366"/>
            <a:ext cx="418667" cy="422165"/>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rgbClr val="1C1C1B"/>
              </a:solidFill>
              <a:latin typeface="Arial"/>
              <a:ea typeface="Arial"/>
              <a:cs typeface="Arial"/>
              <a:sym typeface="Arial"/>
            </a:endParaRPr>
          </a:p>
        </p:txBody>
      </p:sp>
      <p:sp>
        <p:nvSpPr>
          <p:cNvPr id="251" name="Google Shape;251;p6"/>
          <p:cNvSpPr/>
          <p:nvPr/>
        </p:nvSpPr>
        <p:spPr>
          <a:xfrm>
            <a:off x="1021383" y="5511318"/>
            <a:ext cx="418599" cy="321541"/>
          </a:xfrm>
          <a:custGeom>
            <a:avLst/>
            <a:gdLst/>
            <a:ahLst/>
            <a:cxnLst/>
            <a:rect l="l" t="t" r="r" b="b"/>
            <a:pathLst>
              <a:path w="3186824" h="2447912" extrusionOk="0">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252" name="Google Shape;252;p6"/>
          <p:cNvSpPr/>
          <p:nvPr/>
        </p:nvSpPr>
        <p:spPr>
          <a:xfrm>
            <a:off x="1033230" y="4337028"/>
            <a:ext cx="394904" cy="340797"/>
          </a:xfrm>
          <a:custGeom>
            <a:avLst/>
            <a:gdLst/>
            <a:ahLst/>
            <a:cxnLst/>
            <a:rect l="l" t="t" r="r" b="b"/>
            <a:pathLst>
              <a:path w="3240006" h="2796091" extrusionOk="0">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253" name="Google Shape;253;p6"/>
          <p:cNvSpPr/>
          <p:nvPr/>
        </p:nvSpPr>
        <p:spPr>
          <a:xfrm>
            <a:off x="4656402" y="5496015"/>
            <a:ext cx="376186" cy="352142"/>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254" name="Google Shape;254;p6"/>
          <p:cNvSpPr/>
          <p:nvPr/>
        </p:nvSpPr>
        <p:spPr>
          <a:xfrm>
            <a:off x="4729123" y="3092790"/>
            <a:ext cx="230741" cy="399317"/>
          </a:xfrm>
          <a:custGeom>
            <a:avLst/>
            <a:gdLst/>
            <a:ahLst/>
            <a:cxnLst/>
            <a:rect l="l" t="t" r="r" b="b"/>
            <a:pathLst>
              <a:path w="1872208" h="3240000" extrusionOk="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sp>
        <p:nvSpPr>
          <p:cNvPr id="255" name="Google Shape;255;p6"/>
          <p:cNvSpPr/>
          <p:nvPr/>
        </p:nvSpPr>
        <p:spPr>
          <a:xfrm>
            <a:off x="4621336" y="4362793"/>
            <a:ext cx="446317" cy="262535"/>
          </a:xfrm>
          <a:custGeom>
            <a:avLst/>
            <a:gdLst/>
            <a:ahLst/>
            <a:cxnLst/>
            <a:rect l="l" t="t" r="r" b="b"/>
            <a:pathLst>
              <a:path w="4529836" h="2664566" extrusionOk="0">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rgbClr val="47346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1">
              <a:solidFill>
                <a:schemeClr val="lt1"/>
              </a:solidFill>
              <a:latin typeface="Arial"/>
              <a:ea typeface="Arial"/>
              <a:cs typeface="Arial"/>
              <a:sym typeface="Arial"/>
            </a:endParaRPr>
          </a:p>
        </p:txBody>
      </p:sp>
      <p:grpSp>
        <p:nvGrpSpPr>
          <p:cNvPr id="256" name="Google Shape;256;p6"/>
          <p:cNvGrpSpPr/>
          <p:nvPr/>
        </p:nvGrpSpPr>
        <p:grpSpPr>
          <a:xfrm>
            <a:off x="1613807" y="2863359"/>
            <a:ext cx="2594207" cy="858180"/>
            <a:chOff x="2113657" y="4283314"/>
            <a:chExt cx="3647460" cy="858180"/>
          </a:xfrm>
        </p:grpSpPr>
        <p:sp>
          <p:nvSpPr>
            <p:cNvPr id="257" name="Google Shape;257;p6"/>
            <p:cNvSpPr txBox="1"/>
            <p:nvPr/>
          </p:nvSpPr>
          <p:spPr>
            <a:xfrm>
              <a:off x="2113657" y="4495163"/>
              <a:ext cx="364745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a:t>
              </a:r>
              <a:endParaRPr/>
            </a:p>
          </p:txBody>
        </p:sp>
        <p:sp>
          <p:nvSpPr>
            <p:cNvPr id="258" name="Google Shape;258;p6"/>
            <p:cNvSpPr txBox="1"/>
            <p:nvPr/>
          </p:nvSpPr>
          <p:spPr>
            <a:xfrm>
              <a:off x="2113658" y="4283314"/>
              <a:ext cx="364745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Your Text  Here</a:t>
              </a:r>
              <a:endParaRPr sz="1200" b="1">
                <a:solidFill>
                  <a:srgbClr val="3F3F3F"/>
                </a:solidFill>
                <a:latin typeface="Arial"/>
                <a:ea typeface="Arial"/>
                <a:cs typeface="Arial"/>
                <a:sym typeface="Arial"/>
              </a:endParaRPr>
            </a:p>
          </p:txBody>
        </p:sp>
      </p:grpSp>
      <p:grpSp>
        <p:nvGrpSpPr>
          <p:cNvPr id="259" name="Google Shape;259;p6"/>
          <p:cNvGrpSpPr/>
          <p:nvPr/>
        </p:nvGrpSpPr>
        <p:grpSpPr>
          <a:xfrm>
            <a:off x="5189109" y="2863359"/>
            <a:ext cx="2594207" cy="858180"/>
            <a:chOff x="2113657" y="4283314"/>
            <a:chExt cx="3647460" cy="858180"/>
          </a:xfrm>
        </p:grpSpPr>
        <p:sp>
          <p:nvSpPr>
            <p:cNvPr id="260" name="Google Shape;260;p6"/>
            <p:cNvSpPr txBox="1"/>
            <p:nvPr/>
          </p:nvSpPr>
          <p:spPr>
            <a:xfrm>
              <a:off x="2113657" y="4495163"/>
              <a:ext cx="364745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a:t>
              </a:r>
              <a:endParaRPr/>
            </a:p>
          </p:txBody>
        </p:sp>
        <p:sp>
          <p:nvSpPr>
            <p:cNvPr id="261" name="Google Shape;261;p6"/>
            <p:cNvSpPr txBox="1"/>
            <p:nvPr/>
          </p:nvSpPr>
          <p:spPr>
            <a:xfrm>
              <a:off x="2113658" y="4283314"/>
              <a:ext cx="364745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Your Text  Here</a:t>
              </a:r>
              <a:endParaRPr sz="1200" b="1">
                <a:solidFill>
                  <a:srgbClr val="3F3F3F"/>
                </a:solidFill>
                <a:latin typeface="Arial"/>
                <a:ea typeface="Arial"/>
                <a:cs typeface="Arial"/>
                <a:sym typeface="Arial"/>
              </a:endParaRPr>
            </a:p>
          </p:txBody>
        </p:sp>
      </p:grpSp>
      <p:grpSp>
        <p:nvGrpSpPr>
          <p:cNvPr id="262" name="Google Shape;262;p6"/>
          <p:cNvGrpSpPr/>
          <p:nvPr/>
        </p:nvGrpSpPr>
        <p:grpSpPr>
          <a:xfrm>
            <a:off x="1613807" y="4053180"/>
            <a:ext cx="2594207" cy="858180"/>
            <a:chOff x="2113657" y="4283314"/>
            <a:chExt cx="3647460" cy="858180"/>
          </a:xfrm>
        </p:grpSpPr>
        <p:sp>
          <p:nvSpPr>
            <p:cNvPr id="263" name="Google Shape;263;p6"/>
            <p:cNvSpPr txBox="1"/>
            <p:nvPr/>
          </p:nvSpPr>
          <p:spPr>
            <a:xfrm>
              <a:off x="2113657" y="4495163"/>
              <a:ext cx="364745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a:t>
              </a:r>
              <a:endParaRPr/>
            </a:p>
          </p:txBody>
        </p:sp>
        <p:sp>
          <p:nvSpPr>
            <p:cNvPr id="264" name="Google Shape;264;p6"/>
            <p:cNvSpPr txBox="1"/>
            <p:nvPr/>
          </p:nvSpPr>
          <p:spPr>
            <a:xfrm>
              <a:off x="2113658" y="4283314"/>
              <a:ext cx="364745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Your Text  Here</a:t>
              </a:r>
              <a:endParaRPr sz="1200" b="1">
                <a:solidFill>
                  <a:srgbClr val="3F3F3F"/>
                </a:solidFill>
                <a:latin typeface="Arial"/>
                <a:ea typeface="Arial"/>
                <a:cs typeface="Arial"/>
                <a:sym typeface="Arial"/>
              </a:endParaRPr>
            </a:p>
          </p:txBody>
        </p:sp>
      </p:grpSp>
      <p:grpSp>
        <p:nvGrpSpPr>
          <p:cNvPr id="265" name="Google Shape;265;p6"/>
          <p:cNvGrpSpPr/>
          <p:nvPr/>
        </p:nvGrpSpPr>
        <p:grpSpPr>
          <a:xfrm>
            <a:off x="5189109" y="4053180"/>
            <a:ext cx="2594207" cy="858180"/>
            <a:chOff x="2113657" y="4283314"/>
            <a:chExt cx="3647460" cy="858180"/>
          </a:xfrm>
        </p:grpSpPr>
        <p:sp>
          <p:nvSpPr>
            <p:cNvPr id="266" name="Google Shape;266;p6"/>
            <p:cNvSpPr txBox="1"/>
            <p:nvPr/>
          </p:nvSpPr>
          <p:spPr>
            <a:xfrm>
              <a:off x="2113657" y="4495163"/>
              <a:ext cx="364745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a:t>
              </a:r>
              <a:endParaRPr/>
            </a:p>
          </p:txBody>
        </p:sp>
        <p:sp>
          <p:nvSpPr>
            <p:cNvPr id="267" name="Google Shape;267;p6"/>
            <p:cNvSpPr txBox="1"/>
            <p:nvPr/>
          </p:nvSpPr>
          <p:spPr>
            <a:xfrm>
              <a:off x="2113658" y="4283314"/>
              <a:ext cx="364745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Your Text  Here</a:t>
              </a:r>
              <a:endParaRPr sz="1200" b="1">
                <a:solidFill>
                  <a:srgbClr val="3F3F3F"/>
                </a:solidFill>
                <a:latin typeface="Arial"/>
                <a:ea typeface="Arial"/>
                <a:cs typeface="Arial"/>
                <a:sym typeface="Arial"/>
              </a:endParaRPr>
            </a:p>
          </p:txBody>
        </p:sp>
      </p:grpSp>
      <p:grpSp>
        <p:nvGrpSpPr>
          <p:cNvPr id="268" name="Google Shape;268;p6"/>
          <p:cNvGrpSpPr/>
          <p:nvPr/>
        </p:nvGrpSpPr>
        <p:grpSpPr>
          <a:xfrm>
            <a:off x="1613807" y="5242999"/>
            <a:ext cx="2594207" cy="858180"/>
            <a:chOff x="2113657" y="4283314"/>
            <a:chExt cx="3647460" cy="858180"/>
          </a:xfrm>
        </p:grpSpPr>
        <p:sp>
          <p:nvSpPr>
            <p:cNvPr id="269" name="Google Shape;269;p6"/>
            <p:cNvSpPr txBox="1"/>
            <p:nvPr/>
          </p:nvSpPr>
          <p:spPr>
            <a:xfrm>
              <a:off x="2113657" y="4495163"/>
              <a:ext cx="364745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a:t>
              </a:r>
              <a:endParaRPr/>
            </a:p>
          </p:txBody>
        </p:sp>
        <p:sp>
          <p:nvSpPr>
            <p:cNvPr id="270" name="Google Shape;270;p6"/>
            <p:cNvSpPr txBox="1"/>
            <p:nvPr/>
          </p:nvSpPr>
          <p:spPr>
            <a:xfrm>
              <a:off x="2113658" y="4283314"/>
              <a:ext cx="364745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Your Text  Here</a:t>
              </a:r>
              <a:endParaRPr sz="1200" b="1">
                <a:solidFill>
                  <a:srgbClr val="3F3F3F"/>
                </a:solidFill>
                <a:latin typeface="Arial"/>
                <a:ea typeface="Arial"/>
                <a:cs typeface="Arial"/>
                <a:sym typeface="Arial"/>
              </a:endParaRPr>
            </a:p>
          </p:txBody>
        </p:sp>
      </p:grpSp>
      <p:grpSp>
        <p:nvGrpSpPr>
          <p:cNvPr id="271" name="Google Shape;271;p6"/>
          <p:cNvGrpSpPr/>
          <p:nvPr/>
        </p:nvGrpSpPr>
        <p:grpSpPr>
          <a:xfrm>
            <a:off x="5189109" y="5242999"/>
            <a:ext cx="2594207" cy="858180"/>
            <a:chOff x="2113657" y="4283314"/>
            <a:chExt cx="3647460" cy="858180"/>
          </a:xfrm>
        </p:grpSpPr>
        <p:sp>
          <p:nvSpPr>
            <p:cNvPr id="272" name="Google Shape;272;p6"/>
            <p:cNvSpPr txBox="1"/>
            <p:nvPr/>
          </p:nvSpPr>
          <p:spPr>
            <a:xfrm>
              <a:off x="2113657" y="4495163"/>
              <a:ext cx="364745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a:t>
              </a:r>
              <a:endParaRPr/>
            </a:p>
          </p:txBody>
        </p:sp>
        <p:sp>
          <p:nvSpPr>
            <p:cNvPr id="273" name="Google Shape;273;p6"/>
            <p:cNvSpPr txBox="1"/>
            <p:nvPr/>
          </p:nvSpPr>
          <p:spPr>
            <a:xfrm>
              <a:off x="2113658" y="4283314"/>
              <a:ext cx="364745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3F3F3F"/>
                  </a:solidFill>
                  <a:latin typeface="Arial"/>
                  <a:ea typeface="Arial"/>
                  <a:cs typeface="Arial"/>
                  <a:sym typeface="Arial"/>
                </a:rPr>
                <a:t>Your Text  Here</a:t>
              </a:r>
              <a:endParaRPr sz="1200" b="1">
                <a:solidFill>
                  <a:srgbClr val="3F3F3F"/>
                </a:solidFill>
                <a:latin typeface="Arial"/>
                <a:ea typeface="Arial"/>
                <a:cs typeface="Arial"/>
                <a:sym typeface="Arial"/>
              </a:endParaRPr>
            </a:p>
          </p:txBody>
        </p:sp>
      </p:grpSp>
      <p:sp>
        <p:nvSpPr>
          <p:cNvPr id="274" name="Google Shape;274;p6"/>
          <p:cNvSpPr txBox="1">
            <a:spLocks noGrp="1"/>
          </p:cNvSpPr>
          <p:nvPr>
            <p:ph type="body" idx="1"/>
          </p:nvPr>
        </p:nvSpPr>
        <p:spPr>
          <a:xfrm>
            <a:off x="302748" y="256205"/>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9495D"/>
              </a:buClr>
              <a:buSzPts val="5400"/>
              <a:buNone/>
            </a:pPr>
            <a:endParaRPr/>
          </a:p>
        </p:txBody>
      </p:sp>
      <p:pic>
        <p:nvPicPr>
          <p:cNvPr id="275" name="Google Shape;275;p6"/>
          <p:cNvPicPr preferRelativeResize="0"/>
          <p:nvPr/>
        </p:nvPicPr>
        <p:blipFill rotWithShape="1">
          <a:blip r:embed="rId3">
            <a:alphaModFix/>
          </a:blip>
          <a:srcRect/>
          <a:stretch/>
        </p:blipFill>
        <p:spPr>
          <a:xfrm>
            <a:off x="8148222" y="1736743"/>
            <a:ext cx="3727723" cy="37967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7"/>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47346C"/>
              </a:buClr>
              <a:buSzPts val="5400"/>
              <a:buNone/>
            </a:pPr>
            <a:r>
              <a:rPr lang="en-US"/>
              <a:t>Infographic Style</a:t>
            </a:r>
            <a:endParaRPr/>
          </a:p>
        </p:txBody>
      </p:sp>
      <p:grpSp>
        <p:nvGrpSpPr>
          <p:cNvPr id="281" name="Google Shape;281;p7"/>
          <p:cNvGrpSpPr/>
          <p:nvPr/>
        </p:nvGrpSpPr>
        <p:grpSpPr>
          <a:xfrm>
            <a:off x="912508" y="5146900"/>
            <a:ext cx="4230407" cy="944910"/>
            <a:chOff x="2279575" y="5092585"/>
            <a:chExt cx="4230407" cy="944909"/>
          </a:xfrm>
        </p:grpSpPr>
        <p:sp>
          <p:nvSpPr>
            <p:cNvPr id="282" name="Google Shape;282;p7"/>
            <p:cNvSpPr txBox="1"/>
            <p:nvPr/>
          </p:nvSpPr>
          <p:spPr>
            <a:xfrm>
              <a:off x="2279575" y="5092585"/>
              <a:ext cx="4230407" cy="307776"/>
            </a:xfrm>
            <a:prstGeom prst="rect">
              <a:avLst/>
            </a:prstGeom>
            <a:solidFill>
              <a:srgbClr val="47346C"/>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chemeClr val="lt1"/>
                  </a:solidFill>
                  <a:latin typeface="Arial"/>
                  <a:ea typeface="Arial"/>
                  <a:cs typeface="Arial"/>
                  <a:sym typeface="Arial"/>
                </a:rPr>
                <a:t>Your Text Here</a:t>
              </a:r>
              <a:endParaRPr sz="1400" b="1">
                <a:solidFill>
                  <a:schemeClr val="lt1"/>
                </a:solidFill>
                <a:latin typeface="Arial"/>
                <a:ea typeface="Arial"/>
                <a:cs typeface="Arial"/>
                <a:sym typeface="Arial"/>
              </a:endParaRPr>
            </a:p>
          </p:txBody>
        </p:sp>
        <p:sp>
          <p:nvSpPr>
            <p:cNvPr id="283" name="Google Shape;283;p7"/>
            <p:cNvSpPr txBox="1"/>
            <p:nvPr/>
          </p:nvSpPr>
          <p:spPr>
            <a:xfrm>
              <a:off x="2279575" y="5391164"/>
              <a:ext cx="4230407" cy="64633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00">
                  <a:solidFill>
                    <a:srgbClr val="3F3F3F"/>
                  </a:solidFill>
                  <a:latin typeface="Arial"/>
                  <a:ea typeface="Arial"/>
                  <a:cs typeface="Arial"/>
                  <a:sym typeface="Arial"/>
                </a:rPr>
                <a:t>Example Text : </a:t>
              </a:r>
              <a:endParaRPr/>
            </a:p>
            <a:p>
              <a:pPr marL="0" marR="0" lvl="0" indent="0" algn="r"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a:t>
              </a:r>
              <a:endParaRPr sz="1200">
                <a:solidFill>
                  <a:srgbClr val="3F3F3F"/>
                </a:solidFill>
                <a:latin typeface="Arial"/>
                <a:ea typeface="Arial"/>
                <a:cs typeface="Arial"/>
                <a:sym typeface="Arial"/>
              </a:endParaRPr>
            </a:p>
          </p:txBody>
        </p:sp>
      </p:grpSp>
      <p:grpSp>
        <p:nvGrpSpPr>
          <p:cNvPr id="284" name="Google Shape;284;p7"/>
          <p:cNvGrpSpPr/>
          <p:nvPr/>
        </p:nvGrpSpPr>
        <p:grpSpPr>
          <a:xfrm>
            <a:off x="7032105" y="5146900"/>
            <a:ext cx="4230407" cy="944910"/>
            <a:chOff x="7032103" y="5083387"/>
            <a:chExt cx="4230407" cy="944909"/>
          </a:xfrm>
        </p:grpSpPr>
        <p:sp>
          <p:nvSpPr>
            <p:cNvPr id="285" name="Google Shape;285;p7"/>
            <p:cNvSpPr txBox="1"/>
            <p:nvPr/>
          </p:nvSpPr>
          <p:spPr>
            <a:xfrm>
              <a:off x="7032103" y="5083387"/>
              <a:ext cx="4230407" cy="307776"/>
            </a:xfrm>
            <a:prstGeom prst="rect">
              <a:avLst/>
            </a:prstGeom>
            <a:solidFill>
              <a:srgbClr val="47346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lt1"/>
                  </a:solidFill>
                  <a:latin typeface="Arial"/>
                  <a:ea typeface="Arial"/>
                  <a:cs typeface="Arial"/>
                  <a:sym typeface="Arial"/>
                </a:rPr>
                <a:t>Your Text Here</a:t>
              </a:r>
              <a:endParaRPr sz="1400" b="1">
                <a:solidFill>
                  <a:schemeClr val="lt1"/>
                </a:solidFill>
                <a:latin typeface="Arial"/>
                <a:ea typeface="Arial"/>
                <a:cs typeface="Arial"/>
                <a:sym typeface="Arial"/>
              </a:endParaRPr>
            </a:p>
          </p:txBody>
        </p:sp>
        <p:sp>
          <p:nvSpPr>
            <p:cNvPr id="286" name="Google Shape;286;p7"/>
            <p:cNvSpPr txBox="1"/>
            <p:nvPr/>
          </p:nvSpPr>
          <p:spPr>
            <a:xfrm>
              <a:off x="7032103" y="5381966"/>
              <a:ext cx="4230407" cy="646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3F3F3F"/>
                  </a:solidFill>
                  <a:latin typeface="Arial"/>
                  <a:ea typeface="Arial"/>
                  <a:cs typeface="Arial"/>
                  <a:sym typeface="Arial"/>
                </a:rPr>
                <a:t>Example Text : </a:t>
              </a:r>
              <a:endParaRPr/>
            </a:p>
            <a:p>
              <a:pPr marL="0" marR="0" lvl="0" indent="0" algn="l" rtl="0">
                <a:spcBef>
                  <a:spcPts val="0"/>
                </a:spcBef>
                <a:spcAft>
                  <a:spcPts val="0"/>
                </a:spcAft>
                <a:buNone/>
              </a:pPr>
              <a:r>
                <a:rPr lang="en-US" sz="1200">
                  <a:solidFill>
                    <a:srgbClr val="3F3F3F"/>
                  </a:solidFill>
                  <a:latin typeface="Arial"/>
                  <a:ea typeface="Arial"/>
                  <a:cs typeface="Arial"/>
                  <a:sym typeface="Arial"/>
                </a:rPr>
                <a:t>You can simply impress your audience and add a unique zing and appeal to your Presentations.</a:t>
              </a:r>
              <a:endParaRPr sz="1200">
                <a:solidFill>
                  <a:srgbClr val="3F3F3F"/>
                </a:solidFill>
                <a:latin typeface="Arial"/>
                <a:ea typeface="Arial"/>
                <a:cs typeface="Arial"/>
                <a:sym typeface="Arial"/>
              </a:endParaRPr>
            </a:p>
          </p:txBody>
        </p:sp>
      </p:grpSp>
      <p:grpSp>
        <p:nvGrpSpPr>
          <p:cNvPr id="287" name="Google Shape;287;p7"/>
          <p:cNvGrpSpPr/>
          <p:nvPr/>
        </p:nvGrpSpPr>
        <p:grpSpPr>
          <a:xfrm>
            <a:off x="1163686" y="1184144"/>
            <a:ext cx="2629858" cy="3636514"/>
            <a:chOff x="593073" y="1048546"/>
            <a:chExt cx="2629858" cy="3636514"/>
          </a:xfrm>
        </p:grpSpPr>
        <p:sp>
          <p:nvSpPr>
            <p:cNvPr id="288" name="Google Shape;288;p7"/>
            <p:cNvSpPr txBox="1"/>
            <p:nvPr/>
          </p:nvSpPr>
          <p:spPr>
            <a:xfrm>
              <a:off x="758628" y="1048546"/>
              <a:ext cx="590798" cy="70788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000" b="1">
                  <a:solidFill>
                    <a:srgbClr val="47346C"/>
                  </a:solidFill>
                  <a:latin typeface="Arial"/>
                  <a:ea typeface="Arial"/>
                  <a:cs typeface="Arial"/>
                  <a:sym typeface="Arial"/>
                </a:rPr>
                <a:t>Q</a:t>
              </a:r>
              <a:endParaRPr sz="4000" b="1">
                <a:solidFill>
                  <a:srgbClr val="47346C"/>
                </a:solidFill>
                <a:latin typeface="Arial"/>
                <a:ea typeface="Arial"/>
                <a:cs typeface="Arial"/>
                <a:sym typeface="Arial"/>
              </a:endParaRPr>
            </a:p>
          </p:txBody>
        </p:sp>
        <p:sp>
          <p:nvSpPr>
            <p:cNvPr id="289" name="Google Shape;289;p7"/>
            <p:cNvSpPr txBox="1"/>
            <p:nvPr/>
          </p:nvSpPr>
          <p:spPr>
            <a:xfrm>
              <a:off x="758628" y="2993021"/>
              <a:ext cx="590798" cy="70788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000" b="1">
                  <a:solidFill>
                    <a:srgbClr val="47346C"/>
                  </a:solidFill>
                  <a:latin typeface="Arial"/>
                  <a:ea typeface="Arial"/>
                  <a:cs typeface="Arial"/>
                  <a:sym typeface="Arial"/>
                </a:rPr>
                <a:t>A</a:t>
              </a:r>
              <a:endParaRPr sz="4000" b="1">
                <a:solidFill>
                  <a:srgbClr val="47346C"/>
                </a:solidFill>
                <a:latin typeface="Arial"/>
                <a:ea typeface="Arial"/>
                <a:cs typeface="Arial"/>
                <a:sym typeface="Arial"/>
              </a:endParaRPr>
            </a:p>
          </p:txBody>
        </p:sp>
        <p:grpSp>
          <p:nvGrpSpPr>
            <p:cNvPr id="290" name="Google Shape;290;p7"/>
            <p:cNvGrpSpPr/>
            <p:nvPr/>
          </p:nvGrpSpPr>
          <p:grpSpPr>
            <a:xfrm>
              <a:off x="593073" y="1835556"/>
              <a:ext cx="2629858" cy="896263"/>
              <a:chOff x="6372200" y="1720413"/>
              <a:chExt cx="2160240" cy="896263"/>
            </a:xfrm>
          </p:grpSpPr>
          <p:sp>
            <p:nvSpPr>
              <p:cNvPr id="291" name="Google Shape;291;p7"/>
              <p:cNvSpPr txBox="1"/>
              <p:nvPr/>
            </p:nvSpPr>
            <p:spPr>
              <a:xfrm>
                <a:off x="6372201" y="1970345"/>
                <a:ext cx="2160239" cy="64633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200">
                    <a:solidFill>
                      <a:srgbClr val="262626"/>
                    </a:solidFill>
                    <a:latin typeface="Arial"/>
                    <a:ea typeface="Arial"/>
                    <a:cs typeface="Arial"/>
                    <a:sym typeface="Arial"/>
                  </a:rPr>
                  <a:t>You can simply impress your audience and add a unique zing and appeal to your Presentations. </a:t>
                </a:r>
                <a:endParaRPr sz="1200">
                  <a:solidFill>
                    <a:srgbClr val="262626"/>
                  </a:solidFill>
                  <a:latin typeface="Arial"/>
                  <a:ea typeface="Arial"/>
                  <a:cs typeface="Arial"/>
                  <a:sym typeface="Arial"/>
                </a:endParaRPr>
              </a:p>
            </p:txBody>
          </p:sp>
          <p:sp>
            <p:nvSpPr>
              <p:cNvPr id="292" name="Google Shape;292;p7"/>
              <p:cNvSpPr txBox="1"/>
              <p:nvPr/>
            </p:nvSpPr>
            <p:spPr>
              <a:xfrm>
                <a:off x="6372200" y="1720413"/>
                <a:ext cx="2160239" cy="27699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200" b="1">
                    <a:solidFill>
                      <a:srgbClr val="262626"/>
                    </a:solidFill>
                    <a:latin typeface="Arial"/>
                    <a:ea typeface="Arial"/>
                    <a:cs typeface="Arial"/>
                    <a:sym typeface="Arial"/>
                  </a:rPr>
                  <a:t>Contents Title</a:t>
                </a:r>
                <a:endParaRPr sz="1200" b="1">
                  <a:solidFill>
                    <a:srgbClr val="262626"/>
                  </a:solidFill>
                  <a:latin typeface="Arial"/>
                  <a:ea typeface="Arial"/>
                  <a:cs typeface="Arial"/>
                  <a:sym typeface="Arial"/>
                </a:endParaRPr>
              </a:p>
            </p:txBody>
          </p:sp>
        </p:grpSp>
        <p:grpSp>
          <p:nvGrpSpPr>
            <p:cNvPr id="293" name="Google Shape;293;p7"/>
            <p:cNvGrpSpPr/>
            <p:nvPr/>
          </p:nvGrpSpPr>
          <p:grpSpPr>
            <a:xfrm>
              <a:off x="593073" y="3788797"/>
              <a:ext cx="2629858" cy="896263"/>
              <a:chOff x="6372200" y="1720413"/>
              <a:chExt cx="2160240" cy="896263"/>
            </a:xfrm>
          </p:grpSpPr>
          <p:sp>
            <p:nvSpPr>
              <p:cNvPr id="294" name="Google Shape;294;p7"/>
              <p:cNvSpPr txBox="1"/>
              <p:nvPr/>
            </p:nvSpPr>
            <p:spPr>
              <a:xfrm>
                <a:off x="6372201" y="1970345"/>
                <a:ext cx="2160239" cy="64633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200">
                    <a:solidFill>
                      <a:srgbClr val="262626"/>
                    </a:solidFill>
                    <a:latin typeface="Arial"/>
                    <a:ea typeface="Arial"/>
                    <a:cs typeface="Arial"/>
                    <a:sym typeface="Arial"/>
                  </a:rPr>
                  <a:t>You can simply impress your audience and add a unique zing and appeal to your Presentations. </a:t>
                </a:r>
                <a:endParaRPr sz="1200">
                  <a:solidFill>
                    <a:srgbClr val="262626"/>
                  </a:solidFill>
                  <a:latin typeface="Arial"/>
                  <a:ea typeface="Arial"/>
                  <a:cs typeface="Arial"/>
                  <a:sym typeface="Arial"/>
                </a:endParaRPr>
              </a:p>
            </p:txBody>
          </p:sp>
          <p:sp>
            <p:nvSpPr>
              <p:cNvPr id="295" name="Google Shape;295;p7"/>
              <p:cNvSpPr txBox="1"/>
              <p:nvPr/>
            </p:nvSpPr>
            <p:spPr>
              <a:xfrm>
                <a:off x="6372200" y="1720413"/>
                <a:ext cx="2160239" cy="276999"/>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200" b="1">
                    <a:solidFill>
                      <a:srgbClr val="262626"/>
                    </a:solidFill>
                    <a:latin typeface="Arial"/>
                    <a:ea typeface="Arial"/>
                    <a:cs typeface="Arial"/>
                    <a:sym typeface="Arial"/>
                  </a:rPr>
                  <a:t>Contents Title</a:t>
                </a:r>
                <a:endParaRPr sz="1200" b="1">
                  <a:solidFill>
                    <a:srgbClr val="262626"/>
                  </a:solidFill>
                  <a:latin typeface="Arial"/>
                  <a:ea typeface="Arial"/>
                  <a:cs typeface="Arial"/>
                  <a:sym typeface="Arial"/>
                </a:endParaRPr>
              </a:p>
            </p:txBody>
          </p:sp>
        </p:grpSp>
      </p:grpSp>
      <p:grpSp>
        <p:nvGrpSpPr>
          <p:cNvPr id="296" name="Google Shape;296;p7"/>
          <p:cNvGrpSpPr/>
          <p:nvPr/>
        </p:nvGrpSpPr>
        <p:grpSpPr>
          <a:xfrm>
            <a:off x="8396827" y="1184144"/>
            <a:ext cx="2629858" cy="3636514"/>
            <a:chOff x="8969073" y="2344129"/>
            <a:chExt cx="2629858" cy="3636514"/>
          </a:xfrm>
        </p:grpSpPr>
        <p:sp>
          <p:nvSpPr>
            <p:cNvPr id="297" name="Google Shape;297;p7"/>
            <p:cNvSpPr txBox="1"/>
            <p:nvPr/>
          </p:nvSpPr>
          <p:spPr>
            <a:xfrm>
              <a:off x="10815238" y="2344129"/>
              <a:ext cx="590798" cy="707886"/>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4000" b="1">
                  <a:solidFill>
                    <a:srgbClr val="47346C"/>
                  </a:solidFill>
                  <a:latin typeface="Arial"/>
                  <a:ea typeface="Arial"/>
                  <a:cs typeface="Arial"/>
                  <a:sym typeface="Arial"/>
                </a:rPr>
                <a:t>Q</a:t>
              </a:r>
              <a:endParaRPr sz="4000" b="1">
                <a:solidFill>
                  <a:srgbClr val="47346C"/>
                </a:solidFill>
                <a:latin typeface="Arial"/>
                <a:ea typeface="Arial"/>
                <a:cs typeface="Arial"/>
                <a:sym typeface="Arial"/>
              </a:endParaRPr>
            </a:p>
          </p:txBody>
        </p:sp>
        <p:sp>
          <p:nvSpPr>
            <p:cNvPr id="298" name="Google Shape;298;p7"/>
            <p:cNvSpPr txBox="1"/>
            <p:nvPr/>
          </p:nvSpPr>
          <p:spPr>
            <a:xfrm>
              <a:off x="10815238" y="4288604"/>
              <a:ext cx="590798" cy="707886"/>
            </a:xfrm>
            <a:prstGeom prst="rect">
              <a:avLst/>
            </a:prstGeom>
            <a:noFill/>
            <a:ln>
              <a:noFill/>
            </a:ln>
          </p:spPr>
          <p:txBody>
            <a:bodyPr spcFirstLastPara="1" wrap="square" lIns="91425" tIns="45700" rIns="91425" bIns="45700" anchor="ctr" anchorCtr="0">
              <a:spAutoFit/>
            </a:bodyPr>
            <a:lstStyle/>
            <a:p>
              <a:pPr marL="0" marR="0" lvl="0" indent="0" algn="r" rtl="0">
                <a:spcBef>
                  <a:spcPts val="0"/>
                </a:spcBef>
                <a:spcAft>
                  <a:spcPts val="0"/>
                </a:spcAft>
                <a:buNone/>
              </a:pPr>
              <a:r>
                <a:rPr lang="en-US" sz="4000" b="1">
                  <a:solidFill>
                    <a:srgbClr val="47346C"/>
                  </a:solidFill>
                  <a:latin typeface="Arial"/>
                  <a:ea typeface="Arial"/>
                  <a:cs typeface="Arial"/>
                  <a:sym typeface="Arial"/>
                </a:rPr>
                <a:t>A</a:t>
              </a:r>
              <a:endParaRPr sz="4000" b="1">
                <a:solidFill>
                  <a:srgbClr val="47346C"/>
                </a:solidFill>
                <a:latin typeface="Arial"/>
                <a:ea typeface="Arial"/>
                <a:cs typeface="Arial"/>
                <a:sym typeface="Arial"/>
              </a:endParaRPr>
            </a:p>
          </p:txBody>
        </p:sp>
        <p:grpSp>
          <p:nvGrpSpPr>
            <p:cNvPr id="299" name="Google Shape;299;p7"/>
            <p:cNvGrpSpPr/>
            <p:nvPr/>
          </p:nvGrpSpPr>
          <p:grpSpPr>
            <a:xfrm>
              <a:off x="8969073" y="3131138"/>
              <a:ext cx="2629858" cy="896263"/>
              <a:chOff x="6372200" y="1720413"/>
              <a:chExt cx="2160240" cy="896263"/>
            </a:xfrm>
          </p:grpSpPr>
          <p:sp>
            <p:nvSpPr>
              <p:cNvPr id="300" name="Google Shape;300;p7"/>
              <p:cNvSpPr txBox="1"/>
              <p:nvPr/>
            </p:nvSpPr>
            <p:spPr>
              <a:xfrm>
                <a:off x="6372201" y="1970345"/>
                <a:ext cx="2160239" cy="646331"/>
              </a:xfrm>
              <a:prstGeom prst="rect">
                <a:avLst/>
              </a:prstGeom>
              <a:noFill/>
              <a:ln>
                <a:noFill/>
              </a:ln>
            </p:spPr>
            <p:txBody>
              <a:bodyPr spcFirstLastPara="1" wrap="square" lIns="108000" tIns="45700" rIns="108000" bIns="45700" anchor="t" anchorCtr="0">
                <a:spAutoFit/>
              </a:bodyPr>
              <a:lstStyle/>
              <a:p>
                <a:pPr marL="0" marR="0" lvl="0" indent="0" algn="r" rtl="0">
                  <a:spcBef>
                    <a:spcPts val="0"/>
                  </a:spcBef>
                  <a:spcAft>
                    <a:spcPts val="0"/>
                  </a:spcAft>
                  <a:buNone/>
                </a:pPr>
                <a:r>
                  <a:rPr lang="en-US" sz="1200">
                    <a:solidFill>
                      <a:srgbClr val="262626"/>
                    </a:solidFill>
                    <a:latin typeface="Arial"/>
                    <a:ea typeface="Arial"/>
                    <a:cs typeface="Arial"/>
                    <a:sym typeface="Arial"/>
                  </a:rPr>
                  <a:t>You can simply impress your audience and add a unique zing and appeal to your Presentations. </a:t>
                </a:r>
                <a:endParaRPr sz="1200">
                  <a:solidFill>
                    <a:srgbClr val="262626"/>
                  </a:solidFill>
                  <a:latin typeface="Arial"/>
                  <a:ea typeface="Arial"/>
                  <a:cs typeface="Arial"/>
                  <a:sym typeface="Arial"/>
                </a:endParaRPr>
              </a:p>
            </p:txBody>
          </p:sp>
          <p:sp>
            <p:nvSpPr>
              <p:cNvPr id="301" name="Google Shape;301;p7"/>
              <p:cNvSpPr txBox="1"/>
              <p:nvPr/>
            </p:nvSpPr>
            <p:spPr>
              <a:xfrm>
                <a:off x="6372200" y="1720413"/>
                <a:ext cx="2160239" cy="307777"/>
              </a:xfrm>
              <a:prstGeom prst="rect">
                <a:avLst/>
              </a:prstGeom>
              <a:noFill/>
              <a:ln>
                <a:noFill/>
              </a:ln>
            </p:spPr>
            <p:txBody>
              <a:bodyPr spcFirstLastPara="1" wrap="square" lIns="108000" tIns="45700" rIns="108000" bIns="45700" anchor="t" anchorCtr="0">
                <a:spAutoFit/>
              </a:bodyPr>
              <a:lstStyle/>
              <a:p>
                <a:pPr marL="0" marR="0" lvl="0" indent="0" algn="r" rtl="0">
                  <a:spcBef>
                    <a:spcPts val="0"/>
                  </a:spcBef>
                  <a:spcAft>
                    <a:spcPts val="0"/>
                  </a:spcAft>
                  <a:buNone/>
                </a:pPr>
                <a:r>
                  <a:rPr lang="en-US" sz="1400" b="1">
                    <a:solidFill>
                      <a:srgbClr val="262626"/>
                    </a:solidFill>
                    <a:latin typeface="Arial"/>
                    <a:ea typeface="Arial"/>
                    <a:cs typeface="Arial"/>
                    <a:sym typeface="Arial"/>
                  </a:rPr>
                  <a:t>Contents Title</a:t>
                </a:r>
                <a:endParaRPr sz="1400" b="1">
                  <a:solidFill>
                    <a:srgbClr val="262626"/>
                  </a:solidFill>
                  <a:latin typeface="Arial"/>
                  <a:ea typeface="Arial"/>
                  <a:cs typeface="Arial"/>
                  <a:sym typeface="Arial"/>
                </a:endParaRPr>
              </a:p>
            </p:txBody>
          </p:sp>
        </p:grpSp>
        <p:grpSp>
          <p:nvGrpSpPr>
            <p:cNvPr id="302" name="Google Shape;302;p7"/>
            <p:cNvGrpSpPr/>
            <p:nvPr/>
          </p:nvGrpSpPr>
          <p:grpSpPr>
            <a:xfrm>
              <a:off x="8969073" y="5084380"/>
              <a:ext cx="2629858" cy="896263"/>
              <a:chOff x="6372200" y="1720413"/>
              <a:chExt cx="2160240" cy="896263"/>
            </a:xfrm>
          </p:grpSpPr>
          <p:sp>
            <p:nvSpPr>
              <p:cNvPr id="303" name="Google Shape;303;p7"/>
              <p:cNvSpPr txBox="1"/>
              <p:nvPr/>
            </p:nvSpPr>
            <p:spPr>
              <a:xfrm>
                <a:off x="6372201" y="1970345"/>
                <a:ext cx="2160239" cy="646331"/>
              </a:xfrm>
              <a:prstGeom prst="rect">
                <a:avLst/>
              </a:prstGeom>
              <a:noFill/>
              <a:ln>
                <a:noFill/>
              </a:ln>
            </p:spPr>
            <p:txBody>
              <a:bodyPr spcFirstLastPara="1" wrap="square" lIns="108000" tIns="45700" rIns="108000" bIns="45700" anchor="t" anchorCtr="0">
                <a:spAutoFit/>
              </a:bodyPr>
              <a:lstStyle/>
              <a:p>
                <a:pPr marL="0" marR="0" lvl="0" indent="0" algn="r" rtl="0">
                  <a:spcBef>
                    <a:spcPts val="0"/>
                  </a:spcBef>
                  <a:spcAft>
                    <a:spcPts val="0"/>
                  </a:spcAft>
                  <a:buNone/>
                </a:pPr>
                <a:r>
                  <a:rPr lang="en-US" sz="1200">
                    <a:solidFill>
                      <a:srgbClr val="262626"/>
                    </a:solidFill>
                    <a:latin typeface="Arial"/>
                    <a:ea typeface="Arial"/>
                    <a:cs typeface="Arial"/>
                    <a:sym typeface="Arial"/>
                  </a:rPr>
                  <a:t>You can simply impress your audience and add a unique zing and appeal to your Presentations. </a:t>
                </a:r>
                <a:endParaRPr sz="1200">
                  <a:solidFill>
                    <a:srgbClr val="262626"/>
                  </a:solidFill>
                  <a:latin typeface="Arial"/>
                  <a:ea typeface="Arial"/>
                  <a:cs typeface="Arial"/>
                  <a:sym typeface="Arial"/>
                </a:endParaRPr>
              </a:p>
            </p:txBody>
          </p:sp>
          <p:sp>
            <p:nvSpPr>
              <p:cNvPr id="304" name="Google Shape;304;p7"/>
              <p:cNvSpPr txBox="1"/>
              <p:nvPr/>
            </p:nvSpPr>
            <p:spPr>
              <a:xfrm>
                <a:off x="6372200" y="1720413"/>
                <a:ext cx="2160239" cy="307777"/>
              </a:xfrm>
              <a:prstGeom prst="rect">
                <a:avLst/>
              </a:prstGeom>
              <a:noFill/>
              <a:ln>
                <a:noFill/>
              </a:ln>
            </p:spPr>
            <p:txBody>
              <a:bodyPr spcFirstLastPara="1" wrap="square" lIns="108000" tIns="45700" rIns="108000" bIns="45700" anchor="t" anchorCtr="0">
                <a:spAutoFit/>
              </a:bodyPr>
              <a:lstStyle/>
              <a:p>
                <a:pPr marL="0" marR="0" lvl="0" indent="0" algn="r" rtl="0">
                  <a:spcBef>
                    <a:spcPts val="0"/>
                  </a:spcBef>
                  <a:spcAft>
                    <a:spcPts val="0"/>
                  </a:spcAft>
                  <a:buNone/>
                </a:pPr>
                <a:r>
                  <a:rPr lang="en-US" sz="1400" b="1">
                    <a:solidFill>
                      <a:srgbClr val="262626"/>
                    </a:solidFill>
                    <a:latin typeface="Arial"/>
                    <a:ea typeface="Arial"/>
                    <a:cs typeface="Arial"/>
                    <a:sym typeface="Arial"/>
                  </a:rPr>
                  <a:t>Contents Title</a:t>
                </a:r>
                <a:endParaRPr sz="1400" b="1">
                  <a:solidFill>
                    <a:srgbClr val="262626"/>
                  </a:solidFill>
                  <a:latin typeface="Arial"/>
                  <a:ea typeface="Arial"/>
                  <a:cs typeface="Arial"/>
                  <a:sym typeface="Arial"/>
                </a:endParaRPr>
              </a:p>
            </p:txBody>
          </p:sp>
        </p:grpSp>
      </p:grpSp>
      <p:pic>
        <p:nvPicPr>
          <p:cNvPr id="305" name="Google Shape;305;p7"/>
          <p:cNvPicPr preferRelativeResize="0"/>
          <p:nvPr/>
        </p:nvPicPr>
        <p:blipFill rotWithShape="1">
          <a:blip r:embed="rId3">
            <a:alphaModFix/>
          </a:blip>
          <a:srcRect/>
          <a:stretch/>
        </p:blipFill>
        <p:spPr>
          <a:xfrm>
            <a:off x="3965158" y="1183564"/>
            <a:ext cx="3989861" cy="41126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8"/>
          <p:cNvSpPr>
            <a:spLocks noGrp="1"/>
          </p:cNvSpPr>
          <p:nvPr>
            <p:ph type="pic" idx="2"/>
          </p:nvPr>
        </p:nvSpPr>
        <p:spPr>
          <a:xfrm>
            <a:off x="-1" y="1308600"/>
            <a:ext cx="6918385" cy="4240800"/>
          </a:xfrm>
          <a:prstGeom prst="rect">
            <a:avLst/>
          </a:prstGeom>
          <a:solidFill>
            <a:srgbClr val="F2F2F2"/>
          </a:solidFill>
          <a:ln>
            <a:noFill/>
          </a:ln>
        </p:spPr>
      </p:sp>
      <p:sp>
        <p:nvSpPr>
          <p:cNvPr id="311" name="Google Shape;311;p8"/>
          <p:cNvSpPr txBox="1"/>
          <p:nvPr/>
        </p:nvSpPr>
        <p:spPr>
          <a:xfrm>
            <a:off x="8099973" y="4259281"/>
            <a:ext cx="3325673" cy="230832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dirty="0" smtClean="0">
                <a:solidFill>
                  <a:schemeClr val="accent1"/>
                </a:solidFill>
                <a:latin typeface="Arial"/>
                <a:ea typeface="Arial"/>
                <a:cs typeface="Arial"/>
                <a:sym typeface="Arial"/>
              </a:rPr>
              <a:t>THEME PPT </a:t>
            </a:r>
            <a:r>
              <a:rPr lang="en-US" sz="2400" dirty="0">
                <a:solidFill>
                  <a:schemeClr val="accent1"/>
                </a:solidFill>
                <a:latin typeface="Arial"/>
                <a:ea typeface="Arial"/>
                <a:cs typeface="Arial"/>
                <a:sym typeface="Arial"/>
              </a:rPr>
              <a:t>Layout </a:t>
            </a:r>
            <a:r>
              <a:rPr lang="en-US" sz="2400" dirty="0">
                <a:solidFill>
                  <a:schemeClr val="lt1"/>
                </a:solidFill>
                <a:latin typeface="Arial"/>
                <a:ea typeface="Arial"/>
                <a:cs typeface="Arial"/>
                <a:sym typeface="Arial"/>
              </a:rPr>
              <a:t>Clean Text Slide for your Presentation. </a:t>
            </a:r>
            <a:r>
              <a:rPr lang="en-US" sz="2400" dirty="0" smtClean="0">
                <a:solidFill>
                  <a:schemeClr val="lt1"/>
                </a:solidFill>
                <a:latin typeface="Arial"/>
                <a:ea typeface="Arial"/>
                <a:cs typeface="Arial"/>
                <a:sym typeface="Arial"/>
              </a:rPr>
              <a:t>THEME PPT </a:t>
            </a:r>
            <a:r>
              <a:rPr lang="en-US" sz="2400" dirty="0">
                <a:solidFill>
                  <a:schemeClr val="lt1"/>
                </a:solidFill>
                <a:latin typeface="Arial"/>
                <a:ea typeface="Arial"/>
                <a:cs typeface="Arial"/>
                <a:sym typeface="Arial"/>
              </a:rPr>
              <a:t>Layout Clean Text Slide for your Presentation.</a:t>
            </a:r>
            <a:endParaRPr dirty="0"/>
          </a:p>
        </p:txBody>
      </p:sp>
      <p:sp>
        <p:nvSpPr>
          <p:cNvPr id="312" name="Google Shape;312;p8"/>
          <p:cNvSpPr/>
          <p:nvPr/>
        </p:nvSpPr>
        <p:spPr>
          <a:xfrm>
            <a:off x="4959574" y="1370527"/>
            <a:ext cx="4396803" cy="720638"/>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r>
              <a:rPr lang="en-US" sz="5400" b="1">
                <a:solidFill>
                  <a:schemeClr val="lt1"/>
                </a:solidFill>
                <a:latin typeface="Arial"/>
                <a:ea typeface="Arial"/>
                <a:cs typeface="Arial"/>
                <a:sym typeface="Arial"/>
              </a:rPr>
              <a:t>PORTFOLIO</a:t>
            </a:r>
            <a:endParaRPr/>
          </a:p>
        </p:txBody>
      </p:sp>
      <p:sp>
        <p:nvSpPr>
          <p:cNvPr id="313" name="Google Shape;313;p8"/>
          <p:cNvSpPr/>
          <p:nvPr/>
        </p:nvSpPr>
        <p:spPr>
          <a:xfrm>
            <a:off x="6405361" y="2203424"/>
            <a:ext cx="5600047" cy="720638"/>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r>
              <a:rPr lang="en-US" sz="5400" b="1">
                <a:solidFill>
                  <a:schemeClr val="lt1"/>
                </a:solidFill>
                <a:latin typeface="Arial"/>
                <a:ea typeface="Arial"/>
                <a:cs typeface="Arial"/>
                <a:sym typeface="Arial"/>
              </a:rPr>
              <a:t>PRESENTATION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grpSp>
        <p:nvGrpSpPr>
          <p:cNvPr id="318" name="Google Shape;318;p9"/>
          <p:cNvGrpSpPr/>
          <p:nvPr/>
        </p:nvGrpSpPr>
        <p:grpSpPr>
          <a:xfrm>
            <a:off x="3628345" y="4826180"/>
            <a:ext cx="8033607" cy="1256957"/>
            <a:chOff x="3628336" y="3336725"/>
            <a:chExt cx="8033607" cy="1256957"/>
          </a:xfrm>
        </p:grpSpPr>
        <p:grpSp>
          <p:nvGrpSpPr>
            <p:cNvPr id="319" name="Google Shape;319;p9"/>
            <p:cNvGrpSpPr/>
            <p:nvPr/>
          </p:nvGrpSpPr>
          <p:grpSpPr>
            <a:xfrm>
              <a:off x="3628336" y="3376672"/>
              <a:ext cx="4217679" cy="1179262"/>
              <a:chOff x="3866265" y="1442486"/>
              <a:chExt cx="4217679" cy="1179262"/>
            </a:xfrm>
          </p:grpSpPr>
          <p:sp>
            <p:nvSpPr>
              <p:cNvPr id="320" name="Google Shape;320;p9"/>
              <p:cNvSpPr txBox="1"/>
              <p:nvPr/>
            </p:nvSpPr>
            <p:spPr>
              <a:xfrm>
                <a:off x="3866266" y="1790751"/>
                <a:ext cx="421767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E9495D"/>
                    </a:solidFill>
                    <a:latin typeface="Arial"/>
                    <a:ea typeface="Arial"/>
                    <a:cs typeface="Arial"/>
                    <a:sym typeface="Arial"/>
                  </a:rPr>
                  <a:t>Get a modern PowerPoint  Presentation that is beautifully designed.  Easy to change colors, photos and Text. You can simply impress your audience and add a unique zing and appeal to your Presentations. </a:t>
                </a:r>
                <a:endParaRPr/>
              </a:p>
            </p:txBody>
          </p:sp>
          <p:sp>
            <p:nvSpPr>
              <p:cNvPr id="321" name="Google Shape;321;p9"/>
              <p:cNvSpPr txBox="1"/>
              <p:nvPr/>
            </p:nvSpPr>
            <p:spPr>
              <a:xfrm>
                <a:off x="3866265" y="1442486"/>
                <a:ext cx="42176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E9495D"/>
                    </a:solidFill>
                    <a:latin typeface="Arial"/>
                    <a:ea typeface="Arial"/>
                    <a:cs typeface="Arial"/>
                    <a:sym typeface="Arial"/>
                  </a:rPr>
                  <a:t>Simple PowerPoint Presentation</a:t>
                </a:r>
                <a:endParaRPr sz="1600" b="1">
                  <a:solidFill>
                    <a:srgbClr val="E9495D"/>
                  </a:solidFill>
                  <a:latin typeface="Arial"/>
                  <a:ea typeface="Arial"/>
                  <a:cs typeface="Arial"/>
                  <a:sym typeface="Arial"/>
                </a:endParaRPr>
              </a:p>
            </p:txBody>
          </p:sp>
        </p:grpSp>
        <p:grpSp>
          <p:nvGrpSpPr>
            <p:cNvPr id="322" name="Google Shape;322;p9"/>
            <p:cNvGrpSpPr/>
            <p:nvPr/>
          </p:nvGrpSpPr>
          <p:grpSpPr>
            <a:xfrm>
              <a:off x="8246212" y="3336725"/>
              <a:ext cx="3415731" cy="725786"/>
              <a:chOff x="1832149" y="1840455"/>
              <a:chExt cx="3892424" cy="827075"/>
            </a:xfrm>
          </p:grpSpPr>
          <p:sp>
            <p:nvSpPr>
              <p:cNvPr id="323" name="Google Shape;323;p9"/>
              <p:cNvSpPr/>
              <p:nvPr/>
            </p:nvSpPr>
            <p:spPr>
              <a:xfrm>
                <a:off x="1832149"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1C1C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24" name="Google Shape;324;p9"/>
              <p:cNvSpPr/>
              <p:nvPr/>
            </p:nvSpPr>
            <p:spPr>
              <a:xfrm>
                <a:off x="2229750"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1C1C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25" name="Google Shape;325;p9"/>
              <p:cNvSpPr/>
              <p:nvPr/>
            </p:nvSpPr>
            <p:spPr>
              <a:xfrm>
                <a:off x="2627350"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1C1C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26" name="Google Shape;326;p9"/>
              <p:cNvSpPr/>
              <p:nvPr/>
            </p:nvSpPr>
            <p:spPr>
              <a:xfrm>
                <a:off x="3024949"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1C1C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27" name="Google Shape;327;p9"/>
              <p:cNvSpPr/>
              <p:nvPr/>
            </p:nvSpPr>
            <p:spPr>
              <a:xfrm>
                <a:off x="3422549"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1C1C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28" name="Google Shape;328;p9"/>
              <p:cNvSpPr/>
              <p:nvPr/>
            </p:nvSpPr>
            <p:spPr>
              <a:xfrm>
                <a:off x="3820149"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1C1C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29" name="Google Shape;329;p9"/>
              <p:cNvSpPr/>
              <p:nvPr/>
            </p:nvSpPr>
            <p:spPr>
              <a:xfrm>
                <a:off x="4217750"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30" name="Google Shape;330;p9"/>
              <p:cNvSpPr/>
              <p:nvPr/>
            </p:nvSpPr>
            <p:spPr>
              <a:xfrm>
                <a:off x="4615353"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31" name="Google Shape;331;p9"/>
              <p:cNvSpPr/>
              <p:nvPr/>
            </p:nvSpPr>
            <p:spPr>
              <a:xfrm>
                <a:off x="5012950"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32" name="Google Shape;332;p9"/>
              <p:cNvSpPr/>
              <p:nvPr/>
            </p:nvSpPr>
            <p:spPr>
              <a:xfrm>
                <a:off x="5410543"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grpSp>
        <p:sp>
          <p:nvSpPr>
            <p:cNvPr id="333" name="Google Shape;333;p9"/>
            <p:cNvSpPr txBox="1"/>
            <p:nvPr/>
          </p:nvSpPr>
          <p:spPr>
            <a:xfrm>
              <a:off x="9517534" y="4255128"/>
              <a:ext cx="873097" cy="338554"/>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50%</a:t>
              </a:r>
              <a:endParaRPr sz="1600" b="1">
                <a:solidFill>
                  <a:schemeClr val="lt1"/>
                </a:solidFill>
                <a:latin typeface="Arial"/>
                <a:ea typeface="Arial"/>
                <a:cs typeface="Arial"/>
                <a:sym typeface="Arial"/>
              </a:endParaRPr>
            </a:p>
          </p:txBody>
        </p:sp>
      </p:grpSp>
      <p:sp>
        <p:nvSpPr>
          <p:cNvPr id="334" name="Google Shape;334;p9"/>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E9495D"/>
              </a:buClr>
              <a:buSzPts val="5400"/>
              <a:buNone/>
            </a:pPr>
            <a:r>
              <a:rPr lang="en-US"/>
              <a:t>Infographic Style</a:t>
            </a:r>
            <a:endParaRPr/>
          </a:p>
        </p:txBody>
      </p:sp>
      <p:grpSp>
        <p:nvGrpSpPr>
          <p:cNvPr id="335" name="Google Shape;335;p9"/>
          <p:cNvGrpSpPr/>
          <p:nvPr/>
        </p:nvGrpSpPr>
        <p:grpSpPr>
          <a:xfrm>
            <a:off x="3628345" y="3337046"/>
            <a:ext cx="8033607" cy="1228125"/>
            <a:chOff x="3628336" y="4854369"/>
            <a:chExt cx="8033607" cy="1228125"/>
          </a:xfrm>
        </p:grpSpPr>
        <p:grpSp>
          <p:nvGrpSpPr>
            <p:cNvPr id="336" name="Google Shape;336;p9"/>
            <p:cNvGrpSpPr/>
            <p:nvPr/>
          </p:nvGrpSpPr>
          <p:grpSpPr>
            <a:xfrm>
              <a:off x="3628336" y="4878800"/>
              <a:ext cx="4217679" cy="1179262"/>
              <a:chOff x="3866265" y="1442486"/>
              <a:chExt cx="4217679" cy="1179262"/>
            </a:xfrm>
          </p:grpSpPr>
          <p:sp>
            <p:nvSpPr>
              <p:cNvPr id="337" name="Google Shape;337;p9"/>
              <p:cNvSpPr txBox="1"/>
              <p:nvPr/>
            </p:nvSpPr>
            <p:spPr>
              <a:xfrm>
                <a:off x="3866266" y="1790751"/>
                <a:ext cx="421767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E9495D"/>
                    </a:solidFill>
                    <a:latin typeface="Arial"/>
                    <a:ea typeface="Arial"/>
                    <a:cs typeface="Arial"/>
                    <a:sym typeface="Arial"/>
                  </a:rPr>
                  <a:t>Get a modern PowerPoint  Presentation that is beautifully designed.  Easy to change colors, photos and Text. You can simply impress your audience and add a unique zing and appeal to your Presentations. </a:t>
                </a:r>
                <a:endParaRPr/>
              </a:p>
            </p:txBody>
          </p:sp>
          <p:sp>
            <p:nvSpPr>
              <p:cNvPr id="338" name="Google Shape;338;p9"/>
              <p:cNvSpPr txBox="1"/>
              <p:nvPr/>
            </p:nvSpPr>
            <p:spPr>
              <a:xfrm>
                <a:off x="3866265" y="1442486"/>
                <a:ext cx="42176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E9495D"/>
                    </a:solidFill>
                    <a:latin typeface="Arial"/>
                    <a:ea typeface="Arial"/>
                    <a:cs typeface="Arial"/>
                    <a:sym typeface="Arial"/>
                  </a:rPr>
                  <a:t>Simple PowerPoint Presentation</a:t>
                </a:r>
                <a:endParaRPr sz="1600" b="1">
                  <a:solidFill>
                    <a:srgbClr val="E9495D"/>
                  </a:solidFill>
                  <a:latin typeface="Arial"/>
                  <a:ea typeface="Arial"/>
                  <a:cs typeface="Arial"/>
                  <a:sym typeface="Arial"/>
                </a:endParaRPr>
              </a:p>
            </p:txBody>
          </p:sp>
        </p:grpSp>
        <p:grpSp>
          <p:nvGrpSpPr>
            <p:cNvPr id="339" name="Google Shape;339;p9"/>
            <p:cNvGrpSpPr/>
            <p:nvPr/>
          </p:nvGrpSpPr>
          <p:grpSpPr>
            <a:xfrm>
              <a:off x="8246212" y="4854369"/>
              <a:ext cx="3415731" cy="725786"/>
              <a:chOff x="1832149" y="1840455"/>
              <a:chExt cx="3892424" cy="827075"/>
            </a:xfrm>
          </p:grpSpPr>
          <p:sp>
            <p:nvSpPr>
              <p:cNvPr id="340" name="Google Shape;340;p9"/>
              <p:cNvSpPr/>
              <p:nvPr/>
            </p:nvSpPr>
            <p:spPr>
              <a:xfrm>
                <a:off x="1832149"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41" name="Google Shape;341;p9"/>
              <p:cNvSpPr/>
              <p:nvPr/>
            </p:nvSpPr>
            <p:spPr>
              <a:xfrm>
                <a:off x="2229750"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42" name="Google Shape;342;p9"/>
              <p:cNvSpPr/>
              <p:nvPr/>
            </p:nvSpPr>
            <p:spPr>
              <a:xfrm>
                <a:off x="2627350"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43" name="Google Shape;343;p9"/>
              <p:cNvSpPr/>
              <p:nvPr/>
            </p:nvSpPr>
            <p:spPr>
              <a:xfrm>
                <a:off x="3024949"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44" name="Google Shape;344;p9"/>
              <p:cNvSpPr/>
              <p:nvPr/>
            </p:nvSpPr>
            <p:spPr>
              <a:xfrm>
                <a:off x="3422549"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45" name="Google Shape;345;p9"/>
              <p:cNvSpPr/>
              <p:nvPr/>
            </p:nvSpPr>
            <p:spPr>
              <a:xfrm>
                <a:off x="3820149"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46" name="Google Shape;346;p9"/>
              <p:cNvSpPr/>
              <p:nvPr/>
            </p:nvSpPr>
            <p:spPr>
              <a:xfrm>
                <a:off x="4217750"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E94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47" name="Google Shape;347;p9"/>
              <p:cNvSpPr/>
              <p:nvPr/>
            </p:nvSpPr>
            <p:spPr>
              <a:xfrm>
                <a:off x="4615353"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48" name="Google Shape;348;p9"/>
              <p:cNvSpPr/>
              <p:nvPr/>
            </p:nvSpPr>
            <p:spPr>
              <a:xfrm>
                <a:off x="5012950"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49" name="Google Shape;349;p9"/>
              <p:cNvSpPr/>
              <p:nvPr/>
            </p:nvSpPr>
            <p:spPr>
              <a:xfrm>
                <a:off x="5410543"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grpSp>
        <p:sp>
          <p:nvSpPr>
            <p:cNvPr id="350" name="Google Shape;350;p9"/>
            <p:cNvSpPr txBox="1"/>
            <p:nvPr/>
          </p:nvSpPr>
          <p:spPr>
            <a:xfrm>
              <a:off x="9517534" y="5743940"/>
              <a:ext cx="873097" cy="338554"/>
            </a:xfrm>
            <a:prstGeom prst="rect">
              <a:avLst/>
            </a:prstGeom>
            <a:solidFill>
              <a:srgbClr val="47346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70%</a:t>
              </a:r>
              <a:endParaRPr sz="1600" b="1">
                <a:solidFill>
                  <a:schemeClr val="lt1"/>
                </a:solidFill>
                <a:latin typeface="Arial"/>
                <a:ea typeface="Arial"/>
                <a:cs typeface="Arial"/>
                <a:sym typeface="Arial"/>
              </a:endParaRPr>
            </a:p>
          </p:txBody>
        </p:sp>
      </p:grpSp>
      <p:grpSp>
        <p:nvGrpSpPr>
          <p:cNvPr id="351" name="Google Shape;351;p9"/>
          <p:cNvGrpSpPr/>
          <p:nvPr/>
        </p:nvGrpSpPr>
        <p:grpSpPr>
          <a:xfrm>
            <a:off x="3628336" y="1852311"/>
            <a:ext cx="8033616" cy="1223726"/>
            <a:chOff x="3628336" y="1852311"/>
            <a:chExt cx="8033616" cy="1223726"/>
          </a:xfrm>
        </p:grpSpPr>
        <p:grpSp>
          <p:nvGrpSpPr>
            <p:cNvPr id="352" name="Google Shape;352;p9"/>
            <p:cNvGrpSpPr/>
            <p:nvPr/>
          </p:nvGrpSpPr>
          <p:grpSpPr>
            <a:xfrm>
              <a:off x="3628336" y="1874543"/>
              <a:ext cx="4217679" cy="1179262"/>
              <a:chOff x="3866265" y="1442486"/>
              <a:chExt cx="4217679" cy="1179262"/>
            </a:xfrm>
          </p:grpSpPr>
          <p:sp>
            <p:nvSpPr>
              <p:cNvPr id="353" name="Google Shape;353;p9"/>
              <p:cNvSpPr txBox="1"/>
              <p:nvPr/>
            </p:nvSpPr>
            <p:spPr>
              <a:xfrm>
                <a:off x="3866266" y="1790751"/>
                <a:ext cx="421767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E9495D"/>
                    </a:solidFill>
                    <a:latin typeface="Arial"/>
                    <a:ea typeface="Arial"/>
                    <a:cs typeface="Arial"/>
                    <a:sym typeface="Arial"/>
                  </a:rPr>
                  <a:t>Get a modern PowerPoint  Presentation that is beautifully designed.  Easy to change colors, photos and Text. You can simply impress your audience and add a unique zing and appeal to your Presentations. </a:t>
                </a:r>
                <a:endParaRPr/>
              </a:p>
            </p:txBody>
          </p:sp>
          <p:sp>
            <p:nvSpPr>
              <p:cNvPr id="354" name="Google Shape;354;p9"/>
              <p:cNvSpPr txBox="1"/>
              <p:nvPr/>
            </p:nvSpPr>
            <p:spPr>
              <a:xfrm>
                <a:off x="3866265" y="1442486"/>
                <a:ext cx="42176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E9495D"/>
                    </a:solidFill>
                    <a:latin typeface="Arial"/>
                    <a:ea typeface="Arial"/>
                    <a:cs typeface="Arial"/>
                    <a:sym typeface="Arial"/>
                  </a:rPr>
                  <a:t>Simple PowerPoint Presentation</a:t>
                </a:r>
                <a:endParaRPr sz="1600" b="1">
                  <a:solidFill>
                    <a:srgbClr val="E9495D"/>
                  </a:solidFill>
                  <a:latin typeface="Arial"/>
                  <a:ea typeface="Arial"/>
                  <a:cs typeface="Arial"/>
                  <a:sym typeface="Arial"/>
                </a:endParaRPr>
              </a:p>
            </p:txBody>
          </p:sp>
        </p:grpSp>
        <p:grpSp>
          <p:nvGrpSpPr>
            <p:cNvPr id="355" name="Google Shape;355;p9"/>
            <p:cNvGrpSpPr/>
            <p:nvPr/>
          </p:nvGrpSpPr>
          <p:grpSpPr>
            <a:xfrm>
              <a:off x="8246212" y="1852311"/>
              <a:ext cx="3415740" cy="725786"/>
              <a:chOff x="1832146" y="1840455"/>
              <a:chExt cx="3892427" cy="827075"/>
            </a:xfrm>
          </p:grpSpPr>
          <p:sp>
            <p:nvSpPr>
              <p:cNvPr id="356" name="Google Shape;356;p9"/>
              <p:cNvSpPr/>
              <p:nvPr/>
            </p:nvSpPr>
            <p:spPr>
              <a:xfrm>
                <a:off x="1832146"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57" name="Google Shape;357;p9"/>
              <p:cNvSpPr/>
              <p:nvPr/>
            </p:nvSpPr>
            <p:spPr>
              <a:xfrm>
                <a:off x="2229746"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58" name="Google Shape;358;p9"/>
              <p:cNvSpPr/>
              <p:nvPr/>
            </p:nvSpPr>
            <p:spPr>
              <a:xfrm>
                <a:off x="2627346"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59" name="Google Shape;359;p9"/>
              <p:cNvSpPr/>
              <p:nvPr/>
            </p:nvSpPr>
            <p:spPr>
              <a:xfrm>
                <a:off x="3024946"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60" name="Google Shape;360;p9"/>
              <p:cNvSpPr/>
              <p:nvPr/>
            </p:nvSpPr>
            <p:spPr>
              <a:xfrm>
                <a:off x="3422546"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61" name="Google Shape;361;p9"/>
              <p:cNvSpPr/>
              <p:nvPr/>
            </p:nvSpPr>
            <p:spPr>
              <a:xfrm>
                <a:off x="3820146"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62" name="Google Shape;362;p9"/>
              <p:cNvSpPr/>
              <p:nvPr/>
            </p:nvSpPr>
            <p:spPr>
              <a:xfrm>
                <a:off x="4217746"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63" name="Google Shape;363;p9"/>
              <p:cNvSpPr/>
              <p:nvPr/>
            </p:nvSpPr>
            <p:spPr>
              <a:xfrm>
                <a:off x="4615346"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64" name="Google Shape;364;p9"/>
              <p:cNvSpPr/>
              <p:nvPr/>
            </p:nvSpPr>
            <p:spPr>
              <a:xfrm>
                <a:off x="5012946"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sp>
            <p:nvSpPr>
              <p:cNvPr id="365" name="Google Shape;365;p9"/>
              <p:cNvSpPr/>
              <p:nvPr/>
            </p:nvSpPr>
            <p:spPr>
              <a:xfrm>
                <a:off x="5410543" y="1840455"/>
                <a:ext cx="314030" cy="827075"/>
              </a:xfrm>
              <a:custGeom>
                <a:avLst/>
                <a:gdLst/>
                <a:ahLst/>
                <a:cxnLst/>
                <a:rect l="l" t="t" r="r" b="b"/>
                <a:pathLst>
                  <a:path w="1489775" h="3923699" extrusionOk="0">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9495D"/>
                  </a:solidFill>
                  <a:latin typeface="Arial"/>
                  <a:ea typeface="Arial"/>
                  <a:cs typeface="Arial"/>
                  <a:sym typeface="Arial"/>
                </a:endParaRPr>
              </a:p>
            </p:txBody>
          </p:sp>
        </p:grpSp>
        <p:sp>
          <p:nvSpPr>
            <p:cNvPr id="366" name="Google Shape;366;p9"/>
            <p:cNvSpPr txBox="1"/>
            <p:nvPr/>
          </p:nvSpPr>
          <p:spPr>
            <a:xfrm>
              <a:off x="9517534" y="2737483"/>
              <a:ext cx="873097" cy="338554"/>
            </a:xfrm>
            <a:prstGeom prst="rect">
              <a:avLst/>
            </a:prstGeom>
            <a:solidFill>
              <a:srgbClr val="47346C"/>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60%</a:t>
              </a:r>
              <a:endParaRPr sz="1600" b="1">
                <a:solidFill>
                  <a:schemeClr val="lt1"/>
                </a:solidFill>
                <a:latin typeface="Arial"/>
                <a:ea typeface="Arial"/>
                <a:cs typeface="Arial"/>
                <a:sym typeface="Arial"/>
              </a:endParaRPr>
            </a:p>
          </p:txBody>
        </p:sp>
      </p:grpSp>
      <p:pic>
        <p:nvPicPr>
          <p:cNvPr id="367" name="Google Shape;367;p9"/>
          <p:cNvPicPr preferRelativeResize="0"/>
          <p:nvPr/>
        </p:nvPicPr>
        <p:blipFill rotWithShape="1">
          <a:blip r:embed="rId3">
            <a:alphaModFix/>
          </a:blip>
          <a:srcRect/>
          <a:stretch/>
        </p:blipFill>
        <p:spPr>
          <a:xfrm>
            <a:off x="175114" y="3489170"/>
            <a:ext cx="3314810" cy="3399805"/>
          </a:xfrm>
          <a:prstGeom prst="rect">
            <a:avLst/>
          </a:prstGeom>
          <a:noFill/>
          <a:ln>
            <a:noFill/>
          </a:ln>
        </p:spPr>
      </p:pic>
    </p:spTree>
  </p:cSld>
  <p:clrMapOvr>
    <a:masterClrMapping/>
  </p:clrMapOvr>
</p:sld>
</file>

<file path=ppt/theme/theme1.xml><?xml version="1.0" encoding="utf-8"?>
<a:theme xmlns:a="http://schemas.openxmlformats.org/drawingml/2006/main" name="Contents Slide Master">
  <a:themeElements>
    <a:clrScheme name="Personalizado 43">
      <a:dk1>
        <a:srgbClr val="000000"/>
      </a:dk1>
      <a:lt1>
        <a:srgbClr val="FFFFFF"/>
      </a:lt1>
      <a:dk2>
        <a:srgbClr val="1F497D"/>
      </a:dk2>
      <a:lt2>
        <a:srgbClr val="EEECE1"/>
      </a:lt2>
      <a:accent1>
        <a:srgbClr val="FD2906"/>
      </a:accent1>
      <a:accent2>
        <a:srgbClr val="262626"/>
      </a:accent2>
      <a:accent3>
        <a:srgbClr val="FD2906"/>
      </a:accent3>
      <a:accent4>
        <a:srgbClr val="262626"/>
      </a:accent4>
      <a:accent5>
        <a:srgbClr val="FD2906"/>
      </a:accent5>
      <a:accent6>
        <a:srgbClr val="262626"/>
      </a:accent6>
      <a:hlink>
        <a:srgbClr val="7030A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Break Slide Master">
  <a:themeElements>
    <a:clrScheme name="Personalizado 44">
      <a:dk1>
        <a:srgbClr val="000000"/>
      </a:dk1>
      <a:lt1>
        <a:srgbClr val="FFFFFF"/>
      </a:lt1>
      <a:dk2>
        <a:srgbClr val="1F497D"/>
      </a:dk2>
      <a:lt2>
        <a:srgbClr val="EEECE1"/>
      </a:lt2>
      <a:accent1>
        <a:srgbClr val="FD2906"/>
      </a:accent1>
      <a:accent2>
        <a:srgbClr val="262626"/>
      </a:accent2>
      <a:accent3>
        <a:srgbClr val="FD2906"/>
      </a:accent3>
      <a:accent4>
        <a:srgbClr val="262626"/>
      </a:accent4>
      <a:accent5>
        <a:srgbClr val="FD2906"/>
      </a:accent5>
      <a:accent6>
        <a:srgbClr val="262626"/>
      </a:accent6>
      <a:hlink>
        <a:srgbClr val="7030A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style">
    <a:majorFont>
      <a:latin typeface="Arial"/>
      <a:ea typeface="맑은 고딕"/>
      <a:cs typeface=""/>
    </a:majorFont>
    <a:minorFont>
      <a:latin typeface="Arial"/>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TotalTime>
  <Words>4645</Words>
  <Application>Microsoft Office PowerPoint</Application>
  <PresentationFormat>Panorámica</PresentationFormat>
  <Paragraphs>558</Paragraphs>
  <Slides>50</Slides>
  <Notes>50</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50</vt:i4>
      </vt:variant>
    </vt:vector>
  </HeadingPairs>
  <TitlesOfParts>
    <vt:vector size="55" baseType="lpstr">
      <vt:lpstr>Arial</vt:lpstr>
      <vt:lpstr>Calibri</vt:lpstr>
      <vt:lpstr>Noto Sans Symbols</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Allppt.com</dc:creator>
  <cp:lastModifiedBy>eduardo</cp:lastModifiedBy>
  <cp:revision>1</cp:revision>
  <dcterms:created xsi:type="dcterms:W3CDTF">2020-01-20T05:08:25Z</dcterms:created>
  <dcterms:modified xsi:type="dcterms:W3CDTF">2023-11-20T14:02:52Z</dcterms:modified>
</cp:coreProperties>
</file>