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98" r:id="rId3"/>
    <p:sldId id="326" r:id="rId4"/>
    <p:sldId id="34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5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5975-EDDB-41FF-826A-04EFFA70D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273E5-CB6C-49A6-9380-0549FEC9B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E1F6B-7F3A-4630-86BB-41D421950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C8A4C-46E8-4709-9A78-D3031D59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37AF6-03DF-43F5-8300-956C6BA9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15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78EA7-8660-486A-BF08-30D79B04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C0557-6B00-455B-BE16-219B47BFF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859C7-A9D7-42CF-A8E4-DF6ADE52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94D14-D39C-4C08-928D-F1298C6F8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0E388-FC4B-4EFB-AF48-F59716C5F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4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9C8152-83E6-4EAA-B7C1-8E81E6EF7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61DA6-5ACB-473A-AE12-9A17A93EE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2EA26-427F-4FFC-A7DB-FA211BCDB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ACF26-5919-43A4-B573-EAE4A1F56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FE1D1-DFD1-4C58-99AC-76A507B9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80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2FC16-E848-42A3-90BA-6BE6E02C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2E9D9-86E7-4E69-B805-2FE87D3AA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C802C-B70B-43BB-AE4C-45633430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F3FAF-9628-435E-8113-D6140AA83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00846-91FA-4895-9BB2-28CAA62D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54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848D-2F2F-4E50-AF78-36FA1780F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30E87-46C8-4EA5-84EC-0D0DE533C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535E5-D0F5-46A8-8E52-6B49C922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A1F05-8D25-484E-B7CB-763C3E85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5C900-7126-4567-9326-5C1B0A61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36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4989-AE62-49A6-95D6-2CEDEB071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BB6C-2ED5-4E9F-A5AA-241F08F19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3B90B-9D02-452B-AC72-02FABC2FC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7189EC-686D-43B6-9278-80F571EE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25D0-D3FD-42F8-8F11-8C51079FB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B8D90-11F1-45FF-93B2-FF29A242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A957E-8584-491E-82E2-468FDA8E4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45B84-43AA-44ED-A65D-5982D5B8E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892CF-87A3-40BD-826B-1EB300EED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DE5A8-A06C-43C0-A31A-B44C3F115A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B0B029-CD90-4BF3-9DCB-7B7158676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A99946-CA7C-4D9B-AB45-0167E7C7E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D42C93-5DFD-4E1F-80E1-86A32FE73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AF93E-F7E9-4FE0-B56E-D499EC45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89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DC0D-D471-4AA4-B46B-2AF80DDAD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1F995-74B9-4777-A459-27CD0D98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3A3F3-4ABF-464A-B6AA-15DEECCB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24AE8-DCFD-4506-A92E-7FCFFE38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70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672770-4DCB-4146-8254-EC70F9069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457D34-7903-4D77-B295-36C0E3D8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BA7C42-D14D-456E-A4AC-956D5773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06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E0DAC-2188-4A9E-87C2-92799E582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4F965-32A6-43A7-B446-3F4DE6E2E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5504E-F233-4204-B52C-841B7662F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4DB39-4EB4-4130-B2D3-276A9ADD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A3251-F706-4E51-8F0D-22A97465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B5850-CF4F-4504-BEF9-752F39AF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51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16AB5-6BE2-469C-893C-F9B87D023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EF9990-C360-4B24-9378-69107E01D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DC7634-B3D8-4D86-8283-A0431BE2D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AB44E-6F11-4F2A-9070-7A5300E31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ADE4E-835C-4E5B-9602-03CF718CF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54FB3-E03A-4BA0-B555-54A6747C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19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EC48F-C96C-4FFB-BFCE-D5A227991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AD371-D425-4216-B69F-287F27482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91ECA-029B-4FAE-B5BF-106BF4463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699E6-603D-46FB-998B-71FAF3926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3A91C-DCB2-4DB8-ABEB-AFE72E4E5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0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hyperlink" Target="https://creativecommons.org/licenses/by/4.0/" TargetMode="External"/><Relationship Id="rId5" Type="http://schemas.openxmlformats.org/officeDocument/2006/relationships/image" Target="../media/image6.svg"/><Relationship Id="rId10" Type="http://schemas.openxmlformats.org/officeDocument/2006/relationships/hyperlink" Target="https://www.slidesbackgrounds.com/" TargetMode="External"/><Relationship Id="rId4" Type="http://schemas.openxmlformats.org/officeDocument/2006/relationships/image" Target="../media/image5.png"/><Relationship Id="rId9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4">
            <a:extLst>
              <a:ext uri="{FF2B5EF4-FFF2-40B4-BE49-F238E27FC236}">
                <a16:creationId xmlns:a16="http://schemas.microsoft.com/office/drawing/2014/main" id="{CEB0BDC9-7B0E-434D-A0FF-A6CD5A518C1D}"/>
              </a:ext>
            </a:extLst>
          </p:cNvPr>
          <p:cNvGrpSpPr/>
          <p:nvPr/>
        </p:nvGrpSpPr>
        <p:grpSpPr>
          <a:xfrm>
            <a:off x="599186" y="222696"/>
            <a:ext cx="5372989" cy="6265448"/>
            <a:chOff x="2497065" y="2181270"/>
            <a:chExt cx="931205" cy="1085879"/>
          </a:xfrm>
          <a:solidFill>
            <a:schemeClr val="accent1"/>
          </a:solidFill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672C69F4-FD36-47EC-A5EF-24E86BA0C950}"/>
                </a:ext>
              </a:extLst>
            </p:cNvPr>
            <p:cNvSpPr/>
            <p:nvPr/>
          </p:nvSpPr>
          <p:spPr>
            <a:xfrm>
              <a:off x="2644897" y="3169727"/>
              <a:ext cx="449526" cy="97422"/>
            </a:xfrm>
            <a:custGeom>
              <a:avLst/>
              <a:gdLst>
                <a:gd name="connsiteX0" fmla="*/ 449526 w 449526"/>
                <a:gd name="connsiteY0" fmla="*/ 48716 h 97422"/>
                <a:gd name="connsiteX1" fmla="*/ 224763 w 449526"/>
                <a:gd name="connsiteY1" fmla="*/ 97423 h 97422"/>
                <a:gd name="connsiteX2" fmla="*/ 0 w 449526"/>
                <a:gd name="connsiteY2" fmla="*/ 48716 h 97422"/>
                <a:gd name="connsiteX3" fmla="*/ 224763 w 449526"/>
                <a:gd name="connsiteY3" fmla="*/ 9 h 97422"/>
                <a:gd name="connsiteX4" fmla="*/ 449526 w 449526"/>
                <a:gd name="connsiteY4" fmla="*/ 48716 h 97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6" h="97422">
                  <a:moveTo>
                    <a:pt x="449526" y="48716"/>
                  </a:moveTo>
                  <a:cubicBezTo>
                    <a:pt x="449526" y="75606"/>
                    <a:pt x="349068" y="97423"/>
                    <a:pt x="224763" y="97423"/>
                  </a:cubicBezTo>
                  <a:cubicBezTo>
                    <a:pt x="100966" y="97423"/>
                    <a:pt x="0" y="75606"/>
                    <a:pt x="0" y="48716"/>
                  </a:cubicBezTo>
                  <a:cubicBezTo>
                    <a:pt x="0" y="21825"/>
                    <a:pt x="100458" y="9"/>
                    <a:pt x="224763" y="9"/>
                  </a:cubicBezTo>
                  <a:cubicBezTo>
                    <a:pt x="349068" y="-499"/>
                    <a:pt x="449526" y="21318"/>
                    <a:pt x="449526" y="48716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" name="Graphic 4">
              <a:extLst>
                <a:ext uri="{FF2B5EF4-FFF2-40B4-BE49-F238E27FC236}">
                  <a16:creationId xmlns:a16="http://schemas.microsoft.com/office/drawing/2014/main" id="{485F4A69-851D-4ED8-82A5-AF0C6335472D}"/>
                </a:ext>
              </a:extLst>
            </p:cNvPr>
            <p:cNvGrpSpPr/>
            <p:nvPr/>
          </p:nvGrpSpPr>
          <p:grpSpPr>
            <a:xfrm>
              <a:off x="2497065" y="2181270"/>
              <a:ext cx="931205" cy="1066541"/>
              <a:chOff x="2497065" y="2181270"/>
              <a:chExt cx="931205" cy="1066541"/>
            </a:xfrm>
            <a:solidFill>
              <a:schemeClr val="accent1"/>
            </a:solidFill>
          </p:grpSpPr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E6ECB96C-9DB9-48C2-892A-532E24EA78B7}"/>
                  </a:ext>
                </a:extLst>
              </p:cNvPr>
              <p:cNvSpPr/>
              <p:nvPr/>
            </p:nvSpPr>
            <p:spPr>
              <a:xfrm>
                <a:off x="2722897" y="3146397"/>
                <a:ext cx="90869" cy="101414"/>
              </a:xfrm>
              <a:custGeom>
                <a:avLst/>
                <a:gdLst>
                  <a:gd name="connsiteX0" fmla="*/ 89431 w 90869"/>
                  <a:gd name="connsiteY0" fmla="*/ 0 h 101414"/>
                  <a:gd name="connsiteX1" fmla="*/ 88924 w 90869"/>
                  <a:gd name="connsiteY1" fmla="*/ 41604 h 101414"/>
                  <a:gd name="connsiteX2" fmla="*/ 84865 w 90869"/>
                  <a:gd name="connsiteY2" fmla="*/ 50229 h 101414"/>
                  <a:gd name="connsiteX3" fmla="*/ 78269 w 90869"/>
                  <a:gd name="connsiteY3" fmla="*/ 79656 h 101414"/>
                  <a:gd name="connsiteX4" fmla="*/ 47827 w 90869"/>
                  <a:gd name="connsiteY4" fmla="*/ 99951 h 101414"/>
                  <a:gd name="connsiteX5" fmla="*/ 16878 w 90869"/>
                  <a:gd name="connsiteY5" fmla="*/ 99444 h 101414"/>
                  <a:gd name="connsiteX6" fmla="*/ 4194 w 90869"/>
                  <a:gd name="connsiteY6" fmla="*/ 64943 h 101414"/>
                  <a:gd name="connsiteX7" fmla="*/ 25503 w 90869"/>
                  <a:gd name="connsiteY7" fmla="*/ 25876 h 101414"/>
                  <a:gd name="connsiteX8" fmla="*/ 31592 w 90869"/>
                  <a:gd name="connsiteY8" fmla="*/ 1522 h 101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0869" h="101414">
                    <a:moveTo>
                      <a:pt x="89431" y="0"/>
                    </a:moveTo>
                    <a:cubicBezTo>
                      <a:pt x="89431" y="7103"/>
                      <a:pt x="92983" y="27905"/>
                      <a:pt x="88924" y="41604"/>
                    </a:cubicBezTo>
                    <a:cubicBezTo>
                      <a:pt x="87402" y="44648"/>
                      <a:pt x="83850" y="45663"/>
                      <a:pt x="84865" y="50229"/>
                    </a:cubicBezTo>
                    <a:cubicBezTo>
                      <a:pt x="87909" y="59362"/>
                      <a:pt x="82328" y="71031"/>
                      <a:pt x="78269" y="79656"/>
                    </a:cubicBezTo>
                    <a:cubicBezTo>
                      <a:pt x="72688" y="91326"/>
                      <a:pt x="62541" y="97922"/>
                      <a:pt x="47827" y="99951"/>
                    </a:cubicBezTo>
                    <a:cubicBezTo>
                      <a:pt x="37680" y="101473"/>
                      <a:pt x="27025" y="102488"/>
                      <a:pt x="16878" y="99444"/>
                    </a:cubicBezTo>
                    <a:cubicBezTo>
                      <a:pt x="-2402" y="93863"/>
                      <a:pt x="-2910" y="78134"/>
                      <a:pt x="4194" y="64943"/>
                    </a:cubicBezTo>
                    <a:cubicBezTo>
                      <a:pt x="10789" y="51751"/>
                      <a:pt x="19415" y="39575"/>
                      <a:pt x="25503" y="25876"/>
                    </a:cubicBezTo>
                    <a:cubicBezTo>
                      <a:pt x="29055" y="17250"/>
                      <a:pt x="31592" y="10655"/>
                      <a:pt x="31592" y="1522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6" name="Graphic 4">
                <a:extLst>
                  <a:ext uri="{FF2B5EF4-FFF2-40B4-BE49-F238E27FC236}">
                    <a16:creationId xmlns:a16="http://schemas.microsoft.com/office/drawing/2014/main" id="{6E313B01-CAF8-4A1D-9BF3-F095C585423C}"/>
                  </a:ext>
                </a:extLst>
              </p:cNvPr>
              <p:cNvGrpSpPr/>
              <p:nvPr/>
            </p:nvGrpSpPr>
            <p:grpSpPr>
              <a:xfrm>
                <a:off x="3092901" y="2736031"/>
                <a:ext cx="133944" cy="107567"/>
                <a:chOff x="3092901" y="2736031"/>
                <a:chExt cx="133944" cy="107567"/>
              </a:xfrm>
              <a:solidFill>
                <a:schemeClr val="accent1"/>
              </a:solidFill>
            </p:grpSpPr>
            <p:sp>
              <p:nvSpPr>
                <p:cNvPr id="67" name="Freeform: Shape 66">
                  <a:extLst>
                    <a:ext uri="{FF2B5EF4-FFF2-40B4-BE49-F238E27FC236}">
                      <a16:creationId xmlns:a16="http://schemas.microsoft.com/office/drawing/2014/main" id="{23982393-63DE-41C6-B0D7-6F38BDF36348}"/>
                    </a:ext>
                  </a:extLst>
                </p:cNvPr>
                <p:cNvSpPr/>
                <p:nvPr/>
              </p:nvSpPr>
              <p:spPr>
                <a:xfrm>
                  <a:off x="3092901" y="2736031"/>
                  <a:ext cx="133944" cy="107567"/>
                </a:xfrm>
                <a:custGeom>
                  <a:avLst/>
                  <a:gdLst>
                    <a:gd name="connsiteX0" fmla="*/ 1015 w 133944"/>
                    <a:gd name="connsiteY0" fmla="*/ 66879 h 107567"/>
                    <a:gd name="connsiteX1" fmla="*/ 508 w 133944"/>
                    <a:gd name="connsiteY1" fmla="*/ 69923 h 107567"/>
                    <a:gd name="connsiteX2" fmla="*/ 0 w 133944"/>
                    <a:gd name="connsiteY2" fmla="*/ 78548 h 107567"/>
                    <a:gd name="connsiteX3" fmla="*/ 13192 w 133944"/>
                    <a:gd name="connsiteY3" fmla="*/ 100873 h 107567"/>
                    <a:gd name="connsiteX4" fmla="*/ 42112 w 133944"/>
                    <a:gd name="connsiteY4" fmla="*/ 107468 h 107567"/>
                    <a:gd name="connsiteX5" fmla="*/ 75090 w 133944"/>
                    <a:gd name="connsiteY5" fmla="*/ 104932 h 107567"/>
                    <a:gd name="connsiteX6" fmla="*/ 93863 w 133944"/>
                    <a:gd name="connsiteY6" fmla="*/ 100873 h 107567"/>
                    <a:gd name="connsiteX7" fmla="*/ 108069 w 133944"/>
                    <a:gd name="connsiteY7" fmla="*/ 95799 h 107567"/>
                    <a:gd name="connsiteX8" fmla="*/ 118216 w 133944"/>
                    <a:gd name="connsiteY8" fmla="*/ 88696 h 107567"/>
                    <a:gd name="connsiteX9" fmla="*/ 116694 w 133944"/>
                    <a:gd name="connsiteY9" fmla="*/ 89711 h 107567"/>
                    <a:gd name="connsiteX10" fmla="*/ 130901 w 133944"/>
                    <a:gd name="connsiteY10" fmla="*/ 80578 h 107567"/>
                    <a:gd name="connsiteX11" fmla="*/ 131915 w 133944"/>
                    <a:gd name="connsiteY11" fmla="*/ 80578 h 107567"/>
                    <a:gd name="connsiteX12" fmla="*/ 132930 w 133944"/>
                    <a:gd name="connsiteY12" fmla="*/ 72967 h 107567"/>
                    <a:gd name="connsiteX13" fmla="*/ 128364 w 133944"/>
                    <a:gd name="connsiteY13" fmla="*/ 67894 h 107567"/>
                    <a:gd name="connsiteX14" fmla="*/ 102996 w 133944"/>
                    <a:gd name="connsiteY14" fmla="*/ 57746 h 107567"/>
                    <a:gd name="connsiteX15" fmla="*/ 80164 w 133944"/>
                    <a:gd name="connsiteY15" fmla="*/ 54195 h 107567"/>
                    <a:gd name="connsiteX16" fmla="*/ 55810 w 133944"/>
                    <a:gd name="connsiteY16" fmla="*/ 45570 h 107567"/>
                    <a:gd name="connsiteX17" fmla="*/ 56318 w 133944"/>
                    <a:gd name="connsiteY17" fmla="*/ 28827 h 107567"/>
                    <a:gd name="connsiteX18" fmla="*/ 58347 w 133944"/>
                    <a:gd name="connsiteY18" fmla="*/ 13098 h 107567"/>
                    <a:gd name="connsiteX19" fmla="*/ 51244 w 133944"/>
                    <a:gd name="connsiteY19" fmla="*/ 2444 h 107567"/>
                    <a:gd name="connsiteX20" fmla="*/ 42112 w 133944"/>
                    <a:gd name="connsiteY20" fmla="*/ 1429 h 107567"/>
                    <a:gd name="connsiteX21" fmla="*/ 40589 w 133944"/>
                    <a:gd name="connsiteY21" fmla="*/ 9547 h 107567"/>
                    <a:gd name="connsiteX22" fmla="*/ 37545 w 133944"/>
                    <a:gd name="connsiteY22" fmla="*/ 21723 h 107567"/>
                    <a:gd name="connsiteX23" fmla="*/ 16236 w 133944"/>
                    <a:gd name="connsiteY23" fmla="*/ 42018 h 107567"/>
                    <a:gd name="connsiteX24" fmla="*/ 3044 w 133944"/>
                    <a:gd name="connsiteY24" fmla="*/ 60283 h 107567"/>
                    <a:gd name="connsiteX25" fmla="*/ 1522 w 133944"/>
                    <a:gd name="connsiteY25" fmla="*/ 64850 h 107567"/>
                    <a:gd name="connsiteX26" fmla="*/ 1015 w 133944"/>
                    <a:gd name="connsiteY26" fmla="*/ 66879 h 1075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33944" h="107567">
                      <a:moveTo>
                        <a:pt x="1015" y="66879"/>
                      </a:moveTo>
                      <a:cubicBezTo>
                        <a:pt x="1015" y="67894"/>
                        <a:pt x="508" y="68909"/>
                        <a:pt x="508" y="69923"/>
                      </a:cubicBezTo>
                      <a:cubicBezTo>
                        <a:pt x="0" y="72967"/>
                        <a:pt x="0" y="75504"/>
                        <a:pt x="0" y="78548"/>
                      </a:cubicBezTo>
                      <a:cubicBezTo>
                        <a:pt x="508" y="88188"/>
                        <a:pt x="5074" y="96306"/>
                        <a:pt x="13192" y="100873"/>
                      </a:cubicBezTo>
                      <a:cubicBezTo>
                        <a:pt x="21817" y="105946"/>
                        <a:pt x="32472" y="107468"/>
                        <a:pt x="42112" y="107468"/>
                      </a:cubicBezTo>
                      <a:cubicBezTo>
                        <a:pt x="53273" y="107976"/>
                        <a:pt x="64436" y="106454"/>
                        <a:pt x="75090" y="104932"/>
                      </a:cubicBezTo>
                      <a:cubicBezTo>
                        <a:pt x="81179" y="103917"/>
                        <a:pt x="87775" y="102395"/>
                        <a:pt x="93863" y="100873"/>
                      </a:cubicBezTo>
                      <a:cubicBezTo>
                        <a:pt x="98936" y="99350"/>
                        <a:pt x="103503" y="97828"/>
                        <a:pt x="108069" y="95799"/>
                      </a:cubicBezTo>
                      <a:cubicBezTo>
                        <a:pt x="111620" y="93769"/>
                        <a:pt x="115172" y="91740"/>
                        <a:pt x="118216" y="88696"/>
                      </a:cubicBezTo>
                      <a:lnTo>
                        <a:pt x="116694" y="89711"/>
                      </a:lnTo>
                      <a:cubicBezTo>
                        <a:pt x="122275" y="91233"/>
                        <a:pt x="132423" y="86666"/>
                        <a:pt x="130901" y="80578"/>
                      </a:cubicBezTo>
                      <a:lnTo>
                        <a:pt x="131915" y="80578"/>
                      </a:lnTo>
                      <a:cubicBezTo>
                        <a:pt x="134959" y="79563"/>
                        <a:pt x="133945" y="74997"/>
                        <a:pt x="132930" y="72967"/>
                      </a:cubicBezTo>
                      <a:cubicBezTo>
                        <a:pt x="131915" y="70938"/>
                        <a:pt x="129886" y="69416"/>
                        <a:pt x="128364" y="67894"/>
                      </a:cubicBezTo>
                      <a:cubicBezTo>
                        <a:pt x="121261" y="62313"/>
                        <a:pt x="111620" y="59776"/>
                        <a:pt x="102996" y="57746"/>
                      </a:cubicBezTo>
                      <a:cubicBezTo>
                        <a:pt x="95385" y="55717"/>
                        <a:pt x="87775" y="54702"/>
                        <a:pt x="80164" y="54195"/>
                      </a:cubicBezTo>
                      <a:cubicBezTo>
                        <a:pt x="67987" y="53180"/>
                        <a:pt x="59869" y="48614"/>
                        <a:pt x="55810" y="45570"/>
                      </a:cubicBezTo>
                      <a:cubicBezTo>
                        <a:pt x="51244" y="37959"/>
                        <a:pt x="53273" y="35930"/>
                        <a:pt x="56318" y="28827"/>
                      </a:cubicBezTo>
                      <a:cubicBezTo>
                        <a:pt x="58347" y="23753"/>
                        <a:pt x="58855" y="18679"/>
                        <a:pt x="58347" y="13098"/>
                      </a:cubicBezTo>
                      <a:cubicBezTo>
                        <a:pt x="57333" y="8532"/>
                        <a:pt x="54796" y="4980"/>
                        <a:pt x="51244" y="2444"/>
                      </a:cubicBezTo>
                      <a:cubicBezTo>
                        <a:pt x="49215" y="921"/>
                        <a:pt x="44141" y="-1615"/>
                        <a:pt x="42112" y="1429"/>
                      </a:cubicBezTo>
                      <a:cubicBezTo>
                        <a:pt x="40589" y="3966"/>
                        <a:pt x="41097" y="7010"/>
                        <a:pt x="40589" y="9547"/>
                      </a:cubicBezTo>
                      <a:cubicBezTo>
                        <a:pt x="40082" y="13606"/>
                        <a:pt x="38560" y="17665"/>
                        <a:pt x="37545" y="21723"/>
                      </a:cubicBezTo>
                      <a:cubicBezTo>
                        <a:pt x="33994" y="33393"/>
                        <a:pt x="27905" y="36944"/>
                        <a:pt x="16236" y="42018"/>
                      </a:cubicBezTo>
                      <a:cubicBezTo>
                        <a:pt x="8118" y="45570"/>
                        <a:pt x="4566" y="52673"/>
                        <a:pt x="3044" y="60283"/>
                      </a:cubicBezTo>
                      <a:cubicBezTo>
                        <a:pt x="2537" y="62313"/>
                        <a:pt x="2030" y="63327"/>
                        <a:pt x="1522" y="64850"/>
                      </a:cubicBezTo>
                      <a:cubicBezTo>
                        <a:pt x="1522" y="65357"/>
                        <a:pt x="1522" y="66372"/>
                        <a:pt x="1015" y="66879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5E152717-7A86-4CF1-859C-004A28CFAF8E}"/>
                    </a:ext>
                  </a:extLst>
                </p:cNvPr>
                <p:cNvSpPr/>
                <p:nvPr/>
              </p:nvSpPr>
              <p:spPr>
                <a:xfrm>
                  <a:off x="3155634" y="2785639"/>
                  <a:ext cx="6922" cy="42658"/>
                </a:xfrm>
                <a:custGeom>
                  <a:avLst/>
                  <a:gdLst>
                    <a:gd name="connsiteX0" fmla="*/ 2717 w 6922"/>
                    <a:gd name="connsiteY0" fmla="*/ 42639 h 42658"/>
                    <a:gd name="connsiteX1" fmla="*/ 3732 w 6922"/>
                    <a:gd name="connsiteY1" fmla="*/ 21329 h 42658"/>
                    <a:gd name="connsiteX2" fmla="*/ 180 w 6922"/>
                    <a:gd name="connsiteY2" fmla="*/ 20 h 42658"/>
                    <a:gd name="connsiteX3" fmla="*/ 6776 w 6922"/>
                    <a:gd name="connsiteY3" fmla="*/ 20822 h 42658"/>
                    <a:gd name="connsiteX4" fmla="*/ 2717 w 6922"/>
                    <a:gd name="connsiteY4" fmla="*/ 42639 h 426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922" h="42658">
                      <a:moveTo>
                        <a:pt x="2717" y="42639"/>
                      </a:moveTo>
                      <a:cubicBezTo>
                        <a:pt x="1702" y="42132"/>
                        <a:pt x="4747" y="32999"/>
                        <a:pt x="3732" y="21329"/>
                      </a:cubicBezTo>
                      <a:cubicBezTo>
                        <a:pt x="2717" y="9660"/>
                        <a:pt x="-834" y="528"/>
                        <a:pt x="180" y="20"/>
                      </a:cubicBezTo>
                      <a:cubicBezTo>
                        <a:pt x="688" y="-487"/>
                        <a:pt x="5761" y="8645"/>
                        <a:pt x="6776" y="20822"/>
                      </a:cubicBezTo>
                      <a:cubicBezTo>
                        <a:pt x="7791" y="33506"/>
                        <a:pt x="3224" y="43146"/>
                        <a:pt x="2717" y="42639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871291AF-0679-4A09-8464-1A69675AB7A9}"/>
                    </a:ext>
                  </a:extLst>
                </p:cNvPr>
                <p:cNvSpPr/>
                <p:nvPr/>
              </p:nvSpPr>
              <p:spPr>
                <a:xfrm>
                  <a:off x="3158859" y="2805013"/>
                  <a:ext cx="66183" cy="13625"/>
                </a:xfrm>
                <a:custGeom>
                  <a:avLst/>
                  <a:gdLst>
                    <a:gd name="connsiteX0" fmla="*/ 0 w 66183"/>
                    <a:gd name="connsiteY0" fmla="*/ 434 h 13625"/>
                    <a:gd name="connsiteX1" fmla="*/ 35516 w 66183"/>
                    <a:gd name="connsiteY1" fmla="*/ 942 h 13625"/>
                    <a:gd name="connsiteX2" fmla="*/ 42619 w 66183"/>
                    <a:gd name="connsiteY2" fmla="*/ 1449 h 13625"/>
                    <a:gd name="connsiteX3" fmla="*/ 49215 w 66183"/>
                    <a:gd name="connsiteY3" fmla="*/ 1956 h 13625"/>
                    <a:gd name="connsiteX4" fmla="*/ 59869 w 66183"/>
                    <a:gd name="connsiteY4" fmla="*/ 6015 h 13625"/>
                    <a:gd name="connsiteX5" fmla="*/ 65958 w 66183"/>
                    <a:gd name="connsiteY5" fmla="*/ 11089 h 13625"/>
                    <a:gd name="connsiteX6" fmla="*/ 65958 w 66183"/>
                    <a:gd name="connsiteY6" fmla="*/ 13118 h 13625"/>
                    <a:gd name="connsiteX7" fmla="*/ 65958 w 66183"/>
                    <a:gd name="connsiteY7" fmla="*/ 13626 h 13625"/>
                    <a:gd name="connsiteX8" fmla="*/ 65958 w 66183"/>
                    <a:gd name="connsiteY8" fmla="*/ 13118 h 13625"/>
                    <a:gd name="connsiteX9" fmla="*/ 65958 w 66183"/>
                    <a:gd name="connsiteY9" fmla="*/ 11089 h 13625"/>
                    <a:gd name="connsiteX10" fmla="*/ 59869 w 66183"/>
                    <a:gd name="connsiteY10" fmla="*/ 7030 h 13625"/>
                    <a:gd name="connsiteX11" fmla="*/ 49215 w 66183"/>
                    <a:gd name="connsiteY11" fmla="*/ 3478 h 13625"/>
                    <a:gd name="connsiteX12" fmla="*/ 42619 w 66183"/>
                    <a:gd name="connsiteY12" fmla="*/ 3478 h 13625"/>
                    <a:gd name="connsiteX13" fmla="*/ 35516 w 66183"/>
                    <a:gd name="connsiteY13" fmla="*/ 2971 h 13625"/>
                    <a:gd name="connsiteX14" fmla="*/ 10655 w 66183"/>
                    <a:gd name="connsiteY14" fmla="*/ 1449 h 13625"/>
                    <a:gd name="connsiteX15" fmla="*/ 3044 w 66183"/>
                    <a:gd name="connsiteY15" fmla="*/ 942 h 13625"/>
                    <a:gd name="connsiteX16" fmla="*/ 0 w 66183"/>
                    <a:gd name="connsiteY16" fmla="*/ 434 h 13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6183" h="13625">
                      <a:moveTo>
                        <a:pt x="0" y="434"/>
                      </a:moveTo>
                      <a:cubicBezTo>
                        <a:pt x="0" y="-581"/>
                        <a:pt x="15729" y="434"/>
                        <a:pt x="35516" y="942"/>
                      </a:cubicBezTo>
                      <a:cubicBezTo>
                        <a:pt x="38052" y="942"/>
                        <a:pt x="40082" y="1449"/>
                        <a:pt x="42619" y="1449"/>
                      </a:cubicBezTo>
                      <a:cubicBezTo>
                        <a:pt x="44648" y="1449"/>
                        <a:pt x="47185" y="1449"/>
                        <a:pt x="49215" y="1956"/>
                      </a:cubicBezTo>
                      <a:cubicBezTo>
                        <a:pt x="53781" y="2464"/>
                        <a:pt x="56825" y="4493"/>
                        <a:pt x="59869" y="6015"/>
                      </a:cubicBezTo>
                      <a:cubicBezTo>
                        <a:pt x="62913" y="7537"/>
                        <a:pt x="64943" y="9059"/>
                        <a:pt x="65958" y="11089"/>
                      </a:cubicBezTo>
                      <a:cubicBezTo>
                        <a:pt x="66465" y="12104"/>
                        <a:pt x="65958" y="12611"/>
                        <a:pt x="65958" y="13118"/>
                      </a:cubicBezTo>
                      <a:cubicBezTo>
                        <a:pt x="65958" y="13626"/>
                        <a:pt x="65958" y="13626"/>
                        <a:pt x="65958" y="13626"/>
                      </a:cubicBezTo>
                      <a:cubicBezTo>
                        <a:pt x="65958" y="13626"/>
                        <a:pt x="65958" y="13626"/>
                        <a:pt x="65958" y="13118"/>
                      </a:cubicBezTo>
                      <a:cubicBezTo>
                        <a:pt x="65958" y="12611"/>
                        <a:pt x="65958" y="12104"/>
                        <a:pt x="65958" y="11089"/>
                      </a:cubicBezTo>
                      <a:cubicBezTo>
                        <a:pt x="64943" y="9567"/>
                        <a:pt x="62913" y="8045"/>
                        <a:pt x="59869" y="7030"/>
                      </a:cubicBezTo>
                      <a:cubicBezTo>
                        <a:pt x="56825" y="6015"/>
                        <a:pt x="53273" y="3986"/>
                        <a:pt x="49215" y="3478"/>
                      </a:cubicBezTo>
                      <a:cubicBezTo>
                        <a:pt x="47185" y="3478"/>
                        <a:pt x="45156" y="3478"/>
                        <a:pt x="42619" y="3478"/>
                      </a:cubicBezTo>
                      <a:cubicBezTo>
                        <a:pt x="40082" y="3478"/>
                        <a:pt x="38052" y="3478"/>
                        <a:pt x="35516" y="2971"/>
                      </a:cubicBezTo>
                      <a:cubicBezTo>
                        <a:pt x="25876" y="2464"/>
                        <a:pt x="16743" y="1956"/>
                        <a:pt x="10655" y="1449"/>
                      </a:cubicBezTo>
                      <a:cubicBezTo>
                        <a:pt x="7610" y="1449"/>
                        <a:pt x="5074" y="942"/>
                        <a:pt x="3044" y="942"/>
                      </a:cubicBezTo>
                      <a:cubicBezTo>
                        <a:pt x="1015" y="434"/>
                        <a:pt x="0" y="434"/>
                        <a:pt x="0" y="434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9818E321-509F-4A2D-A994-B20770B03F91}"/>
                    </a:ext>
                  </a:extLst>
                </p:cNvPr>
                <p:cNvSpPr/>
                <p:nvPr/>
              </p:nvSpPr>
              <p:spPr>
                <a:xfrm>
                  <a:off x="3159366" y="2805534"/>
                  <a:ext cx="56825" cy="19247"/>
                </a:xfrm>
                <a:custGeom>
                  <a:avLst/>
                  <a:gdLst>
                    <a:gd name="connsiteX0" fmla="*/ 0 w 56825"/>
                    <a:gd name="connsiteY0" fmla="*/ 13104 h 19247"/>
                    <a:gd name="connsiteX1" fmla="*/ 9640 w 56825"/>
                    <a:gd name="connsiteY1" fmla="*/ 9046 h 19247"/>
                    <a:gd name="connsiteX2" fmla="*/ 34501 w 56825"/>
                    <a:gd name="connsiteY2" fmla="*/ 1435 h 19247"/>
                    <a:gd name="connsiteX3" fmla="*/ 49215 w 56825"/>
                    <a:gd name="connsiteY3" fmla="*/ 420 h 19247"/>
                    <a:gd name="connsiteX4" fmla="*/ 55303 w 56825"/>
                    <a:gd name="connsiteY4" fmla="*/ 3972 h 19247"/>
                    <a:gd name="connsiteX5" fmla="*/ 56825 w 56825"/>
                    <a:gd name="connsiteY5" fmla="*/ 9553 h 19247"/>
                    <a:gd name="connsiteX6" fmla="*/ 52259 w 56825"/>
                    <a:gd name="connsiteY6" fmla="*/ 19193 h 19247"/>
                    <a:gd name="connsiteX7" fmla="*/ 54795 w 56825"/>
                    <a:gd name="connsiteY7" fmla="*/ 9553 h 19247"/>
                    <a:gd name="connsiteX8" fmla="*/ 49215 w 56825"/>
                    <a:gd name="connsiteY8" fmla="*/ 2450 h 19247"/>
                    <a:gd name="connsiteX9" fmla="*/ 35516 w 56825"/>
                    <a:gd name="connsiteY9" fmla="*/ 3465 h 19247"/>
                    <a:gd name="connsiteX10" fmla="*/ 10655 w 56825"/>
                    <a:gd name="connsiteY10" fmla="*/ 10060 h 19247"/>
                    <a:gd name="connsiteX11" fmla="*/ 0 w 56825"/>
                    <a:gd name="connsiteY11" fmla="*/ 13104 h 192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6825" h="19247">
                      <a:moveTo>
                        <a:pt x="0" y="13104"/>
                      </a:moveTo>
                      <a:cubicBezTo>
                        <a:pt x="0" y="12597"/>
                        <a:pt x="3552" y="11075"/>
                        <a:pt x="9640" y="9046"/>
                      </a:cubicBezTo>
                      <a:cubicBezTo>
                        <a:pt x="15728" y="7016"/>
                        <a:pt x="24353" y="3465"/>
                        <a:pt x="34501" y="1435"/>
                      </a:cubicBezTo>
                      <a:cubicBezTo>
                        <a:pt x="39574" y="420"/>
                        <a:pt x="44141" y="-594"/>
                        <a:pt x="49215" y="420"/>
                      </a:cubicBezTo>
                      <a:cubicBezTo>
                        <a:pt x="51751" y="928"/>
                        <a:pt x="53781" y="2450"/>
                        <a:pt x="55303" y="3972"/>
                      </a:cubicBezTo>
                      <a:cubicBezTo>
                        <a:pt x="56317" y="6001"/>
                        <a:pt x="56825" y="8031"/>
                        <a:pt x="56825" y="9553"/>
                      </a:cubicBezTo>
                      <a:cubicBezTo>
                        <a:pt x="56317" y="16656"/>
                        <a:pt x="52259" y="19700"/>
                        <a:pt x="52259" y="19193"/>
                      </a:cubicBezTo>
                      <a:cubicBezTo>
                        <a:pt x="51751" y="19193"/>
                        <a:pt x="54795" y="15641"/>
                        <a:pt x="54795" y="9553"/>
                      </a:cubicBezTo>
                      <a:cubicBezTo>
                        <a:pt x="54795" y="6509"/>
                        <a:pt x="53273" y="2957"/>
                        <a:pt x="49215" y="2450"/>
                      </a:cubicBezTo>
                      <a:cubicBezTo>
                        <a:pt x="45155" y="1942"/>
                        <a:pt x="40589" y="2450"/>
                        <a:pt x="35516" y="3465"/>
                      </a:cubicBezTo>
                      <a:cubicBezTo>
                        <a:pt x="25876" y="5494"/>
                        <a:pt x="17250" y="8538"/>
                        <a:pt x="10655" y="10060"/>
                      </a:cubicBezTo>
                      <a:cubicBezTo>
                        <a:pt x="4059" y="13104"/>
                        <a:pt x="0" y="13612"/>
                        <a:pt x="0" y="13104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" name="Graphic 4">
                <a:extLst>
                  <a:ext uri="{FF2B5EF4-FFF2-40B4-BE49-F238E27FC236}">
                    <a16:creationId xmlns:a16="http://schemas.microsoft.com/office/drawing/2014/main" id="{6F32C1C6-D666-455D-8935-0E25A9D487CC}"/>
                  </a:ext>
                </a:extLst>
              </p:cNvPr>
              <p:cNvGrpSpPr/>
              <p:nvPr/>
            </p:nvGrpSpPr>
            <p:grpSpPr>
              <a:xfrm>
                <a:off x="2497065" y="2769989"/>
                <a:ext cx="284152" cy="112193"/>
                <a:chOff x="2497065" y="2769989"/>
                <a:chExt cx="284152" cy="112193"/>
              </a:xfrm>
              <a:solidFill>
                <a:schemeClr val="accent1"/>
              </a:solidFill>
            </p:grpSpPr>
            <p:grpSp>
              <p:nvGrpSpPr>
                <p:cNvPr id="60" name="Graphic 4">
                  <a:extLst>
                    <a:ext uri="{FF2B5EF4-FFF2-40B4-BE49-F238E27FC236}">
                      <a16:creationId xmlns:a16="http://schemas.microsoft.com/office/drawing/2014/main" id="{61E6D5BA-1562-44B0-AE11-9944793C84F2}"/>
                    </a:ext>
                  </a:extLst>
                </p:cNvPr>
                <p:cNvGrpSpPr/>
                <p:nvPr/>
              </p:nvGrpSpPr>
              <p:grpSpPr>
                <a:xfrm>
                  <a:off x="2497065" y="2769989"/>
                  <a:ext cx="132611" cy="107817"/>
                  <a:chOff x="2497065" y="2769989"/>
                  <a:chExt cx="132611" cy="107817"/>
                </a:xfrm>
                <a:solidFill>
                  <a:schemeClr val="accent1"/>
                </a:solidFill>
              </p:grpSpPr>
              <p:sp>
                <p:nvSpPr>
                  <p:cNvPr id="63" name="Freeform: Shape 62">
                    <a:extLst>
                      <a:ext uri="{FF2B5EF4-FFF2-40B4-BE49-F238E27FC236}">
                        <a16:creationId xmlns:a16="http://schemas.microsoft.com/office/drawing/2014/main" id="{0D3E0D2A-2F26-447D-914E-508F06152A74}"/>
                      </a:ext>
                    </a:extLst>
                  </p:cNvPr>
                  <p:cNvSpPr/>
                  <p:nvPr/>
                </p:nvSpPr>
                <p:spPr>
                  <a:xfrm>
                    <a:off x="2497065" y="2769989"/>
                    <a:ext cx="132611" cy="107817"/>
                  </a:xfrm>
                  <a:custGeom>
                    <a:avLst/>
                    <a:gdLst>
                      <a:gd name="connsiteX0" fmla="*/ 132611 w 132611"/>
                      <a:gd name="connsiteY0" fmla="*/ 76554 h 107817"/>
                      <a:gd name="connsiteX1" fmla="*/ 132104 w 132611"/>
                      <a:gd name="connsiteY1" fmla="*/ 79598 h 107817"/>
                      <a:gd name="connsiteX2" fmla="*/ 130074 w 132611"/>
                      <a:gd name="connsiteY2" fmla="*/ 88224 h 107817"/>
                      <a:gd name="connsiteX3" fmla="*/ 111302 w 132611"/>
                      <a:gd name="connsiteY3" fmla="*/ 106489 h 107817"/>
                      <a:gd name="connsiteX4" fmla="*/ 81367 w 132611"/>
                      <a:gd name="connsiteY4" fmla="*/ 105474 h 107817"/>
                      <a:gd name="connsiteX5" fmla="*/ 49911 w 132611"/>
                      <a:gd name="connsiteY5" fmla="*/ 94312 h 107817"/>
                      <a:gd name="connsiteX6" fmla="*/ 33168 w 132611"/>
                      <a:gd name="connsiteY6" fmla="*/ 85687 h 107817"/>
                      <a:gd name="connsiteX7" fmla="*/ 20483 w 132611"/>
                      <a:gd name="connsiteY7" fmla="*/ 77062 h 107817"/>
                      <a:gd name="connsiteX8" fmla="*/ 12366 w 132611"/>
                      <a:gd name="connsiteY8" fmla="*/ 67422 h 107817"/>
                      <a:gd name="connsiteX9" fmla="*/ 13380 w 132611"/>
                      <a:gd name="connsiteY9" fmla="*/ 68944 h 107817"/>
                      <a:gd name="connsiteX10" fmla="*/ 2218 w 132611"/>
                      <a:gd name="connsiteY10" fmla="*/ 56260 h 107817"/>
                      <a:gd name="connsiteX11" fmla="*/ 1203 w 132611"/>
                      <a:gd name="connsiteY11" fmla="*/ 55752 h 107817"/>
                      <a:gd name="connsiteX12" fmla="*/ 2218 w 132611"/>
                      <a:gd name="connsiteY12" fmla="*/ 48142 h 107817"/>
                      <a:gd name="connsiteX13" fmla="*/ 8307 w 132611"/>
                      <a:gd name="connsiteY13" fmla="*/ 44590 h 107817"/>
                      <a:gd name="connsiteX14" fmla="*/ 35197 w 132611"/>
                      <a:gd name="connsiteY14" fmla="*/ 41546 h 107817"/>
                      <a:gd name="connsiteX15" fmla="*/ 58029 w 132611"/>
                      <a:gd name="connsiteY15" fmla="*/ 44083 h 107817"/>
                      <a:gd name="connsiteX16" fmla="*/ 83904 w 132611"/>
                      <a:gd name="connsiteY16" fmla="*/ 42053 h 107817"/>
                      <a:gd name="connsiteX17" fmla="*/ 87456 w 132611"/>
                      <a:gd name="connsiteY17" fmla="*/ 25310 h 107817"/>
                      <a:gd name="connsiteX18" fmla="*/ 89993 w 132611"/>
                      <a:gd name="connsiteY18" fmla="*/ 9582 h 107817"/>
                      <a:gd name="connsiteX19" fmla="*/ 100140 w 132611"/>
                      <a:gd name="connsiteY19" fmla="*/ 957 h 107817"/>
                      <a:gd name="connsiteX20" fmla="*/ 109272 w 132611"/>
                      <a:gd name="connsiteY20" fmla="*/ 2479 h 107817"/>
                      <a:gd name="connsiteX21" fmla="*/ 108258 w 132611"/>
                      <a:gd name="connsiteY21" fmla="*/ 10597 h 107817"/>
                      <a:gd name="connsiteX22" fmla="*/ 108258 w 132611"/>
                      <a:gd name="connsiteY22" fmla="*/ 23281 h 107817"/>
                      <a:gd name="connsiteX23" fmla="*/ 123479 w 132611"/>
                      <a:gd name="connsiteY23" fmla="*/ 48142 h 107817"/>
                      <a:gd name="connsiteX24" fmla="*/ 131089 w 132611"/>
                      <a:gd name="connsiteY24" fmla="*/ 69451 h 107817"/>
                      <a:gd name="connsiteX25" fmla="*/ 131596 w 132611"/>
                      <a:gd name="connsiteY25" fmla="*/ 74525 h 107817"/>
                      <a:gd name="connsiteX26" fmla="*/ 132611 w 132611"/>
                      <a:gd name="connsiteY26" fmla="*/ 76554 h 1078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132611" h="107817">
                        <a:moveTo>
                          <a:pt x="132611" y="76554"/>
                        </a:moveTo>
                        <a:cubicBezTo>
                          <a:pt x="132611" y="77569"/>
                          <a:pt x="132611" y="78584"/>
                          <a:pt x="132104" y="79598"/>
                        </a:cubicBezTo>
                        <a:cubicBezTo>
                          <a:pt x="131596" y="82643"/>
                          <a:pt x="131089" y="85179"/>
                          <a:pt x="130074" y="88224"/>
                        </a:cubicBezTo>
                        <a:cubicBezTo>
                          <a:pt x="127030" y="97356"/>
                          <a:pt x="120435" y="103952"/>
                          <a:pt x="111302" y="106489"/>
                        </a:cubicBezTo>
                        <a:cubicBezTo>
                          <a:pt x="101662" y="109026"/>
                          <a:pt x="91007" y="107504"/>
                          <a:pt x="81367" y="105474"/>
                        </a:cubicBezTo>
                        <a:cubicBezTo>
                          <a:pt x="70713" y="102937"/>
                          <a:pt x="60058" y="98878"/>
                          <a:pt x="49911" y="94312"/>
                        </a:cubicBezTo>
                        <a:cubicBezTo>
                          <a:pt x="44330" y="91775"/>
                          <a:pt x="38749" y="88731"/>
                          <a:pt x="33168" y="85687"/>
                        </a:cubicBezTo>
                        <a:cubicBezTo>
                          <a:pt x="28601" y="83150"/>
                          <a:pt x="24542" y="80106"/>
                          <a:pt x="20483" y="77062"/>
                        </a:cubicBezTo>
                        <a:cubicBezTo>
                          <a:pt x="17439" y="74525"/>
                          <a:pt x="14395" y="70973"/>
                          <a:pt x="12366" y="67422"/>
                        </a:cubicBezTo>
                        <a:lnTo>
                          <a:pt x="13380" y="68944"/>
                        </a:lnTo>
                        <a:cubicBezTo>
                          <a:pt x="7799" y="68944"/>
                          <a:pt x="-826" y="61841"/>
                          <a:pt x="2218" y="56260"/>
                        </a:cubicBezTo>
                        <a:lnTo>
                          <a:pt x="1203" y="55752"/>
                        </a:lnTo>
                        <a:cubicBezTo>
                          <a:pt x="-1333" y="54230"/>
                          <a:pt x="696" y="49664"/>
                          <a:pt x="2218" y="48142"/>
                        </a:cubicBezTo>
                        <a:cubicBezTo>
                          <a:pt x="3740" y="46620"/>
                          <a:pt x="5770" y="45098"/>
                          <a:pt x="8307" y="44590"/>
                        </a:cubicBezTo>
                        <a:cubicBezTo>
                          <a:pt x="16424" y="41039"/>
                          <a:pt x="26572" y="41039"/>
                          <a:pt x="35197" y="41546"/>
                        </a:cubicBezTo>
                        <a:cubicBezTo>
                          <a:pt x="42808" y="42053"/>
                          <a:pt x="50925" y="42561"/>
                          <a:pt x="58029" y="44083"/>
                        </a:cubicBezTo>
                        <a:cubicBezTo>
                          <a:pt x="70205" y="46620"/>
                          <a:pt x="79338" y="44083"/>
                          <a:pt x="83904" y="42053"/>
                        </a:cubicBezTo>
                        <a:cubicBezTo>
                          <a:pt x="90500" y="35965"/>
                          <a:pt x="88470" y="33428"/>
                          <a:pt x="87456" y="25310"/>
                        </a:cubicBezTo>
                        <a:cubicBezTo>
                          <a:pt x="86948" y="20237"/>
                          <a:pt x="87456" y="14656"/>
                          <a:pt x="89993" y="9582"/>
                        </a:cubicBezTo>
                        <a:cubicBezTo>
                          <a:pt x="92022" y="5523"/>
                          <a:pt x="95574" y="2479"/>
                          <a:pt x="100140" y="957"/>
                        </a:cubicBezTo>
                        <a:cubicBezTo>
                          <a:pt x="102677" y="-58"/>
                          <a:pt x="108258" y="-1073"/>
                          <a:pt x="109272" y="2479"/>
                        </a:cubicBezTo>
                        <a:cubicBezTo>
                          <a:pt x="110287" y="5016"/>
                          <a:pt x="108765" y="8060"/>
                          <a:pt x="108258" y="10597"/>
                        </a:cubicBezTo>
                        <a:cubicBezTo>
                          <a:pt x="107750" y="14656"/>
                          <a:pt x="107750" y="19222"/>
                          <a:pt x="108258" y="23281"/>
                        </a:cubicBezTo>
                        <a:cubicBezTo>
                          <a:pt x="108765" y="35458"/>
                          <a:pt x="113331" y="40531"/>
                          <a:pt x="123479" y="48142"/>
                        </a:cubicBezTo>
                        <a:cubicBezTo>
                          <a:pt x="130074" y="53723"/>
                          <a:pt x="132104" y="61333"/>
                          <a:pt x="131089" y="69451"/>
                        </a:cubicBezTo>
                        <a:cubicBezTo>
                          <a:pt x="131089" y="71481"/>
                          <a:pt x="131089" y="72495"/>
                          <a:pt x="131596" y="74525"/>
                        </a:cubicBezTo>
                        <a:cubicBezTo>
                          <a:pt x="132611" y="75032"/>
                          <a:pt x="132611" y="75539"/>
                          <a:pt x="132611" y="76554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" name="Freeform: Shape 63">
                    <a:extLst>
                      <a:ext uri="{FF2B5EF4-FFF2-40B4-BE49-F238E27FC236}">
                        <a16:creationId xmlns:a16="http://schemas.microsoft.com/office/drawing/2014/main" id="{FD4633E1-63E5-4CDF-921E-2A5787FE891D}"/>
                      </a:ext>
                    </a:extLst>
                  </p:cNvPr>
                  <p:cNvSpPr/>
                  <p:nvPr/>
                </p:nvSpPr>
                <p:spPr>
                  <a:xfrm>
                    <a:off x="2560294" y="2814047"/>
                    <a:ext cx="14619" cy="40107"/>
                  </a:xfrm>
                  <a:custGeom>
                    <a:avLst/>
                    <a:gdLst>
                      <a:gd name="connsiteX0" fmla="*/ 888 w 14619"/>
                      <a:gd name="connsiteY0" fmla="*/ 40107 h 40107"/>
                      <a:gd name="connsiteX1" fmla="*/ 2917 w 14619"/>
                      <a:gd name="connsiteY1" fmla="*/ 18291 h 40107"/>
                      <a:gd name="connsiteX2" fmla="*/ 14587 w 14619"/>
                      <a:gd name="connsiteY2" fmla="*/ 25 h 40107"/>
                      <a:gd name="connsiteX3" fmla="*/ 5454 w 14619"/>
                      <a:gd name="connsiteY3" fmla="*/ 19305 h 40107"/>
                      <a:gd name="connsiteX4" fmla="*/ 888 w 14619"/>
                      <a:gd name="connsiteY4" fmla="*/ 40107 h 401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619" h="40107">
                        <a:moveTo>
                          <a:pt x="888" y="40107"/>
                        </a:moveTo>
                        <a:cubicBezTo>
                          <a:pt x="381" y="40107"/>
                          <a:pt x="-1649" y="29960"/>
                          <a:pt x="2917" y="18291"/>
                        </a:cubicBezTo>
                        <a:cubicBezTo>
                          <a:pt x="7484" y="6621"/>
                          <a:pt x="14587" y="-482"/>
                          <a:pt x="14587" y="25"/>
                        </a:cubicBezTo>
                        <a:cubicBezTo>
                          <a:pt x="15094" y="533"/>
                          <a:pt x="9513" y="8651"/>
                          <a:pt x="5454" y="19305"/>
                        </a:cubicBezTo>
                        <a:cubicBezTo>
                          <a:pt x="1395" y="30467"/>
                          <a:pt x="1903" y="40107"/>
                          <a:pt x="888" y="40107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5" name="Freeform: Shape 64">
                    <a:extLst>
                      <a:ext uri="{FF2B5EF4-FFF2-40B4-BE49-F238E27FC236}">
                        <a16:creationId xmlns:a16="http://schemas.microsoft.com/office/drawing/2014/main" id="{587D850E-FA1E-42D3-B86A-B74C30E993BC}"/>
                      </a:ext>
                    </a:extLst>
                  </p:cNvPr>
                  <p:cNvSpPr/>
                  <p:nvPr/>
                </p:nvSpPr>
                <p:spPr>
                  <a:xfrm>
                    <a:off x="2499791" y="2820530"/>
                    <a:ext cx="66972" cy="11300"/>
                  </a:xfrm>
                  <a:custGeom>
                    <a:avLst/>
                    <a:gdLst>
                      <a:gd name="connsiteX0" fmla="*/ 66972 w 66972"/>
                      <a:gd name="connsiteY0" fmla="*/ 11300 h 11300"/>
                      <a:gd name="connsiteX1" fmla="*/ 64435 w 66972"/>
                      <a:gd name="connsiteY1" fmla="*/ 10793 h 11300"/>
                      <a:gd name="connsiteX2" fmla="*/ 56825 w 66972"/>
                      <a:gd name="connsiteY2" fmla="*/ 9271 h 11300"/>
                      <a:gd name="connsiteX3" fmla="*/ 32471 w 66972"/>
                      <a:gd name="connsiteY3" fmla="*/ 4197 h 11300"/>
                      <a:gd name="connsiteX4" fmla="*/ 25368 w 66972"/>
                      <a:gd name="connsiteY4" fmla="*/ 2675 h 11300"/>
                      <a:gd name="connsiteX5" fmla="*/ 18772 w 66972"/>
                      <a:gd name="connsiteY5" fmla="*/ 1153 h 11300"/>
                      <a:gd name="connsiteX6" fmla="*/ 7610 w 66972"/>
                      <a:gd name="connsiteY6" fmla="*/ 1660 h 11300"/>
                      <a:gd name="connsiteX7" fmla="*/ 1015 w 66972"/>
                      <a:gd name="connsiteY7" fmla="*/ 4197 h 11300"/>
                      <a:gd name="connsiteX8" fmla="*/ 507 w 66972"/>
                      <a:gd name="connsiteY8" fmla="*/ 6227 h 11300"/>
                      <a:gd name="connsiteX9" fmla="*/ 0 w 66972"/>
                      <a:gd name="connsiteY9" fmla="*/ 6734 h 11300"/>
                      <a:gd name="connsiteX10" fmla="*/ 0 w 66972"/>
                      <a:gd name="connsiteY10" fmla="*/ 6227 h 11300"/>
                      <a:gd name="connsiteX11" fmla="*/ 507 w 66972"/>
                      <a:gd name="connsiteY11" fmla="*/ 4197 h 11300"/>
                      <a:gd name="connsiteX12" fmla="*/ 7610 w 66972"/>
                      <a:gd name="connsiteY12" fmla="*/ 1153 h 11300"/>
                      <a:gd name="connsiteX13" fmla="*/ 18772 w 66972"/>
                      <a:gd name="connsiteY13" fmla="*/ 138 h 11300"/>
                      <a:gd name="connsiteX14" fmla="*/ 25368 w 66972"/>
                      <a:gd name="connsiteY14" fmla="*/ 1660 h 11300"/>
                      <a:gd name="connsiteX15" fmla="*/ 32471 w 66972"/>
                      <a:gd name="connsiteY15" fmla="*/ 3182 h 11300"/>
                      <a:gd name="connsiteX16" fmla="*/ 66972 w 66972"/>
                      <a:gd name="connsiteY16" fmla="*/ 11300 h 11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6972" h="11300">
                        <a:moveTo>
                          <a:pt x="66972" y="11300"/>
                        </a:moveTo>
                        <a:cubicBezTo>
                          <a:pt x="66972" y="11300"/>
                          <a:pt x="65958" y="10793"/>
                          <a:pt x="64435" y="10793"/>
                        </a:cubicBezTo>
                        <a:cubicBezTo>
                          <a:pt x="62406" y="10286"/>
                          <a:pt x="59869" y="9778"/>
                          <a:pt x="56825" y="9271"/>
                        </a:cubicBezTo>
                        <a:cubicBezTo>
                          <a:pt x="50737" y="7749"/>
                          <a:pt x="42111" y="6227"/>
                          <a:pt x="32471" y="4197"/>
                        </a:cubicBezTo>
                        <a:cubicBezTo>
                          <a:pt x="29935" y="3690"/>
                          <a:pt x="27905" y="3182"/>
                          <a:pt x="25368" y="2675"/>
                        </a:cubicBezTo>
                        <a:cubicBezTo>
                          <a:pt x="23339" y="2168"/>
                          <a:pt x="20802" y="1660"/>
                          <a:pt x="18772" y="1153"/>
                        </a:cubicBezTo>
                        <a:cubicBezTo>
                          <a:pt x="14714" y="646"/>
                          <a:pt x="11162" y="1153"/>
                          <a:pt x="7610" y="1660"/>
                        </a:cubicBezTo>
                        <a:cubicBezTo>
                          <a:pt x="4566" y="2168"/>
                          <a:pt x="2029" y="3182"/>
                          <a:pt x="1015" y="4197"/>
                        </a:cubicBezTo>
                        <a:cubicBezTo>
                          <a:pt x="507" y="4705"/>
                          <a:pt x="507" y="5719"/>
                          <a:pt x="507" y="6227"/>
                        </a:cubicBezTo>
                        <a:cubicBezTo>
                          <a:pt x="507" y="6734"/>
                          <a:pt x="0" y="6734"/>
                          <a:pt x="0" y="6734"/>
                        </a:cubicBezTo>
                        <a:cubicBezTo>
                          <a:pt x="0" y="6734"/>
                          <a:pt x="0" y="6227"/>
                          <a:pt x="0" y="6227"/>
                        </a:cubicBezTo>
                        <a:cubicBezTo>
                          <a:pt x="0" y="5719"/>
                          <a:pt x="0" y="5212"/>
                          <a:pt x="507" y="4197"/>
                        </a:cubicBezTo>
                        <a:cubicBezTo>
                          <a:pt x="2029" y="2675"/>
                          <a:pt x="4566" y="1660"/>
                          <a:pt x="7610" y="1153"/>
                        </a:cubicBezTo>
                        <a:cubicBezTo>
                          <a:pt x="10655" y="646"/>
                          <a:pt x="14714" y="-369"/>
                          <a:pt x="18772" y="138"/>
                        </a:cubicBezTo>
                        <a:cubicBezTo>
                          <a:pt x="20802" y="646"/>
                          <a:pt x="23339" y="1153"/>
                          <a:pt x="25368" y="1660"/>
                        </a:cubicBezTo>
                        <a:cubicBezTo>
                          <a:pt x="27398" y="2168"/>
                          <a:pt x="29935" y="2675"/>
                          <a:pt x="32471" y="3182"/>
                        </a:cubicBezTo>
                        <a:cubicBezTo>
                          <a:pt x="51751" y="6734"/>
                          <a:pt x="66972" y="10286"/>
                          <a:pt x="66972" y="11300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6" name="Freeform: Shape 65">
                    <a:extLst>
                      <a:ext uri="{FF2B5EF4-FFF2-40B4-BE49-F238E27FC236}">
                        <a16:creationId xmlns:a16="http://schemas.microsoft.com/office/drawing/2014/main" id="{4FD56B43-9054-42D0-A1AA-349C66A56D15}"/>
                      </a:ext>
                    </a:extLst>
                  </p:cNvPr>
                  <p:cNvSpPr/>
                  <p:nvPr/>
                </p:nvSpPr>
                <p:spPr>
                  <a:xfrm>
                    <a:off x="2508209" y="2819014"/>
                    <a:ext cx="54495" cy="25577"/>
                  </a:xfrm>
                  <a:custGeom>
                    <a:avLst/>
                    <a:gdLst>
                      <a:gd name="connsiteX0" fmla="*/ 54495 w 54495"/>
                      <a:gd name="connsiteY0" fmla="*/ 25500 h 25577"/>
                      <a:gd name="connsiteX1" fmla="*/ 44855 w 54495"/>
                      <a:gd name="connsiteY1" fmla="*/ 20427 h 25577"/>
                      <a:gd name="connsiteX2" fmla="*/ 22531 w 54495"/>
                      <a:gd name="connsiteY2" fmla="*/ 7235 h 25577"/>
                      <a:gd name="connsiteX3" fmla="*/ 9847 w 54495"/>
                      <a:gd name="connsiteY3" fmla="*/ 2669 h 25577"/>
                      <a:gd name="connsiteX4" fmla="*/ 2236 w 54495"/>
                      <a:gd name="connsiteY4" fmla="*/ 7742 h 25577"/>
                      <a:gd name="connsiteX5" fmla="*/ 2236 w 54495"/>
                      <a:gd name="connsiteY5" fmla="*/ 17890 h 25577"/>
                      <a:gd name="connsiteX6" fmla="*/ 207 w 54495"/>
                      <a:gd name="connsiteY6" fmla="*/ 7235 h 25577"/>
                      <a:gd name="connsiteX7" fmla="*/ 3251 w 54495"/>
                      <a:gd name="connsiteY7" fmla="*/ 2161 h 25577"/>
                      <a:gd name="connsiteX8" fmla="*/ 9847 w 54495"/>
                      <a:gd name="connsiteY8" fmla="*/ 132 h 25577"/>
                      <a:gd name="connsiteX9" fmla="*/ 23546 w 54495"/>
                      <a:gd name="connsiteY9" fmla="*/ 4698 h 25577"/>
                      <a:gd name="connsiteX10" fmla="*/ 45363 w 54495"/>
                      <a:gd name="connsiteY10" fmla="*/ 18397 h 25577"/>
                      <a:gd name="connsiteX11" fmla="*/ 54495 w 54495"/>
                      <a:gd name="connsiteY11" fmla="*/ 25500 h 255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54495" h="25577">
                        <a:moveTo>
                          <a:pt x="54495" y="25500"/>
                        </a:moveTo>
                        <a:cubicBezTo>
                          <a:pt x="54495" y="26008"/>
                          <a:pt x="50436" y="23978"/>
                          <a:pt x="44855" y="20427"/>
                        </a:cubicBezTo>
                        <a:cubicBezTo>
                          <a:pt x="39274" y="16875"/>
                          <a:pt x="31664" y="12309"/>
                          <a:pt x="22531" y="7235"/>
                        </a:cubicBezTo>
                        <a:cubicBezTo>
                          <a:pt x="17965" y="5206"/>
                          <a:pt x="13906" y="2669"/>
                          <a:pt x="9847" y="2669"/>
                        </a:cubicBezTo>
                        <a:cubicBezTo>
                          <a:pt x="5788" y="2161"/>
                          <a:pt x="3251" y="4698"/>
                          <a:pt x="2236" y="7742"/>
                        </a:cubicBezTo>
                        <a:cubicBezTo>
                          <a:pt x="714" y="13831"/>
                          <a:pt x="2744" y="17890"/>
                          <a:pt x="2236" y="17890"/>
                        </a:cubicBezTo>
                        <a:cubicBezTo>
                          <a:pt x="2236" y="17890"/>
                          <a:pt x="-808" y="14338"/>
                          <a:pt x="207" y="7235"/>
                        </a:cubicBezTo>
                        <a:cubicBezTo>
                          <a:pt x="714" y="5713"/>
                          <a:pt x="1222" y="3684"/>
                          <a:pt x="3251" y="2161"/>
                        </a:cubicBezTo>
                        <a:cubicBezTo>
                          <a:pt x="4773" y="639"/>
                          <a:pt x="7310" y="-375"/>
                          <a:pt x="9847" y="132"/>
                        </a:cubicBezTo>
                        <a:cubicBezTo>
                          <a:pt x="14921" y="639"/>
                          <a:pt x="18980" y="2669"/>
                          <a:pt x="23546" y="4698"/>
                        </a:cubicBezTo>
                        <a:cubicBezTo>
                          <a:pt x="32678" y="9265"/>
                          <a:pt x="40289" y="14846"/>
                          <a:pt x="45363" y="18397"/>
                        </a:cubicBezTo>
                        <a:cubicBezTo>
                          <a:pt x="51451" y="22963"/>
                          <a:pt x="54495" y="24993"/>
                          <a:pt x="54495" y="25500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61" name="Freeform: Shape 60">
                  <a:extLst>
                    <a:ext uri="{FF2B5EF4-FFF2-40B4-BE49-F238E27FC236}">
                      <a16:creationId xmlns:a16="http://schemas.microsoft.com/office/drawing/2014/main" id="{51A93C0D-B4A0-416C-8686-F873CDCBF9A4}"/>
                    </a:ext>
                  </a:extLst>
                </p:cNvPr>
                <p:cNvSpPr/>
                <p:nvPr/>
              </p:nvSpPr>
              <p:spPr>
                <a:xfrm>
                  <a:off x="2629169" y="2829293"/>
                  <a:ext cx="2536" cy="4058"/>
                </a:xfrm>
                <a:custGeom>
                  <a:avLst/>
                  <a:gdLst>
                    <a:gd name="connsiteX0" fmla="*/ 2537 w 2536"/>
                    <a:gd name="connsiteY0" fmla="*/ 507 h 4058"/>
                    <a:gd name="connsiteX1" fmla="*/ 1015 w 2536"/>
                    <a:gd name="connsiteY1" fmla="*/ 4059 h 4058"/>
                    <a:gd name="connsiteX2" fmla="*/ 0 w 2536"/>
                    <a:gd name="connsiteY2" fmla="*/ 0 h 4058"/>
                    <a:gd name="connsiteX3" fmla="*/ 2537 w 2536"/>
                    <a:gd name="connsiteY3" fmla="*/ 507 h 40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36" h="4058">
                      <a:moveTo>
                        <a:pt x="2537" y="507"/>
                      </a:moveTo>
                      <a:cubicBezTo>
                        <a:pt x="2537" y="507"/>
                        <a:pt x="2029" y="1522"/>
                        <a:pt x="1015" y="4059"/>
                      </a:cubicBezTo>
                      <a:cubicBezTo>
                        <a:pt x="1015" y="2537"/>
                        <a:pt x="507" y="1522"/>
                        <a:pt x="0" y="0"/>
                      </a:cubicBezTo>
                      <a:lnTo>
                        <a:pt x="2537" y="507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EF0AD6BB-B516-4795-A5D5-4B9BD605CA0E}"/>
                    </a:ext>
                  </a:extLst>
                </p:cNvPr>
                <p:cNvSpPr/>
                <p:nvPr/>
              </p:nvSpPr>
              <p:spPr>
                <a:xfrm>
                  <a:off x="2616992" y="2772468"/>
                  <a:ext cx="164225" cy="109715"/>
                </a:xfrm>
                <a:custGeom>
                  <a:avLst/>
                  <a:gdLst>
                    <a:gd name="connsiteX0" fmla="*/ 145614 w 164225"/>
                    <a:gd name="connsiteY0" fmla="*/ 0 h 109715"/>
                    <a:gd name="connsiteX1" fmla="*/ 6596 w 164225"/>
                    <a:gd name="connsiteY1" fmla="*/ 43633 h 109715"/>
                    <a:gd name="connsiteX2" fmla="*/ 0 w 164225"/>
                    <a:gd name="connsiteY2" fmla="*/ 108069 h 109715"/>
                    <a:gd name="connsiteX3" fmla="*/ 158298 w 164225"/>
                    <a:gd name="connsiteY3" fmla="*/ 76612 h 109715"/>
                    <a:gd name="connsiteX4" fmla="*/ 145614 w 164225"/>
                    <a:gd name="connsiteY4" fmla="*/ 0 h 1097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4225" h="109715">
                      <a:moveTo>
                        <a:pt x="145614" y="0"/>
                      </a:moveTo>
                      <a:cubicBezTo>
                        <a:pt x="101473" y="16743"/>
                        <a:pt x="62913" y="45663"/>
                        <a:pt x="6596" y="43633"/>
                      </a:cubicBezTo>
                      <a:cubicBezTo>
                        <a:pt x="12177" y="58347"/>
                        <a:pt x="0" y="108069"/>
                        <a:pt x="0" y="108069"/>
                      </a:cubicBezTo>
                      <a:cubicBezTo>
                        <a:pt x="117202" y="118724"/>
                        <a:pt x="158298" y="74075"/>
                        <a:pt x="158298" y="76612"/>
                      </a:cubicBezTo>
                      <a:cubicBezTo>
                        <a:pt x="166416" y="68494"/>
                        <a:pt x="169460" y="6088"/>
                        <a:pt x="145614" y="0"/>
                      </a:cubicBezTo>
                      <a:close/>
                    </a:path>
                  </a:pathLst>
                </a:custGeom>
                <a:solidFill>
                  <a:srgbClr val="EAE7E8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2B9D88AA-4508-4599-8632-BD2D8896F522}"/>
                  </a:ext>
                </a:extLst>
              </p:cNvPr>
              <p:cNvSpPr/>
              <p:nvPr/>
            </p:nvSpPr>
            <p:spPr>
              <a:xfrm>
                <a:off x="2915826" y="2472605"/>
                <a:ext cx="69075" cy="106049"/>
              </a:xfrm>
              <a:custGeom>
                <a:avLst/>
                <a:gdLst>
                  <a:gd name="connsiteX0" fmla="*/ 55815 w 69075"/>
                  <a:gd name="connsiteY0" fmla="*/ 5591 h 106049"/>
                  <a:gd name="connsiteX1" fmla="*/ 43130 w 69075"/>
                  <a:gd name="connsiteY1" fmla="*/ 106049 h 106049"/>
                  <a:gd name="connsiteX2" fmla="*/ 4 w 69075"/>
                  <a:gd name="connsiteY2" fmla="*/ 71548 h 106049"/>
                  <a:gd name="connsiteX3" fmla="*/ 9644 w 69075"/>
                  <a:gd name="connsiteY3" fmla="*/ 10157 h 106049"/>
                  <a:gd name="connsiteX4" fmla="*/ 55815 w 69075"/>
                  <a:gd name="connsiteY4" fmla="*/ 5591 h 106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9075" h="106049">
                    <a:moveTo>
                      <a:pt x="55815" y="5591"/>
                    </a:moveTo>
                    <a:cubicBezTo>
                      <a:pt x="55815" y="5591"/>
                      <a:pt x="92852" y="64445"/>
                      <a:pt x="43130" y="106049"/>
                    </a:cubicBezTo>
                    <a:cubicBezTo>
                      <a:pt x="43130" y="106049"/>
                      <a:pt x="-503" y="77129"/>
                      <a:pt x="4" y="71548"/>
                    </a:cubicBezTo>
                    <a:cubicBezTo>
                      <a:pt x="512" y="66475"/>
                      <a:pt x="7615" y="18275"/>
                      <a:pt x="9644" y="10157"/>
                    </a:cubicBezTo>
                    <a:cubicBezTo>
                      <a:pt x="14718" y="-9630"/>
                      <a:pt x="55815" y="5591"/>
                      <a:pt x="55815" y="5591"/>
                    </a:cubicBezTo>
                    <a:close/>
                  </a:path>
                </a:pathLst>
              </a:custGeom>
              <a:solidFill>
                <a:srgbClr val="231C1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2C7A743A-2C0A-4954-869C-2B92F4C45D01}"/>
                  </a:ext>
                </a:extLst>
              </p:cNvPr>
              <p:cNvSpPr/>
              <p:nvPr/>
            </p:nvSpPr>
            <p:spPr>
              <a:xfrm>
                <a:off x="3087320" y="2804432"/>
                <a:ext cx="2536" cy="4058"/>
              </a:xfrm>
              <a:custGeom>
                <a:avLst/>
                <a:gdLst>
                  <a:gd name="connsiteX0" fmla="*/ 0 w 2536"/>
                  <a:gd name="connsiteY0" fmla="*/ 1015 h 4058"/>
                  <a:gd name="connsiteX1" fmla="*/ 2030 w 2536"/>
                  <a:gd name="connsiteY1" fmla="*/ 4059 h 4058"/>
                  <a:gd name="connsiteX2" fmla="*/ 2537 w 2536"/>
                  <a:gd name="connsiteY2" fmla="*/ 0 h 4058"/>
                  <a:gd name="connsiteX3" fmla="*/ 0 w 2536"/>
                  <a:gd name="connsiteY3" fmla="*/ 1015 h 4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36" h="4058">
                    <a:moveTo>
                      <a:pt x="0" y="1015"/>
                    </a:moveTo>
                    <a:cubicBezTo>
                      <a:pt x="0" y="1015"/>
                      <a:pt x="507" y="2030"/>
                      <a:pt x="2030" y="4059"/>
                    </a:cubicBezTo>
                    <a:cubicBezTo>
                      <a:pt x="2030" y="2537"/>
                      <a:pt x="2030" y="1522"/>
                      <a:pt x="2537" y="0"/>
                    </a:cubicBezTo>
                    <a:lnTo>
                      <a:pt x="0" y="1015"/>
                    </a:ln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D4F96503-1C43-4A72-B1AB-4E97346E7AB2}"/>
                  </a:ext>
                </a:extLst>
              </p:cNvPr>
              <p:cNvSpPr/>
              <p:nvPr/>
            </p:nvSpPr>
            <p:spPr>
              <a:xfrm>
                <a:off x="2875686" y="3148934"/>
                <a:ext cx="149070" cy="72068"/>
              </a:xfrm>
              <a:custGeom>
                <a:avLst/>
                <a:gdLst>
                  <a:gd name="connsiteX0" fmla="*/ 8181 w 149070"/>
                  <a:gd name="connsiteY0" fmla="*/ 0 h 72068"/>
                  <a:gd name="connsiteX1" fmla="*/ 2600 w 149070"/>
                  <a:gd name="connsiteY1" fmla="*/ 53273 h 72068"/>
                  <a:gd name="connsiteX2" fmla="*/ 27968 w 149070"/>
                  <a:gd name="connsiteY2" fmla="*/ 58854 h 72068"/>
                  <a:gd name="connsiteX3" fmla="*/ 146692 w 149070"/>
                  <a:gd name="connsiteY3" fmla="*/ 66465 h 72068"/>
                  <a:gd name="connsiteX4" fmla="*/ 148214 w 149070"/>
                  <a:gd name="connsiteY4" fmla="*/ 56318 h 72068"/>
                  <a:gd name="connsiteX5" fmla="*/ 66021 w 149070"/>
                  <a:gd name="connsiteY5" fmla="*/ 5581 h 720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9070" h="72068">
                    <a:moveTo>
                      <a:pt x="8181" y="0"/>
                    </a:moveTo>
                    <a:cubicBezTo>
                      <a:pt x="-2981" y="28412"/>
                      <a:pt x="-444" y="45663"/>
                      <a:pt x="2600" y="53273"/>
                    </a:cubicBezTo>
                    <a:cubicBezTo>
                      <a:pt x="8181" y="60377"/>
                      <a:pt x="16806" y="60377"/>
                      <a:pt x="27968" y="58854"/>
                    </a:cubicBezTo>
                    <a:cubicBezTo>
                      <a:pt x="54351" y="55303"/>
                      <a:pt x="75153" y="83715"/>
                      <a:pt x="146692" y="66465"/>
                    </a:cubicBezTo>
                    <a:cubicBezTo>
                      <a:pt x="149229" y="64943"/>
                      <a:pt x="149736" y="59362"/>
                      <a:pt x="148214" y="56318"/>
                    </a:cubicBezTo>
                    <a:cubicBezTo>
                      <a:pt x="146185" y="51244"/>
                      <a:pt x="109147" y="32471"/>
                      <a:pt x="66021" y="5581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CE693479-5E6F-4D99-91DE-E4339D1ECDE2}"/>
                  </a:ext>
                </a:extLst>
              </p:cNvPr>
              <p:cNvSpPr/>
              <p:nvPr/>
            </p:nvSpPr>
            <p:spPr>
              <a:xfrm>
                <a:off x="2858178" y="2959102"/>
                <a:ext cx="93675" cy="204021"/>
              </a:xfrm>
              <a:custGeom>
                <a:avLst/>
                <a:gdLst>
                  <a:gd name="connsiteX0" fmla="*/ 827 w 93675"/>
                  <a:gd name="connsiteY0" fmla="*/ 60960 h 204021"/>
                  <a:gd name="connsiteX1" fmla="*/ 23152 w 93675"/>
                  <a:gd name="connsiteY1" fmla="*/ 196427 h 204021"/>
                  <a:gd name="connsiteX2" fmla="*/ 86065 w 93675"/>
                  <a:gd name="connsiteY2" fmla="*/ 196934 h 204021"/>
                  <a:gd name="connsiteX3" fmla="*/ 93675 w 93675"/>
                  <a:gd name="connsiteY3" fmla="*/ 14790 h 204021"/>
                  <a:gd name="connsiteX4" fmla="*/ 827 w 93675"/>
                  <a:gd name="connsiteY4" fmla="*/ 60960 h 204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3675" h="204021">
                    <a:moveTo>
                      <a:pt x="827" y="60960"/>
                    </a:moveTo>
                    <a:cubicBezTo>
                      <a:pt x="17063" y="90895"/>
                      <a:pt x="31776" y="151271"/>
                      <a:pt x="23152" y="196427"/>
                    </a:cubicBezTo>
                    <a:cubicBezTo>
                      <a:pt x="23152" y="196427"/>
                      <a:pt x="51057" y="213170"/>
                      <a:pt x="86065" y="196934"/>
                    </a:cubicBezTo>
                    <a:cubicBezTo>
                      <a:pt x="86065" y="196934"/>
                      <a:pt x="92153" y="94954"/>
                      <a:pt x="93675" y="14790"/>
                    </a:cubicBezTo>
                    <a:cubicBezTo>
                      <a:pt x="12497" y="-23262"/>
                      <a:pt x="-4246" y="19356"/>
                      <a:pt x="827" y="60960"/>
                    </a:cubicBezTo>
                  </a:path>
                </a:pathLst>
              </a:custGeom>
              <a:solidFill>
                <a:srgbClr val="CECEC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867B5CCE-8B9F-4603-9B24-7D95D3E9F547}"/>
                  </a:ext>
                </a:extLst>
              </p:cNvPr>
              <p:cNvSpPr/>
              <p:nvPr/>
            </p:nvSpPr>
            <p:spPr>
              <a:xfrm>
                <a:off x="2755503" y="2959182"/>
                <a:ext cx="121287" cy="203166"/>
              </a:xfrm>
              <a:custGeom>
                <a:avLst/>
                <a:gdLst>
                  <a:gd name="connsiteX0" fmla="*/ 16743 w 121287"/>
                  <a:gd name="connsiteY0" fmla="*/ 18262 h 203166"/>
                  <a:gd name="connsiteX1" fmla="*/ 0 w 121287"/>
                  <a:gd name="connsiteY1" fmla="*/ 191273 h 203166"/>
                  <a:gd name="connsiteX2" fmla="*/ 57840 w 121287"/>
                  <a:gd name="connsiteY2" fmla="*/ 188737 h 203166"/>
                  <a:gd name="connsiteX3" fmla="*/ 121261 w 121287"/>
                  <a:gd name="connsiteY3" fmla="*/ 39064 h 203166"/>
                  <a:gd name="connsiteX4" fmla="*/ 16743 w 121287"/>
                  <a:gd name="connsiteY4" fmla="*/ 18262 h 203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287" h="203166">
                    <a:moveTo>
                      <a:pt x="16743" y="18262"/>
                    </a:moveTo>
                    <a:cubicBezTo>
                      <a:pt x="16743" y="18262"/>
                      <a:pt x="13699" y="70520"/>
                      <a:pt x="0" y="191273"/>
                    </a:cubicBezTo>
                    <a:cubicBezTo>
                      <a:pt x="8625" y="204465"/>
                      <a:pt x="32472" y="210553"/>
                      <a:pt x="57840" y="188737"/>
                    </a:cubicBezTo>
                    <a:cubicBezTo>
                      <a:pt x="84223" y="122272"/>
                      <a:pt x="102488" y="89800"/>
                      <a:pt x="121261" y="39064"/>
                    </a:cubicBezTo>
                    <a:cubicBezTo>
                      <a:pt x="121768" y="38556"/>
                      <a:pt x="116187" y="-32475"/>
                      <a:pt x="16743" y="18262"/>
                    </a:cubicBezTo>
                    <a:close/>
                  </a:path>
                </a:pathLst>
              </a:custGeom>
              <a:solidFill>
                <a:srgbClr val="CECEC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2AADB41B-8307-49DC-B16B-3D236701AA33}"/>
                  </a:ext>
                </a:extLst>
              </p:cNvPr>
              <p:cNvSpPr/>
              <p:nvPr/>
            </p:nvSpPr>
            <p:spPr>
              <a:xfrm>
                <a:off x="2883359" y="2696363"/>
                <a:ext cx="51751" cy="22324"/>
              </a:xfrm>
              <a:custGeom>
                <a:avLst/>
                <a:gdLst>
                  <a:gd name="connsiteX0" fmla="*/ 0 w 51751"/>
                  <a:gd name="connsiteY0" fmla="*/ 22324 h 22324"/>
                  <a:gd name="connsiteX1" fmla="*/ 50737 w 51751"/>
                  <a:gd name="connsiteY1" fmla="*/ 0 h 22324"/>
                  <a:gd name="connsiteX2" fmla="*/ 51751 w 51751"/>
                  <a:gd name="connsiteY2" fmla="*/ 4059 h 22324"/>
                  <a:gd name="connsiteX3" fmla="*/ 0 w 51751"/>
                  <a:gd name="connsiteY3" fmla="*/ 22324 h 22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751" h="22324">
                    <a:moveTo>
                      <a:pt x="0" y="22324"/>
                    </a:moveTo>
                    <a:cubicBezTo>
                      <a:pt x="0" y="22324"/>
                      <a:pt x="43126" y="6596"/>
                      <a:pt x="50737" y="0"/>
                    </a:cubicBezTo>
                    <a:lnTo>
                      <a:pt x="51751" y="4059"/>
                    </a:lnTo>
                    <a:cubicBezTo>
                      <a:pt x="51751" y="4566"/>
                      <a:pt x="15221" y="20295"/>
                      <a:pt x="0" y="22324"/>
                    </a:cubicBezTo>
                    <a:close/>
                  </a:path>
                </a:pathLst>
              </a:custGeom>
              <a:solidFill>
                <a:srgbClr val="AAAAAA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F6A17BD-3FEB-445E-82ED-05CAA42C6E18}"/>
                  </a:ext>
                </a:extLst>
              </p:cNvPr>
              <p:cNvSpPr/>
              <p:nvPr/>
            </p:nvSpPr>
            <p:spPr>
              <a:xfrm>
                <a:off x="2929281" y="2761813"/>
                <a:ext cx="187466" cy="100160"/>
              </a:xfrm>
              <a:custGeom>
                <a:avLst/>
                <a:gdLst>
                  <a:gd name="connsiteX0" fmla="*/ 21050 w 187466"/>
                  <a:gd name="connsiteY0" fmla="*/ 0 h 100160"/>
                  <a:gd name="connsiteX1" fmla="*/ 170723 w 187466"/>
                  <a:gd name="connsiteY1" fmla="*/ 21817 h 100160"/>
                  <a:gd name="connsiteX2" fmla="*/ 187466 w 187466"/>
                  <a:gd name="connsiteY2" fmla="*/ 81686 h 100160"/>
                  <a:gd name="connsiteX3" fmla="*/ 21558 w 187466"/>
                  <a:gd name="connsiteY3" fmla="*/ 80671 h 100160"/>
                  <a:gd name="connsiteX4" fmla="*/ 21050 w 187466"/>
                  <a:gd name="connsiteY4" fmla="*/ 0 h 1001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7466" h="100160">
                    <a:moveTo>
                      <a:pt x="21050" y="0"/>
                    </a:moveTo>
                    <a:cubicBezTo>
                      <a:pt x="58596" y="21817"/>
                      <a:pt x="121002" y="38052"/>
                      <a:pt x="170723" y="21817"/>
                    </a:cubicBezTo>
                    <a:cubicBezTo>
                      <a:pt x="168187" y="37038"/>
                      <a:pt x="187466" y="81686"/>
                      <a:pt x="187466" y="81686"/>
                    </a:cubicBezTo>
                    <a:cubicBezTo>
                      <a:pt x="102229" y="124812"/>
                      <a:pt x="15470" y="78642"/>
                      <a:pt x="21558" y="80671"/>
                    </a:cubicBezTo>
                    <a:cubicBezTo>
                      <a:pt x="-14465" y="74075"/>
                      <a:pt x="1263" y="37545"/>
                      <a:pt x="21050" y="0"/>
                    </a:cubicBezTo>
                    <a:close/>
                  </a:path>
                </a:pathLst>
              </a:custGeom>
              <a:solidFill>
                <a:srgbClr val="EAE7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63FE1BC5-4ED5-4F41-BEA6-D34FC51D5075}"/>
                  </a:ext>
                </a:extLst>
              </p:cNvPr>
              <p:cNvSpPr/>
              <p:nvPr/>
            </p:nvSpPr>
            <p:spPr>
              <a:xfrm>
                <a:off x="2762606" y="2750144"/>
                <a:ext cx="215630" cy="267588"/>
              </a:xfrm>
              <a:custGeom>
                <a:avLst/>
                <a:gdLst>
                  <a:gd name="connsiteX0" fmla="*/ 215630 w 215630"/>
                  <a:gd name="connsiteY0" fmla="*/ 244043 h 267588"/>
                  <a:gd name="connsiteX1" fmla="*/ 2030 w 215630"/>
                  <a:gd name="connsiteY1" fmla="*/ 232374 h 267588"/>
                  <a:gd name="connsiteX2" fmla="*/ 12177 w 215630"/>
                  <a:gd name="connsiteY2" fmla="*/ 99444 h 267588"/>
                  <a:gd name="connsiteX3" fmla="*/ 0 w 215630"/>
                  <a:gd name="connsiteY3" fmla="*/ 22831 h 267588"/>
                  <a:gd name="connsiteX4" fmla="*/ 39574 w 215630"/>
                  <a:gd name="connsiteY4" fmla="*/ 0 h 267588"/>
                  <a:gd name="connsiteX5" fmla="*/ 104517 w 215630"/>
                  <a:gd name="connsiteY5" fmla="*/ 14714 h 267588"/>
                  <a:gd name="connsiteX6" fmla="*/ 148658 w 215630"/>
                  <a:gd name="connsiteY6" fmla="*/ 3552 h 267588"/>
                  <a:gd name="connsiteX7" fmla="*/ 188740 w 215630"/>
                  <a:gd name="connsiteY7" fmla="*/ 12177 h 267588"/>
                  <a:gd name="connsiteX8" fmla="*/ 188740 w 215630"/>
                  <a:gd name="connsiteY8" fmla="*/ 92341 h 267588"/>
                  <a:gd name="connsiteX9" fmla="*/ 215630 w 215630"/>
                  <a:gd name="connsiteY9" fmla="*/ 244043 h 267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5630" h="267588">
                    <a:moveTo>
                      <a:pt x="215630" y="244043"/>
                    </a:moveTo>
                    <a:cubicBezTo>
                      <a:pt x="169460" y="275500"/>
                      <a:pt x="49215" y="279051"/>
                      <a:pt x="2030" y="232374"/>
                    </a:cubicBezTo>
                    <a:cubicBezTo>
                      <a:pt x="20802" y="180115"/>
                      <a:pt x="25876" y="123797"/>
                      <a:pt x="12177" y="99444"/>
                    </a:cubicBezTo>
                    <a:cubicBezTo>
                      <a:pt x="10655" y="61391"/>
                      <a:pt x="8625" y="52766"/>
                      <a:pt x="0" y="22831"/>
                    </a:cubicBezTo>
                    <a:cubicBezTo>
                      <a:pt x="3552" y="18773"/>
                      <a:pt x="37038" y="3044"/>
                      <a:pt x="39574" y="0"/>
                    </a:cubicBezTo>
                    <a:lnTo>
                      <a:pt x="104517" y="14714"/>
                    </a:lnTo>
                    <a:cubicBezTo>
                      <a:pt x="106040" y="-1015"/>
                      <a:pt x="148658" y="3552"/>
                      <a:pt x="148658" y="3552"/>
                    </a:cubicBezTo>
                    <a:lnTo>
                      <a:pt x="188740" y="12177"/>
                    </a:lnTo>
                    <a:lnTo>
                      <a:pt x="188740" y="92341"/>
                    </a:lnTo>
                    <a:cubicBezTo>
                      <a:pt x="191784" y="153732"/>
                      <a:pt x="196858" y="208020"/>
                      <a:pt x="215630" y="244043"/>
                    </a:cubicBezTo>
                    <a:close/>
                  </a:path>
                </a:pathLst>
              </a:custGeom>
              <a:solidFill>
                <a:srgbClr val="EAE7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0B37EEE5-17B6-4202-874C-ECD1D07931CD}"/>
                  </a:ext>
                </a:extLst>
              </p:cNvPr>
              <p:cNvSpPr/>
              <p:nvPr/>
            </p:nvSpPr>
            <p:spPr>
              <a:xfrm>
                <a:off x="2813343" y="2777542"/>
                <a:ext cx="33993" cy="231358"/>
              </a:xfrm>
              <a:custGeom>
                <a:avLst/>
                <a:gdLst>
                  <a:gd name="connsiteX0" fmla="*/ 33994 w 33993"/>
                  <a:gd name="connsiteY0" fmla="*/ 0 h 231358"/>
                  <a:gd name="connsiteX1" fmla="*/ 7610 w 33993"/>
                  <a:gd name="connsiteY1" fmla="*/ 26383 h 231358"/>
                  <a:gd name="connsiteX2" fmla="*/ 0 w 33993"/>
                  <a:gd name="connsiteY2" fmla="*/ 231359 h 2313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3993" h="231358">
                    <a:moveTo>
                      <a:pt x="33994" y="0"/>
                    </a:moveTo>
                    <a:lnTo>
                      <a:pt x="7610" y="26383"/>
                    </a:lnTo>
                    <a:cubicBezTo>
                      <a:pt x="7610" y="26383"/>
                      <a:pt x="14714" y="165909"/>
                      <a:pt x="0" y="231359"/>
                    </a:cubicBezTo>
                  </a:path>
                </a:pathLst>
              </a:custGeom>
              <a:noFill/>
              <a:ln w="2502" cap="flat">
                <a:solidFill>
                  <a:srgbClr val="1E191B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2242518A-0EF6-4FC3-8E3D-E7723D81EEB7}"/>
                  </a:ext>
                </a:extLst>
              </p:cNvPr>
              <p:cNvSpPr/>
              <p:nvPr/>
            </p:nvSpPr>
            <p:spPr>
              <a:xfrm>
                <a:off x="2797107" y="2724763"/>
                <a:ext cx="127862" cy="64460"/>
              </a:xfrm>
              <a:custGeom>
                <a:avLst/>
                <a:gdLst>
                  <a:gd name="connsiteX0" fmla="*/ 127856 w 127862"/>
                  <a:gd name="connsiteY0" fmla="*/ 32484 h 64460"/>
                  <a:gd name="connsiteX1" fmla="*/ 63928 w 127862"/>
                  <a:gd name="connsiteY1" fmla="*/ 64448 h 64460"/>
                  <a:gd name="connsiteX2" fmla="*/ 0 w 127862"/>
                  <a:gd name="connsiteY2" fmla="*/ 31977 h 64460"/>
                  <a:gd name="connsiteX3" fmla="*/ 63928 w 127862"/>
                  <a:gd name="connsiteY3" fmla="*/ 13 h 64460"/>
                  <a:gd name="connsiteX4" fmla="*/ 127856 w 127862"/>
                  <a:gd name="connsiteY4" fmla="*/ 32484 h 64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862" h="64460">
                    <a:moveTo>
                      <a:pt x="127856" y="32484"/>
                    </a:moveTo>
                    <a:cubicBezTo>
                      <a:pt x="127856" y="50242"/>
                      <a:pt x="98936" y="64956"/>
                      <a:pt x="63928" y="64448"/>
                    </a:cubicBezTo>
                    <a:cubicBezTo>
                      <a:pt x="28413" y="64448"/>
                      <a:pt x="0" y="49735"/>
                      <a:pt x="0" y="31977"/>
                    </a:cubicBezTo>
                    <a:cubicBezTo>
                      <a:pt x="0" y="14219"/>
                      <a:pt x="28920" y="-495"/>
                      <a:pt x="63928" y="13"/>
                    </a:cubicBezTo>
                    <a:cubicBezTo>
                      <a:pt x="99444" y="13"/>
                      <a:pt x="128363" y="14726"/>
                      <a:pt x="127856" y="32484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8" name="Graphic 4">
                <a:extLst>
                  <a:ext uri="{FF2B5EF4-FFF2-40B4-BE49-F238E27FC236}">
                    <a16:creationId xmlns:a16="http://schemas.microsoft.com/office/drawing/2014/main" id="{C5CEE13F-EB08-4DBC-8789-4DE76408B407}"/>
                  </a:ext>
                </a:extLst>
              </p:cNvPr>
              <p:cNvGrpSpPr/>
              <p:nvPr/>
            </p:nvGrpSpPr>
            <p:grpSpPr>
              <a:xfrm>
                <a:off x="2622605" y="2412426"/>
                <a:ext cx="373299" cy="365233"/>
                <a:chOff x="2622605" y="2412426"/>
                <a:chExt cx="373299" cy="365233"/>
              </a:xfrm>
              <a:solidFill>
                <a:schemeClr val="accent1"/>
              </a:solidFill>
            </p:grpSpPr>
            <p:sp>
              <p:nvSpPr>
                <p:cNvPr id="40" name="Freeform: Shape 39">
                  <a:extLst>
                    <a:ext uri="{FF2B5EF4-FFF2-40B4-BE49-F238E27FC236}">
                      <a16:creationId xmlns:a16="http://schemas.microsoft.com/office/drawing/2014/main" id="{FB5029A8-669B-415E-9079-C153DE86FFD9}"/>
                    </a:ext>
                  </a:extLst>
                </p:cNvPr>
                <p:cNvSpPr/>
                <p:nvPr/>
              </p:nvSpPr>
              <p:spPr>
                <a:xfrm>
                  <a:off x="2689071" y="2473402"/>
                  <a:ext cx="306833" cy="304256"/>
                </a:xfrm>
                <a:custGeom>
                  <a:avLst/>
                  <a:gdLst>
                    <a:gd name="connsiteX0" fmla="*/ 299820 w 306833"/>
                    <a:gd name="connsiteY0" fmla="*/ 158018 h 304256"/>
                    <a:gd name="connsiteX1" fmla="*/ 241473 w 306833"/>
                    <a:gd name="connsiteY1" fmla="*/ 286382 h 304256"/>
                    <a:gd name="connsiteX2" fmla="*/ 76579 w 306833"/>
                    <a:gd name="connsiteY2" fmla="*/ 269639 h 304256"/>
                    <a:gd name="connsiteX3" fmla="*/ 44108 w 306833"/>
                    <a:gd name="connsiteY3" fmla="*/ 250359 h 304256"/>
                    <a:gd name="connsiteX4" fmla="*/ 1997 w 306833"/>
                    <a:gd name="connsiteY4" fmla="*/ 116414 h 304256"/>
                    <a:gd name="connsiteX5" fmla="*/ 157758 w 306833"/>
                    <a:gd name="connsiteY5" fmla="*/ 227 h 304256"/>
                    <a:gd name="connsiteX6" fmla="*/ 191244 w 306833"/>
                    <a:gd name="connsiteY6" fmla="*/ 5301 h 304256"/>
                    <a:gd name="connsiteX7" fmla="*/ 254665 w 306833"/>
                    <a:gd name="connsiteY7" fmla="*/ 39295 h 304256"/>
                    <a:gd name="connsiteX8" fmla="*/ 271408 w 306833"/>
                    <a:gd name="connsiteY8" fmla="*/ 77854 h 304256"/>
                    <a:gd name="connsiteX9" fmla="*/ 291702 w 306833"/>
                    <a:gd name="connsiteY9" fmla="*/ 146349 h 304256"/>
                    <a:gd name="connsiteX10" fmla="*/ 299820 w 306833"/>
                    <a:gd name="connsiteY10" fmla="*/ 158018 h 3042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06833" h="304256">
                      <a:moveTo>
                        <a:pt x="299820" y="158018"/>
                      </a:moveTo>
                      <a:cubicBezTo>
                        <a:pt x="319100" y="187445"/>
                        <a:pt x="298298" y="255940"/>
                        <a:pt x="241473" y="286382"/>
                      </a:cubicBezTo>
                      <a:cubicBezTo>
                        <a:pt x="151162" y="324434"/>
                        <a:pt x="84697" y="293485"/>
                        <a:pt x="76579" y="269639"/>
                      </a:cubicBezTo>
                      <a:cubicBezTo>
                        <a:pt x="65417" y="262028"/>
                        <a:pt x="52733" y="260506"/>
                        <a:pt x="44108" y="250359"/>
                      </a:cubicBezTo>
                      <a:cubicBezTo>
                        <a:pt x="13666" y="214336"/>
                        <a:pt x="-6629" y="164107"/>
                        <a:pt x="1997" y="116414"/>
                      </a:cubicBezTo>
                      <a:cubicBezTo>
                        <a:pt x="14681" y="46905"/>
                        <a:pt x="89263" y="-3832"/>
                        <a:pt x="157758" y="227"/>
                      </a:cubicBezTo>
                      <a:cubicBezTo>
                        <a:pt x="168920" y="735"/>
                        <a:pt x="180082" y="2764"/>
                        <a:pt x="191244" y="5301"/>
                      </a:cubicBezTo>
                      <a:cubicBezTo>
                        <a:pt x="216612" y="11389"/>
                        <a:pt x="238429" y="16970"/>
                        <a:pt x="254665" y="39295"/>
                      </a:cubicBezTo>
                      <a:cubicBezTo>
                        <a:pt x="262782" y="49949"/>
                        <a:pt x="268364" y="64663"/>
                        <a:pt x="271408" y="77854"/>
                      </a:cubicBezTo>
                      <a:cubicBezTo>
                        <a:pt x="275974" y="100178"/>
                        <a:pt x="276481" y="128084"/>
                        <a:pt x="291702" y="146349"/>
                      </a:cubicBezTo>
                      <a:cubicBezTo>
                        <a:pt x="295254" y="149900"/>
                        <a:pt x="297791" y="153959"/>
                        <a:pt x="299820" y="158018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95EFCD51-6A95-42B4-B2F4-E4BAB8FEE5E1}"/>
                    </a:ext>
                  </a:extLst>
                </p:cNvPr>
                <p:cNvSpPr/>
                <p:nvPr/>
              </p:nvSpPr>
              <p:spPr>
                <a:xfrm>
                  <a:off x="2622605" y="2412426"/>
                  <a:ext cx="327788" cy="315901"/>
                </a:xfrm>
                <a:custGeom>
                  <a:avLst/>
                  <a:gdLst>
                    <a:gd name="connsiteX0" fmla="*/ 120214 w 327788"/>
                    <a:gd name="connsiteY0" fmla="*/ 315902 h 315901"/>
                    <a:gd name="connsiteX1" fmla="*/ 93323 w 327788"/>
                    <a:gd name="connsiteY1" fmla="*/ 178913 h 315901"/>
                    <a:gd name="connsiteX2" fmla="*/ 93831 w 327788"/>
                    <a:gd name="connsiteY2" fmla="*/ 179420 h 315901"/>
                    <a:gd name="connsiteX3" fmla="*/ 241981 w 327788"/>
                    <a:gd name="connsiteY3" fmla="*/ 94183 h 315901"/>
                    <a:gd name="connsiteX4" fmla="*/ 217628 w 327788"/>
                    <a:gd name="connsiteY4" fmla="*/ 130713 h 315901"/>
                    <a:gd name="connsiteX5" fmla="*/ 285615 w 327788"/>
                    <a:gd name="connsiteY5" fmla="*/ 93675 h 315901"/>
                    <a:gd name="connsiteX6" fmla="*/ 266335 w 327788"/>
                    <a:gd name="connsiteY6" fmla="*/ 127161 h 315901"/>
                    <a:gd name="connsiteX7" fmla="*/ 326712 w 327788"/>
                    <a:gd name="connsiteY7" fmla="*/ 47505 h 315901"/>
                    <a:gd name="connsiteX8" fmla="*/ 280034 w 327788"/>
                    <a:gd name="connsiteY8" fmla="*/ 7930 h 315901"/>
                    <a:gd name="connsiteX9" fmla="*/ 197333 w 327788"/>
                    <a:gd name="connsiteY9" fmla="*/ 1335 h 315901"/>
                    <a:gd name="connsiteX10" fmla="*/ 149134 w 327788"/>
                    <a:gd name="connsiteY10" fmla="*/ 10975 h 315901"/>
                    <a:gd name="connsiteX11" fmla="*/ 93831 w 327788"/>
                    <a:gd name="connsiteY11" fmla="*/ 35328 h 315901"/>
                    <a:gd name="connsiteX12" fmla="*/ 18233 w 327788"/>
                    <a:gd name="connsiteY12" fmla="*/ 98749 h 315901"/>
                    <a:gd name="connsiteX13" fmla="*/ 1997 w 327788"/>
                    <a:gd name="connsiteY13" fmla="*/ 139846 h 315901"/>
                    <a:gd name="connsiteX14" fmla="*/ 3012 w 327788"/>
                    <a:gd name="connsiteY14" fmla="*/ 182972 h 315901"/>
                    <a:gd name="connsiteX15" fmla="*/ 106007 w 327788"/>
                    <a:gd name="connsiteY15" fmla="*/ 306262 h 3159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27788" h="315901">
                      <a:moveTo>
                        <a:pt x="120214" y="315902"/>
                      </a:moveTo>
                      <a:cubicBezTo>
                        <a:pt x="85713" y="248422"/>
                        <a:pt x="132391" y="223054"/>
                        <a:pt x="93323" y="178913"/>
                      </a:cubicBezTo>
                      <a:lnTo>
                        <a:pt x="93831" y="179420"/>
                      </a:lnTo>
                      <a:cubicBezTo>
                        <a:pt x="164354" y="95705"/>
                        <a:pt x="241981" y="94183"/>
                        <a:pt x="241981" y="94183"/>
                      </a:cubicBezTo>
                      <a:cubicBezTo>
                        <a:pt x="247563" y="112448"/>
                        <a:pt x="217628" y="130713"/>
                        <a:pt x="217628" y="130713"/>
                      </a:cubicBezTo>
                      <a:cubicBezTo>
                        <a:pt x="265828" y="115492"/>
                        <a:pt x="285615" y="93675"/>
                        <a:pt x="285615" y="93675"/>
                      </a:cubicBezTo>
                      <a:cubicBezTo>
                        <a:pt x="285615" y="104330"/>
                        <a:pt x="266335" y="127161"/>
                        <a:pt x="266335" y="127161"/>
                      </a:cubicBezTo>
                      <a:cubicBezTo>
                        <a:pt x="323160" y="114985"/>
                        <a:pt x="331278" y="65263"/>
                        <a:pt x="326712" y="47505"/>
                      </a:cubicBezTo>
                      <a:cubicBezTo>
                        <a:pt x="321131" y="25688"/>
                        <a:pt x="300328" y="14526"/>
                        <a:pt x="280034" y="7930"/>
                      </a:cubicBezTo>
                      <a:cubicBezTo>
                        <a:pt x="253651" y="-695"/>
                        <a:pt x="224731" y="-1202"/>
                        <a:pt x="197333" y="1335"/>
                      </a:cubicBezTo>
                      <a:cubicBezTo>
                        <a:pt x="181097" y="2857"/>
                        <a:pt x="164862" y="5901"/>
                        <a:pt x="149134" y="10975"/>
                      </a:cubicBezTo>
                      <a:cubicBezTo>
                        <a:pt x="129854" y="17063"/>
                        <a:pt x="111081" y="25688"/>
                        <a:pt x="93831" y="35328"/>
                      </a:cubicBezTo>
                      <a:cubicBezTo>
                        <a:pt x="65418" y="51564"/>
                        <a:pt x="36498" y="71351"/>
                        <a:pt x="18233" y="98749"/>
                      </a:cubicBezTo>
                      <a:cubicBezTo>
                        <a:pt x="10115" y="110926"/>
                        <a:pt x="4027" y="125132"/>
                        <a:pt x="1997" y="139846"/>
                      </a:cubicBezTo>
                      <a:cubicBezTo>
                        <a:pt x="475" y="151515"/>
                        <a:pt x="-2061" y="171810"/>
                        <a:pt x="3012" y="182972"/>
                      </a:cubicBezTo>
                      <a:cubicBezTo>
                        <a:pt x="34976" y="257554"/>
                        <a:pt x="87235" y="289011"/>
                        <a:pt x="106007" y="306262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CB403A8D-1B3D-44B7-B7F8-C6DDE2811F16}"/>
                    </a:ext>
                  </a:extLst>
                </p:cNvPr>
                <p:cNvSpPr/>
                <p:nvPr/>
              </p:nvSpPr>
              <p:spPr>
                <a:xfrm>
                  <a:off x="2683677" y="2691374"/>
                  <a:ext cx="98393" cy="72674"/>
                </a:xfrm>
                <a:custGeom>
                  <a:avLst/>
                  <a:gdLst>
                    <a:gd name="connsiteX0" fmla="*/ 59649 w 98393"/>
                    <a:gd name="connsiteY0" fmla="*/ 2452 h 72674"/>
                    <a:gd name="connsiteX1" fmla="*/ 96687 w 98393"/>
                    <a:gd name="connsiteY1" fmla="*/ 53189 h 72674"/>
                    <a:gd name="connsiteX2" fmla="*/ 6376 w 98393"/>
                    <a:gd name="connsiteY2" fmla="*/ 55725 h 72674"/>
                    <a:gd name="connsiteX3" fmla="*/ 1302 w 98393"/>
                    <a:gd name="connsiteY3" fmla="*/ 26806 h 72674"/>
                    <a:gd name="connsiteX4" fmla="*/ 59649 w 98393"/>
                    <a:gd name="connsiteY4" fmla="*/ 2452 h 72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8393" h="72674">
                      <a:moveTo>
                        <a:pt x="59649" y="2452"/>
                      </a:moveTo>
                      <a:cubicBezTo>
                        <a:pt x="79437" y="8033"/>
                        <a:pt x="105312" y="29342"/>
                        <a:pt x="96687" y="53189"/>
                      </a:cubicBezTo>
                      <a:cubicBezTo>
                        <a:pt x="89584" y="72976"/>
                        <a:pt x="32252" y="83631"/>
                        <a:pt x="6376" y="55725"/>
                      </a:cubicBezTo>
                      <a:cubicBezTo>
                        <a:pt x="795" y="47100"/>
                        <a:pt x="-1742" y="36446"/>
                        <a:pt x="1302" y="26806"/>
                      </a:cubicBezTo>
                      <a:cubicBezTo>
                        <a:pt x="7391" y="5496"/>
                        <a:pt x="33266" y="-5158"/>
                        <a:pt x="59649" y="2452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43" name="Graphic 4">
                  <a:extLst>
                    <a:ext uri="{FF2B5EF4-FFF2-40B4-BE49-F238E27FC236}">
                      <a16:creationId xmlns:a16="http://schemas.microsoft.com/office/drawing/2014/main" id="{8945ABEE-CC88-4821-A1F4-20FB4121A863}"/>
                    </a:ext>
                  </a:extLst>
                </p:cNvPr>
                <p:cNvGrpSpPr/>
                <p:nvPr/>
              </p:nvGrpSpPr>
              <p:grpSpPr>
                <a:xfrm>
                  <a:off x="2807956" y="2643857"/>
                  <a:ext cx="28973" cy="28400"/>
                  <a:chOff x="2807956" y="2643857"/>
                  <a:chExt cx="28973" cy="28400"/>
                </a:xfrm>
                <a:solidFill>
                  <a:schemeClr val="accent1"/>
                </a:solidFill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ABF51980-73A4-4B2F-BD45-678A03B2E5DE}"/>
                      </a:ext>
                    </a:extLst>
                  </p:cNvPr>
                  <p:cNvSpPr/>
                  <p:nvPr/>
                </p:nvSpPr>
                <p:spPr>
                  <a:xfrm>
                    <a:off x="2808529" y="2643857"/>
                    <a:ext cx="28400" cy="28400"/>
                  </a:xfrm>
                  <a:custGeom>
                    <a:avLst/>
                    <a:gdLst>
                      <a:gd name="connsiteX0" fmla="*/ 27645 w 28400"/>
                      <a:gd name="connsiteY0" fmla="*/ 9888 h 28400"/>
                      <a:gd name="connsiteX1" fmla="*/ 18513 w 28400"/>
                      <a:gd name="connsiteY1" fmla="*/ 27645 h 28400"/>
                      <a:gd name="connsiteX2" fmla="*/ 755 w 28400"/>
                      <a:gd name="connsiteY2" fmla="*/ 18513 h 28400"/>
                      <a:gd name="connsiteX3" fmla="*/ 9888 w 28400"/>
                      <a:gd name="connsiteY3" fmla="*/ 755 h 28400"/>
                      <a:gd name="connsiteX4" fmla="*/ 27645 w 28400"/>
                      <a:gd name="connsiteY4" fmla="*/ 9888 h 28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400" h="28400">
                        <a:moveTo>
                          <a:pt x="27645" y="9888"/>
                        </a:moveTo>
                        <a:cubicBezTo>
                          <a:pt x="30182" y="17498"/>
                          <a:pt x="26123" y="25616"/>
                          <a:pt x="18513" y="27645"/>
                        </a:cubicBezTo>
                        <a:cubicBezTo>
                          <a:pt x="10902" y="30182"/>
                          <a:pt x="2784" y="26123"/>
                          <a:pt x="755" y="18513"/>
                        </a:cubicBezTo>
                        <a:cubicBezTo>
                          <a:pt x="-1782" y="10902"/>
                          <a:pt x="2277" y="2784"/>
                          <a:pt x="9888" y="755"/>
                        </a:cubicBezTo>
                        <a:cubicBezTo>
                          <a:pt x="16991" y="-1782"/>
                          <a:pt x="25109" y="2277"/>
                          <a:pt x="27645" y="9888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9A303345-D5AE-4EEF-AE91-7220EF01FDC7}"/>
                      </a:ext>
                    </a:extLst>
                  </p:cNvPr>
                  <p:cNvSpPr/>
                  <p:nvPr/>
                </p:nvSpPr>
                <p:spPr>
                  <a:xfrm>
                    <a:off x="2807956" y="2653939"/>
                    <a:ext cx="11280" cy="11280"/>
                  </a:xfrm>
                  <a:custGeom>
                    <a:avLst/>
                    <a:gdLst>
                      <a:gd name="connsiteX0" fmla="*/ 10968 w 11280"/>
                      <a:gd name="connsiteY0" fmla="*/ 3865 h 11280"/>
                      <a:gd name="connsiteX1" fmla="*/ 7416 w 11280"/>
                      <a:gd name="connsiteY1" fmla="*/ 10968 h 11280"/>
                      <a:gd name="connsiteX2" fmla="*/ 313 w 11280"/>
                      <a:gd name="connsiteY2" fmla="*/ 7416 h 11280"/>
                      <a:gd name="connsiteX3" fmla="*/ 3865 w 11280"/>
                      <a:gd name="connsiteY3" fmla="*/ 313 h 11280"/>
                      <a:gd name="connsiteX4" fmla="*/ 10968 w 11280"/>
                      <a:gd name="connsiteY4" fmla="*/ 3865 h 112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80" h="11280">
                        <a:moveTo>
                          <a:pt x="10968" y="3865"/>
                        </a:moveTo>
                        <a:cubicBezTo>
                          <a:pt x="11982" y="6909"/>
                          <a:pt x="10460" y="9953"/>
                          <a:pt x="7416" y="10968"/>
                        </a:cubicBezTo>
                        <a:cubicBezTo>
                          <a:pt x="4372" y="11982"/>
                          <a:pt x="1328" y="10460"/>
                          <a:pt x="313" y="7416"/>
                        </a:cubicBezTo>
                        <a:cubicBezTo>
                          <a:pt x="-702" y="4372"/>
                          <a:pt x="820" y="1328"/>
                          <a:pt x="3865" y="313"/>
                        </a:cubicBezTo>
                        <a:cubicBezTo>
                          <a:pt x="6909" y="-702"/>
                          <a:pt x="9953" y="820"/>
                          <a:pt x="10968" y="386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4" name="Graphic 4">
                  <a:extLst>
                    <a:ext uri="{FF2B5EF4-FFF2-40B4-BE49-F238E27FC236}">
                      <a16:creationId xmlns:a16="http://schemas.microsoft.com/office/drawing/2014/main" id="{33A51D59-9E5B-4F08-8CA6-AD3E57776AD7}"/>
                    </a:ext>
                  </a:extLst>
                </p:cNvPr>
                <p:cNvGrpSpPr/>
                <p:nvPr/>
              </p:nvGrpSpPr>
              <p:grpSpPr>
                <a:xfrm>
                  <a:off x="2912031" y="2595890"/>
                  <a:ext cx="28400" cy="28167"/>
                  <a:chOff x="2912031" y="2595890"/>
                  <a:chExt cx="28400" cy="28167"/>
                </a:xfrm>
                <a:solidFill>
                  <a:schemeClr val="accent1"/>
                </a:solidFill>
              </p:grpSpPr>
              <p:sp>
                <p:nvSpPr>
                  <p:cNvPr id="56" name="Freeform: Shape 55">
                    <a:extLst>
                      <a:ext uri="{FF2B5EF4-FFF2-40B4-BE49-F238E27FC236}">
                        <a16:creationId xmlns:a16="http://schemas.microsoft.com/office/drawing/2014/main" id="{81E5EE71-A3F0-4AEA-B4A2-7FE87D45476F}"/>
                      </a:ext>
                    </a:extLst>
                  </p:cNvPr>
                  <p:cNvSpPr/>
                  <p:nvPr/>
                </p:nvSpPr>
                <p:spPr>
                  <a:xfrm>
                    <a:off x="2912031" y="2595890"/>
                    <a:ext cx="28400" cy="28167"/>
                  </a:xfrm>
                  <a:custGeom>
                    <a:avLst/>
                    <a:gdLst>
                      <a:gd name="connsiteX0" fmla="*/ 27646 w 28400"/>
                      <a:gd name="connsiteY0" fmla="*/ 9655 h 28167"/>
                      <a:gd name="connsiteX1" fmla="*/ 18513 w 28400"/>
                      <a:gd name="connsiteY1" fmla="*/ 27413 h 28167"/>
                      <a:gd name="connsiteX2" fmla="*/ 755 w 28400"/>
                      <a:gd name="connsiteY2" fmla="*/ 18280 h 28167"/>
                      <a:gd name="connsiteX3" fmla="*/ 9888 w 28400"/>
                      <a:gd name="connsiteY3" fmla="*/ 522 h 28167"/>
                      <a:gd name="connsiteX4" fmla="*/ 27646 w 28400"/>
                      <a:gd name="connsiteY4" fmla="*/ 9655 h 281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400" h="28167">
                        <a:moveTo>
                          <a:pt x="27646" y="9655"/>
                        </a:moveTo>
                        <a:cubicBezTo>
                          <a:pt x="30182" y="17265"/>
                          <a:pt x="26123" y="25383"/>
                          <a:pt x="18513" y="27413"/>
                        </a:cubicBezTo>
                        <a:cubicBezTo>
                          <a:pt x="10902" y="29950"/>
                          <a:pt x="2785" y="25891"/>
                          <a:pt x="755" y="18280"/>
                        </a:cubicBezTo>
                        <a:cubicBezTo>
                          <a:pt x="-1782" y="10670"/>
                          <a:pt x="2277" y="2552"/>
                          <a:pt x="9888" y="522"/>
                        </a:cubicBezTo>
                        <a:cubicBezTo>
                          <a:pt x="17498" y="-1507"/>
                          <a:pt x="25616" y="2552"/>
                          <a:pt x="27646" y="9655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" name="Freeform: Shape 56">
                    <a:extLst>
                      <a:ext uri="{FF2B5EF4-FFF2-40B4-BE49-F238E27FC236}">
                        <a16:creationId xmlns:a16="http://schemas.microsoft.com/office/drawing/2014/main" id="{A576C6D0-641C-44B0-8E33-EBE875369F87}"/>
                      </a:ext>
                    </a:extLst>
                  </p:cNvPr>
                  <p:cNvSpPr/>
                  <p:nvPr/>
                </p:nvSpPr>
                <p:spPr>
                  <a:xfrm>
                    <a:off x="2912981" y="2607307"/>
                    <a:ext cx="11280" cy="11234"/>
                  </a:xfrm>
                  <a:custGeom>
                    <a:avLst/>
                    <a:gdLst>
                      <a:gd name="connsiteX0" fmla="*/ 10968 w 11280"/>
                      <a:gd name="connsiteY0" fmla="*/ 3818 h 11234"/>
                      <a:gd name="connsiteX1" fmla="*/ 7416 w 11280"/>
                      <a:gd name="connsiteY1" fmla="*/ 10922 h 11234"/>
                      <a:gd name="connsiteX2" fmla="*/ 313 w 11280"/>
                      <a:gd name="connsiteY2" fmla="*/ 7370 h 11234"/>
                      <a:gd name="connsiteX3" fmla="*/ 3865 w 11280"/>
                      <a:gd name="connsiteY3" fmla="*/ 267 h 11234"/>
                      <a:gd name="connsiteX4" fmla="*/ 10968 w 11280"/>
                      <a:gd name="connsiteY4" fmla="*/ 3818 h 112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80" h="11234">
                        <a:moveTo>
                          <a:pt x="10968" y="3818"/>
                        </a:moveTo>
                        <a:cubicBezTo>
                          <a:pt x="11982" y="6863"/>
                          <a:pt x="10460" y="9907"/>
                          <a:pt x="7416" y="10922"/>
                        </a:cubicBezTo>
                        <a:cubicBezTo>
                          <a:pt x="4372" y="11936"/>
                          <a:pt x="1328" y="10414"/>
                          <a:pt x="313" y="7370"/>
                        </a:cubicBezTo>
                        <a:cubicBezTo>
                          <a:pt x="-702" y="4326"/>
                          <a:pt x="820" y="1282"/>
                          <a:pt x="3865" y="267"/>
                        </a:cubicBezTo>
                        <a:cubicBezTo>
                          <a:pt x="6909" y="-748"/>
                          <a:pt x="9953" y="1282"/>
                          <a:pt x="10968" y="3818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BC93FA7D-3326-49BD-A9F1-15B87D99A0DF}"/>
                    </a:ext>
                  </a:extLst>
                </p:cNvPr>
                <p:cNvSpPr/>
                <p:nvPr/>
              </p:nvSpPr>
              <p:spPr>
                <a:xfrm>
                  <a:off x="2774276" y="2607016"/>
                  <a:ext cx="45155" cy="36073"/>
                </a:xfrm>
                <a:custGeom>
                  <a:avLst/>
                  <a:gdLst>
                    <a:gd name="connsiteX0" fmla="*/ 0 w 45155"/>
                    <a:gd name="connsiteY0" fmla="*/ 36073 h 36073"/>
                    <a:gd name="connsiteX1" fmla="*/ 45156 w 45155"/>
                    <a:gd name="connsiteY1" fmla="*/ 10705 h 36073"/>
                    <a:gd name="connsiteX2" fmla="*/ 33994 w 45155"/>
                    <a:gd name="connsiteY2" fmla="*/ 558 h 36073"/>
                    <a:gd name="connsiteX3" fmla="*/ 0 w 45155"/>
                    <a:gd name="connsiteY3" fmla="*/ 36073 h 36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5155" h="36073">
                      <a:moveTo>
                        <a:pt x="0" y="36073"/>
                      </a:moveTo>
                      <a:cubicBezTo>
                        <a:pt x="2537" y="27448"/>
                        <a:pt x="32472" y="10198"/>
                        <a:pt x="45156" y="10705"/>
                      </a:cubicBezTo>
                      <a:cubicBezTo>
                        <a:pt x="44141" y="4617"/>
                        <a:pt x="37545" y="-1979"/>
                        <a:pt x="33994" y="558"/>
                      </a:cubicBezTo>
                      <a:cubicBezTo>
                        <a:pt x="19787" y="6646"/>
                        <a:pt x="5074" y="19330"/>
                        <a:pt x="0" y="36073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A85CD032-FAEF-4263-807E-40D17AE9A30B}"/>
                    </a:ext>
                  </a:extLst>
                </p:cNvPr>
                <p:cNvSpPr/>
                <p:nvPr/>
              </p:nvSpPr>
              <p:spPr>
                <a:xfrm>
                  <a:off x="2865601" y="2680127"/>
                  <a:ext cx="76612" cy="48521"/>
                </a:xfrm>
                <a:custGeom>
                  <a:avLst/>
                  <a:gdLst>
                    <a:gd name="connsiteX0" fmla="*/ 73061 w 76612"/>
                    <a:gd name="connsiteY0" fmla="*/ 0 h 48521"/>
                    <a:gd name="connsiteX1" fmla="*/ 0 w 76612"/>
                    <a:gd name="connsiteY1" fmla="*/ 36530 h 48521"/>
                    <a:gd name="connsiteX2" fmla="*/ 76612 w 76612"/>
                    <a:gd name="connsiteY2" fmla="*/ 29935 h 48521"/>
                    <a:gd name="connsiteX3" fmla="*/ 73061 w 76612"/>
                    <a:gd name="connsiteY3" fmla="*/ 0 h 485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6612" h="48521">
                      <a:moveTo>
                        <a:pt x="73061" y="0"/>
                      </a:moveTo>
                      <a:cubicBezTo>
                        <a:pt x="73061" y="0"/>
                        <a:pt x="32979" y="35516"/>
                        <a:pt x="0" y="36530"/>
                      </a:cubicBezTo>
                      <a:cubicBezTo>
                        <a:pt x="0" y="36530"/>
                        <a:pt x="27905" y="67480"/>
                        <a:pt x="76612" y="29935"/>
                      </a:cubicBezTo>
                      <a:cubicBezTo>
                        <a:pt x="76612" y="29935"/>
                        <a:pt x="60884" y="16743"/>
                        <a:pt x="7306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8F63429F-1BB7-449E-B625-E0A60EFF7112}"/>
                    </a:ext>
                  </a:extLst>
                </p:cNvPr>
                <p:cNvSpPr/>
                <p:nvPr/>
              </p:nvSpPr>
              <p:spPr>
                <a:xfrm>
                  <a:off x="2865601" y="2709555"/>
                  <a:ext cx="35008" cy="18477"/>
                </a:xfrm>
                <a:custGeom>
                  <a:avLst/>
                  <a:gdLst>
                    <a:gd name="connsiteX0" fmla="*/ 27398 w 35008"/>
                    <a:gd name="connsiteY0" fmla="*/ 0 h 18477"/>
                    <a:gd name="connsiteX1" fmla="*/ 0 w 35008"/>
                    <a:gd name="connsiteY1" fmla="*/ 7103 h 18477"/>
                    <a:gd name="connsiteX2" fmla="*/ 35008 w 35008"/>
                    <a:gd name="connsiteY2" fmla="*/ 18265 h 18477"/>
                    <a:gd name="connsiteX3" fmla="*/ 17251 w 35008"/>
                    <a:gd name="connsiteY3" fmla="*/ 10147 h 18477"/>
                    <a:gd name="connsiteX4" fmla="*/ 27398 w 35008"/>
                    <a:gd name="connsiteY4" fmla="*/ 0 h 184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008" h="18477">
                      <a:moveTo>
                        <a:pt x="27398" y="0"/>
                      </a:moveTo>
                      <a:cubicBezTo>
                        <a:pt x="18265" y="4059"/>
                        <a:pt x="9133" y="6596"/>
                        <a:pt x="0" y="7103"/>
                      </a:cubicBezTo>
                      <a:cubicBezTo>
                        <a:pt x="0" y="7103"/>
                        <a:pt x="13192" y="20295"/>
                        <a:pt x="35008" y="18265"/>
                      </a:cubicBezTo>
                      <a:cubicBezTo>
                        <a:pt x="26890" y="18265"/>
                        <a:pt x="21817" y="14206"/>
                        <a:pt x="17251" y="10147"/>
                      </a:cubicBezTo>
                      <a:cubicBezTo>
                        <a:pt x="21817" y="5074"/>
                        <a:pt x="24861" y="507"/>
                        <a:pt x="27398" y="0"/>
                      </a:cubicBezTo>
                      <a:close/>
                    </a:path>
                  </a:pathLst>
                </a:custGeom>
                <a:solidFill>
                  <a:srgbClr val="BCBCBC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B97F9CC2-FD2E-4B80-B044-BFA3AE830781}"/>
                    </a:ext>
                  </a:extLst>
                </p:cNvPr>
                <p:cNvSpPr/>
                <p:nvPr/>
              </p:nvSpPr>
              <p:spPr>
                <a:xfrm>
                  <a:off x="2900610" y="2579162"/>
                  <a:ext cx="20801" cy="81178"/>
                </a:xfrm>
                <a:custGeom>
                  <a:avLst/>
                  <a:gdLst>
                    <a:gd name="connsiteX0" fmla="*/ 0 w 20801"/>
                    <a:gd name="connsiteY0" fmla="*/ 0 h 81178"/>
                    <a:gd name="connsiteX1" fmla="*/ 20802 w 20801"/>
                    <a:gd name="connsiteY1" fmla="*/ 81179 h 811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20801" h="81178">
                      <a:moveTo>
                        <a:pt x="0" y="0"/>
                      </a:moveTo>
                      <a:cubicBezTo>
                        <a:pt x="8118" y="26383"/>
                        <a:pt x="-10147" y="64435"/>
                        <a:pt x="20802" y="81179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8F590133-250F-4AF6-A645-9020D527B19C}"/>
                    </a:ext>
                  </a:extLst>
                </p:cNvPr>
                <p:cNvSpPr/>
                <p:nvPr/>
              </p:nvSpPr>
              <p:spPr>
                <a:xfrm>
                  <a:off x="2891985" y="2657534"/>
                  <a:ext cx="32633" cy="25229"/>
                </a:xfrm>
                <a:custGeom>
                  <a:avLst/>
                  <a:gdLst>
                    <a:gd name="connsiteX0" fmla="*/ 31457 w 32633"/>
                    <a:gd name="connsiteY0" fmla="*/ 2806 h 25229"/>
                    <a:gd name="connsiteX1" fmla="*/ 0 w 32633"/>
                    <a:gd name="connsiteY1" fmla="*/ 19041 h 25229"/>
                    <a:gd name="connsiteX2" fmla="*/ 31457 w 32633"/>
                    <a:gd name="connsiteY2" fmla="*/ 2806 h 252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2633" h="25229">
                      <a:moveTo>
                        <a:pt x="31457" y="2806"/>
                      </a:moveTo>
                      <a:cubicBezTo>
                        <a:pt x="38560" y="22086"/>
                        <a:pt x="11669" y="32740"/>
                        <a:pt x="0" y="19041"/>
                      </a:cubicBezTo>
                      <a:cubicBezTo>
                        <a:pt x="4059" y="8894"/>
                        <a:pt x="16236" y="-6327"/>
                        <a:pt x="31457" y="2806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Freeform: Shape 49">
                  <a:extLst>
                    <a:ext uri="{FF2B5EF4-FFF2-40B4-BE49-F238E27FC236}">
                      <a16:creationId xmlns:a16="http://schemas.microsoft.com/office/drawing/2014/main" id="{D204149A-CF8E-4745-AF1A-C5DEC8D69995}"/>
                    </a:ext>
                  </a:extLst>
                </p:cNvPr>
                <p:cNvSpPr/>
                <p:nvPr/>
              </p:nvSpPr>
              <p:spPr>
                <a:xfrm>
                  <a:off x="2897171" y="2565814"/>
                  <a:ext cx="51638" cy="18928"/>
                </a:xfrm>
                <a:custGeom>
                  <a:avLst/>
                  <a:gdLst>
                    <a:gd name="connsiteX0" fmla="*/ 51638 w 51638"/>
                    <a:gd name="connsiteY0" fmla="*/ 6245 h 18928"/>
                    <a:gd name="connsiteX1" fmla="*/ 2424 w 51638"/>
                    <a:gd name="connsiteY1" fmla="*/ 18929 h 18928"/>
                    <a:gd name="connsiteX2" fmla="*/ 2931 w 51638"/>
                    <a:gd name="connsiteY2" fmla="*/ 3708 h 18928"/>
                    <a:gd name="connsiteX3" fmla="*/ 51638 w 51638"/>
                    <a:gd name="connsiteY3" fmla="*/ 6245 h 189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638" h="18928">
                      <a:moveTo>
                        <a:pt x="51638" y="6245"/>
                      </a:moveTo>
                      <a:cubicBezTo>
                        <a:pt x="44028" y="2186"/>
                        <a:pt x="11049" y="10304"/>
                        <a:pt x="2424" y="18929"/>
                      </a:cubicBezTo>
                      <a:cubicBezTo>
                        <a:pt x="-1128" y="13855"/>
                        <a:pt x="-621" y="4723"/>
                        <a:pt x="2931" y="3708"/>
                      </a:cubicBezTo>
                      <a:cubicBezTo>
                        <a:pt x="17137" y="-1366"/>
                        <a:pt x="35910" y="-1873"/>
                        <a:pt x="51638" y="6245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F0ABEDF8-84BB-4AB5-A12E-6E06D8BD1E6C}"/>
                    </a:ext>
                  </a:extLst>
                </p:cNvPr>
                <p:cNvSpPr/>
                <p:nvPr/>
              </p:nvSpPr>
              <p:spPr>
                <a:xfrm>
                  <a:off x="2862050" y="2680127"/>
                  <a:ext cx="76612" cy="37545"/>
                </a:xfrm>
                <a:custGeom>
                  <a:avLst/>
                  <a:gdLst>
                    <a:gd name="connsiteX0" fmla="*/ 76612 w 76612"/>
                    <a:gd name="connsiteY0" fmla="*/ 0 h 37545"/>
                    <a:gd name="connsiteX1" fmla="*/ 0 w 76612"/>
                    <a:gd name="connsiteY1" fmla="*/ 37545 h 375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6612" h="37545">
                      <a:moveTo>
                        <a:pt x="76612" y="0"/>
                      </a:moveTo>
                      <a:cubicBezTo>
                        <a:pt x="76612" y="0"/>
                        <a:pt x="37545" y="33486"/>
                        <a:pt x="0" y="37545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B52DD4D7-3A08-4044-ADEA-3CEB7D54CE0A}"/>
                    </a:ext>
                  </a:extLst>
                </p:cNvPr>
                <p:cNvSpPr/>
                <p:nvPr/>
              </p:nvSpPr>
              <p:spPr>
                <a:xfrm>
                  <a:off x="2864079" y="2710062"/>
                  <a:ext cx="80163" cy="18304"/>
                </a:xfrm>
                <a:custGeom>
                  <a:avLst/>
                  <a:gdLst>
                    <a:gd name="connsiteX0" fmla="*/ 0 w 80163"/>
                    <a:gd name="connsiteY0" fmla="*/ 6088 h 18304"/>
                    <a:gd name="connsiteX1" fmla="*/ 80164 w 80163"/>
                    <a:gd name="connsiteY1" fmla="*/ 0 h 183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80163" h="18304">
                      <a:moveTo>
                        <a:pt x="0" y="6088"/>
                      </a:moveTo>
                      <a:cubicBezTo>
                        <a:pt x="1015" y="8118"/>
                        <a:pt x="37038" y="36023"/>
                        <a:pt x="80164" y="0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DE931312-1B3F-4F12-ABA0-78E835DAAFB0}"/>
                    </a:ext>
                  </a:extLst>
                </p:cNvPr>
                <p:cNvSpPr/>
                <p:nvPr/>
              </p:nvSpPr>
              <p:spPr>
                <a:xfrm>
                  <a:off x="2704259" y="2719576"/>
                  <a:ext cx="57332" cy="16361"/>
                </a:xfrm>
                <a:custGeom>
                  <a:avLst/>
                  <a:gdLst>
                    <a:gd name="connsiteX0" fmla="*/ 0 w 57332"/>
                    <a:gd name="connsiteY0" fmla="*/ 4692 h 16361"/>
                    <a:gd name="connsiteX1" fmla="*/ 57332 w 57332"/>
                    <a:gd name="connsiteY1" fmla="*/ 16361 h 163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7332" h="16361">
                      <a:moveTo>
                        <a:pt x="0" y="4692"/>
                      </a:moveTo>
                      <a:cubicBezTo>
                        <a:pt x="21817" y="-3426"/>
                        <a:pt x="41604" y="-1904"/>
                        <a:pt x="57332" y="16361"/>
                      </a:cubicBezTo>
                    </a:path>
                  </a:pathLst>
                </a:custGeom>
                <a:noFill/>
                <a:ln w="2502" cap="rnd">
                  <a:solidFill>
                    <a:srgbClr val="CE7352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CBC0A2D4-A868-4E1E-BF2E-9DD586BF77D0}"/>
                    </a:ext>
                  </a:extLst>
                </p:cNvPr>
                <p:cNvSpPr/>
                <p:nvPr/>
              </p:nvSpPr>
              <p:spPr>
                <a:xfrm>
                  <a:off x="2719987" y="2723761"/>
                  <a:ext cx="25875" cy="16743"/>
                </a:xfrm>
                <a:custGeom>
                  <a:avLst/>
                  <a:gdLst>
                    <a:gd name="connsiteX0" fmla="*/ 25876 w 25875"/>
                    <a:gd name="connsiteY0" fmla="*/ 0 h 16743"/>
                    <a:gd name="connsiteX1" fmla="*/ 19280 w 25875"/>
                    <a:gd name="connsiteY1" fmla="*/ 1522 h 16743"/>
                    <a:gd name="connsiteX2" fmla="*/ 24354 w 25875"/>
                    <a:gd name="connsiteY2" fmla="*/ 10655 h 16743"/>
                    <a:gd name="connsiteX3" fmla="*/ 0 w 25875"/>
                    <a:gd name="connsiteY3" fmla="*/ 15221 h 167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875" h="16743">
                      <a:moveTo>
                        <a:pt x="25876" y="0"/>
                      </a:moveTo>
                      <a:cubicBezTo>
                        <a:pt x="23846" y="0"/>
                        <a:pt x="21309" y="1015"/>
                        <a:pt x="19280" y="1522"/>
                      </a:cubicBezTo>
                      <a:cubicBezTo>
                        <a:pt x="20295" y="4059"/>
                        <a:pt x="21309" y="8118"/>
                        <a:pt x="24354" y="10655"/>
                      </a:cubicBezTo>
                      <a:cubicBezTo>
                        <a:pt x="18265" y="16743"/>
                        <a:pt x="7610" y="18265"/>
                        <a:pt x="0" y="15221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" name="Freeform: Shape 54">
                  <a:extLst>
                    <a:ext uri="{FF2B5EF4-FFF2-40B4-BE49-F238E27FC236}">
                      <a16:creationId xmlns:a16="http://schemas.microsoft.com/office/drawing/2014/main" id="{C2FBA705-8BCF-4D5B-BF5E-A8587C2C5DA4}"/>
                    </a:ext>
                  </a:extLst>
                </p:cNvPr>
                <p:cNvSpPr/>
                <p:nvPr/>
              </p:nvSpPr>
              <p:spPr>
                <a:xfrm>
                  <a:off x="2861346" y="2706003"/>
                  <a:ext cx="6285" cy="20801"/>
                </a:xfrm>
                <a:custGeom>
                  <a:avLst/>
                  <a:gdLst>
                    <a:gd name="connsiteX0" fmla="*/ 6285 w 6285"/>
                    <a:gd name="connsiteY0" fmla="*/ 0 h 20801"/>
                    <a:gd name="connsiteX1" fmla="*/ 197 w 6285"/>
                    <a:gd name="connsiteY1" fmla="*/ 20802 h 208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6285" h="20801">
                      <a:moveTo>
                        <a:pt x="6285" y="0"/>
                      </a:moveTo>
                      <a:cubicBezTo>
                        <a:pt x="2226" y="6088"/>
                        <a:pt x="-818" y="13699"/>
                        <a:pt x="197" y="20802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D331D8F2-5FBF-4BE9-82A3-87EDE29B13A6}"/>
                  </a:ext>
                </a:extLst>
              </p:cNvPr>
              <p:cNvSpPr/>
              <p:nvPr/>
            </p:nvSpPr>
            <p:spPr>
              <a:xfrm>
                <a:off x="2844292" y="2806969"/>
                <a:ext cx="23339" cy="21309"/>
              </a:xfrm>
              <a:custGeom>
                <a:avLst/>
                <a:gdLst>
                  <a:gd name="connsiteX0" fmla="*/ 23339 w 23339"/>
                  <a:gd name="connsiteY0" fmla="*/ 10655 h 21309"/>
                  <a:gd name="connsiteX1" fmla="*/ 11670 w 23339"/>
                  <a:gd name="connsiteY1" fmla="*/ 21309 h 21309"/>
                  <a:gd name="connsiteX2" fmla="*/ 0 w 23339"/>
                  <a:gd name="connsiteY2" fmla="*/ 10655 h 21309"/>
                  <a:gd name="connsiteX3" fmla="*/ 11670 w 23339"/>
                  <a:gd name="connsiteY3" fmla="*/ 0 h 21309"/>
                  <a:gd name="connsiteX4" fmla="*/ 23339 w 23339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9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70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70" y="0"/>
                    </a:cubicBezTo>
                    <a:cubicBezTo>
                      <a:pt x="18265" y="0"/>
                      <a:pt x="23339" y="4566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D7F454F-4CD9-4171-9822-FA0E61650D1F}"/>
                  </a:ext>
                </a:extLst>
              </p:cNvPr>
              <p:cNvSpPr/>
              <p:nvPr/>
            </p:nvSpPr>
            <p:spPr>
              <a:xfrm>
                <a:off x="2891985" y="2802910"/>
                <a:ext cx="23338" cy="21309"/>
              </a:xfrm>
              <a:custGeom>
                <a:avLst/>
                <a:gdLst>
                  <a:gd name="connsiteX0" fmla="*/ 23339 w 23338"/>
                  <a:gd name="connsiteY0" fmla="*/ 10655 h 21309"/>
                  <a:gd name="connsiteX1" fmla="*/ 11669 w 23338"/>
                  <a:gd name="connsiteY1" fmla="*/ 21309 h 21309"/>
                  <a:gd name="connsiteX2" fmla="*/ 0 w 23338"/>
                  <a:gd name="connsiteY2" fmla="*/ 10655 h 21309"/>
                  <a:gd name="connsiteX3" fmla="*/ 11669 w 23338"/>
                  <a:gd name="connsiteY3" fmla="*/ 0 h 21309"/>
                  <a:gd name="connsiteX4" fmla="*/ 23339 w 23338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8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69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69" y="0"/>
                    </a:cubicBezTo>
                    <a:cubicBezTo>
                      <a:pt x="18265" y="0"/>
                      <a:pt x="23339" y="5074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7E82C1C0-D876-4E1E-AFB3-746245A3957C}"/>
                  </a:ext>
                </a:extLst>
              </p:cNvPr>
              <p:cNvSpPr/>
              <p:nvPr/>
            </p:nvSpPr>
            <p:spPr>
              <a:xfrm>
                <a:off x="2849873" y="2897787"/>
                <a:ext cx="23338" cy="21309"/>
              </a:xfrm>
              <a:custGeom>
                <a:avLst/>
                <a:gdLst>
                  <a:gd name="connsiteX0" fmla="*/ 23339 w 23338"/>
                  <a:gd name="connsiteY0" fmla="*/ 10655 h 21309"/>
                  <a:gd name="connsiteX1" fmla="*/ 11669 w 23338"/>
                  <a:gd name="connsiteY1" fmla="*/ 21309 h 21309"/>
                  <a:gd name="connsiteX2" fmla="*/ 0 w 23338"/>
                  <a:gd name="connsiteY2" fmla="*/ 10655 h 21309"/>
                  <a:gd name="connsiteX3" fmla="*/ 11669 w 23338"/>
                  <a:gd name="connsiteY3" fmla="*/ 0 h 21309"/>
                  <a:gd name="connsiteX4" fmla="*/ 23339 w 23338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8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69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69" y="0"/>
                    </a:cubicBezTo>
                    <a:cubicBezTo>
                      <a:pt x="18265" y="507"/>
                      <a:pt x="23339" y="5074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8B493BE5-E0BC-422A-8DF1-280B8217D583}"/>
                  </a:ext>
                </a:extLst>
              </p:cNvPr>
              <p:cNvSpPr/>
              <p:nvPr/>
            </p:nvSpPr>
            <p:spPr>
              <a:xfrm>
                <a:off x="2897565" y="2894236"/>
                <a:ext cx="23339" cy="21309"/>
              </a:xfrm>
              <a:custGeom>
                <a:avLst/>
                <a:gdLst>
                  <a:gd name="connsiteX0" fmla="*/ 23339 w 23339"/>
                  <a:gd name="connsiteY0" fmla="*/ 10655 h 21309"/>
                  <a:gd name="connsiteX1" fmla="*/ 11670 w 23339"/>
                  <a:gd name="connsiteY1" fmla="*/ 21309 h 21309"/>
                  <a:gd name="connsiteX2" fmla="*/ 0 w 23339"/>
                  <a:gd name="connsiteY2" fmla="*/ 10655 h 21309"/>
                  <a:gd name="connsiteX3" fmla="*/ 11670 w 23339"/>
                  <a:gd name="connsiteY3" fmla="*/ 0 h 21309"/>
                  <a:gd name="connsiteX4" fmla="*/ 23339 w 23339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9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70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70" y="0"/>
                    </a:cubicBezTo>
                    <a:cubicBezTo>
                      <a:pt x="18265" y="0"/>
                      <a:pt x="23339" y="4566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26570F4F-D830-498B-87D0-8446C050D70C}"/>
                  </a:ext>
                </a:extLst>
              </p:cNvPr>
              <p:cNvSpPr/>
              <p:nvPr/>
            </p:nvSpPr>
            <p:spPr>
              <a:xfrm>
                <a:off x="2855454" y="2989113"/>
                <a:ext cx="23339" cy="21309"/>
              </a:xfrm>
              <a:custGeom>
                <a:avLst/>
                <a:gdLst>
                  <a:gd name="connsiteX0" fmla="*/ 23339 w 23339"/>
                  <a:gd name="connsiteY0" fmla="*/ 10655 h 21309"/>
                  <a:gd name="connsiteX1" fmla="*/ 11669 w 23339"/>
                  <a:gd name="connsiteY1" fmla="*/ 21309 h 21309"/>
                  <a:gd name="connsiteX2" fmla="*/ 0 w 23339"/>
                  <a:gd name="connsiteY2" fmla="*/ 10655 h 21309"/>
                  <a:gd name="connsiteX3" fmla="*/ 11669 w 23339"/>
                  <a:gd name="connsiteY3" fmla="*/ 0 h 21309"/>
                  <a:gd name="connsiteX4" fmla="*/ 23339 w 23339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9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69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69" y="0"/>
                    </a:cubicBezTo>
                    <a:cubicBezTo>
                      <a:pt x="18265" y="0"/>
                      <a:pt x="23339" y="4566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BAAC7DCB-098F-475B-8A5D-AB239518B7D1}"/>
                  </a:ext>
                </a:extLst>
              </p:cNvPr>
              <p:cNvSpPr/>
              <p:nvPr/>
            </p:nvSpPr>
            <p:spPr>
              <a:xfrm>
                <a:off x="2903147" y="2985054"/>
                <a:ext cx="23338" cy="21309"/>
              </a:xfrm>
              <a:custGeom>
                <a:avLst/>
                <a:gdLst>
                  <a:gd name="connsiteX0" fmla="*/ 23339 w 23338"/>
                  <a:gd name="connsiteY0" fmla="*/ 10655 h 21309"/>
                  <a:gd name="connsiteX1" fmla="*/ 11669 w 23338"/>
                  <a:gd name="connsiteY1" fmla="*/ 21309 h 21309"/>
                  <a:gd name="connsiteX2" fmla="*/ 0 w 23338"/>
                  <a:gd name="connsiteY2" fmla="*/ 10655 h 21309"/>
                  <a:gd name="connsiteX3" fmla="*/ 11669 w 23338"/>
                  <a:gd name="connsiteY3" fmla="*/ 0 h 21309"/>
                  <a:gd name="connsiteX4" fmla="*/ 23339 w 23338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8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69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69" y="0"/>
                    </a:cubicBezTo>
                    <a:cubicBezTo>
                      <a:pt x="18265" y="0"/>
                      <a:pt x="23339" y="5074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25" name="Graphic 4">
                <a:extLst>
                  <a:ext uri="{FF2B5EF4-FFF2-40B4-BE49-F238E27FC236}">
                    <a16:creationId xmlns:a16="http://schemas.microsoft.com/office/drawing/2014/main" id="{38D988B2-BDB2-4599-BEBD-D7DED7D84D5E}"/>
                  </a:ext>
                </a:extLst>
              </p:cNvPr>
              <p:cNvGrpSpPr/>
              <p:nvPr/>
            </p:nvGrpSpPr>
            <p:grpSpPr>
              <a:xfrm>
                <a:off x="2993458" y="2634465"/>
                <a:ext cx="434812" cy="194841"/>
                <a:chOff x="2993458" y="2634465"/>
                <a:chExt cx="434812" cy="194841"/>
              </a:xfrm>
              <a:solidFill>
                <a:schemeClr val="accent1"/>
              </a:solidFill>
            </p:grpSpPr>
            <p:grpSp>
              <p:nvGrpSpPr>
                <p:cNvPr id="33" name="Graphic 4">
                  <a:extLst>
                    <a:ext uri="{FF2B5EF4-FFF2-40B4-BE49-F238E27FC236}">
                      <a16:creationId xmlns:a16="http://schemas.microsoft.com/office/drawing/2014/main" id="{4FC64B83-05BD-4B14-B294-20AFDFC9EC34}"/>
                    </a:ext>
                  </a:extLst>
                </p:cNvPr>
                <p:cNvGrpSpPr/>
                <p:nvPr/>
              </p:nvGrpSpPr>
              <p:grpSpPr>
                <a:xfrm>
                  <a:off x="2993458" y="2752668"/>
                  <a:ext cx="434812" cy="76638"/>
                  <a:chOff x="2993458" y="2752668"/>
                  <a:chExt cx="434812" cy="76638"/>
                </a:xfrm>
                <a:solidFill>
                  <a:schemeClr val="accent1"/>
                </a:solidFill>
              </p:grpSpPr>
              <p:sp>
                <p:nvSpPr>
                  <p:cNvPr id="38" name="Freeform: Shape 37">
                    <a:extLst>
                      <a:ext uri="{FF2B5EF4-FFF2-40B4-BE49-F238E27FC236}">
                        <a16:creationId xmlns:a16="http://schemas.microsoft.com/office/drawing/2014/main" id="{455D00A1-869D-4FA2-94E5-0581A4F174C5}"/>
                      </a:ext>
                    </a:extLst>
                  </p:cNvPr>
                  <p:cNvSpPr/>
                  <p:nvPr/>
                </p:nvSpPr>
                <p:spPr>
                  <a:xfrm>
                    <a:off x="2993458" y="2764663"/>
                    <a:ext cx="434812" cy="64643"/>
                  </a:xfrm>
                  <a:custGeom>
                    <a:avLst/>
                    <a:gdLst>
                      <a:gd name="connsiteX0" fmla="*/ 434813 w 434812"/>
                      <a:gd name="connsiteY0" fmla="*/ 33173 h 64643"/>
                      <a:gd name="connsiteX1" fmla="*/ 217153 w 434812"/>
                      <a:gd name="connsiteY1" fmla="*/ 64630 h 64643"/>
                      <a:gd name="connsiteX2" fmla="*/ 0 w 434812"/>
                      <a:gd name="connsiteY2" fmla="*/ 31144 h 64643"/>
                      <a:gd name="connsiteX3" fmla="*/ 507 w 434812"/>
                      <a:gd name="connsiteY3" fmla="*/ 17952 h 64643"/>
                      <a:gd name="connsiteX4" fmla="*/ 217153 w 434812"/>
                      <a:gd name="connsiteY4" fmla="*/ 194 h 64643"/>
                      <a:gd name="connsiteX5" fmla="*/ 434305 w 434812"/>
                      <a:gd name="connsiteY5" fmla="*/ 20489 h 64643"/>
                      <a:gd name="connsiteX6" fmla="*/ 434813 w 434812"/>
                      <a:gd name="connsiteY6" fmla="*/ 33173 h 646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34812" h="64643">
                        <a:moveTo>
                          <a:pt x="434813" y="33173"/>
                        </a:moveTo>
                        <a:cubicBezTo>
                          <a:pt x="434813" y="50931"/>
                          <a:pt x="337398" y="65137"/>
                          <a:pt x="217153" y="64630"/>
                        </a:cubicBezTo>
                        <a:cubicBezTo>
                          <a:pt x="96907" y="64122"/>
                          <a:pt x="0" y="48901"/>
                          <a:pt x="0" y="31144"/>
                        </a:cubicBezTo>
                        <a:cubicBezTo>
                          <a:pt x="0" y="30129"/>
                          <a:pt x="0" y="18967"/>
                          <a:pt x="507" y="17952"/>
                        </a:cubicBezTo>
                        <a:cubicBezTo>
                          <a:pt x="11669" y="1716"/>
                          <a:pt x="105025" y="-820"/>
                          <a:pt x="217153" y="194"/>
                        </a:cubicBezTo>
                        <a:cubicBezTo>
                          <a:pt x="326744" y="702"/>
                          <a:pt x="419084" y="4761"/>
                          <a:pt x="434305" y="20489"/>
                        </a:cubicBezTo>
                        <a:cubicBezTo>
                          <a:pt x="434813" y="24041"/>
                          <a:pt x="434813" y="31651"/>
                          <a:pt x="434813" y="33173"/>
                        </a:cubicBezTo>
                        <a:close/>
                      </a:path>
                    </a:pathLst>
                  </a:custGeom>
                  <a:solidFill>
                    <a:srgbClr val="1984C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9" name="Freeform: Shape 38">
                    <a:extLst>
                      <a:ext uri="{FF2B5EF4-FFF2-40B4-BE49-F238E27FC236}">
                        <a16:creationId xmlns:a16="http://schemas.microsoft.com/office/drawing/2014/main" id="{71E58BED-F645-4DD7-A6E2-7E85E2232451}"/>
                      </a:ext>
                    </a:extLst>
                  </p:cNvPr>
                  <p:cNvSpPr/>
                  <p:nvPr/>
                </p:nvSpPr>
                <p:spPr>
                  <a:xfrm>
                    <a:off x="2993458" y="2752668"/>
                    <a:ext cx="434812" cy="64969"/>
                  </a:xfrm>
                  <a:custGeom>
                    <a:avLst/>
                    <a:gdLst>
                      <a:gd name="connsiteX0" fmla="*/ 434813 w 434812"/>
                      <a:gd name="connsiteY0" fmla="*/ 33499 h 64969"/>
                      <a:gd name="connsiteX1" fmla="*/ 217153 w 434812"/>
                      <a:gd name="connsiteY1" fmla="*/ 64956 h 64969"/>
                      <a:gd name="connsiteX2" fmla="*/ 0 w 434812"/>
                      <a:gd name="connsiteY2" fmla="*/ 31470 h 64969"/>
                      <a:gd name="connsiteX3" fmla="*/ 217660 w 434812"/>
                      <a:gd name="connsiteY3" fmla="*/ 13 h 64969"/>
                      <a:gd name="connsiteX4" fmla="*/ 434813 w 434812"/>
                      <a:gd name="connsiteY4" fmla="*/ 33499 h 649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34812" h="64969">
                        <a:moveTo>
                          <a:pt x="434813" y="33499"/>
                        </a:moveTo>
                        <a:cubicBezTo>
                          <a:pt x="434813" y="51257"/>
                          <a:pt x="337398" y="65463"/>
                          <a:pt x="217153" y="64956"/>
                        </a:cubicBezTo>
                        <a:cubicBezTo>
                          <a:pt x="96907" y="64449"/>
                          <a:pt x="0" y="49228"/>
                          <a:pt x="0" y="31470"/>
                        </a:cubicBezTo>
                        <a:cubicBezTo>
                          <a:pt x="0" y="13712"/>
                          <a:pt x="97414" y="-494"/>
                          <a:pt x="217660" y="13"/>
                        </a:cubicBezTo>
                        <a:cubicBezTo>
                          <a:pt x="337906" y="521"/>
                          <a:pt x="434813" y="15742"/>
                          <a:pt x="434813" y="33499"/>
                        </a:cubicBezTo>
                        <a:close/>
                      </a:path>
                    </a:pathLst>
                  </a:custGeom>
                  <a:solidFill>
                    <a:srgbClr val="4BA8F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4" name="Graphic 4">
                  <a:extLst>
                    <a:ext uri="{FF2B5EF4-FFF2-40B4-BE49-F238E27FC236}">
                      <a16:creationId xmlns:a16="http://schemas.microsoft.com/office/drawing/2014/main" id="{5E06DBF4-5DAD-4B2E-9BCB-1777E95A7E14}"/>
                    </a:ext>
                  </a:extLst>
                </p:cNvPr>
                <p:cNvGrpSpPr/>
                <p:nvPr/>
              </p:nvGrpSpPr>
              <p:grpSpPr>
                <a:xfrm>
                  <a:off x="3051805" y="2634465"/>
                  <a:ext cx="312032" cy="158813"/>
                  <a:chOff x="3051805" y="2634465"/>
                  <a:chExt cx="312032" cy="158813"/>
                </a:xfrm>
                <a:solidFill>
                  <a:schemeClr val="accent1"/>
                </a:solidFill>
              </p:grpSpPr>
              <p:sp>
                <p:nvSpPr>
                  <p:cNvPr id="35" name="Freeform: Shape 34">
                    <a:extLst>
                      <a:ext uri="{FF2B5EF4-FFF2-40B4-BE49-F238E27FC236}">
                        <a16:creationId xmlns:a16="http://schemas.microsoft.com/office/drawing/2014/main" id="{0AC9067D-C70E-4B16-AA6C-56B2B48FBA26}"/>
                      </a:ext>
                    </a:extLst>
                  </p:cNvPr>
                  <p:cNvSpPr/>
                  <p:nvPr/>
                </p:nvSpPr>
                <p:spPr>
                  <a:xfrm>
                    <a:off x="3178646" y="2634465"/>
                    <a:ext cx="42618" cy="24860"/>
                  </a:xfrm>
                  <a:custGeom>
                    <a:avLst/>
                    <a:gdLst>
                      <a:gd name="connsiteX0" fmla="*/ 42619 w 42618"/>
                      <a:gd name="connsiteY0" fmla="*/ 12684 h 24860"/>
                      <a:gd name="connsiteX1" fmla="*/ 21309 w 42618"/>
                      <a:gd name="connsiteY1" fmla="*/ 24861 h 24860"/>
                      <a:gd name="connsiteX2" fmla="*/ 0 w 42618"/>
                      <a:gd name="connsiteY2" fmla="*/ 12177 h 24860"/>
                      <a:gd name="connsiteX3" fmla="*/ 21309 w 42618"/>
                      <a:gd name="connsiteY3" fmla="*/ 0 h 24860"/>
                      <a:gd name="connsiteX4" fmla="*/ 42619 w 42618"/>
                      <a:gd name="connsiteY4" fmla="*/ 12684 h 248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2618" h="24860">
                        <a:moveTo>
                          <a:pt x="42619" y="12684"/>
                        </a:moveTo>
                        <a:cubicBezTo>
                          <a:pt x="42619" y="19280"/>
                          <a:pt x="32979" y="24861"/>
                          <a:pt x="21309" y="24861"/>
                        </a:cubicBezTo>
                        <a:cubicBezTo>
                          <a:pt x="9640" y="24861"/>
                          <a:pt x="0" y="19280"/>
                          <a:pt x="0" y="12177"/>
                        </a:cubicBezTo>
                        <a:cubicBezTo>
                          <a:pt x="0" y="5581"/>
                          <a:pt x="9640" y="0"/>
                          <a:pt x="21309" y="0"/>
                        </a:cubicBezTo>
                        <a:cubicBezTo>
                          <a:pt x="33486" y="507"/>
                          <a:pt x="42619" y="6088"/>
                          <a:pt x="42619" y="12684"/>
                        </a:cubicBezTo>
                        <a:close/>
                      </a:path>
                    </a:pathLst>
                  </a:custGeom>
                  <a:solidFill>
                    <a:srgbClr val="7F7F7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D85A2EB8-8D82-4A2F-B317-CE4D500A7C25}"/>
                      </a:ext>
                    </a:extLst>
                  </p:cNvPr>
                  <p:cNvSpPr/>
                  <p:nvPr/>
                </p:nvSpPr>
                <p:spPr>
                  <a:xfrm>
                    <a:off x="3051805" y="2656785"/>
                    <a:ext cx="312032" cy="136492"/>
                  </a:xfrm>
                  <a:custGeom>
                    <a:avLst/>
                    <a:gdLst>
                      <a:gd name="connsiteX0" fmla="*/ 0 w 312032"/>
                      <a:gd name="connsiteY0" fmla="*/ 116698 h 136492"/>
                      <a:gd name="connsiteX1" fmla="*/ 156776 w 312032"/>
                      <a:gd name="connsiteY1" fmla="*/ 4 h 136492"/>
                      <a:gd name="connsiteX2" fmla="*/ 312030 w 312032"/>
                      <a:gd name="connsiteY2" fmla="*/ 118220 h 136492"/>
                      <a:gd name="connsiteX3" fmla="*/ 0 w 312032"/>
                      <a:gd name="connsiteY3" fmla="*/ 116698 h 1364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12032" h="136492">
                        <a:moveTo>
                          <a:pt x="0" y="116698"/>
                        </a:moveTo>
                        <a:cubicBezTo>
                          <a:pt x="507" y="51755"/>
                          <a:pt x="70524" y="-504"/>
                          <a:pt x="156776" y="4"/>
                        </a:cubicBezTo>
                        <a:cubicBezTo>
                          <a:pt x="243028" y="511"/>
                          <a:pt x="312537" y="53277"/>
                          <a:pt x="312030" y="118220"/>
                        </a:cubicBezTo>
                        <a:cubicBezTo>
                          <a:pt x="274992" y="143081"/>
                          <a:pt x="42619" y="142573"/>
                          <a:pt x="0" y="116698"/>
                        </a:cubicBezTo>
                        <a:close/>
                      </a:path>
                    </a:pathLst>
                  </a:custGeom>
                  <a:solidFill>
                    <a:srgbClr val="A5A5A5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7" name="Freeform: Shape 36">
                    <a:extLst>
                      <a:ext uri="{FF2B5EF4-FFF2-40B4-BE49-F238E27FC236}">
                        <a16:creationId xmlns:a16="http://schemas.microsoft.com/office/drawing/2014/main" id="{5D067A25-7A80-4CE5-8D02-13AABA1571A2}"/>
                      </a:ext>
                    </a:extLst>
                  </p:cNvPr>
                  <p:cNvSpPr/>
                  <p:nvPr/>
                </p:nvSpPr>
                <p:spPr>
                  <a:xfrm>
                    <a:off x="3228876" y="2676576"/>
                    <a:ext cx="55810" cy="24353"/>
                  </a:xfrm>
                  <a:custGeom>
                    <a:avLst/>
                    <a:gdLst>
                      <a:gd name="connsiteX0" fmla="*/ 55810 w 55810"/>
                      <a:gd name="connsiteY0" fmla="*/ 12177 h 24353"/>
                      <a:gd name="connsiteX1" fmla="*/ 27905 w 55810"/>
                      <a:gd name="connsiteY1" fmla="*/ 24354 h 24353"/>
                      <a:gd name="connsiteX2" fmla="*/ 0 w 55810"/>
                      <a:gd name="connsiteY2" fmla="*/ 12177 h 24353"/>
                      <a:gd name="connsiteX3" fmla="*/ 27905 w 55810"/>
                      <a:gd name="connsiteY3" fmla="*/ 0 h 24353"/>
                      <a:gd name="connsiteX4" fmla="*/ 55810 w 55810"/>
                      <a:gd name="connsiteY4" fmla="*/ 12177 h 243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5810" h="24353">
                        <a:moveTo>
                          <a:pt x="55810" y="12177"/>
                        </a:moveTo>
                        <a:cubicBezTo>
                          <a:pt x="55810" y="18773"/>
                          <a:pt x="43126" y="24354"/>
                          <a:pt x="27905" y="24354"/>
                        </a:cubicBezTo>
                        <a:cubicBezTo>
                          <a:pt x="12684" y="24354"/>
                          <a:pt x="0" y="18773"/>
                          <a:pt x="0" y="12177"/>
                        </a:cubicBezTo>
                        <a:cubicBezTo>
                          <a:pt x="0" y="5581"/>
                          <a:pt x="12684" y="0"/>
                          <a:pt x="27905" y="0"/>
                        </a:cubicBezTo>
                        <a:cubicBezTo>
                          <a:pt x="43633" y="0"/>
                          <a:pt x="55810" y="5581"/>
                          <a:pt x="55810" y="1217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26" name="Graphic 4">
                <a:extLst>
                  <a:ext uri="{FF2B5EF4-FFF2-40B4-BE49-F238E27FC236}">
                    <a16:creationId xmlns:a16="http://schemas.microsoft.com/office/drawing/2014/main" id="{6001AAD5-F39E-40C2-9307-24FCF87B5A9A}"/>
                  </a:ext>
                </a:extLst>
              </p:cNvPr>
              <p:cNvGrpSpPr/>
              <p:nvPr/>
            </p:nvGrpSpPr>
            <p:grpSpPr>
              <a:xfrm>
                <a:off x="2561224" y="2181270"/>
                <a:ext cx="298796" cy="344225"/>
                <a:chOff x="2561224" y="2181270"/>
                <a:chExt cx="298796" cy="344225"/>
              </a:xfrm>
              <a:solidFill>
                <a:schemeClr val="accent1"/>
              </a:solidFill>
            </p:grpSpPr>
            <p:grpSp>
              <p:nvGrpSpPr>
                <p:cNvPr id="27" name="Graphic 4">
                  <a:extLst>
                    <a:ext uri="{FF2B5EF4-FFF2-40B4-BE49-F238E27FC236}">
                      <a16:creationId xmlns:a16="http://schemas.microsoft.com/office/drawing/2014/main" id="{4F7BCCE6-6E8F-48E8-849F-D7FC51F3356F}"/>
                    </a:ext>
                  </a:extLst>
                </p:cNvPr>
                <p:cNvGrpSpPr/>
                <p:nvPr/>
              </p:nvGrpSpPr>
              <p:grpSpPr>
                <a:xfrm>
                  <a:off x="2561224" y="2181270"/>
                  <a:ext cx="298796" cy="344225"/>
                  <a:chOff x="2561224" y="2181270"/>
                  <a:chExt cx="298796" cy="344225"/>
                </a:xfrm>
                <a:solidFill>
                  <a:schemeClr val="accent1"/>
                </a:solidFill>
              </p:grpSpPr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9C0DBEF1-2D7E-4BFB-B3C8-944B74E4CB5F}"/>
                      </a:ext>
                    </a:extLst>
                  </p:cNvPr>
                  <p:cNvSpPr/>
                  <p:nvPr/>
                </p:nvSpPr>
                <p:spPr>
                  <a:xfrm>
                    <a:off x="2562197" y="2184431"/>
                    <a:ext cx="297823" cy="341063"/>
                  </a:xfrm>
                  <a:custGeom>
                    <a:avLst/>
                    <a:gdLst>
                      <a:gd name="connsiteX0" fmla="*/ 116187 w 297823"/>
                      <a:gd name="connsiteY0" fmla="*/ 334861 h 341063"/>
                      <a:gd name="connsiteX1" fmla="*/ 0 w 297823"/>
                      <a:gd name="connsiteY1" fmla="*/ 92341 h 341063"/>
                      <a:gd name="connsiteX2" fmla="*/ 181637 w 297823"/>
                      <a:gd name="connsiteY2" fmla="*/ 0 h 341063"/>
                      <a:gd name="connsiteX3" fmla="*/ 297824 w 297823"/>
                      <a:gd name="connsiteY3" fmla="*/ 242521 h 341063"/>
                      <a:gd name="connsiteX4" fmla="*/ 116187 w 297823"/>
                      <a:gd name="connsiteY4" fmla="*/ 334861 h 341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7823" h="341063">
                        <a:moveTo>
                          <a:pt x="116187" y="334861"/>
                        </a:moveTo>
                        <a:lnTo>
                          <a:pt x="0" y="92341"/>
                        </a:lnTo>
                        <a:lnTo>
                          <a:pt x="181637" y="0"/>
                        </a:lnTo>
                        <a:lnTo>
                          <a:pt x="297824" y="242521"/>
                        </a:lnTo>
                        <a:cubicBezTo>
                          <a:pt x="294779" y="290213"/>
                          <a:pt x="139018" y="362767"/>
                          <a:pt x="116187" y="334861"/>
                        </a:cubicBezTo>
                        <a:close/>
                      </a:path>
                    </a:pathLst>
                  </a:custGeom>
                  <a:solidFill>
                    <a:srgbClr val="DEDED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: Shape 31">
                    <a:extLst>
                      <a:ext uri="{FF2B5EF4-FFF2-40B4-BE49-F238E27FC236}">
                        <a16:creationId xmlns:a16="http://schemas.microsoft.com/office/drawing/2014/main" id="{B5FB3717-6CC5-4E0C-9FB7-23394719DCE2}"/>
                      </a:ext>
                    </a:extLst>
                  </p:cNvPr>
                  <p:cNvSpPr/>
                  <p:nvPr/>
                </p:nvSpPr>
                <p:spPr>
                  <a:xfrm>
                    <a:off x="2561224" y="2181270"/>
                    <a:ext cx="183581" cy="98662"/>
                  </a:xfrm>
                  <a:custGeom>
                    <a:avLst/>
                    <a:gdLst>
                      <a:gd name="connsiteX0" fmla="*/ 183117 w 183581"/>
                      <a:gd name="connsiteY0" fmla="*/ 3161 h 98662"/>
                      <a:gd name="connsiteX1" fmla="*/ 100416 w 183581"/>
                      <a:gd name="connsiteY1" fmla="*/ 66582 h 98662"/>
                      <a:gd name="connsiteX2" fmla="*/ 465 w 183581"/>
                      <a:gd name="connsiteY2" fmla="*/ 95502 h 98662"/>
                      <a:gd name="connsiteX3" fmla="*/ 83166 w 183581"/>
                      <a:gd name="connsiteY3" fmla="*/ 32081 h 98662"/>
                      <a:gd name="connsiteX4" fmla="*/ 183117 w 183581"/>
                      <a:gd name="connsiteY4" fmla="*/ 3161 h 986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83581" h="98662">
                        <a:moveTo>
                          <a:pt x="183117" y="3161"/>
                        </a:moveTo>
                        <a:cubicBezTo>
                          <a:pt x="188190" y="12801"/>
                          <a:pt x="151152" y="41214"/>
                          <a:pt x="100416" y="66582"/>
                        </a:cubicBezTo>
                        <a:cubicBezTo>
                          <a:pt x="50187" y="91950"/>
                          <a:pt x="5539" y="105142"/>
                          <a:pt x="465" y="95502"/>
                        </a:cubicBezTo>
                        <a:cubicBezTo>
                          <a:pt x="-4609" y="85862"/>
                          <a:pt x="32429" y="57449"/>
                          <a:pt x="83166" y="32081"/>
                        </a:cubicBezTo>
                        <a:cubicBezTo>
                          <a:pt x="133395" y="6713"/>
                          <a:pt x="178043" y="-6479"/>
                          <a:pt x="183117" y="3161"/>
                        </a:cubicBezTo>
                        <a:close/>
                      </a:path>
                    </a:pathLst>
                  </a:custGeom>
                  <a:solidFill>
                    <a:srgbClr val="B7B7B7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7C926D9A-1349-4495-BF72-DB031044CDF7}"/>
                    </a:ext>
                  </a:extLst>
                </p:cNvPr>
                <p:cNvSpPr/>
                <p:nvPr/>
              </p:nvSpPr>
              <p:spPr>
                <a:xfrm>
                  <a:off x="2634750" y="2305691"/>
                  <a:ext cx="99443" cy="218674"/>
                </a:xfrm>
                <a:custGeom>
                  <a:avLst/>
                  <a:gdLst>
                    <a:gd name="connsiteX0" fmla="*/ 75598 w 99443"/>
                    <a:gd name="connsiteY0" fmla="*/ 218675 h 218674"/>
                    <a:gd name="connsiteX1" fmla="*/ 0 w 99443"/>
                    <a:gd name="connsiteY1" fmla="*/ 0 h 218674"/>
                    <a:gd name="connsiteX2" fmla="*/ 99444 w 99443"/>
                    <a:gd name="connsiteY2" fmla="*/ 212586 h 218674"/>
                    <a:gd name="connsiteX3" fmla="*/ 75598 w 99443"/>
                    <a:gd name="connsiteY3" fmla="*/ 218675 h 218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9443" h="218674">
                      <a:moveTo>
                        <a:pt x="75598" y="218675"/>
                      </a:moveTo>
                      <a:lnTo>
                        <a:pt x="0" y="0"/>
                      </a:lnTo>
                      <a:lnTo>
                        <a:pt x="99444" y="212586"/>
                      </a:lnTo>
                      <a:cubicBezTo>
                        <a:pt x="99444" y="213094"/>
                        <a:pt x="93355" y="217660"/>
                        <a:pt x="75598" y="218675"/>
                      </a:cubicBezTo>
                      <a:close/>
                    </a:path>
                  </a:pathLst>
                </a:custGeom>
                <a:solidFill>
                  <a:srgbClr val="AFAFA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2DFC7963-594A-4EE0-BC0E-66EC5CAE4C8F}"/>
                    </a:ext>
                  </a:extLst>
                </p:cNvPr>
                <p:cNvSpPr/>
                <p:nvPr/>
              </p:nvSpPr>
              <p:spPr>
                <a:xfrm>
                  <a:off x="2724554" y="2257492"/>
                  <a:ext cx="125319" cy="209034"/>
                </a:xfrm>
                <a:custGeom>
                  <a:avLst/>
                  <a:gdLst>
                    <a:gd name="connsiteX0" fmla="*/ 125319 w 125319"/>
                    <a:gd name="connsiteY0" fmla="*/ 191277 h 209034"/>
                    <a:gd name="connsiteX1" fmla="*/ 0 w 125319"/>
                    <a:gd name="connsiteY1" fmla="*/ 0 h 209034"/>
                    <a:gd name="connsiteX2" fmla="*/ 107562 w 125319"/>
                    <a:gd name="connsiteY2" fmla="*/ 209035 h 209034"/>
                    <a:gd name="connsiteX3" fmla="*/ 125319 w 125319"/>
                    <a:gd name="connsiteY3" fmla="*/ 191277 h 2090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5319" h="209034">
                      <a:moveTo>
                        <a:pt x="125319" y="191277"/>
                      </a:moveTo>
                      <a:lnTo>
                        <a:pt x="0" y="0"/>
                      </a:lnTo>
                      <a:lnTo>
                        <a:pt x="107562" y="209035"/>
                      </a:lnTo>
                      <a:cubicBezTo>
                        <a:pt x="107562" y="209035"/>
                        <a:pt x="113650" y="204468"/>
                        <a:pt x="125319" y="191277"/>
                      </a:cubicBezTo>
                      <a:close/>
                    </a:path>
                  </a:pathLst>
                </a:custGeom>
                <a:solidFill>
                  <a:srgbClr val="AFAFA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31733244-E834-45B7-9A32-E4EF625B22D2}"/>
                    </a:ext>
                  </a:extLst>
                </p:cNvPr>
                <p:cNvSpPr/>
                <p:nvPr/>
              </p:nvSpPr>
              <p:spPr>
                <a:xfrm>
                  <a:off x="2684979" y="2286412"/>
                  <a:ext cx="119230" cy="212274"/>
                </a:xfrm>
                <a:custGeom>
                  <a:avLst/>
                  <a:gdLst>
                    <a:gd name="connsiteX0" fmla="*/ 119231 w 119230"/>
                    <a:gd name="connsiteY0" fmla="*/ 199902 h 212274"/>
                    <a:gd name="connsiteX1" fmla="*/ 0 w 119230"/>
                    <a:gd name="connsiteY1" fmla="*/ 0 h 212274"/>
                    <a:gd name="connsiteX2" fmla="*/ 97414 w 119230"/>
                    <a:gd name="connsiteY2" fmla="*/ 212079 h 212274"/>
                    <a:gd name="connsiteX3" fmla="*/ 119231 w 119230"/>
                    <a:gd name="connsiteY3" fmla="*/ 199902 h 212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9230" h="212274">
                      <a:moveTo>
                        <a:pt x="119231" y="199902"/>
                      </a:moveTo>
                      <a:lnTo>
                        <a:pt x="0" y="0"/>
                      </a:lnTo>
                      <a:lnTo>
                        <a:pt x="97414" y="212079"/>
                      </a:lnTo>
                      <a:cubicBezTo>
                        <a:pt x="97414" y="212586"/>
                        <a:pt x="107562" y="213094"/>
                        <a:pt x="119231" y="199902"/>
                      </a:cubicBezTo>
                      <a:close/>
                    </a:path>
                  </a:pathLst>
                </a:custGeom>
                <a:solidFill>
                  <a:srgbClr val="AFAFA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E4BAB2C5-8521-4875-B268-613AC7449DD8}"/>
              </a:ext>
            </a:extLst>
          </p:cNvPr>
          <p:cNvSpPr txBox="1"/>
          <p:nvPr/>
        </p:nvSpPr>
        <p:spPr>
          <a:xfrm>
            <a:off x="6076007" y="2311029"/>
            <a:ext cx="61159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Title Slide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C4E0ECD-5FF6-4CBE-BC66-59A661006ECC}"/>
              </a:ext>
            </a:extLst>
          </p:cNvPr>
          <p:cNvSpPr txBox="1"/>
          <p:nvPr/>
        </p:nvSpPr>
        <p:spPr>
          <a:xfrm>
            <a:off x="6162751" y="3473218"/>
            <a:ext cx="6029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Subtitle Here</a:t>
            </a:r>
          </a:p>
        </p:txBody>
      </p:sp>
      <p:pic>
        <p:nvPicPr>
          <p:cNvPr id="75" name="Graphic 74">
            <a:extLst>
              <a:ext uri="{FF2B5EF4-FFF2-40B4-BE49-F238E27FC236}">
                <a16:creationId xmlns:a16="http://schemas.microsoft.com/office/drawing/2014/main" id="{6126318B-CB01-43EA-9ABE-67BA23870E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5643125">
            <a:off x="11720409" y="3816078"/>
            <a:ext cx="943181" cy="94318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C662E6B9-47EC-4C66-90A5-CC0D82A2FA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0000">
            <a:off x="11542358" y="926280"/>
            <a:ext cx="216330" cy="204945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ADD0FECE-3477-4336-AB7E-3666790401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678153">
            <a:off x="845392" y="4943314"/>
            <a:ext cx="491463" cy="433644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04493D1D-6222-41BD-B5DD-84F9F2C4F28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5642049">
            <a:off x="860069" y="5671998"/>
            <a:ext cx="299562" cy="264319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A2DE1B51-23D3-40CE-B3C1-D5678DA1F9A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722700" y="1190665"/>
            <a:ext cx="904018" cy="139080"/>
          </a:xfrm>
          <a:prstGeom prst="rect">
            <a:avLst/>
          </a:prstGeom>
        </p:spPr>
      </p:pic>
      <p:pic>
        <p:nvPicPr>
          <p:cNvPr id="80" name="Graphic 79">
            <a:extLst>
              <a:ext uri="{FF2B5EF4-FFF2-40B4-BE49-F238E27FC236}">
                <a16:creationId xmlns:a16="http://schemas.microsoft.com/office/drawing/2014/main" id="{94EAC0DE-3BBB-4CC6-A105-DD372C1A01E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280218" y="-285919"/>
            <a:ext cx="1814718" cy="105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17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87">
            <a:extLst>
              <a:ext uri="{FF2B5EF4-FFF2-40B4-BE49-F238E27FC236}">
                <a16:creationId xmlns:a16="http://schemas.microsoft.com/office/drawing/2014/main" id="{60B8AA49-D384-458E-B485-C060728E4078}"/>
              </a:ext>
            </a:extLst>
          </p:cNvPr>
          <p:cNvSpPr txBox="1"/>
          <p:nvPr/>
        </p:nvSpPr>
        <p:spPr>
          <a:xfrm>
            <a:off x="6037128" y="929897"/>
            <a:ext cx="56461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Lorem ipsum dolor sit amet sdsw, consectetur adipiscing elit. Sed ac massa risus. Fusce laoreet velolfs augue ac condimentum. Integer varius ultricies vehicula. Integerbol efficitur nisl a consectetur iaculis. Nullam et scelerisque dui, utas sde egestas purus. Nam suscip itdds lobortis tristique. Donec id dui egestas, sagittis dui in, lacinia nisl. Integer at urna in.</a:t>
            </a: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adi" panose="020B0604020104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" name="Graphic 4">
            <a:extLst>
              <a:ext uri="{FF2B5EF4-FFF2-40B4-BE49-F238E27FC236}">
                <a16:creationId xmlns:a16="http://schemas.microsoft.com/office/drawing/2014/main" id="{3C1D5CBF-D908-4193-8B6A-A49FB61EDC7B}"/>
              </a:ext>
            </a:extLst>
          </p:cNvPr>
          <p:cNvGrpSpPr/>
          <p:nvPr/>
        </p:nvGrpSpPr>
        <p:grpSpPr>
          <a:xfrm>
            <a:off x="248708" y="-362847"/>
            <a:ext cx="8611489" cy="10041866"/>
            <a:chOff x="2497065" y="2181270"/>
            <a:chExt cx="931205" cy="1085879"/>
          </a:xfrm>
          <a:solidFill>
            <a:schemeClr val="accent1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C6B00673-20F5-45D1-9A5B-E2B5403C9F89}"/>
                </a:ext>
              </a:extLst>
            </p:cNvPr>
            <p:cNvSpPr/>
            <p:nvPr/>
          </p:nvSpPr>
          <p:spPr>
            <a:xfrm>
              <a:off x="2644897" y="3169727"/>
              <a:ext cx="449526" cy="97422"/>
            </a:xfrm>
            <a:custGeom>
              <a:avLst/>
              <a:gdLst>
                <a:gd name="connsiteX0" fmla="*/ 449526 w 449526"/>
                <a:gd name="connsiteY0" fmla="*/ 48716 h 97422"/>
                <a:gd name="connsiteX1" fmla="*/ 224763 w 449526"/>
                <a:gd name="connsiteY1" fmla="*/ 97423 h 97422"/>
                <a:gd name="connsiteX2" fmla="*/ 0 w 449526"/>
                <a:gd name="connsiteY2" fmla="*/ 48716 h 97422"/>
                <a:gd name="connsiteX3" fmla="*/ 224763 w 449526"/>
                <a:gd name="connsiteY3" fmla="*/ 9 h 97422"/>
                <a:gd name="connsiteX4" fmla="*/ 449526 w 449526"/>
                <a:gd name="connsiteY4" fmla="*/ 48716 h 97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6" h="97422">
                  <a:moveTo>
                    <a:pt x="449526" y="48716"/>
                  </a:moveTo>
                  <a:cubicBezTo>
                    <a:pt x="449526" y="75606"/>
                    <a:pt x="349068" y="97423"/>
                    <a:pt x="224763" y="97423"/>
                  </a:cubicBezTo>
                  <a:cubicBezTo>
                    <a:pt x="100966" y="97423"/>
                    <a:pt x="0" y="75606"/>
                    <a:pt x="0" y="48716"/>
                  </a:cubicBezTo>
                  <a:cubicBezTo>
                    <a:pt x="0" y="21825"/>
                    <a:pt x="100458" y="9"/>
                    <a:pt x="224763" y="9"/>
                  </a:cubicBezTo>
                  <a:cubicBezTo>
                    <a:pt x="349068" y="-499"/>
                    <a:pt x="449526" y="21318"/>
                    <a:pt x="449526" y="48716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" name="Graphic 4">
              <a:extLst>
                <a:ext uri="{FF2B5EF4-FFF2-40B4-BE49-F238E27FC236}">
                  <a16:creationId xmlns:a16="http://schemas.microsoft.com/office/drawing/2014/main" id="{49DED41F-9E9C-4F4D-AC39-0E51AE82D801}"/>
                </a:ext>
              </a:extLst>
            </p:cNvPr>
            <p:cNvGrpSpPr/>
            <p:nvPr/>
          </p:nvGrpSpPr>
          <p:grpSpPr>
            <a:xfrm>
              <a:off x="2497065" y="2181270"/>
              <a:ext cx="931205" cy="1066541"/>
              <a:chOff x="2497065" y="2181270"/>
              <a:chExt cx="931205" cy="1066541"/>
            </a:xfrm>
            <a:solidFill>
              <a:schemeClr val="accent1"/>
            </a:solidFill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41E15B8F-FDC7-4C49-AD7B-6164B39F0DE4}"/>
                  </a:ext>
                </a:extLst>
              </p:cNvPr>
              <p:cNvSpPr/>
              <p:nvPr/>
            </p:nvSpPr>
            <p:spPr>
              <a:xfrm>
                <a:off x="2722897" y="3146397"/>
                <a:ext cx="90869" cy="101414"/>
              </a:xfrm>
              <a:custGeom>
                <a:avLst/>
                <a:gdLst>
                  <a:gd name="connsiteX0" fmla="*/ 89431 w 90869"/>
                  <a:gd name="connsiteY0" fmla="*/ 0 h 101414"/>
                  <a:gd name="connsiteX1" fmla="*/ 88924 w 90869"/>
                  <a:gd name="connsiteY1" fmla="*/ 41604 h 101414"/>
                  <a:gd name="connsiteX2" fmla="*/ 84865 w 90869"/>
                  <a:gd name="connsiteY2" fmla="*/ 50229 h 101414"/>
                  <a:gd name="connsiteX3" fmla="*/ 78269 w 90869"/>
                  <a:gd name="connsiteY3" fmla="*/ 79656 h 101414"/>
                  <a:gd name="connsiteX4" fmla="*/ 47827 w 90869"/>
                  <a:gd name="connsiteY4" fmla="*/ 99951 h 101414"/>
                  <a:gd name="connsiteX5" fmla="*/ 16878 w 90869"/>
                  <a:gd name="connsiteY5" fmla="*/ 99444 h 101414"/>
                  <a:gd name="connsiteX6" fmla="*/ 4194 w 90869"/>
                  <a:gd name="connsiteY6" fmla="*/ 64943 h 101414"/>
                  <a:gd name="connsiteX7" fmla="*/ 25503 w 90869"/>
                  <a:gd name="connsiteY7" fmla="*/ 25876 h 101414"/>
                  <a:gd name="connsiteX8" fmla="*/ 31592 w 90869"/>
                  <a:gd name="connsiteY8" fmla="*/ 1522 h 101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0869" h="101414">
                    <a:moveTo>
                      <a:pt x="89431" y="0"/>
                    </a:moveTo>
                    <a:cubicBezTo>
                      <a:pt x="89431" y="7103"/>
                      <a:pt x="92983" y="27905"/>
                      <a:pt x="88924" y="41604"/>
                    </a:cubicBezTo>
                    <a:cubicBezTo>
                      <a:pt x="87402" y="44648"/>
                      <a:pt x="83850" y="45663"/>
                      <a:pt x="84865" y="50229"/>
                    </a:cubicBezTo>
                    <a:cubicBezTo>
                      <a:pt x="87909" y="59362"/>
                      <a:pt x="82328" y="71031"/>
                      <a:pt x="78269" y="79656"/>
                    </a:cubicBezTo>
                    <a:cubicBezTo>
                      <a:pt x="72688" y="91326"/>
                      <a:pt x="62541" y="97922"/>
                      <a:pt x="47827" y="99951"/>
                    </a:cubicBezTo>
                    <a:cubicBezTo>
                      <a:pt x="37680" y="101473"/>
                      <a:pt x="27025" y="102488"/>
                      <a:pt x="16878" y="99444"/>
                    </a:cubicBezTo>
                    <a:cubicBezTo>
                      <a:pt x="-2402" y="93863"/>
                      <a:pt x="-2910" y="78134"/>
                      <a:pt x="4194" y="64943"/>
                    </a:cubicBezTo>
                    <a:cubicBezTo>
                      <a:pt x="10789" y="51751"/>
                      <a:pt x="19415" y="39575"/>
                      <a:pt x="25503" y="25876"/>
                    </a:cubicBezTo>
                    <a:cubicBezTo>
                      <a:pt x="29055" y="17250"/>
                      <a:pt x="31592" y="10655"/>
                      <a:pt x="31592" y="1522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7" name="Graphic 4">
                <a:extLst>
                  <a:ext uri="{FF2B5EF4-FFF2-40B4-BE49-F238E27FC236}">
                    <a16:creationId xmlns:a16="http://schemas.microsoft.com/office/drawing/2014/main" id="{65E041F0-0153-4D30-B47C-038A63D489E3}"/>
                  </a:ext>
                </a:extLst>
              </p:cNvPr>
              <p:cNvGrpSpPr/>
              <p:nvPr/>
            </p:nvGrpSpPr>
            <p:grpSpPr>
              <a:xfrm>
                <a:off x="3092901" y="2736031"/>
                <a:ext cx="133944" cy="107567"/>
                <a:chOff x="3092901" y="2736031"/>
                <a:chExt cx="133944" cy="107567"/>
              </a:xfrm>
              <a:solidFill>
                <a:schemeClr val="accent1"/>
              </a:solidFill>
            </p:grpSpPr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93749331-C691-4CEF-B5F4-EF627B629B02}"/>
                    </a:ext>
                  </a:extLst>
                </p:cNvPr>
                <p:cNvSpPr/>
                <p:nvPr/>
              </p:nvSpPr>
              <p:spPr>
                <a:xfrm>
                  <a:off x="3092901" y="2736031"/>
                  <a:ext cx="133944" cy="107567"/>
                </a:xfrm>
                <a:custGeom>
                  <a:avLst/>
                  <a:gdLst>
                    <a:gd name="connsiteX0" fmla="*/ 1015 w 133944"/>
                    <a:gd name="connsiteY0" fmla="*/ 66879 h 107567"/>
                    <a:gd name="connsiteX1" fmla="*/ 508 w 133944"/>
                    <a:gd name="connsiteY1" fmla="*/ 69923 h 107567"/>
                    <a:gd name="connsiteX2" fmla="*/ 0 w 133944"/>
                    <a:gd name="connsiteY2" fmla="*/ 78548 h 107567"/>
                    <a:gd name="connsiteX3" fmla="*/ 13192 w 133944"/>
                    <a:gd name="connsiteY3" fmla="*/ 100873 h 107567"/>
                    <a:gd name="connsiteX4" fmla="*/ 42112 w 133944"/>
                    <a:gd name="connsiteY4" fmla="*/ 107468 h 107567"/>
                    <a:gd name="connsiteX5" fmla="*/ 75090 w 133944"/>
                    <a:gd name="connsiteY5" fmla="*/ 104932 h 107567"/>
                    <a:gd name="connsiteX6" fmla="*/ 93863 w 133944"/>
                    <a:gd name="connsiteY6" fmla="*/ 100873 h 107567"/>
                    <a:gd name="connsiteX7" fmla="*/ 108069 w 133944"/>
                    <a:gd name="connsiteY7" fmla="*/ 95799 h 107567"/>
                    <a:gd name="connsiteX8" fmla="*/ 118216 w 133944"/>
                    <a:gd name="connsiteY8" fmla="*/ 88696 h 107567"/>
                    <a:gd name="connsiteX9" fmla="*/ 116694 w 133944"/>
                    <a:gd name="connsiteY9" fmla="*/ 89711 h 107567"/>
                    <a:gd name="connsiteX10" fmla="*/ 130901 w 133944"/>
                    <a:gd name="connsiteY10" fmla="*/ 80578 h 107567"/>
                    <a:gd name="connsiteX11" fmla="*/ 131915 w 133944"/>
                    <a:gd name="connsiteY11" fmla="*/ 80578 h 107567"/>
                    <a:gd name="connsiteX12" fmla="*/ 132930 w 133944"/>
                    <a:gd name="connsiteY12" fmla="*/ 72967 h 107567"/>
                    <a:gd name="connsiteX13" fmla="*/ 128364 w 133944"/>
                    <a:gd name="connsiteY13" fmla="*/ 67894 h 107567"/>
                    <a:gd name="connsiteX14" fmla="*/ 102996 w 133944"/>
                    <a:gd name="connsiteY14" fmla="*/ 57746 h 107567"/>
                    <a:gd name="connsiteX15" fmla="*/ 80164 w 133944"/>
                    <a:gd name="connsiteY15" fmla="*/ 54195 h 107567"/>
                    <a:gd name="connsiteX16" fmla="*/ 55810 w 133944"/>
                    <a:gd name="connsiteY16" fmla="*/ 45570 h 107567"/>
                    <a:gd name="connsiteX17" fmla="*/ 56318 w 133944"/>
                    <a:gd name="connsiteY17" fmla="*/ 28827 h 107567"/>
                    <a:gd name="connsiteX18" fmla="*/ 58347 w 133944"/>
                    <a:gd name="connsiteY18" fmla="*/ 13098 h 107567"/>
                    <a:gd name="connsiteX19" fmla="*/ 51244 w 133944"/>
                    <a:gd name="connsiteY19" fmla="*/ 2444 h 107567"/>
                    <a:gd name="connsiteX20" fmla="*/ 42112 w 133944"/>
                    <a:gd name="connsiteY20" fmla="*/ 1429 h 107567"/>
                    <a:gd name="connsiteX21" fmla="*/ 40589 w 133944"/>
                    <a:gd name="connsiteY21" fmla="*/ 9547 h 107567"/>
                    <a:gd name="connsiteX22" fmla="*/ 37545 w 133944"/>
                    <a:gd name="connsiteY22" fmla="*/ 21723 h 107567"/>
                    <a:gd name="connsiteX23" fmla="*/ 16236 w 133944"/>
                    <a:gd name="connsiteY23" fmla="*/ 42018 h 107567"/>
                    <a:gd name="connsiteX24" fmla="*/ 3044 w 133944"/>
                    <a:gd name="connsiteY24" fmla="*/ 60283 h 107567"/>
                    <a:gd name="connsiteX25" fmla="*/ 1522 w 133944"/>
                    <a:gd name="connsiteY25" fmla="*/ 64850 h 107567"/>
                    <a:gd name="connsiteX26" fmla="*/ 1015 w 133944"/>
                    <a:gd name="connsiteY26" fmla="*/ 66879 h 1075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33944" h="107567">
                      <a:moveTo>
                        <a:pt x="1015" y="66879"/>
                      </a:moveTo>
                      <a:cubicBezTo>
                        <a:pt x="1015" y="67894"/>
                        <a:pt x="508" y="68909"/>
                        <a:pt x="508" y="69923"/>
                      </a:cubicBezTo>
                      <a:cubicBezTo>
                        <a:pt x="0" y="72967"/>
                        <a:pt x="0" y="75504"/>
                        <a:pt x="0" y="78548"/>
                      </a:cubicBezTo>
                      <a:cubicBezTo>
                        <a:pt x="508" y="88188"/>
                        <a:pt x="5074" y="96306"/>
                        <a:pt x="13192" y="100873"/>
                      </a:cubicBezTo>
                      <a:cubicBezTo>
                        <a:pt x="21817" y="105946"/>
                        <a:pt x="32472" y="107468"/>
                        <a:pt x="42112" y="107468"/>
                      </a:cubicBezTo>
                      <a:cubicBezTo>
                        <a:pt x="53273" y="107976"/>
                        <a:pt x="64436" y="106454"/>
                        <a:pt x="75090" y="104932"/>
                      </a:cubicBezTo>
                      <a:cubicBezTo>
                        <a:pt x="81179" y="103917"/>
                        <a:pt x="87775" y="102395"/>
                        <a:pt x="93863" y="100873"/>
                      </a:cubicBezTo>
                      <a:cubicBezTo>
                        <a:pt x="98936" y="99350"/>
                        <a:pt x="103503" y="97828"/>
                        <a:pt x="108069" y="95799"/>
                      </a:cubicBezTo>
                      <a:cubicBezTo>
                        <a:pt x="111620" y="93769"/>
                        <a:pt x="115172" y="91740"/>
                        <a:pt x="118216" y="88696"/>
                      </a:cubicBezTo>
                      <a:lnTo>
                        <a:pt x="116694" y="89711"/>
                      </a:lnTo>
                      <a:cubicBezTo>
                        <a:pt x="122275" y="91233"/>
                        <a:pt x="132423" y="86666"/>
                        <a:pt x="130901" y="80578"/>
                      </a:cubicBezTo>
                      <a:lnTo>
                        <a:pt x="131915" y="80578"/>
                      </a:lnTo>
                      <a:cubicBezTo>
                        <a:pt x="134959" y="79563"/>
                        <a:pt x="133945" y="74997"/>
                        <a:pt x="132930" y="72967"/>
                      </a:cubicBezTo>
                      <a:cubicBezTo>
                        <a:pt x="131915" y="70938"/>
                        <a:pt x="129886" y="69416"/>
                        <a:pt x="128364" y="67894"/>
                      </a:cubicBezTo>
                      <a:cubicBezTo>
                        <a:pt x="121261" y="62313"/>
                        <a:pt x="111620" y="59776"/>
                        <a:pt x="102996" y="57746"/>
                      </a:cubicBezTo>
                      <a:cubicBezTo>
                        <a:pt x="95385" y="55717"/>
                        <a:pt x="87775" y="54702"/>
                        <a:pt x="80164" y="54195"/>
                      </a:cubicBezTo>
                      <a:cubicBezTo>
                        <a:pt x="67987" y="53180"/>
                        <a:pt x="59869" y="48614"/>
                        <a:pt x="55810" y="45570"/>
                      </a:cubicBezTo>
                      <a:cubicBezTo>
                        <a:pt x="51244" y="37959"/>
                        <a:pt x="53273" y="35930"/>
                        <a:pt x="56318" y="28827"/>
                      </a:cubicBezTo>
                      <a:cubicBezTo>
                        <a:pt x="58347" y="23753"/>
                        <a:pt x="58855" y="18679"/>
                        <a:pt x="58347" y="13098"/>
                      </a:cubicBezTo>
                      <a:cubicBezTo>
                        <a:pt x="57333" y="8532"/>
                        <a:pt x="54796" y="4980"/>
                        <a:pt x="51244" y="2444"/>
                      </a:cubicBezTo>
                      <a:cubicBezTo>
                        <a:pt x="49215" y="921"/>
                        <a:pt x="44141" y="-1615"/>
                        <a:pt x="42112" y="1429"/>
                      </a:cubicBezTo>
                      <a:cubicBezTo>
                        <a:pt x="40589" y="3966"/>
                        <a:pt x="41097" y="7010"/>
                        <a:pt x="40589" y="9547"/>
                      </a:cubicBezTo>
                      <a:cubicBezTo>
                        <a:pt x="40082" y="13606"/>
                        <a:pt x="38560" y="17665"/>
                        <a:pt x="37545" y="21723"/>
                      </a:cubicBezTo>
                      <a:cubicBezTo>
                        <a:pt x="33994" y="33393"/>
                        <a:pt x="27905" y="36944"/>
                        <a:pt x="16236" y="42018"/>
                      </a:cubicBezTo>
                      <a:cubicBezTo>
                        <a:pt x="8118" y="45570"/>
                        <a:pt x="4566" y="52673"/>
                        <a:pt x="3044" y="60283"/>
                      </a:cubicBezTo>
                      <a:cubicBezTo>
                        <a:pt x="2537" y="62313"/>
                        <a:pt x="2030" y="63327"/>
                        <a:pt x="1522" y="64850"/>
                      </a:cubicBezTo>
                      <a:cubicBezTo>
                        <a:pt x="1522" y="65357"/>
                        <a:pt x="1522" y="66372"/>
                        <a:pt x="1015" y="66879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E54C1FAB-7FA7-40F1-893F-DBD7CA1CF22C}"/>
                    </a:ext>
                  </a:extLst>
                </p:cNvPr>
                <p:cNvSpPr/>
                <p:nvPr/>
              </p:nvSpPr>
              <p:spPr>
                <a:xfrm>
                  <a:off x="3155634" y="2785639"/>
                  <a:ext cx="6922" cy="42658"/>
                </a:xfrm>
                <a:custGeom>
                  <a:avLst/>
                  <a:gdLst>
                    <a:gd name="connsiteX0" fmla="*/ 2717 w 6922"/>
                    <a:gd name="connsiteY0" fmla="*/ 42639 h 42658"/>
                    <a:gd name="connsiteX1" fmla="*/ 3732 w 6922"/>
                    <a:gd name="connsiteY1" fmla="*/ 21329 h 42658"/>
                    <a:gd name="connsiteX2" fmla="*/ 180 w 6922"/>
                    <a:gd name="connsiteY2" fmla="*/ 20 h 42658"/>
                    <a:gd name="connsiteX3" fmla="*/ 6776 w 6922"/>
                    <a:gd name="connsiteY3" fmla="*/ 20822 h 42658"/>
                    <a:gd name="connsiteX4" fmla="*/ 2717 w 6922"/>
                    <a:gd name="connsiteY4" fmla="*/ 42639 h 426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922" h="42658">
                      <a:moveTo>
                        <a:pt x="2717" y="42639"/>
                      </a:moveTo>
                      <a:cubicBezTo>
                        <a:pt x="1702" y="42132"/>
                        <a:pt x="4747" y="32999"/>
                        <a:pt x="3732" y="21329"/>
                      </a:cubicBezTo>
                      <a:cubicBezTo>
                        <a:pt x="2717" y="9660"/>
                        <a:pt x="-834" y="528"/>
                        <a:pt x="180" y="20"/>
                      </a:cubicBezTo>
                      <a:cubicBezTo>
                        <a:pt x="688" y="-487"/>
                        <a:pt x="5761" y="8645"/>
                        <a:pt x="6776" y="20822"/>
                      </a:cubicBezTo>
                      <a:cubicBezTo>
                        <a:pt x="7791" y="33506"/>
                        <a:pt x="3224" y="43146"/>
                        <a:pt x="2717" y="42639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490D5C33-B2EF-4659-9792-296E06F82ABE}"/>
                    </a:ext>
                  </a:extLst>
                </p:cNvPr>
                <p:cNvSpPr/>
                <p:nvPr/>
              </p:nvSpPr>
              <p:spPr>
                <a:xfrm>
                  <a:off x="3158859" y="2805013"/>
                  <a:ext cx="66183" cy="13625"/>
                </a:xfrm>
                <a:custGeom>
                  <a:avLst/>
                  <a:gdLst>
                    <a:gd name="connsiteX0" fmla="*/ 0 w 66183"/>
                    <a:gd name="connsiteY0" fmla="*/ 434 h 13625"/>
                    <a:gd name="connsiteX1" fmla="*/ 35516 w 66183"/>
                    <a:gd name="connsiteY1" fmla="*/ 942 h 13625"/>
                    <a:gd name="connsiteX2" fmla="*/ 42619 w 66183"/>
                    <a:gd name="connsiteY2" fmla="*/ 1449 h 13625"/>
                    <a:gd name="connsiteX3" fmla="*/ 49215 w 66183"/>
                    <a:gd name="connsiteY3" fmla="*/ 1956 h 13625"/>
                    <a:gd name="connsiteX4" fmla="*/ 59869 w 66183"/>
                    <a:gd name="connsiteY4" fmla="*/ 6015 h 13625"/>
                    <a:gd name="connsiteX5" fmla="*/ 65958 w 66183"/>
                    <a:gd name="connsiteY5" fmla="*/ 11089 h 13625"/>
                    <a:gd name="connsiteX6" fmla="*/ 65958 w 66183"/>
                    <a:gd name="connsiteY6" fmla="*/ 13118 h 13625"/>
                    <a:gd name="connsiteX7" fmla="*/ 65958 w 66183"/>
                    <a:gd name="connsiteY7" fmla="*/ 13626 h 13625"/>
                    <a:gd name="connsiteX8" fmla="*/ 65958 w 66183"/>
                    <a:gd name="connsiteY8" fmla="*/ 13118 h 13625"/>
                    <a:gd name="connsiteX9" fmla="*/ 65958 w 66183"/>
                    <a:gd name="connsiteY9" fmla="*/ 11089 h 13625"/>
                    <a:gd name="connsiteX10" fmla="*/ 59869 w 66183"/>
                    <a:gd name="connsiteY10" fmla="*/ 7030 h 13625"/>
                    <a:gd name="connsiteX11" fmla="*/ 49215 w 66183"/>
                    <a:gd name="connsiteY11" fmla="*/ 3478 h 13625"/>
                    <a:gd name="connsiteX12" fmla="*/ 42619 w 66183"/>
                    <a:gd name="connsiteY12" fmla="*/ 3478 h 13625"/>
                    <a:gd name="connsiteX13" fmla="*/ 35516 w 66183"/>
                    <a:gd name="connsiteY13" fmla="*/ 2971 h 13625"/>
                    <a:gd name="connsiteX14" fmla="*/ 10655 w 66183"/>
                    <a:gd name="connsiteY14" fmla="*/ 1449 h 13625"/>
                    <a:gd name="connsiteX15" fmla="*/ 3044 w 66183"/>
                    <a:gd name="connsiteY15" fmla="*/ 942 h 13625"/>
                    <a:gd name="connsiteX16" fmla="*/ 0 w 66183"/>
                    <a:gd name="connsiteY16" fmla="*/ 434 h 136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6183" h="13625">
                      <a:moveTo>
                        <a:pt x="0" y="434"/>
                      </a:moveTo>
                      <a:cubicBezTo>
                        <a:pt x="0" y="-581"/>
                        <a:pt x="15729" y="434"/>
                        <a:pt x="35516" y="942"/>
                      </a:cubicBezTo>
                      <a:cubicBezTo>
                        <a:pt x="38052" y="942"/>
                        <a:pt x="40082" y="1449"/>
                        <a:pt x="42619" y="1449"/>
                      </a:cubicBezTo>
                      <a:cubicBezTo>
                        <a:pt x="44648" y="1449"/>
                        <a:pt x="47185" y="1449"/>
                        <a:pt x="49215" y="1956"/>
                      </a:cubicBezTo>
                      <a:cubicBezTo>
                        <a:pt x="53781" y="2464"/>
                        <a:pt x="56825" y="4493"/>
                        <a:pt x="59869" y="6015"/>
                      </a:cubicBezTo>
                      <a:cubicBezTo>
                        <a:pt x="62913" y="7537"/>
                        <a:pt x="64943" y="9059"/>
                        <a:pt x="65958" y="11089"/>
                      </a:cubicBezTo>
                      <a:cubicBezTo>
                        <a:pt x="66465" y="12104"/>
                        <a:pt x="65958" y="12611"/>
                        <a:pt x="65958" y="13118"/>
                      </a:cubicBezTo>
                      <a:cubicBezTo>
                        <a:pt x="65958" y="13626"/>
                        <a:pt x="65958" y="13626"/>
                        <a:pt x="65958" y="13626"/>
                      </a:cubicBezTo>
                      <a:cubicBezTo>
                        <a:pt x="65958" y="13626"/>
                        <a:pt x="65958" y="13626"/>
                        <a:pt x="65958" y="13118"/>
                      </a:cubicBezTo>
                      <a:cubicBezTo>
                        <a:pt x="65958" y="12611"/>
                        <a:pt x="65958" y="12104"/>
                        <a:pt x="65958" y="11089"/>
                      </a:cubicBezTo>
                      <a:cubicBezTo>
                        <a:pt x="64943" y="9567"/>
                        <a:pt x="62913" y="8045"/>
                        <a:pt x="59869" y="7030"/>
                      </a:cubicBezTo>
                      <a:cubicBezTo>
                        <a:pt x="56825" y="6015"/>
                        <a:pt x="53273" y="3986"/>
                        <a:pt x="49215" y="3478"/>
                      </a:cubicBezTo>
                      <a:cubicBezTo>
                        <a:pt x="47185" y="3478"/>
                        <a:pt x="45156" y="3478"/>
                        <a:pt x="42619" y="3478"/>
                      </a:cubicBezTo>
                      <a:cubicBezTo>
                        <a:pt x="40082" y="3478"/>
                        <a:pt x="38052" y="3478"/>
                        <a:pt x="35516" y="2971"/>
                      </a:cubicBezTo>
                      <a:cubicBezTo>
                        <a:pt x="25876" y="2464"/>
                        <a:pt x="16743" y="1956"/>
                        <a:pt x="10655" y="1449"/>
                      </a:cubicBezTo>
                      <a:cubicBezTo>
                        <a:pt x="7610" y="1449"/>
                        <a:pt x="5074" y="942"/>
                        <a:pt x="3044" y="942"/>
                      </a:cubicBezTo>
                      <a:cubicBezTo>
                        <a:pt x="1015" y="434"/>
                        <a:pt x="0" y="434"/>
                        <a:pt x="0" y="434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" name="Freeform: Shape 70">
                  <a:extLst>
                    <a:ext uri="{FF2B5EF4-FFF2-40B4-BE49-F238E27FC236}">
                      <a16:creationId xmlns:a16="http://schemas.microsoft.com/office/drawing/2014/main" id="{CD7F5646-96A2-46BC-862B-E51DB304CD88}"/>
                    </a:ext>
                  </a:extLst>
                </p:cNvPr>
                <p:cNvSpPr/>
                <p:nvPr/>
              </p:nvSpPr>
              <p:spPr>
                <a:xfrm>
                  <a:off x="3159366" y="2805534"/>
                  <a:ext cx="56825" cy="19247"/>
                </a:xfrm>
                <a:custGeom>
                  <a:avLst/>
                  <a:gdLst>
                    <a:gd name="connsiteX0" fmla="*/ 0 w 56825"/>
                    <a:gd name="connsiteY0" fmla="*/ 13104 h 19247"/>
                    <a:gd name="connsiteX1" fmla="*/ 9640 w 56825"/>
                    <a:gd name="connsiteY1" fmla="*/ 9046 h 19247"/>
                    <a:gd name="connsiteX2" fmla="*/ 34501 w 56825"/>
                    <a:gd name="connsiteY2" fmla="*/ 1435 h 19247"/>
                    <a:gd name="connsiteX3" fmla="*/ 49215 w 56825"/>
                    <a:gd name="connsiteY3" fmla="*/ 420 h 19247"/>
                    <a:gd name="connsiteX4" fmla="*/ 55303 w 56825"/>
                    <a:gd name="connsiteY4" fmla="*/ 3972 h 19247"/>
                    <a:gd name="connsiteX5" fmla="*/ 56825 w 56825"/>
                    <a:gd name="connsiteY5" fmla="*/ 9553 h 19247"/>
                    <a:gd name="connsiteX6" fmla="*/ 52259 w 56825"/>
                    <a:gd name="connsiteY6" fmla="*/ 19193 h 19247"/>
                    <a:gd name="connsiteX7" fmla="*/ 54795 w 56825"/>
                    <a:gd name="connsiteY7" fmla="*/ 9553 h 19247"/>
                    <a:gd name="connsiteX8" fmla="*/ 49215 w 56825"/>
                    <a:gd name="connsiteY8" fmla="*/ 2450 h 19247"/>
                    <a:gd name="connsiteX9" fmla="*/ 35516 w 56825"/>
                    <a:gd name="connsiteY9" fmla="*/ 3465 h 19247"/>
                    <a:gd name="connsiteX10" fmla="*/ 10655 w 56825"/>
                    <a:gd name="connsiteY10" fmla="*/ 10060 h 19247"/>
                    <a:gd name="connsiteX11" fmla="*/ 0 w 56825"/>
                    <a:gd name="connsiteY11" fmla="*/ 13104 h 192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6825" h="19247">
                      <a:moveTo>
                        <a:pt x="0" y="13104"/>
                      </a:moveTo>
                      <a:cubicBezTo>
                        <a:pt x="0" y="12597"/>
                        <a:pt x="3552" y="11075"/>
                        <a:pt x="9640" y="9046"/>
                      </a:cubicBezTo>
                      <a:cubicBezTo>
                        <a:pt x="15728" y="7016"/>
                        <a:pt x="24353" y="3465"/>
                        <a:pt x="34501" y="1435"/>
                      </a:cubicBezTo>
                      <a:cubicBezTo>
                        <a:pt x="39574" y="420"/>
                        <a:pt x="44141" y="-594"/>
                        <a:pt x="49215" y="420"/>
                      </a:cubicBezTo>
                      <a:cubicBezTo>
                        <a:pt x="51751" y="928"/>
                        <a:pt x="53781" y="2450"/>
                        <a:pt x="55303" y="3972"/>
                      </a:cubicBezTo>
                      <a:cubicBezTo>
                        <a:pt x="56317" y="6001"/>
                        <a:pt x="56825" y="8031"/>
                        <a:pt x="56825" y="9553"/>
                      </a:cubicBezTo>
                      <a:cubicBezTo>
                        <a:pt x="56317" y="16656"/>
                        <a:pt x="52259" y="19700"/>
                        <a:pt x="52259" y="19193"/>
                      </a:cubicBezTo>
                      <a:cubicBezTo>
                        <a:pt x="51751" y="19193"/>
                        <a:pt x="54795" y="15641"/>
                        <a:pt x="54795" y="9553"/>
                      </a:cubicBezTo>
                      <a:cubicBezTo>
                        <a:pt x="54795" y="6509"/>
                        <a:pt x="53273" y="2957"/>
                        <a:pt x="49215" y="2450"/>
                      </a:cubicBezTo>
                      <a:cubicBezTo>
                        <a:pt x="45155" y="1942"/>
                        <a:pt x="40589" y="2450"/>
                        <a:pt x="35516" y="3465"/>
                      </a:cubicBezTo>
                      <a:cubicBezTo>
                        <a:pt x="25876" y="5494"/>
                        <a:pt x="17250" y="8538"/>
                        <a:pt x="10655" y="10060"/>
                      </a:cubicBezTo>
                      <a:cubicBezTo>
                        <a:pt x="4059" y="13104"/>
                        <a:pt x="0" y="13612"/>
                        <a:pt x="0" y="13104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" name="Graphic 4">
                <a:extLst>
                  <a:ext uri="{FF2B5EF4-FFF2-40B4-BE49-F238E27FC236}">
                    <a16:creationId xmlns:a16="http://schemas.microsoft.com/office/drawing/2014/main" id="{C91B7D9E-C7C2-46E5-827C-B29FD5EF87C9}"/>
                  </a:ext>
                </a:extLst>
              </p:cNvPr>
              <p:cNvGrpSpPr/>
              <p:nvPr/>
            </p:nvGrpSpPr>
            <p:grpSpPr>
              <a:xfrm>
                <a:off x="2497065" y="2769989"/>
                <a:ext cx="284152" cy="112193"/>
                <a:chOff x="2497065" y="2769989"/>
                <a:chExt cx="284152" cy="112193"/>
              </a:xfrm>
              <a:solidFill>
                <a:schemeClr val="accent1"/>
              </a:solidFill>
            </p:grpSpPr>
            <p:grpSp>
              <p:nvGrpSpPr>
                <p:cNvPr id="61" name="Graphic 4">
                  <a:extLst>
                    <a:ext uri="{FF2B5EF4-FFF2-40B4-BE49-F238E27FC236}">
                      <a16:creationId xmlns:a16="http://schemas.microsoft.com/office/drawing/2014/main" id="{55F18D5E-502B-4766-A869-051C5D3F2F96}"/>
                    </a:ext>
                  </a:extLst>
                </p:cNvPr>
                <p:cNvGrpSpPr/>
                <p:nvPr/>
              </p:nvGrpSpPr>
              <p:grpSpPr>
                <a:xfrm>
                  <a:off x="2497065" y="2769989"/>
                  <a:ext cx="132611" cy="107817"/>
                  <a:chOff x="2497065" y="2769989"/>
                  <a:chExt cx="132611" cy="107817"/>
                </a:xfrm>
                <a:solidFill>
                  <a:schemeClr val="accent1"/>
                </a:solidFill>
              </p:grpSpPr>
              <p:sp>
                <p:nvSpPr>
                  <p:cNvPr id="64" name="Freeform: Shape 63">
                    <a:extLst>
                      <a:ext uri="{FF2B5EF4-FFF2-40B4-BE49-F238E27FC236}">
                        <a16:creationId xmlns:a16="http://schemas.microsoft.com/office/drawing/2014/main" id="{F484FF47-3520-4AE6-96F0-8EC675DEE164}"/>
                      </a:ext>
                    </a:extLst>
                  </p:cNvPr>
                  <p:cNvSpPr/>
                  <p:nvPr/>
                </p:nvSpPr>
                <p:spPr>
                  <a:xfrm>
                    <a:off x="2497065" y="2769989"/>
                    <a:ext cx="132611" cy="107817"/>
                  </a:xfrm>
                  <a:custGeom>
                    <a:avLst/>
                    <a:gdLst>
                      <a:gd name="connsiteX0" fmla="*/ 132611 w 132611"/>
                      <a:gd name="connsiteY0" fmla="*/ 76554 h 107817"/>
                      <a:gd name="connsiteX1" fmla="*/ 132104 w 132611"/>
                      <a:gd name="connsiteY1" fmla="*/ 79598 h 107817"/>
                      <a:gd name="connsiteX2" fmla="*/ 130074 w 132611"/>
                      <a:gd name="connsiteY2" fmla="*/ 88224 h 107817"/>
                      <a:gd name="connsiteX3" fmla="*/ 111302 w 132611"/>
                      <a:gd name="connsiteY3" fmla="*/ 106489 h 107817"/>
                      <a:gd name="connsiteX4" fmla="*/ 81367 w 132611"/>
                      <a:gd name="connsiteY4" fmla="*/ 105474 h 107817"/>
                      <a:gd name="connsiteX5" fmla="*/ 49911 w 132611"/>
                      <a:gd name="connsiteY5" fmla="*/ 94312 h 107817"/>
                      <a:gd name="connsiteX6" fmla="*/ 33168 w 132611"/>
                      <a:gd name="connsiteY6" fmla="*/ 85687 h 107817"/>
                      <a:gd name="connsiteX7" fmla="*/ 20483 w 132611"/>
                      <a:gd name="connsiteY7" fmla="*/ 77062 h 107817"/>
                      <a:gd name="connsiteX8" fmla="*/ 12366 w 132611"/>
                      <a:gd name="connsiteY8" fmla="*/ 67422 h 107817"/>
                      <a:gd name="connsiteX9" fmla="*/ 13380 w 132611"/>
                      <a:gd name="connsiteY9" fmla="*/ 68944 h 107817"/>
                      <a:gd name="connsiteX10" fmla="*/ 2218 w 132611"/>
                      <a:gd name="connsiteY10" fmla="*/ 56260 h 107817"/>
                      <a:gd name="connsiteX11" fmla="*/ 1203 w 132611"/>
                      <a:gd name="connsiteY11" fmla="*/ 55752 h 107817"/>
                      <a:gd name="connsiteX12" fmla="*/ 2218 w 132611"/>
                      <a:gd name="connsiteY12" fmla="*/ 48142 h 107817"/>
                      <a:gd name="connsiteX13" fmla="*/ 8307 w 132611"/>
                      <a:gd name="connsiteY13" fmla="*/ 44590 h 107817"/>
                      <a:gd name="connsiteX14" fmla="*/ 35197 w 132611"/>
                      <a:gd name="connsiteY14" fmla="*/ 41546 h 107817"/>
                      <a:gd name="connsiteX15" fmla="*/ 58029 w 132611"/>
                      <a:gd name="connsiteY15" fmla="*/ 44083 h 107817"/>
                      <a:gd name="connsiteX16" fmla="*/ 83904 w 132611"/>
                      <a:gd name="connsiteY16" fmla="*/ 42053 h 107817"/>
                      <a:gd name="connsiteX17" fmla="*/ 87456 w 132611"/>
                      <a:gd name="connsiteY17" fmla="*/ 25310 h 107817"/>
                      <a:gd name="connsiteX18" fmla="*/ 89993 w 132611"/>
                      <a:gd name="connsiteY18" fmla="*/ 9582 h 107817"/>
                      <a:gd name="connsiteX19" fmla="*/ 100140 w 132611"/>
                      <a:gd name="connsiteY19" fmla="*/ 957 h 107817"/>
                      <a:gd name="connsiteX20" fmla="*/ 109272 w 132611"/>
                      <a:gd name="connsiteY20" fmla="*/ 2479 h 107817"/>
                      <a:gd name="connsiteX21" fmla="*/ 108258 w 132611"/>
                      <a:gd name="connsiteY21" fmla="*/ 10597 h 107817"/>
                      <a:gd name="connsiteX22" fmla="*/ 108258 w 132611"/>
                      <a:gd name="connsiteY22" fmla="*/ 23281 h 107817"/>
                      <a:gd name="connsiteX23" fmla="*/ 123479 w 132611"/>
                      <a:gd name="connsiteY23" fmla="*/ 48142 h 107817"/>
                      <a:gd name="connsiteX24" fmla="*/ 131089 w 132611"/>
                      <a:gd name="connsiteY24" fmla="*/ 69451 h 107817"/>
                      <a:gd name="connsiteX25" fmla="*/ 131596 w 132611"/>
                      <a:gd name="connsiteY25" fmla="*/ 74525 h 107817"/>
                      <a:gd name="connsiteX26" fmla="*/ 132611 w 132611"/>
                      <a:gd name="connsiteY26" fmla="*/ 76554 h 1078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132611" h="107817">
                        <a:moveTo>
                          <a:pt x="132611" y="76554"/>
                        </a:moveTo>
                        <a:cubicBezTo>
                          <a:pt x="132611" y="77569"/>
                          <a:pt x="132611" y="78584"/>
                          <a:pt x="132104" y="79598"/>
                        </a:cubicBezTo>
                        <a:cubicBezTo>
                          <a:pt x="131596" y="82643"/>
                          <a:pt x="131089" y="85179"/>
                          <a:pt x="130074" y="88224"/>
                        </a:cubicBezTo>
                        <a:cubicBezTo>
                          <a:pt x="127030" y="97356"/>
                          <a:pt x="120435" y="103952"/>
                          <a:pt x="111302" y="106489"/>
                        </a:cubicBezTo>
                        <a:cubicBezTo>
                          <a:pt x="101662" y="109026"/>
                          <a:pt x="91007" y="107504"/>
                          <a:pt x="81367" y="105474"/>
                        </a:cubicBezTo>
                        <a:cubicBezTo>
                          <a:pt x="70713" y="102937"/>
                          <a:pt x="60058" y="98878"/>
                          <a:pt x="49911" y="94312"/>
                        </a:cubicBezTo>
                        <a:cubicBezTo>
                          <a:pt x="44330" y="91775"/>
                          <a:pt x="38749" y="88731"/>
                          <a:pt x="33168" y="85687"/>
                        </a:cubicBezTo>
                        <a:cubicBezTo>
                          <a:pt x="28601" y="83150"/>
                          <a:pt x="24542" y="80106"/>
                          <a:pt x="20483" y="77062"/>
                        </a:cubicBezTo>
                        <a:cubicBezTo>
                          <a:pt x="17439" y="74525"/>
                          <a:pt x="14395" y="70973"/>
                          <a:pt x="12366" y="67422"/>
                        </a:cubicBezTo>
                        <a:lnTo>
                          <a:pt x="13380" y="68944"/>
                        </a:lnTo>
                        <a:cubicBezTo>
                          <a:pt x="7799" y="68944"/>
                          <a:pt x="-826" y="61841"/>
                          <a:pt x="2218" y="56260"/>
                        </a:cubicBezTo>
                        <a:lnTo>
                          <a:pt x="1203" y="55752"/>
                        </a:lnTo>
                        <a:cubicBezTo>
                          <a:pt x="-1333" y="54230"/>
                          <a:pt x="696" y="49664"/>
                          <a:pt x="2218" y="48142"/>
                        </a:cubicBezTo>
                        <a:cubicBezTo>
                          <a:pt x="3740" y="46620"/>
                          <a:pt x="5770" y="45098"/>
                          <a:pt x="8307" y="44590"/>
                        </a:cubicBezTo>
                        <a:cubicBezTo>
                          <a:pt x="16424" y="41039"/>
                          <a:pt x="26572" y="41039"/>
                          <a:pt x="35197" y="41546"/>
                        </a:cubicBezTo>
                        <a:cubicBezTo>
                          <a:pt x="42808" y="42053"/>
                          <a:pt x="50925" y="42561"/>
                          <a:pt x="58029" y="44083"/>
                        </a:cubicBezTo>
                        <a:cubicBezTo>
                          <a:pt x="70205" y="46620"/>
                          <a:pt x="79338" y="44083"/>
                          <a:pt x="83904" y="42053"/>
                        </a:cubicBezTo>
                        <a:cubicBezTo>
                          <a:pt x="90500" y="35965"/>
                          <a:pt x="88470" y="33428"/>
                          <a:pt x="87456" y="25310"/>
                        </a:cubicBezTo>
                        <a:cubicBezTo>
                          <a:pt x="86948" y="20237"/>
                          <a:pt x="87456" y="14656"/>
                          <a:pt x="89993" y="9582"/>
                        </a:cubicBezTo>
                        <a:cubicBezTo>
                          <a:pt x="92022" y="5523"/>
                          <a:pt x="95574" y="2479"/>
                          <a:pt x="100140" y="957"/>
                        </a:cubicBezTo>
                        <a:cubicBezTo>
                          <a:pt x="102677" y="-58"/>
                          <a:pt x="108258" y="-1073"/>
                          <a:pt x="109272" y="2479"/>
                        </a:cubicBezTo>
                        <a:cubicBezTo>
                          <a:pt x="110287" y="5016"/>
                          <a:pt x="108765" y="8060"/>
                          <a:pt x="108258" y="10597"/>
                        </a:cubicBezTo>
                        <a:cubicBezTo>
                          <a:pt x="107750" y="14656"/>
                          <a:pt x="107750" y="19222"/>
                          <a:pt x="108258" y="23281"/>
                        </a:cubicBezTo>
                        <a:cubicBezTo>
                          <a:pt x="108765" y="35458"/>
                          <a:pt x="113331" y="40531"/>
                          <a:pt x="123479" y="48142"/>
                        </a:cubicBezTo>
                        <a:cubicBezTo>
                          <a:pt x="130074" y="53723"/>
                          <a:pt x="132104" y="61333"/>
                          <a:pt x="131089" y="69451"/>
                        </a:cubicBezTo>
                        <a:cubicBezTo>
                          <a:pt x="131089" y="71481"/>
                          <a:pt x="131089" y="72495"/>
                          <a:pt x="131596" y="74525"/>
                        </a:cubicBezTo>
                        <a:cubicBezTo>
                          <a:pt x="132611" y="75032"/>
                          <a:pt x="132611" y="75539"/>
                          <a:pt x="132611" y="76554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5" name="Freeform: Shape 64">
                    <a:extLst>
                      <a:ext uri="{FF2B5EF4-FFF2-40B4-BE49-F238E27FC236}">
                        <a16:creationId xmlns:a16="http://schemas.microsoft.com/office/drawing/2014/main" id="{BD54F963-3BBF-4F7E-923B-4EEAA4C74BA5}"/>
                      </a:ext>
                    </a:extLst>
                  </p:cNvPr>
                  <p:cNvSpPr/>
                  <p:nvPr/>
                </p:nvSpPr>
                <p:spPr>
                  <a:xfrm>
                    <a:off x="2560294" y="2814047"/>
                    <a:ext cx="14619" cy="40107"/>
                  </a:xfrm>
                  <a:custGeom>
                    <a:avLst/>
                    <a:gdLst>
                      <a:gd name="connsiteX0" fmla="*/ 888 w 14619"/>
                      <a:gd name="connsiteY0" fmla="*/ 40107 h 40107"/>
                      <a:gd name="connsiteX1" fmla="*/ 2917 w 14619"/>
                      <a:gd name="connsiteY1" fmla="*/ 18291 h 40107"/>
                      <a:gd name="connsiteX2" fmla="*/ 14587 w 14619"/>
                      <a:gd name="connsiteY2" fmla="*/ 25 h 40107"/>
                      <a:gd name="connsiteX3" fmla="*/ 5454 w 14619"/>
                      <a:gd name="connsiteY3" fmla="*/ 19305 h 40107"/>
                      <a:gd name="connsiteX4" fmla="*/ 888 w 14619"/>
                      <a:gd name="connsiteY4" fmla="*/ 40107 h 401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619" h="40107">
                        <a:moveTo>
                          <a:pt x="888" y="40107"/>
                        </a:moveTo>
                        <a:cubicBezTo>
                          <a:pt x="381" y="40107"/>
                          <a:pt x="-1649" y="29960"/>
                          <a:pt x="2917" y="18291"/>
                        </a:cubicBezTo>
                        <a:cubicBezTo>
                          <a:pt x="7484" y="6621"/>
                          <a:pt x="14587" y="-482"/>
                          <a:pt x="14587" y="25"/>
                        </a:cubicBezTo>
                        <a:cubicBezTo>
                          <a:pt x="15094" y="533"/>
                          <a:pt x="9513" y="8651"/>
                          <a:pt x="5454" y="19305"/>
                        </a:cubicBezTo>
                        <a:cubicBezTo>
                          <a:pt x="1395" y="30467"/>
                          <a:pt x="1903" y="40107"/>
                          <a:pt x="888" y="40107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6" name="Freeform: Shape 65">
                    <a:extLst>
                      <a:ext uri="{FF2B5EF4-FFF2-40B4-BE49-F238E27FC236}">
                        <a16:creationId xmlns:a16="http://schemas.microsoft.com/office/drawing/2014/main" id="{37CFEA8F-39CD-46AA-A134-81B17B05FAA4}"/>
                      </a:ext>
                    </a:extLst>
                  </p:cNvPr>
                  <p:cNvSpPr/>
                  <p:nvPr/>
                </p:nvSpPr>
                <p:spPr>
                  <a:xfrm>
                    <a:off x="2499791" y="2820530"/>
                    <a:ext cx="66972" cy="11300"/>
                  </a:xfrm>
                  <a:custGeom>
                    <a:avLst/>
                    <a:gdLst>
                      <a:gd name="connsiteX0" fmla="*/ 66972 w 66972"/>
                      <a:gd name="connsiteY0" fmla="*/ 11300 h 11300"/>
                      <a:gd name="connsiteX1" fmla="*/ 64435 w 66972"/>
                      <a:gd name="connsiteY1" fmla="*/ 10793 h 11300"/>
                      <a:gd name="connsiteX2" fmla="*/ 56825 w 66972"/>
                      <a:gd name="connsiteY2" fmla="*/ 9271 h 11300"/>
                      <a:gd name="connsiteX3" fmla="*/ 32471 w 66972"/>
                      <a:gd name="connsiteY3" fmla="*/ 4197 h 11300"/>
                      <a:gd name="connsiteX4" fmla="*/ 25368 w 66972"/>
                      <a:gd name="connsiteY4" fmla="*/ 2675 h 11300"/>
                      <a:gd name="connsiteX5" fmla="*/ 18772 w 66972"/>
                      <a:gd name="connsiteY5" fmla="*/ 1153 h 11300"/>
                      <a:gd name="connsiteX6" fmla="*/ 7610 w 66972"/>
                      <a:gd name="connsiteY6" fmla="*/ 1660 h 11300"/>
                      <a:gd name="connsiteX7" fmla="*/ 1015 w 66972"/>
                      <a:gd name="connsiteY7" fmla="*/ 4197 h 11300"/>
                      <a:gd name="connsiteX8" fmla="*/ 507 w 66972"/>
                      <a:gd name="connsiteY8" fmla="*/ 6227 h 11300"/>
                      <a:gd name="connsiteX9" fmla="*/ 0 w 66972"/>
                      <a:gd name="connsiteY9" fmla="*/ 6734 h 11300"/>
                      <a:gd name="connsiteX10" fmla="*/ 0 w 66972"/>
                      <a:gd name="connsiteY10" fmla="*/ 6227 h 11300"/>
                      <a:gd name="connsiteX11" fmla="*/ 507 w 66972"/>
                      <a:gd name="connsiteY11" fmla="*/ 4197 h 11300"/>
                      <a:gd name="connsiteX12" fmla="*/ 7610 w 66972"/>
                      <a:gd name="connsiteY12" fmla="*/ 1153 h 11300"/>
                      <a:gd name="connsiteX13" fmla="*/ 18772 w 66972"/>
                      <a:gd name="connsiteY13" fmla="*/ 138 h 11300"/>
                      <a:gd name="connsiteX14" fmla="*/ 25368 w 66972"/>
                      <a:gd name="connsiteY14" fmla="*/ 1660 h 11300"/>
                      <a:gd name="connsiteX15" fmla="*/ 32471 w 66972"/>
                      <a:gd name="connsiteY15" fmla="*/ 3182 h 11300"/>
                      <a:gd name="connsiteX16" fmla="*/ 66972 w 66972"/>
                      <a:gd name="connsiteY16" fmla="*/ 11300 h 11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6972" h="11300">
                        <a:moveTo>
                          <a:pt x="66972" y="11300"/>
                        </a:moveTo>
                        <a:cubicBezTo>
                          <a:pt x="66972" y="11300"/>
                          <a:pt x="65958" y="10793"/>
                          <a:pt x="64435" y="10793"/>
                        </a:cubicBezTo>
                        <a:cubicBezTo>
                          <a:pt x="62406" y="10286"/>
                          <a:pt x="59869" y="9778"/>
                          <a:pt x="56825" y="9271"/>
                        </a:cubicBezTo>
                        <a:cubicBezTo>
                          <a:pt x="50737" y="7749"/>
                          <a:pt x="42111" y="6227"/>
                          <a:pt x="32471" y="4197"/>
                        </a:cubicBezTo>
                        <a:cubicBezTo>
                          <a:pt x="29935" y="3690"/>
                          <a:pt x="27905" y="3182"/>
                          <a:pt x="25368" y="2675"/>
                        </a:cubicBezTo>
                        <a:cubicBezTo>
                          <a:pt x="23339" y="2168"/>
                          <a:pt x="20802" y="1660"/>
                          <a:pt x="18772" y="1153"/>
                        </a:cubicBezTo>
                        <a:cubicBezTo>
                          <a:pt x="14714" y="646"/>
                          <a:pt x="11162" y="1153"/>
                          <a:pt x="7610" y="1660"/>
                        </a:cubicBezTo>
                        <a:cubicBezTo>
                          <a:pt x="4566" y="2168"/>
                          <a:pt x="2029" y="3182"/>
                          <a:pt x="1015" y="4197"/>
                        </a:cubicBezTo>
                        <a:cubicBezTo>
                          <a:pt x="507" y="4705"/>
                          <a:pt x="507" y="5719"/>
                          <a:pt x="507" y="6227"/>
                        </a:cubicBezTo>
                        <a:cubicBezTo>
                          <a:pt x="507" y="6734"/>
                          <a:pt x="0" y="6734"/>
                          <a:pt x="0" y="6734"/>
                        </a:cubicBezTo>
                        <a:cubicBezTo>
                          <a:pt x="0" y="6734"/>
                          <a:pt x="0" y="6227"/>
                          <a:pt x="0" y="6227"/>
                        </a:cubicBezTo>
                        <a:cubicBezTo>
                          <a:pt x="0" y="5719"/>
                          <a:pt x="0" y="5212"/>
                          <a:pt x="507" y="4197"/>
                        </a:cubicBezTo>
                        <a:cubicBezTo>
                          <a:pt x="2029" y="2675"/>
                          <a:pt x="4566" y="1660"/>
                          <a:pt x="7610" y="1153"/>
                        </a:cubicBezTo>
                        <a:cubicBezTo>
                          <a:pt x="10655" y="646"/>
                          <a:pt x="14714" y="-369"/>
                          <a:pt x="18772" y="138"/>
                        </a:cubicBezTo>
                        <a:cubicBezTo>
                          <a:pt x="20802" y="646"/>
                          <a:pt x="23339" y="1153"/>
                          <a:pt x="25368" y="1660"/>
                        </a:cubicBezTo>
                        <a:cubicBezTo>
                          <a:pt x="27398" y="2168"/>
                          <a:pt x="29935" y="2675"/>
                          <a:pt x="32471" y="3182"/>
                        </a:cubicBezTo>
                        <a:cubicBezTo>
                          <a:pt x="51751" y="6734"/>
                          <a:pt x="66972" y="10286"/>
                          <a:pt x="66972" y="11300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7" name="Freeform: Shape 66">
                    <a:extLst>
                      <a:ext uri="{FF2B5EF4-FFF2-40B4-BE49-F238E27FC236}">
                        <a16:creationId xmlns:a16="http://schemas.microsoft.com/office/drawing/2014/main" id="{BF48D478-4607-4900-BD54-B3404BC820CD}"/>
                      </a:ext>
                    </a:extLst>
                  </p:cNvPr>
                  <p:cNvSpPr/>
                  <p:nvPr/>
                </p:nvSpPr>
                <p:spPr>
                  <a:xfrm>
                    <a:off x="2508209" y="2819014"/>
                    <a:ext cx="54495" cy="25577"/>
                  </a:xfrm>
                  <a:custGeom>
                    <a:avLst/>
                    <a:gdLst>
                      <a:gd name="connsiteX0" fmla="*/ 54495 w 54495"/>
                      <a:gd name="connsiteY0" fmla="*/ 25500 h 25577"/>
                      <a:gd name="connsiteX1" fmla="*/ 44855 w 54495"/>
                      <a:gd name="connsiteY1" fmla="*/ 20427 h 25577"/>
                      <a:gd name="connsiteX2" fmla="*/ 22531 w 54495"/>
                      <a:gd name="connsiteY2" fmla="*/ 7235 h 25577"/>
                      <a:gd name="connsiteX3" fmla="*/ 9847 w 54495"/>
                      <a:gd name="connsiteY3" fmla="*/ 2669 h 25577"/>
                      <a:gd name="connsiteX4" fmla="*/ 2236 w 54495"/>
                      <a:gd name="connsiteY4" fmla="*/ 7742 h 25577"/>
                      <a:gd name="connsiteX5" fmla="*/ 2236 w 54495"/>
                      <a:gd name="connsiteY5" fmla="*/ 17890 h 25577"/>
                      <a:gd name="connsiteX6" fmla="*/ 207 w 54495"/>
                      <a:gd name="connsiteY6" fmla="*/ 7235 h 25577"/>
                      <a:gd name="connsiteX7" fmla="*/ 3251 w 54495"/>
                      <a:gd name="connsiteY7" fmla="*/ 2161 h 25577"/>
                      <a:gd name="connsiteX8" fmla="*/ 9847 w 54495"/>
                      <a:gd name="connsiteY8" fmla="*/ 132 h 25577"/>
                      <a:gd name="connsiteX9" fmla="*/ 23546 w 54495"/>
                      <a:gd name="connsiteY9" fmla="*/ 4698 h 25577"/>
                      <a:gd name="connsiteX10" fmla="*/ 45363 w 54495"/>
                      <a:gd name="connsiteY10" fmla="*/ 18397 h 25577"/>
                      <a:gd name="connsiteX11" fmla="*/ 54495 w 54495"/>
                      <a:gd name="connsiteY11" fmla="*/ 25500 h 255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54495" h="25577">
                        <a:moveTo>
                          <a:pt x="54495" y="25500"/>
                        </a:moveTo>
                        <a:cubicBezTo>
                          <a:pt x="54495" y="26008"/>
                          <a:pt x="50436" y="23978"/>
                          <a:pt x="44855" y="20427"/>
                        </a:cubicBezTo>
                        <a:cubicBezTo>
                          <a:pt x="39274" y="16875"/>
                          <a:pt x="31664" y="12309"/>
                          <a:pt x="22531" y="7235"/>
                        </a:cubicBezTo>
                        <a:cubicBezTo>
                          <a:pt x="17965" y="5206"/>
                          <a:pt x="13906" y="2669"/>
                          <a:pt x="9847" y="2669"/>
                        </a:cubicBezTo>
                        <a:cubicBezTo>
                          <a:pt x="5788" y="2161"/>
                          <a:pt x="3251" y="4698"/>
                          <a:pt x="2236" y="7742"/>
                        </a:cubicBezTo>
                        <a:cubicBezTo>
                          <a:pt x="714" y="13831"/>
                          <a:pt x="2744" y="17890"/>
                          <a:pt x="2236" y="17890"/>
                        </a:cubicBezTo>
                        <a:cubicBezTo>
                          <a:pt x="2236" y="17890"/>
                          <a:pt x="-808" y="14338"/>
                          <a:pt x="207" y="7235"/>
                        </a:cubicBezTo>
                        <a:cubicBezTo>
                          <a:pt x="714" y="5713"/>
                          <a:pt x="1222" y="3684"/>
                          <a:pt x="3251" y="2161"/>
                        </a:cubicBezTo>
                        <a:cubicBezTo>
                          <a:pt x="4773" y="639"/>
                          <a:pt x="7310" y="-375"/>
                          <a:pt x="9847" y="132"/>
                        </a:cubicBezTo>
                        <a:cubicBezTo>
                          <a:pt x="14921" y="639"/>
                          <a:pt x="18980" y="2669"/>
                          <a:pt x="23546" y="4698"/>
                        </a:cubicBezTo>
                        <a:cubicBezTo>
                          <a:pt x="32678" y="9265"/>
                          <a:pt x="40289" y="14846"/>
                          <a:pt x="45363" y="18397"/>
                        </a:cubicBezTo>
                        <a:cubicBezTo>
                          <a:pt x="51451" y="22963"/>
                          <a:pt x="54495" y="24993"/>
                          <a:pt x="54495" y="25500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81CF1A77-C676-4280-A9B6-24D7C77838B0}"/>
                    </a:ext>
                  </a:extLst>
                </p:cNvPr>
                <p:cNvSpPr/>
                <p:nvPr/>
              </p:nvSpPr>
              <p:spPr>
                <a:xfrm>
                  <a:off x="2629169" y="2829293"/>
                  <a:ext cx="2536" cy="4058"/>
                </a:xfrm>
                <a:custGeom>
                  <a:avLst/>
                  <a:gdLst>
                    <a:gd name="connsiteX0" fmla="*/ 2537 w 2536"/>
                    <a:gd name="connsiteY0" fmla="*/ 507 h 4058"/>
                    <a:gd name="connsiteX1" fmla="*/ 1015 w 2536"/>
                    <a:gd name="connsiteY1" fmla="*/ 4059 h 4058"/>
                    <a:gd name="connsiteX2" fmla="*/ 0 w 2536"/>
                    <a:gd name="connsiteY2" fmla="*/ 0 h 4058"/>
                    <a:gd name="connsiteX3" fmla="*/ 2537 w 2536"/>
                    <a:gd name="connsiteY3" fmla="*/ 507 h 40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36" h="4058">
                      <a:moveTo>
                        <a:pt x="2537" y="507"/>
                      </a:moveTo>
                      <a:cubicBezTo>
                        <a:pt x="2537" y="507"/>
                        <a:pt x="2029" y="1522"/>
                        <a:pt x="1015" y="4059"/>
                      </a:cubicBezTo>
                      <a:cubicBezTo>
                        <a:pt x="1015" y="2537"/>
                        <a:pt x="507" y="1522"/>
                        <a:pt x="0" y="0"/>
                      </a:cubicBezTo>
                      <a:lnTo>
                        <a:pt x="2537" y="507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D469F27B-30E5-4D1D-B4E5-69E7F578B2FA}"/>
                    </a:ext>
                  </a:extLst>
                </p:cNvPr>
                <p:cNvSpPr/>
                <p:nvPr/>
              </p:nvSpPr>
              <p:spPr>
                <a:xfrm>
                  <a:off x="2616992" y="2772468"/>
                  <a:ext cx="164225" cy="109715"/>
                </a:xfrm>
                <a:custGeom>
                  <a:avLst/>
                  <a:gdLst>
                    <a:gd name="connsiteX0" fmla="*/ 145614 w 164225"/>
                    <a:gd name="connsiteY0" fmla="*/ 0 h 109715"/>
                    <a:gd name="connsiteX1" fmla="*/ 6596 w 164225"/>
                    <a:gd name="connsiteY1" fmla="*/ 43633 h 109715"/>
                    <a:gd name="connsiteX2" fmla="*/ 0 w 164225"/>
                    <a:gd name="connsiteY2" fmla="*/ 108069 h 109715"/>
                    <a:gd name="connsiteX3" fmla="*/ 158298 w 164225"/>
                    <a:gd name="connsiteY3" fmla="*/ 76612 h 109715"/>
                    <a:gd name="connsiteX4" fmla="*/ 145614 w 164225"/>
                    <a:gd name="connsiteY4" fmla="*/ 0 h 1097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4225" h="109715">
                      <a:moveTo>
                        <a:pt x="145614" y="0"/>
                      </a:moveTo>
                      <a:cubicBezTo>
                        <a:pt x="101473" y="16743"/>
                        <a:pt x="62913" y="45663"/>
                        <a:pt x="6596" y="43633"/>
                      </a:cubicBezTo>
                      <a:cubicBezTo>
                        <a:pt x="12177" y="58347"/>
                        <a:pt x="0" y="108069"/>
                        <a:pt x="0" y="108069"/>
                      </a:cubicBezTo>
                      <a:cubicBezTo>
                        <a:pt x="117202" y="118724"/>
                        <a:pt x="158298" y="74075"/>
                        <a:pt x="158298" y="76612"/>
                      </a:cubicBezTo>
                      <a:cubicBezTo>
                        <a:pt x="166416" y="68494"/>
                        <a:pt x="169460" y="6088"/>
                        <a:pt x="145614" y="0"/>
                      </a:cubicBezTo>
                      <a:close/>
                    </a:path>
                  </a:pathLst>
                </a:custGeom>
                <a:solidFill>
                  <a:srgbClr val="EAE7E8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B33FD116-FF49-4739-A05A-E111E7AD34EB}"/>
                  </a:ext>
                </a:extLst>
              </p:cNvPr>
              <p:cNvSpPr/>
              <p:nvPr/>
            </p:nvSpPr>
            <p:spPr>
              <a:xfrm>
                <a:off x="2915826" y="2472605"/>
                <a:ext cx="69075" cy="106049"/>
              </a:xfrm>
              <a:custGeom>
                <a:avLst/>
                <a:gdLst>
                  <a:gd name="connsiteX0" fmla="*/ 55815 w 69075"/>
                  <a:gd name="connsiteY0" fmla="*/ 5591 h 106049"/>
                  <a:gd name="connsiteX1" fmla="*/ 43130 w 69075"/>
                  <a:gd name="connsiteY1" fmla="*/ 106049 h 106049"/>
                  <a:gd name="connsiteX2" fmla="*/ 4 w 69075"/>
                  <a:gd name="connsiteY2" fmla="*/ 71548 h 106049"/>
                  <a:gd name="connsiteX3" fmla="*/ 9644 w 69075"/>
                  <a:gd name="connsiteY3" fmla="*/ 10157 h 106049"/>
                  <a:gd name="connsiteX4" fmla="*/ 55815 w 69075"/>
                  <a:gd name="connsiteY4" fmla="*/ 5591 h 106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9075" h="106049">
                    <a:moveTo>
                      <a:pt x="55815" y="5591"/>
                    </a:moveTo>
                    <a:cubicBezTo>
                      <a:pt x="55815" y="5591"/>
                      <a:pt x="92852" y="64445"/>
                      <a:pt x="43130" y="106049"/>
                    </a:cubicBezTo>
                    <a:cubicBezTo>
                      <a:pt x="43130" y="106049"/>
                      <a:pt x="-503" y="77129"/>
                      <a:pt x="4" y="71548"/>
                    </a:cubicBezTo>
                    <a:cubicBezTo>
                      <a:pt x="512" y="66475"/>
                      <a:pt x="7615" y="18275"/>
                      <a:pt x="9644" y="10157"/>
                    </a:cubicBezTo>
                    <a:cubicBezTo>
                      <a:pt x="14718" y="-9630"/>
                      <a:pt x="55815" y="5591"/>
                      <a:pt x="55815" y="5591"/>
                    </a:cubicBezTo>
                    <a:close/>
                  </a:path>
                </a:pathLst>
              </a:custGeom>
              <a:solidFill>
                <a:srgbClr val="231C1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8A5B7E77-14A6-4B54-B140-E43364D13B91}"/>
                  </a:ext>
                </a:extLst>
              </p:cNvPr>
              <p:cNvSpPr/>
              <p:nvPr/>
            </p:nvSpPr>
            <p:spPr>
              <a:xfrm>
                <a:off x="3087320" y="2804432"/>
                <a:ext cx="2536" cy="4058"/>
              </a:xfrm>
              <a:custGeom>
                <a:avLst/>
                <a:gdLst>
                  <a:gd name="connsiteX0" fmla="*/ 0 w 2536"/>
                  <a:gd name="connsiteY0" fmla="*/ 1015 h 4058"/>
                  <a:gd name="connsiteX1" fmla="*/ 2030 w 2536"/>
                  <a:gd name="connsiteY1" fmla="*/ 4059 h 4058"/>
                  <a:gd name="connsiteX2" fmla="*/ 2537 w 2536"/>
                  <a:gd name="connsiteY2" fmla="*/ 0 h 4058"/>
                  <a:gd name="connsiteX3" fmla="*/ 0 w 2536"/>
                  <a:gd name="connsiteY3" fmla="*/ 1015 h 4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36" h="4058">
                    <a:moveTo>
                      <a:pt x="0" y="1015"/>
                    </a:moveTo>
                    <a:cubicBezTo>
                      <a:pt x="0" y="1015"/>
                      <a:pt x="507" y="2030"/>
                      <a:pt x="2030" y="4059"/>
                    </a:cubicBezTo>
                    <a:cubicBezTo>
                      <a:pt x="2030" y="2537"/>
                      <a:pt x="2030" y="1522"/>
                      <a:pt x="2537" y="0"/>
                    </a:cubicBezTo>
                    <a:lnTo>
                      <a:pt x="0" y="1015"/>
                    </a:ln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49E05606-8941-47CC-8B97-3D7795A75FE0}"/>
                  </a:ext>
                </a:extLst>
              </p:cNvPr>
              <p:cNvSpPr/>
              <p:nvPr/>
            </p:nvSpPr>
            <p:spPr>
              <a:xfrm>
                <a:off x="2875686" y="3148934"/>
                <a:ext cx="149070" cy="72068"/>
              </a:xfrm>
              <a:custGeom>
                <a:avLst/>
                <a:gdLst>
                  <a:gd name="connsiteX0" fmla="*/ 8181 w 149070"/>
                  <a:gd name="connsiteY0" fmla="*/ 0 h 72068"/>
                  <a:gd name="connsiteX1" fmla="*/ 2600 w 149070"/>
                  <a:gd name="connsiteY1" fmla="*/ 53273 h 72068"/>
                  <a:gd name="connsiteX2" fmla="*/ 27968 w 149070"/>
                  <a:gd name="connsiteY2" fmla="*/ 58854 h 72068"/>
                  <a:gd name="connsiteX3" fmla="*/ 146692 w 149070"/>
                  <a:gd name="connsiteY3" fmla="*/ 66465 h 72068"/>
                  <a:gd name="connsiteX4" fmla="*/ 148214 w 149070"/>
                  <a:gd name="connsiteY4" fmla="*/ 56318 h 72068"/>
                  <a:gd name="connsiteX5" fmla="*/ 66021 w 149070"/>
                  <a:gd name="connsiteY5" fmla="*/ 5581 h 720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9070" h="72068">
                    <a:moveTo>
                      <a:pt x="8181" y="0"/>
                    </a:moveTo>
                    <a:cubicBezTo>
                      <a:pt x="-2981" y="28412"/>
                      <a:pt x="-444" y="45663"/>
                      <a:pt x="2600" y="53273"/>
                    </a:cubicBezTo>
                    <a:cubicBezTo>
                      <a:pt x="8181" y="60377"/>
                      <a:pt x="16806" y="60377"/>
                      <a:pt x="27968" y="58854"/>
                    </a:cubicBezTo>
                    <a:cubicBezTo>
                      <a:pt x="54351" y="55303"/>
                      <a:pt x="75153" y="83715"/>
                      <a:pt x="146692" y="66465"/>
                    </a:cubicBezTo>
                    <a:cubicBezTo>
                      <a:pt x="149229" y="64943"/>
                      <a:pt x="149736" y="59362"/>
                      <a:pt x="148214" y="56318"/>
                    </a:cubicBezTo>
                    <a:cubicBezTo>
                      <a:pt x="146185" y="51244"/>
                      <a:pt x="109147" y="32471"/>
                      <a:pt x="66021" y="5581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C914DD99-7351-4D51-944A-5D2CAF9A4E2E}"/>
                  </a:ext>
                </a:extLst>
              </p:cNvPr>
              <p:cNvSpPr/>
              <p:nvPr/>
            </p:nvSpPr>
            <p:spPr>
              <a:xfrm>
                <a:off x="2858178" y="2959102"/>
                <a:ext cx="93675" cy="204021"/>
              </a:xfrm>
              <a:custGeom>
                <a:avLst/>
                <a:gdLst>
                  <a:gd name="connsiteX0" fmla="*/ 827 w 93675"/>
                  <a:gd name="connsiteY0" fmla="*/ 60960 h 204021"/>
                  <a:gd name="connsiteX1" fmla="*/ 23152 w 93675"/>
                  <a:gd name="connsiteY1" fmla="*/ 196427 h 204021"/>
                  <a:gd name="connsiteX2" fmla="*/ 86065 w 93675"/>
                  <a:gd name="connsiteY2" fmla="*/ 196934 h 204021"/>
                  <a:gd name="connsiteX3" fmla="*/ 93675 w 93675"/>
                  <a:gd name="connsiteY3" fmla="*/ 14790 h 204021"/>
                  <a:gd name="connsiteX4" fmla="*/ 827 w 93675"/>
                  <a:gd name="connsiteY4" fmla="*/ 60960 h 204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3675" h="204021">
                    <a:moveTo>
                      <a:pt x="827" y="60960"/>
                    </a:moveTo>
                    <a:cubicBezTo>
                      <a:pt x="17063" y="90895"/>
                      <a:pt x="31776" y="151271"/>
                      <a:pt x="23152" y="196427"/>
                    </a:cubicBezTo>
                    <a:cubicBezTo>
                      <a:pt x="23152" y="196427"/>
                      <a:pt x="51057" y="213170"/>
                      <a:pt x="86065" y="196934"/>
                    </a:cubicBezTo>
                    <a:cubicBezTo>
                      <a:pt x="86065" y="196934"/>
                      <a:pt x="92153" y="94954"/>
                      <a:pt x="93675" y="14790"/>
                    </a:cubicBezTo>
                    <a:cubicBezTo>
                      <a:pt x="12497" y="-23262"/>
                      <a:pt x="-4246" y="19356"/>
                      <a:pt x="827" y="60960"/>
                    </a:cubicBezTo>
                  </a:path>
                </a:pathLst>
              </a:custGeom>
              <a:solidFill>
                <a:srgbClr val="CECEC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DFBDF81E-4363-4E43-8D1E-DF31B246EA9A}"/>
                  </a:ext>
                </a:extLst>
              </p:cNvPr>
              <p:cNvSpPr/>
              <p:nvPr/>
            </p:nvSpPr>
            <p:spPr>
              <a:xfrm>
                <a:off x="2755503" y="2959182"/>
                <a:ext cx="121287" cy="203166"/>
              </a:xfrm>
              <a:custGeom>
                <a:avLst/>
                <a:gdLst>
                  <a:gd name="connsiteX0" fmla="*/ 16743 w 121287"/>
                  <a:gd name="connsiteY0" fmla="*/ 18262 h 203166"/>
                  <a:gd name="connsiteX1" fmla="*/ 0 w 121287"/>
                  <a:gd name="connsiteY1" fmla="*/ 191273 h 203166"/>
                  <a:gd name="connsiteX2" fmla="*/ 57840 w 121287"/>
                  <a:gd name="connsiteY2" fmla="*/ 188737 h 203166"/>
                  <a:gd name="connsiteX3" fmla="*/ 121261 w 121287"/>
                  <a:gd name="connsiteY3" fmla="*/ 39064 h 203166"/>
                  <a:gd name="connsiteX4" fmla="*/ 16743 w 121287"/>
                  <a:gd name="connsiteY4" fmla="*/ 18262 h 203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287" h="203166">
                    <a:moveTo>
                      <a:pt x="16743" y="18262"/>
                    </a:moveTo>
                    <a:cubicBezTo>
                      <a:pt x="16743" y="18262"/>
                      <a:pt x="13699" y="70520"/>
                      <a:pt x="0" y="191273"/>
                    </a:cubicBezTo>
                    <a:cubicBezTo>
                      <a:pt x="8625" y="204465"/>
                      <a:pt x="32472" y="210553"/>
                      <a:pt x="57840" y="188737"/>
                    </a:cubicBezTo>
                    <a:cubicBezTo>
                      <a:pt x="84223" y="122272"/>
                      <a:pt x="102488" y="89800"/>
                      <a:pt x="121261" y="39064"/>
                    </a:cubicBezTo>
                    <a:cubicBezTo>
                      <a:pt x="121768" y="38556"/>
                      <a:pt x="116187" y="-32475"/>
                      <a:pt x="16743" y="18262"/>
                    </a:cubicBezTo>
                    <a:close/>
                  </a:path>
                </a:pathLst>
              </a:custGeom>
              <a:solidFill>
                <a:srgbClr val="CECEC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692AF427-45F3-4CFB-A09B-01C303E44878}"/>
                  </a:ext>
                </a:extLst>
              </p:cNvPr>
              <p:cNvSpPr/>
              <p:nvPr/>
            </p:nvSpPr>
            <p:spPr>
              <a:xfrm>
                <a:off x="2883359" y="2696363"/>
                <a:ext cx="51751" cy="22324"/>
              </a:xfrm>
              <a:custGeom>
                <a:avLst/>
                <a:gdLst>
                  <a:gd name="connsiteX0" fmla="*/ 0 w 51751"/>
                  <a:gd name="connsiteY0" fmla="*/ 22324 h 22324"/>
                  <a:gd name="connsiteX1" fmla="*/ 50737 w 51751"/>
                  <a:gd name="connsiteY1" fmla="*/ 0 h 22324"/>
                  <a:gd name="connsiteX2" fmla="*/ 51751 w 51751"/>
                  <a:gd name="connsiteY2" fmla="*/ 4059 h 22324"/>
                  <a:gd name="connsiteX3" fmla="*/ 0 w 51751"/>
                  <a:gd name="connsiteY3" fmla="*/ 22324 h 22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751" h="22324">
                    <a:moveTo>
                      <a:pt x="0" y="22324"/>
                    </a:moveTo>
                    <a:cubicBezTo>
                      <a:pt x="0" y="22324"/>
                      <a:pt x="43126" y="6596"/>
                      <a:pt x="50737" y="0"/>
                    </a:cubicBezTo>
                    <a:lnTo>
                      <a:pt x="51751" y="4059"/>
                    </a:lnTo>
                    <a:cubicBezTo>
                      <a:pt x="51751" y="4566"/>
                      <a:pt x="15221" y="20295"/>
                      <a:pt x="0" y="22324"/>
                    </a:cubicBezTo>
                    <a:close/>
                  </a:path>
                </a:pathLst>
              </a:custGeom>
              <a:solidFill>
                <a:srgbClr val="AAAAAA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DB128315-2F8E-47F5-8038-1A77E0E66669}"/>
                  </a:ext>
                </a:extLst>
              </p:cNvPr>
              <p:cNvSpPr/>
              <p:nvPr/>
            </p:nvSpPr>
            <p:spPr>
              <a:xfrm>
                <a:off x="2929281" y="2761813"/>
                <a:ext cx="187466" cy="100160"/>
              </a:xfrm>
              <a:custGeom>
                <a:avLst/>
                <a:gdLst>
                  <a:gd name="connsiteX0" fmla="*/ 21050 w 187466"/>
                  <a:gd name="connsiteY0" fmla="*/ 0 h 100160"/>
                  <a:gd name="connsiteX1" fmla="*/ 170723 w 187466"/>
                  <a:gd name="connsiteY1" fmla="*/ 21817 h 100160"/>
                  <a:gd name="connsiteX2" fmla="*/ 187466 w 187466"/>
                  <a:gd name="connsiteY2" fmla="*/ 81686 h 100160"/>
                  <a:gd name="connsiteX3" fmla="*/ 21558 w 187466"/>
                  <a:gd name="connsiteY3" fmla="*/ 80671 h 100160"/>
                  <a:gd name="connsiteX4" fmla="*/ 21050 w 187466"/>
                  <a:gd name="connsiteY4" fmla="*/ 0 h 1001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7466" h="100160">
                    <a:moveTo>
                      <a:pt x="21050" y="0"/>
                    </a:moveTo>
                    <a:cubicBezTo>
                      <a:pt x="58596" y="21817"/>
                      <a:pt x="121002" y="38052"/>
                      <a:pt x="170723" y="21817"/>
                    </a:cubicBezTo>
                    <a:cubicBezTo>
                      <a:pt x="168187" y="37038"/>
                      <a:pt x="187466" y="81686"/>
                      <a:pt x="187466" y="81686"/>
                    </a:cubicBezTo>
                    <a:cubicBezTo>
                      <a:pt x="102229" y="124812"/>
                      <a:pt x="15470" y="78642"/>
                      <a:pt x="21558" y="80671"/>
                    </a:cubicBezTo>
                    <a:cubicBezTo>
                      <a:pt x="-14465" y="74075"/>
                      <a:pt x="1263" y="37545"/>
                      <a:pt x="21050" y="0"/>
                    </a:cubicBezTo>
                    <a:close/>
                  </a:path>
                </a:pathLst>
              </a:custGeom>
              <a:solidFill>
                <a:srgbClr val="EAE7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05317999-4CDB-4C9E-94C4-83AB83692944}"/>
                  </a:ext>
                </a:extLst>
              </p:cNvPr>
              <p:cNvSpPr/>
              <p:nvPr/>
            </p:nvSpPr>
            <p:spPr>
              <a:xfrm>
                <a:off x="2762606" y="2750144"/>
                <a:ext cx="215630" cy="267588"/>
              </a:xfrm>
              <a:custGeom>
                <a:avLst/>
                <a:gdLst>
                  <a:gd name="connsiteX0" fmla="*/ 215630 w 215630"/>
                  <a:gd name="connsiteY0" fmla="*/ 244043 h 267588"/>
                  <a:gd name="connsiteX1" fmla="*/ 2030 w 215630"/>
                  <a:gd name="connsiteY1" fmla="*/ 232374 h 267588"/>
                  <a:gd name="connsiteX2" fmla="*/ 12177 w 215630"/>
                  <a:gd name="connsiteY2" fmla="*/ 99444 h 267588"/>
                  <a:gd name="connsiteX3" fmla="*/ 0 w 215630"/>
                  <a:gd name="connsiteY3" fmla="*/ 22831 h 267588"/>
                  <a:gd name="connsiteX4" fmla="*/ 39574 w 215630"/>
                  <a:gd name="connsiteY4" fmla="*/ 0 h 267588"/>
                  <a:gd name="connsiteX5" fmla="*/ 104517 w 215630"/>
                  <a:gd name="connsiteY5" fmla="*/ 14714 h 267588"/>
                  <a:gd name="connsiteX6" fmla="*/ 148658 w 215630"/>
                  <a:gd name="connsiteY6" fmla="*/ 3552 h 267588"/>
                  <a:gd name="connsiteX7" fmla="*/ 188740 w 215630"/>
                  <a:gd name="connsiteY7" fmla="*/ 12177 h 267588"/>
                  <a:gd name="connsiteX8" fmla="*/ 188740 w 215630"/>
                  <a:gd name="connsiteY8" fmla="*/ 92341 h 267588"/>
                  <a:gd name="connsiteX9" fmla="*/ 215630 w 215630"/>
                  <a:gd name="connsiteY9" fmla="*/ 244043 h 267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5630" h="267588">
                    <a:moveTo>
                      <a:pt x="215630" y="244043"/>
                    </a:moveTo>
                    <a:cubicBezTo>
                      <a:pt x="169460" y="275500"/>
                      <a:pt x="49215" y="279051"/>
                      <a:pt x="2030" y="232374"/>
                    </a:cubicBezTo>
                    <a:cubicBezTo>
                      <a:pt x="20802" y="180115"/>
                      <a:pt x="25876" y="123797"/>
                      <a:pt x="12177" y="99444"/>
                    </a:cubicBezTo>
                    <a:cubicBezTo>
                      <a:pt x="10655" y="61391"/>
                      <a:pt x="8625" y="52766"/>
                      <a:pt x="0" y="22831"/>
                    </a:cubicBezTo>
                    <a:cubicBezTo>
                      <a:pt x="3552" y="18773"/>
                      <a:pt x="37038" y="3044"/>
                      <a:pt x="39574" y="0"/>
                    </a:cubicBezTo>
                    <a:lnTo>
                      <a:pt x="104517" y="14714"/>
                    </a:lnTo>
                    <a:cubicBezTo>
                      <a:pt x="106040" y="-1015"/>
                      <a:pt x="148658" y="3552"/>
                      <a:pt x="148658" y="3552"/>
                    </a:cubicBezTo>
                    <a:lnTo>
                      <a:pt x="188740" y="12177"/>
                    </a:lnTo>
                    <a:lnTo>
                      <a:pt x="188740" y="92341"/>
                    </a:lnTo>
                    <a:cubicBezTo>
                      <a:pt x="191784" y="153732"/>
                      <a:pt x="196858" y="208020"/>
                      <a:pt x="215630" y="244043"/>
                    </a:cubicBezTo>
                    <a:close/>
                  </a:path>
                </a:pathLst>
              </a:custGeom>
              <a:solidFill>
                <a:srgbClr val="EAE7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0D90464A-2080-4758-A819-F703BB1D543B}"/>
                  </a:ext>
                </a:extLst>
              </p:cNvPr>
              <p:cNvSpPr/>
              <p:nvPr/>
            </p:nvSpPr>
            <p:spPr>
              <a:xfrm>
                <a:off x="2813343" y="2777542"/>
                <a:ext cx="33993" cy="231358"/>
              </a:xfrm>
              <a:custGeom>
                <a:avLst/>
                <a:gdLst>
                  <a:gd name="connsiteX0" fmla="*/ 33994 w 33993"/>
                  <a:gd name="connsiteY0" fmla="*/ 0 h 231358"/>
                  <a:gd name="connsiteX1" fmla="*/ 7610 w 33993"/>
                  <a:gd name="connsiteY1" fmla="*/ 26383 h 231358"/>
                  <a:gd name="connsiteX2" fmla="*/ 0 w 33993"/>
                  <a:gd name="connsiteY2" fmla="*/ 231359 h 2313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3993" h="231358">
                    <a:moveTo>
                      <a:pt x="33994" y="0"/>
                    </a:moveTo>
                    <a:lnTo>
                      <a:pt x="7610" y="26383"/>
                    </a:lnTo>
                    <a:cubicBezTo>
                      <a:pt x="7610" y="26383"/>
                      <a:pt x="14714" y="165909"/>
                      <a:pt x="0" y="231359"/>
                    </a:cubicBezTo>
                  </a:path>
                </a:pathLst>
              </a:custGeom>
              <a:noFill/>
              <a:ln w="2502" cap="flat">
                <a:solidFill>
                  <a:srgbClr val="1E191B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81E21C0D-231D-46C1-A5B5-9CA97FD37611}"/>
                  </a:ext>
                </a:extLst>
              </p:cNvPr>
              <p:cNvSpPr/>
              <p:nvPr/>
            </p:nvSpPr>
            <p:spPr>
              <a:xfrm>
                <a:off x="2797107" y="2724763"/>
                <a:ext cx="127862" cy="64460"/>
              </a:xfrm>
              <a:custGeom>
                <a:avLst/>
                <a:gdLst>
                  <a:gd name="connsiteX0" fmla="*/ 127856 w 127862"/>
                  <a:gd name="connsiteY0" fmla="*/ 32484 h 64460"/>
                  <a:gd name="connsiteX1" fmla="*/ 63928 w 127862"/>
                  <a:gd name="connsiteY1" fmla="*/ 64448 h 64460"/>
                  <a:gd name="connsiteX2" fmla="*/ 0 w 127862"/>
                  <a:gd name="connsiteY2" fmla="*/ 31977 h 64460"/>
                  <a:gd name="connsiteX3" fmla="*/ 63928 w 127862"/>
                  <a:gd name="connsiteY3" fmla="*/ 13 h 64460"/>
                  <a:gd name="connsiteX4" fmla="*/ 127856 w 127862"/>
                  <a:gd name="connsiteY4" fmla="*/ 32484 h 64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862" h="64460">
                    <a:moveTo>
                      <a:pt x="127856" y="32484"/>
                    </a:moveTo>
                    <a:cubicBezTo>
                      <a:pt x="127856" y="50242"/>
                      <a:pt x="98936" y="64956"/>
                      <a:pt x="63928" y="64448"/>
                    </a:cubicBezTo>
                    <a:cubicBezTo>
                      <a:pt x="28413" y="64448"/>
                      <a:pt x="0" y="49735"/>
                      <a:pt x="0" y="31977"/>
                    </a:cubicBezTo>
                    <a:cubicBezTo>
                      <a:pt x="0" y="14219"/>
                      <a:pt x="28920" y="-495"/>
                      <a:pt x="63928" y="13"/>
                    </a:cubicBezTo>
                    <a:cubicBezTo>
                      <a:pt x="99444" y="13"/>
                      <a:pt x="128363" y="14726"/>
                      <a:pt x="127856" y="32484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9" name="Graphic 4">
                <a:extLst>
                  <a:ext uri="{FF2B5EF4-FFF2-40B4-BE49-F238E27FC236}">
                    <a16:creationId xmlns:a16="http://schemas.microsoft.com/office/drawing/2014/main" id="{3E1A6F7F-1C81-4F0A-B292-FF4A93B861C9}"/>
                  </a:ext>
                </a:extLst>
              </p:cNvPr>
              <p:cNvGrpSpPr/>
              <p:nvPr/>
            </p:nvGrpSpPr>
            <p:grpSpPr>
              <a:xfrm>
                <a:off x="2622605" y="2412426"/>
                <a:ext cx="373299" cy="365233"/>
                <a:chOff x="2622605" y="2412426"/>
                <a:chExt cx="373299" cy="365233"/>
              </a:xfrm>
              <a:solidFill>
                <a:schemeClr val="accent1"/>
              </a:solidFill>
            </p:grpSpPr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68CA6DF3-61DD-4E90-8C3D-3488EC33027D}"/>
                    </a:ext>
                  </a:extLst>
                </p:cNvPr>
                <p:cNvSpPr/>
                <p:nvPr/>
              </p:nvSpPr>
              <p:spPr>
                <a:xfrm>
                  <a:off x="2689071" y="2473402"/>
                  <a:ext cx="306833" cy="304256"/>
                </a:xfrm>
                <a:custGeom>
                  <a:avLst/>
                  <a:gdLst>
                    <a:gd name="connsiteX0" fmla="*/ 299820 w 306833"/>
                    <a:gd name="connsiteY0" fmla="*/ 158018 h 304256"/>
                    <a:gd name="connsiteX1" fmla="*/ 241473 w 306833"/>
                    <a:gd name="connsiteY1" fmla="*/ 286382 h 304256"/>
                    <a:gd name="connsiteX2" fmla="*/ 76579 w 306833"/>
                    <a:gd name="connsiteY2" fmla="*/ 269639 h 304256"/>
                    <a:gd name="connsiteX3" fmla="*/ 44108 w 306833"/>
                    <a:gd name="connsiteY3" fmla="*/ 250359 h 304256"/>
                    <a:gd name="connsiteX4" fmla="*/ 1997 w 306833"/>
                    <a:gd name="connsiteY4" fmla="*/ 116414 h 304256"/>
                    <a:gd name="connsiteX5" fmla="*/ 157758 w 306833"/>
                    <a:gd name="connsiteY5" fmla="*/ 227 h 304256"/>
                    <a:gd name="connsiteX6" fmla="*/ 191244 w 306833"/>
                    <a:gd name="connsiteY6" fmla="*/ 5301 h 304256"/>
                    <a:gd name="connsiteX7" fmla="*/ 254665 w 306833"/>
                    <a:gd name="connsiteY7" fmla="*/ 39295 h 304256"/>
                    <a:gd name="connsiteX8" fmla="*/ 271408 w 306833"/>
                    <a:gd name="connsiteY8" fmla="*/ 77854 h 304256"/>
                    <a:gd name="connsiteX9" fmla="*/ 291702 w 306833"/>
                    <a:gd name="connsiteY9" fmla="*/ 146349 h 304256"/>
                    <a:gd name="connsiteX10" fmla="*/ 299820 w 306833"/>
                    <a:gd name="connsiteY10" fmla="*/ 158018 h 3042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06833" h="304256">
                      <a:moveTo>
                        <a:pt x="299820" y="158018"/>
                      </a:moveTo>
                      <a:cubicBezTo>
                        <a:pt x="319100" y="187445"/>
                        <a:pt x="298298" y="255940"/>
                        <a:pt x="241473" y="286382"/>
                      </a:cubicBezTo>
                      <a:cubicBezTo>
                        <a:pt x="151162" y="324434"/>
                        <a:pt x="84697" y="293485"/>
                        <a:pt x="76579" y="269639"/>
                      </a:cubicBezTo>
                      <a:cubicBezTo>
                        <a:pt x="65417" y="262028"/>
                        <a:pt x="52733" y="260506"/>
                        <a:pt x="44108" y="250359"/>
                      </a:cubicBezTo>
                      <a:cubicBezTo>
                        <a:pt x="13666" y="214336"/>
                        <a:pt x="-6629" y="164107"/>
                        <a:pt x="1997" y="116414"/>
                      </a:cubicBezTo>
                      <a:cubicBezTo>
                        <a:pt x="14681" y="46905"/>
                        <a:pt x="89263" y="-3832"/>
                        <a:pt x="157758" y="227"/>
                      </a:cubicBezTo>
                      <a:cubicBezTo>
                        <a:pt x="168920" y="735"/>
                        <a:pt x="180082" y="2764"/>
                        <a:pt x="191244" y="5301"/>
                      </a:cubicBezTo>
                      <a:cubicBezTo>
                        <a:pt x="216612" y="11389"/>
                        <a:pt x="238429" y="16970"/>
                        <a:pt x="254665" y="39295"/>
                      </a:cubicBezTo>
                      <a:cubicBezTo>
                        <a:pt x="262782" y="49949"/>
                        <a:pt x="268364" y="64663"/>
                        <a:pt x="271408" y="77854"/>
                      </a:cubicBezTo>
                      <a:cubicBezTo>
                        <a:pt x="275974" y="100178"/>
                        <a:pt x="276481" y="128084"/>
                        <a:pt x="291702" y="146349"/>
                      </a:cubicBezTo>
                      <a:cubicBezTo>
                        <a:pt x="295254" y="149900"/>
                        <a:pt x="297791" y="153959"/>
                        <a:pt x="299820" y="158018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370CEFA7-CE15-404F-AFAD-BB178ED19516}"/>
                    </a:ext>
                  </a:extLst>
                </p:cNvPr>
                <p:cNvSpPr/>
                <p:nvPr/>
              </p:nvSpPr>
              <p:spPr>
                <a:xfrm>
                  <a:off x="2622605" y="2412426"/>
                  <a:ext cx="327788" cy="315901"/>
                </a:xfrm>
                <a:custGeom>
                  <a:avLst/>
                  <a:gdLst>
                    <a:gd name="connsiteX0" fmla="*/ 120214 w 327788"/>
                    <a:gd name="connsiteY0" fmla="*/ 315902 h 315901"/>
                    <a:gd name="connsiteX1" fmla="*/ 93323 w 327788"/>
                    <a:gd name="connsiteY1" fmla="*/ 178913 h 315901"/>
                    <a:gd name="connsiteX2" fmla="*/ 93831 w 327788"/>
                    <a:gd name="connsiteY2" fmla="*/ 179420 h 315901"/>
                    <a:gd name="connsiteX3" fmla="*/ 241981 w 327788"/>
                    <a:gd name="connsiteY3" fmla="*/ 94183 h 315901"/>
                    <a:gd name="connsiteX4" fmla="*/ 217628 w 327788"/>
                    <a:gd name="connsiteY4" fmla="*/ 130713 h 315901"/>
                    <a:gd name="connsiteX5" fmla="*/ 285615 w 327788"/>
                    <a:gd name="connsiteY5" fmla="*/ 93675 h 315901"/>
                    <a:gd name="connsiteX6" fmla="*/ 266335 w 327788"/>
                    <a:gd name="connsiteY6" fmla="*/ 127161 h 315901"/>
                    <a:gd name="connsiteX7" fmla="*/ 326712 w 327788"/>
                    <a:gd name="connsiteY7" fmla="*/ 47505 h 315901"/>
                    <a:gd name="connsiteX8" fmla="*/ 280034 w 327788"/>
                    <a:gd name="connsiteY8" fmla="*/ 7930 h 315901"/>
                    <a:gd name="connsiteX9" fmla="*/ 197333 w 327788"/>
                    <a:gd name="connsiteY9" fmla="*/ 1335 h 315901"/>
                    <a:gd name="connsiteX10" fmla="*/ 149134 w 327788"/>
                    <a:gd name="connsiteY10" fmla="*/ 10975 h 315901"/>
                    <a:gd name="connsiteX11" fmla="*/ 93831 w 327788"/>
                    <a:gd name="connsiteY11" fmla="*/ 35328 h 315901"/>
                    <a:gd name="connsiteX12" fmla="*/ 18233 w 327788"/>
                    <a:gd name="connsiteY12" fmla="*/ 98749 h 315901"/>
                    <a:gd name="connsiteX13" fmla="*/ 1997 w 327788"/>
                    <a:gd name="connsiteY13" fmla="*/ 139846 h 315901"/>
                    <a:gd name="connsiteX14" fmla="*/ 3012 w 327788"/>
                    <a:gd name="connsiteY14" fmla="*/ 182972 h 315901"/>
                    <a:gd name="connsiteX15" fmla="*/ 106007 w 327788"/>
                    <a:gd name="connsiteY15" fmla="*/ 306262 h 3159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27788" h="315901">
                      <a:moveTo>
                        <a:pt x="120214" y="315902"/>
                      </a:moveTo>
                      <a:cubicBezTo>
                        <a:pt x="85713" y="248422"/>
                        <a:pt x="132391" y="223054"/>
                        <a:pt x="93323" y="178913"/>
                      </a:cubicBezTo>
                      <a:lnTo>
                        <a:pt x="93831" y="179420"/>
                      </a:lnTo>
                      <a:cubicBezTo>
                        <a:pt x="164354" y="95705"/>
                        <a:pt x="241981" y="94183"/>
                        <a:pt x="241981" y="94183"/>
                      </a:cubicBezTo>
                      <a:cubicBezTo>
                        <a:pt x="247563" y="112448"/>
                        <a:pt x="217628" y="130713"/>
                        <a:pt x="217628" y="130713"/>
                      </a:cubicBezTo>
                      <a:cubicBezTo>
                        <a:pt x="265828" y="115492"/>
                        <a:pt x="285615" y="93675"/>
                        <a:pt x="285615" y="93675"/>
                      </a:cubicBezTo>
                      <a:cubicBezTo>
                        <a:pt x="285615" y="104330"/>
                        <a:pt x="266335" y="127161"/>
                        <a:pt x="266335" y="127161"/>
                      </a:cubicBezTo>
                      <a:cubicBezTo>
                        <a:pt x="323160" y="114985"/>
                        <a:pt x="331278" y="65263"/>
                        <a:pt x="326712" y="47505"/>
                      </a:cubicBezTo>
                      <a:cubicBezTo>
                        <a:pt x="321131" y="25688"/>
                        <a:pt x="300328" y="14526"/>
                        <a:pt x="280034" y="7930"/>
                      </a:cubicBezTo>
                      <a:cubicBezTo>
                        <a:pt x="253651" y="-695"/>
                        <a:pt x="224731" y="-1202"/>
                        <a:pt x="197333" y="1335"/>
                      </a:cubicBezTo>
                      <a:cubicBezTo>
                        <a:pt x="181097" y="2857"/>
                        <a:pt x="164862" y="5901"/>
                        <a:pt x="149134" y="10975"/>
                      </a:cubicBezTo>
                      <a:cubicBezTo>
                        <a:pt x="129854" y="17063"/>
                        <a:pt x="111081" y="25688"/>
                        <a:pt x="93831" y="35328"/>
                      </a:cubicBezTo>
                      <a:cubicBezTo>
                        <a:pt x="65418" y="51564"/>
                        <a:pt x="36498" y="71351"/>
                        <a:pt x="18233" y="98749"/>
                      </a:cubicBezTo>
                      <a:cubicBezTo>
                        <a:pt x="10115" y="110926"/>
                        <a:pt x="4027" y="125132"/>
                        <a:pt x="1997" y="139846"/>
                      </a:cubicBezTo>
                      <a:cubicBezTo>
                        <a:pt x="475" y="151515"/>
                        <a:pt x="-2061" y="171810"/>
                        <a:pt x="3012" y="182972"/>
                      </a:cubicBezTo>
                      <a:cubicBezTo>
                        <a:pt x="34976" y="257554"/>
                        <a:pt x="87235" y="289011"/>
                        <a:pt x="106007" y="306262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: Shape 42">
                  <a:extLst>
                    <a:ext uri="{FF2B5EF4-FFF2-40B4-BE49-F238E27FC236}">
                      <a16:creationId xmlns:a16="http://schemas.microsoft.com/office/drawing/2014/main" id="{7CFECE66-7131-4EC1-B042-DBD5718E9D3E}"/>
                    </a:ext>
                  </a:extLst>
                </p:cNvPr>
                <p:cNvSpPr/>
                <p:nvPr/>
              </p:nvSpPr>
              <p:spPr>
                <a:xfrm>
                  <a:off x="2683677" y="2691374"/>
                  <a:ext cx="98393" cy="72674"/>
                </a:xfrm>
                <a:custGeom>
                  <a:avLst/>
                  <a:gdLst>
                    <a:gd name="connsiteX0" fmla="*/ 59649 w 98393"/>
                    <a:gd name="connsiteY0" fmla="*/ 2452 h 72674"/>
                    <a:gd name="connsiteX1" fmla="*/ 96687 w 98393"/>
                    <a:gd name="connsiteY1" fmla="*/ 53189 h 72674"/>
                    <a:gd name="connsiteX2" fmla="*/ 6376 w 98393"/>
                    <a:gd name="connsiteY2" fmla="*/ 55725 h 72674"/>
                    <a:gd name="connsiteX3" fmla="*/ 1302 w 98393"/>
                    <a:gd name="connsiteY3" fmla="*/ 26806 h 72674"/>
                    <a:gd name="connsiteX4" fmla="*/ 59649 w 98393"/>
                    <a:gd name="connsiteY4" fmla="*/ 2452 h 72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8393" h="72674">
                      <a:moveTo>
                        <a:pt x="59649" y="2452"/>
                      </a:moveTo>
                      <a:cubicBezTo>
                        <a:pt x="79437" y="8033"/>
                        <a:pt x="105312" y="29342"/>
                        <a:pt x="96687" y="53189"/>
                      </a:cubicBezTo>
                      <a:cubicBezTo>
                        <a:pt x="89584" y="72976"/>
                        <a:pt x="32252" y="83631"/>
                        <a:pt x="6376" y="55725"/>
                      </a:cubicBezTo>
                      <a:cubicBezTo>
                        <a:pt x="795" y="47100"/>
                        <a:pt x="-1742" y="36446"/>
                        <a:pt x="1302" y="26806"/>
                      </a:cubicBezTo>
                      <a:cubicBezTo>
                        <a:pt x="7391" y="5496"/>
                        <a:pt x="33266" y="-5158"/>
                        <a:pt x="59649" y="2452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44" name="Graphic 4">
                  <a:extLst>
                    <a:ext uri="{FF2B5EF4-FFF2-40B4-BE49-F238E27FC236}">
                      <a16:creationId xmlns:a16="http://schemas.microsoft.com/office/drawing/2014/main" id="{2FF39EF2-1409-4883-9AD0-F3F3D85B4764}"/>
                    </a:ext>
                  </a:extLst>
                </p:cNvPr>
                <p:cNvGrpSpPr/>
                <p:nvPr/>
              </p:nvGrpSpPr>
              <p:grpSpPr>
                <a:xfrm>
                  <a:off x="2807956" y="2643857"/>
                  <a:ext cx="28973" cy="28400"/>
                  <a:chOff x="2807956" y="2643857"/>
                  <a:chExt cx="28973" cy="28400"/>
                </a:xfrm>
                <a:solidFill>
                  <a:schemeClr val="accent1"/>
                </a:solidFill>
              </p:grpSpPr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72C51E3C-F4FE-4962-9029-DB7C9E45C996}"/>
                      </a:ext>
                    </a:extLst>
                  </p:cNvPr>
                  <p:cNvSpPr/>
                  <p:nvPr/>
                </p:nvSpPr>
                <p:spPr>
                  <a:xfrm>
                    <a:off x="2808529" y="2643857"/>
                    <a:ext cx="28400" cy="28400"/>
                  </a:xfrm>
                  <a:custGeom>
                    <a:avLst/>
                    <a:gdLst>
                      <a:gd name="connsiteX0" fmla="*/ 27645 w 28400"/>
                      <a:gd name="connsiteY0" fmla="*/ 9888 h 28400"/>
                      <a:gd name="connsiteX1" fmla="*/ 18513 w 28400"/>
                      <a:gd name="connsiteY1" fmla="*/ 27645 h 28400"/>
                      <a:gd name="connsiteX2" fmla="*/ 755 w 28400"/>
                      <a:gd name="connsiteY2" fmla="*/ 18513 h 28400"/>
                      <a:gd name="connsiteX3" fmla="*/ 9888 w 28400"/>
                      <a:gd name="connsiteY3" fmla="*/ 755 h 28400"/>
                      <a:gd name="connsiteX4" fmla="*/ 27645 w 28400"/>
                      <a:gd name="connsiteY4" fmla="*/ 9888 h 28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400" h="28400">
                        <a:moveTo>
                          <a:pt x="27645" y="9888"/>
                        </a:moveTo>
                        <a:cubicBezTo>
                          <a:pt x="30182" y="17498"/>
                          <a:pt x="26123" y="25616"/>
                          <a:pt x="18513" y="27645"/>
                        </a:cubicBezTo>
                        <a:cubicBezTo>
                          <a:pt x="10902" y="30182"/>
                          <a:pt x="2784" y="26123"/>
                          <a:pt x="755" y="18513"/>
                        </a:cubicBezTo>
                        <a:cubicBezTo>
                          <a:pt x="-1782" y="10902"/>
                          <a:pt x="2277" y="2784"/>
                          <a:pt x="9888" y="755"/>
                        </a:cubicBezTo>
                        <a:cubicBezTo>
                          <a:pt x="16991" y="-1782"/>
                          <a:pt x="25109" y="2277"/>
                          <a:pt x="27645" y="9888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" name="Freeform: Shape 59">
                    <a:extLst>
                      <a:ext uri="{FF2B5EF4-FFF2-40B4-BE49-F238E27FC236}">
                        <a16:creationId xmlns:a16="http://schemas.microsoft.com/office/drawing/2014/main" id="{4AA00985-A513-409D-B85E-32967BF0BAEB}"/>
                      </a:ext>
                    </a:extLst>
                  </p:cNvPr>
                  <p:cNvSpPr/>
                  <p:nvPr/>
                </p:nvSpPr>
                <p:spPr>
                  <a:xfrm>
                    <a:off x="2807956" y="2653939"/>
                    <a:ext cx="11280" cy="11280"/>
                  </a:xfrm>
                  <a:custGeom>
                    <a:avLst/>
                    <a:gdLst>
                      <a:gd name="connsiteX0" fmla="*/ 10968 w 11280"/>
                      <a:gd name="connsiteY0" fmla="*/ 3865 h 11280"/>
                      <a:gd name="connsiteX1" fmla="*/ 7416 w 11280"/>
                      <a:gd name="connsiteY1" fmla="*/ 10968 h 11280"/>
                      <a:gd name="connsiteX2" fmla="*/ 313 w 11280"/>
                      <a:gd name="connsiteY2" fmla="*/ 7416 h 11280"/>
                      <a:gd name="connsiteX3" fmla="*/ 3865 w 11280"/>
                      <a:gd name="connsiteY3" fmla="*/ 313 h 11280"/>
                      <a:gd name="connsiteX4" fmla="*/ 10968 w 11280"/>
                      <a:gd name="connsiteY4" fmla="*/ 3865 h 112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80" h="11280">
                        <a:moveTo>
                          <a:pt x="10968" y="3865"/>
                        </a:moveTo>
                        <a:cubicBezTo>
                          <a:pt x="11982" y="6909"/>
                          <a:pt x="10460" y="9953"/>
                          <a:pt x="7416" y="10968"/>
                        </a:cubicBezTo>
                        <a:cubicBezTo>
                          <a:pt x="4372" y="11982"/>
                          <a:pt x="1328" y="10460"/>
                          <a:pt x="313" y="7416"/>
                        </a:cubicBezTo>
                        <a:cubicBezTo>
                          <a:pt x="-702" y="4372"/>
                          <a:pt x="820" y="1328"/>
                          <a:pt x="3865" y="313"/>
                        </a:cubicBezTo>
                        <a:cubicBezTo>
                          <a:pt x="6909" y="-702"/>
                          <a:pt x="9953" y="820"/>
                          <a:pt x="10968" y="386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45" name="Graphic 4">
                  <a:extLst>
                    <a:ext uri="{FF2B5EF4-FFF2-40B4-BE49-F238E27FC236}">
                      <a16:creationId xmlns:a16="http://schemas.microsoft.com/office/drawing/2014/main" id="{981574A7-2BE0-4200-9FE9-5118ED33FA24}"/>
                    </a:ext>
                  </a:extLst>
                </p:cNvPr>
                <p:cNvGrpSpPr/>
                <p:nvPr/>
              </p:nvGrpSpPr>
              <p:grpSpPr>
                <a:xfrm>
                  <a:off x="2912031" y="2595890"/>
                  <a:ext cx="28400" cy="28167"/>
                  <a:chOff x="2912031" y="2595890"/>
                  <a:chExt cx="28400" cy="28167"/>
                </a:xfrm>
                <a:solidFill>
                  <a:schemeClr val="accent1"/>
                </a:solidFill>
              </p:grpSpPr>
              <p:sp>
                <p:nvSpPr>
                  <p:cNvPr id="57" name="Freeform: Shape 56">
                    <a:extLst>
                      <a:ext uri="{FF2B5EF4-FFF2-40B4-BE49-F238E27FC236}">
                        <a16:creationId xmlns:a16="http://schemas.microsoft.com/office/drawing/2014/main" id="{AB32E642-D420-4777-9597-B0CADE8B7C86}"/>
                      </a:ext>
                    </a:extLst>
                  </p:cNvPr>
                  <p:cNvSpPr/>
                  <p:nvPr/>
                </p:nvSpPr>
                <p:spPr>
                  <a:xfrm>
                    <a:off x="2912031" y="2595890"/>
                    <a:ext cx="28400" cy="28167"/>
                  </a:xfrm>
                  <a:custGeom>
                    <a:avLst/>
                    <a:gdLst>
                      <a:gd name="connsiteX0" fmla="*/ 27646 w 28400"/>
                      <a:gd name="connsiteY0" fmla="*/ 9655 h 28167"/>
                      <a:gd name="connsiteX1" fmla="*/ 18513 w 28400"/>
                      <a:gd name="connsiteY1" fmla="*/ 27413 h 28167"/>
                      <a:gd name="connsiteX2" fmla="*/ 755 w 28400"/>
                      <a:gd name="connsiteY2" fmla="*/ 18280 h 28167"/>
                      <a:gd name="connsiteX3" fmla="*/ 9888 w 28400"/>
                      <a:gd name="connsiteY3" fmla="*/ 522 h 28167"/>
                      <a:gd name="connsiteX4" fmla="*/ 27646 w 28400"/>
                      <a:gd name="connsiteY4" fmla="*/ 9655 h 281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400" h="28167">
                        <a:moveTo>
                          <a:pt x="27646" y="9655"/>
                        </a:moveTo>
                        <a:cubicBezTo>
                          <a:pt x="30182" y="17265"/>
                          <a:pt x="26123" y="25383"/>
                          <a:pt x="18513" y="27413"/>
                        </a:cubicBezTo>
                        <a:cubicBezTo>
                          <a:pt x="10902" y="29950"/>
                          <a:pt x="2785" y="25891"/>
                          <a:pt x="755" y="18280"/>
                        </a:cubicBezTo>
                        <a:cubicBezTo>
                          <a:pt x="-1782" y="10670"/>
                          <a:pt x="2277" y="2552"/>
                          <a:pt x="9888" y="522"/>
                        </a:cubicBezTo>
                        <a:cubicBezTo>
                          <a:pt x="17498" y="-1507"/>
                          <a:pt x="25616" y="2552"/>
                          <a:pt x="27646" y="9655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CD5E4D57-3DDC-43A4-802D-E81E2FE7A1F5}"/>
                      </a:ext>
                    </a:extLst>
                  </p:cNvPr>
                  <p:cNvSpPr/>
                  <p:nvPr/>
                </p:nvSpPr>
                <p:spPr>
                  <a:xfrm>
                    <a:off x="2912981" y="2607307"/>
                    <a:ext cx="11280" cy="11234"/>
                  </a:xfrm>
                  <a:custGeom>
                    <a:avLst/>
                    <a:gdLst>
                      <a:gd name="connsiteX0" fmla="*/ 10968 w 11280"/>
                      <a:gd name="connsiteY0" fmla="*/ 3818 h 11234"/>
                      <a:gd name="connsiteX1" fmla="*/ 7416 w 11280"/>
                      <a:gd name="connsiteY1" fmla="*/ 10922 h 11234"/>
                      <a:gd name="connsiteX2" fmla="*/ 313 w 11280"/>
                      <a:gd name="connsiteY2" fmla="*/ 7370 h 11234"/>
                      <a:gd name="connsiteX3" fmla="*/ 3865 w 11280"/>
                      <a:gd name="connsiteY3" fmla="*/ 267 h 11234"/>
                      <a:gd name="connsiteX4" fmla="*/ 10968 w 11280"/>
                      <a:gd name="connsiteY4" fmla="*/ 3818 h 112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80" h="11234">
                        <a:moveTo>
                          <a:pt x="10968" y="3818"/>
                        </a:moveTo>
                        <a:cubicBezTo>
                          <a:pt x="11982" y="6863"/>
                          <a:pt x="10460" y="9907"/>
                          <a:pt x="7416" y="10922"/>
                        </a:cubicBezTo>
                        <a:cubicBezTo>
                          <a:pt x="4372" y="11936"/>
                          <a:pt x="1328" y="10414"/>
                          <a:pt x="313" y="7370"/>
                        </a:cubicBezTo>
                        <a:cubicBezTo>
                          <a:pt x="-702" y="4326"/>
                          <a:pt x="820" y="1282"/>
                          <a:pt x="3865" y="267"/>
                        </a:cubicBezTo>
                        <a:cubicBezTo>
                          <a:pt x="6909" y="-748"/>
                          <a:pt x="9953" y="1282"/>
                          <a:pt x="10968" y="3818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C47F9F59-0F98-455B-A857-B2AF3FB3C4C5}"/>
                    </a:ext>
                  </a:extLst>
                </p:cNvPr>
                <p:cNvSpPr/>
                <p:nvPr/>
              </p:nvSpPr>
              <p:spPr>
                <a:xfrm>
                  <a:off x="2774276" y="2607016"/>
                  <a:ext cx="45155" cy="36073"/>
                </a:xfrm>
                <a:custGeom>
                  <a:avLst/>
                  <a:gdLst>
                    <a:gd name="connsiteX0" fmla="*/ 0 w 45155"/>
                    <a:gd name="connsiteY0" fmla="*/ 36073 h 36073"/>
                    <a:gd name="connsiteX1" fmla="*/ 45156 w 45155"/>
                    <a:gd name="connsiteY1" fmla="*/ 10705 h 36073"/>
                    <a:gd name="connsiteX2" fmla="*/ 33994 w 45155"/>
                    <a:gd name="connsiteY2" fmla="*/ 558 h 36073"/>
                    <a:gd name="connsiteX3" fmla="*/ 0 w 45155"/>
                    <a:gd name="connsiteY3" fmla="*/ 36073 h 36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5155" h="36073">
                      <a:moveTo>
                        <a:pt x="0" y="36073"/>
                      </a:moveTo>
                      <a:cubicBezTo>
                        <a:pt x="2537" y="27448"/>
                        <a:pt x="32472" y="10198"/>
                        <a:pt x="45156" y="10705"/>
                      </a:cubicBezTo>
                      <a:cubicBezTo>
                        <a:pt x="44141" y="4617"/>
                        <a:pt x="37545" y="-1979"/>
                        <a:pt x="33994" y="558"/>
                      </a:cubicBezTo>
                      <a:cubicBezTo>
                        <a:pt x="19787" y="6646"/>
                        <a:pt x="5074" y="19330"/>
                        <a:pt x="0" y="36073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00616220-BF46-4271-98FC-E4974A7811AE}"/>
                    </a:ext>
                  </a:extLst>
                </p:cNvPr>
                <p:cNvSpPr/>
                <p:nvPr/>
              </p:nvSpPr>
              <p:spPr>
                <a:xfrm>
                  <a:off x="2865601" y="2680127"/>
                  <a:ext cx="76612" cy="48521"/>
                </a:xfrm>
                <a:custGeom>
                  <a:avLst/>
                  <a:gdLst>
                    <a:gd name="connsiteX0" fmla="*/ 73061 w 76612"/>
                    <a:gd name="connsiteY0" fmla="*/ 0 h 48521"/>
                    <a:gd name="connsiteX1" fmla="*/ 0 w 76612"/>
                    <a:gd name="connsiteY1" fmla="*/ 36530 h 48521"/>
                    <a:gd name="connsiteX2" fmla="*/ 76612 w 76612"/>
                    <a:gd name="connsiteY2" fmla="*/ 29935 h 48521"/>
                    <a:gd name="connsiteX3" fmla="*/ 73061 w 76612"/>
                    <a:gd name="connsiteY3" fmla="*/ 0 h 485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6612" h="48521">
                      <a:moveTo>
                        <a:pt x="73061" y="0"/>
                      </a:moveTo>
                      <a:cubicBezTo>
                        <a:pt x="73061" y="0"/>
                        <a:pt x="32979" y="35516"/>
                        <a:pt x="0" y="36530"/>
                      </a:cubicBezTo>
                      <a:cubicBezTo>
                        <a:pt x="0" y="36530"/>
                        <a:pt x="27905" y="67480"/>
                        <a:pt x="76612" y="29935"/>
                      </a:cubicBezTo>
                      <a:cubicBezTo>
                        <a:pt x="76612" y="29935"/>
                        <a:pt x="60884" y="16743"/>
                        <a:pt x="7306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83B20519-E16A-4385-8603-7C2B76DAD8BB}"/>
                    </a:ext>
                  </a:extLst>
                </p:cNvPr>
                <p:cNvSpPr/>
                <p:nvPr/>
              </p:nvSpPr>
              <p:spPr>
                <a:xfrm>
                  <a:off x="2865601" y="2709555"/>
                  <a:ext cx="35008" cy="18477"/>
                </a:xfrm>
                <a:custGeom>
                  <a:avLst/>
                  <a:gdLst>
                    <a:gd name="connsiteX0" fmla="*/ 27398 w 35008"/>
                    <a:gd name="connsiteY0" fmla="*/ 0 h 18477"/>
                    <a:gd name="connsiteX1" fmla="*/ 0 w 35008"/>
                    <a:gd name="connsiteY1" fmla="*/ 7103 h 18477"/>
                    <a:gd name="connsiteX2" fmla="*/ 35008 w 35008"/>
                    <a:gd name="connsiteY2" fmla="*/ 18265 h 18477"/>
                    <a:gd name="connsiteX3" fmla="*/ 17251 w 35008"/>
                    <a:gd name="connsiteY3" fmla="*/ 10147 h 18477"/>
                    <a:gd name="connsiteX4" fmla="*/ 27398 w 35008"/>
                    <a:gd name="connsiteY4" fmla="*/ 0 h 184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008" h="18477">
                      <a:moveTo>
                        <a:pt x="27398" y="0"/>
                      </a:moveTo>
                      <a:cubicBezTo>
                        <a:pt x="18265" y="4059"/>
                        <a:pt x="9133" y="6596"/>
                        <a:pt x="0" y="7103"/>
                      </a:cubicBezTo>
                      <a:cubicBezTo>
                        <a:pt x="0" y="7103"/>
                        <a:pt x="13192" y="20295"/>
                        <a:pt x="35008" y="18265"/>
                      </a:cubicBezTo>
                      <a:cubicBezTo>
                        <a:pt x="26890" y="18265"/>
                        <a:pt x="21817" y="14206"/>
                        <a:pt x="17251" y="10147"/>
                      </a:cubicBezTo>
                      <a:cubicBezTo>
                        <a:pt x="21817" y="5074"/>
                        <a:pt x="24861" y="507"/>
                        <a:pt x="27398" y="0"/>
                      </a:cubicBezTo>
                      <a:close/>
                    </a:path>
                  </a:pathLst>
                </a:custGeom>
                <a:solidFill>
                  <a:srgbClr val="BCBCBC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C5A84A97-F632-4853-8AF2-9261E2AD087E}"/>
                    </a:ext>
                  </a:extLst>
                </p:cNvPr>
                <p:cNvSpPr/>
                <p:nvPr/>
              </p:nvSpPr>
              <p:spPr>
                <a:xfrm>
                  <a:off x="2900610" y="2579162"/>
                  <a:ext cx="20801" cy="81178"/>
                </a:xfrm>
                <a:custGeom>
                  <a:avLst/>
                  <a:gdLst>
                    <a:gd name="connsiteX0" fmla="*/ 0 w 20801"/>
                    <a:gd name="connsiteY0" fmla="*/ 0 h 81178"/>
                    <a:gd name="connsiteX1" fmla="*/ 20802 w 20801"/>
                    <a:gd name="connsiteY1" fmla="*/ 81179 h 811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20801" h="81178">
                      <a:moveTo>
                        <a:pt x="0" y="0"/>
                      </a:moveTo>
                      <a:cubicBezTo>
                        <a:pt x="8118" y="26383"/>
                        <a:pt x="-10147" y="64435"/>
                        <a:pt x="20802" y="81179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Freeform: Shape 49">
                  <a:extLst>
                    <a:ext uri="{FF2B5EF4-FFF2-40B4-BE49-F238E27FC236}">
                      <a16:creationId xmlns:a16="http://schemas.microsoft.com/office/drawing/2014/main" id="{4247D574-2164-42FD-9F30-30DE1C595BEB}"/>
                    </a:ext>
                  </a:extLst>
                </p:cNvPr>
                <p:cNvSpPr/>
                <p:nvPr/>
              </p:nvSpPr>
              <p:spPr>
                <a:xfrm>
                  <a:off x="2891985" y="2657534"/>
                  <a:ext cx="32633" cy="25229"/>
                </a:xfrm>
                <a:custGeom>
                  <a:avLst/>
                  <a:gdLst>
                    <a:gd name="connsiteX0" fmla="*/ 31457 w 32633"/>
                    <a:gd name="connsiteY0" fmla="*/ 2806 h 25229"/>
                    <a:gd name="connsiteX1" fmla="*/ 0 w 32633"/>
                    <a:gd name="connsiteY1" fmla="*/ 19041 h 25229"/>
                    <a:gd name="connsiteX2" fmla="*/ 31457 w 32633"/>
                    <a:gd name="connsiteY2" fmla="*/ 2806 h 252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2633" h="25229">
                      <a:moveTo>
                        <a:pt x="31457" y="2806"/>
                      </a:moveTo>
                      <a:cubicBezTo>
                        <a:pt x="38560" y="22086"/>
                        <a:pt x="11669" y="32740"/>
                        <a:pt x="0" y="19041"/>
                      </a:cubicBezTo>
                      <a:cubicBezTo>
                        <a:pt x="4059" y="8894"/>
                        <a:pt x="16236" y="-6327"/>
                        <a:pt x="31457" y="2806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3A96F32E-57B0-4CB1-985C-76DF92B68ED3}"/>
                    </a:ext>
                  </a:extLst>
                </p:cNvPr>
                <p:cNvSpPr/>
                <p:nvPr/>
              </p:nvSpPr>
              <p:spPr>
                <a:xfrm>
                  <a:off x="2897171" y="2565814"/>
                  <a:ext cx="51638" cy="18928"/>
                </a:xfrm>
                <a:custGeom>
                  <a:avLst/>
                  <a:gdLst>
                    <a:gd name="connsiteX0" fmla="*/ 51638 w 51638"/>
                    <a:gd name="connsiteY0" fmla="*/ 6245 h 18928"/>
                    <a:gd name="connsiteX1" fmla="*/ 2424 w 51638"/>
                    <a:gd name="connsiteY1" fmla="*/ 18929 h 18928"/>
                    <a:gd name="connsiteX2" fmla="*/ 2931 w 51638"/>
                    <a:gd name="connsiteY2" fmla="*/ 3708 h 18928"/>
                    <a:gd name="connsiteX3" fmla="*/ 51638 w 51638"/>
                    <a:gd name="connsiteY3" fmla="*/ 6245 h 189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638" h="18928">
                      <a:moveTo>
                        <a:pt x="51638" y="6245"/>
                      </a:moveTo>
                      <a:cubicBezTo>
                        <a:pt x="44028" y="2186"/>
                        <a:pt x="11049" y="10304"/>
                        <a:pt x="2424" y="18929"/>
                      </a:cubicBezTo>
                      <a:cubicBezTo>
                        <a:pt x="-1128" y="13855"/>
                        <a:pt x="-621" y="4723"/>
                        <a:pt x="2931" y="3708"/>
                      </a:cubicBezTo>
                      <a:cubicBezTo>
                        <a:pt x="17137" y="-1366"/>
                        <a:pt x="35910" y="-1873"/>
                        <a:pt x="51638" y="6245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C8C294CD-CE4F-4911-B5EA-15EFEFCBE48D}"/>
                    </a:ext>
                  </a:extLst>
                </p:cNvPr>
                <p:cNvSpPr/>
                <p:nvPr/>
              </p:nvSpPr>
              <p:spPr>
                <a:xfrm>
                  <a:off x="2862050" y="2680127"/>
                  <a:ext cx="76612" cy="37545"/>
                </a:xfrm>
                <a:custGeom>
                  <a:avLst/>
                  <a:gdLst>
                    <a:gd name="connsiteX0" fmla="*/ 76612 w 76612"/>
                    <a:gd name="connsiteY0" fmla="*/ 0 h 37545"/>
                    <a:gd name="connsiteX1" fmla="*/ 0 w 76612"/>
                    <a:gd name="connsiteY1" fmla="*/ 37545 h 375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6612" h="37545">
                      <a:moveTo>
                        <a:pt x="76612" y="0"/>
                      </a:moveTo>
                      <a:cubicBezTo>
                        <a:pt x="76612" y="0"/>
                        <a:pt x="37545" y="33486"/>
                        <a:pt x="0" y="37545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C13A0518-4738-4806-894B-4790F64912E4}"/>
                    </a:ext>
                  </a:extLst>
                </p:cNvPr>
                <p:cNvSpPr/>
                <p:nvPr/>
              </p:nvSpPr>
              <p:spPr>
                <a:xfrm>
                  <a:off x="2864079" y="2710062"/>
                  <a:ext cx="80163" cy="18304"/>
                </a:xfrm>
                <a:custGeom>
                  <a:avLst/>
                  <a:gdLst>
                    <a:gd name="connsiteX0" fmla="*/ 0 w 80163"/>
                    <a:gd name="connsiteY0" fmla="*/ 6088 h 18304"/>
                    <a:gd name="connsiteX1" fmla="*/ 80164 w 80163"/>
                    <a:gd name="connsiteY1" fmla="*/ 0 h 183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80163" h="18304">
                      <a:moveTo>
                        <a:pt x="0" y="6088"/>
                      </a:moveTo>
                      <a:cubicBezTo>
                        <a:pt x="1015" y="8118"/>
                        <a:pt x="37038" y="36023"/>
                        <a:pt x="80164" y="0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E627EAB5-B30D-4F83-9F1F-56673E05C6A6}"/>
                    </a:ext>
                  </a:extLst>
                </p:cNvPr>
                <p:cNvSpPr/>
                <p:nvPr/>
              </p:nvSpPr>
              <p:spPr>
                <a:xfrm>
                  <a:off x="2704259" y="2719576"/>
                  <a:ext cx="57332" cy="16361"/>
                </a:xfrm>
                <a:custGeom>
                  <a:avLst/>
                  <a:gdLst>
                    <a:gd name="connsiteX0" fmla="*/ 0 w 57332"/>
                    <a:gd name="connsiteY0" fmla="*/ 4692 h 16361"/>
                    <a:gd name="connsiteX1" fmla="*/ 57332 w 57332"/>
                    <a:gd name="connsiteY1" fmla="*/ 16361 h 163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7332" h="16361">
                      <a:moveTo>
                        <a:pt x="0" y="4692"/>
                      </a:moveTo>
                      <a:cubicBezTo>
                        <a:pt x="21817" y="-3426"/>
                        <a:pt x="41604" y="-1904"/>
                        <a:pt x="57332" y="16361"/>
                      </a:cubicBezTo>
                    </a:path>
                  </a:pathLst>
                </a:custGeom>
                <a:noFill/>
                <a:ln w="2502" cap="rnd">
                  <a:solidFill>
                    <a:srgbClr val="CE7352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" name="Freeform: Shape 54">
                  <a:extLst>
                    <a:ext uri="{FF2B5EF4-FFF2-40B4-BE49-F238E27FC236}">
                      <a16:creationId xmlns:a16="http://schemas.microsoft.com/office/drawing/2014/main" id="{88B0F98D-B87F-4C04-A9DA-B64D2A8C4CBB}"/>
                    </a:ext>
                  </a:extLst>
                </p:cNvPr>
                <p:cNvSpPr/>
                <p:nvPr/>
              </p:nvSpPr>
              <p:spPr>
                <a:xfrm>
                  <a:off x="2719987" y="2723761"/>
                  <a:ext cx="25875" cy="16743"/>
                </a:xfrm>
                <a:custGeom>
                  <a:avLst/>
                  <a:gdLst>
                    <a:gd name="connsiteX0" fmla="*/ 25876 w 25875"/>
                    <a:gd name="connsiteY0" fmla="*/ 0 h 16743"/>
                    <a:gd name="connsiteX1" fmla="*/ 19280 w 25875"/>
                    <a:gd name="connsiteY1" fmla="*/ 1522 h 16743"/>
                    <a:gd name="connsiteX2" fmla="*/ 24354 w 25875"/>
                    <a:gd name="connsiteY2" fmla="*/ 10655 h 16743"/>
                    <a:gd name="connsiteX3" fmla="*/ 0 w 25875"/>
                    <a:gd name="connsiteY3" fmla="*/ 15221 h 167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875" h="16743">
                      <a:moveTo>
                        <a:pt x="25876" y="0"/>
                      </a:moveTo>
                      <a:cubicBezTo>
                        <a:pt x="23846" y="0"/>
                        <a:pt x="21309" y="1015"/>
                        <a:pt x="19280" y="1522"/>
                      </a:cubicBezTo>
                      <a:cubicBezTo>
                        <a:pt x="20295" y="4059"/>
                        <a:pt x="21309" y="8118"/>
                        <a:pt x="24354" y="10655"/>
                      </a:cubicBezTo>
                      <a:cubicBezTo>
                        <a:pt x="18265" y="16743"/>
                        <a:pt x="7610" y="18265"/>
                        <a:pt x="0" y="15221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6" name="Freeform: Shape 55">
                  <a:extLst>
                    <a:ext uri="{FF2B5EF4-FFF2-40B4-BE49-F238E27FC236}">
                      <a16:creationId xmlns:a16="http://schemas.microsoft.com/office/drawing/2014/main" id="{5028E201-510E-40F7-A733-76694CBBC187}"/>
                    </a:ext>
                  </a:extLst>
                </p:cNvPr>
                <p:cNvSpPr/>
                <p:nvPr/>
              </p:nvSpPr>
              <p:spPr>
                <a:xfrm>
                  <a:off x="2861346" y="2706003"/>
                  <a:ext cx="6285" cy="20801"/>
                </a:xfrm>
                <a:custGeom>
                  <a:avLst/>
                  <a:gdLst>
                    <a:gd name="connsiteX0" fmla="*/ 6285 w 6285"/>
                    <a:gd name="connsiteY0" fmla="*/ 0 h 20801"/>
                    <a:gd name="connsiteX1" fmla="*/ 197 w 6285"/>
                    <a:gd name="connsiteY1" fmla="*/ 20802 h 208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6285" h="20801">
                      <a:moveTo>
                        <a:pt x="6285" y="0"/>
                      </a:moveTo>
                      <a:cubicBezTo>
                        <a:pt x="2226" y="6088"/>
                        <a:pt x="-818" y="13699"/>
                        <a:pt x="197" y="20802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57FA53C1-5CC4-40C7-9550-4099931C8932}"/>
                  </a:ext>
                </a:extLst>
              </p:cNvPr>
              <p:cNvSpPr/>
              <p:nvPr/>
            </p:nvSpPr>
            <p:spPr>
              <a:xfrm>
                <a:off x="2844292" y="2806969"/>
                <a:ext cx="23339" cy="21309"/>
              </a:xfrm>
              <a:custGeom>
                <a:avLst/>
                <a:gdLst>
                  <a:gd name="connsiteX0" fmla="*/ 23339 w 23339"/>
                  <a:gd name="connsiteY0" fmla="*/ 10655 h 21309"/>
                  <a:gd name="connsiteX1" fmla="*/ 11670 w 23339"/>
                  <a:gd name="connsiteY1" fmla="*/ 21309 h 21309"/>
                  <a:gd name="connsiteX2" fmla="*/ 0 w 23339"/>
                  <a:gd name="connsiteY2" fmla="*/ 10655 h 21309"/>
                  <a:gd name="connsiteX3" fmla="*/ 11670 w 23339"/>
                  <a:gd name="connsiteY3" fmla="*/ 0 h 21309"/>
                  <a:gd name="connsiteX4" fmla="*/ 23339 w 23339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9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70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70" y="0"/>
                    </a:cubicBezTo>
                    <a:cubicBezTo>
                      <a:pt x="18265" y="0"/>
                      <a:pt x="23339" y="4566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108B8D3A-42CA-45D7-BB0A-5A4BB6BEB6D8}"/>
                  </a:ext>
                </a:extLst>
              </p:cNvPr>
              <p:cNvSpPr/>
              <p:nvPr/>
            </p:nvSpPr>
            <p:spPr>
              <a:xfrm>
                <a:off x="2891985" y="2802910"/>
                <a:ext cx="23338" cy="21309"/>
              </a:xfrm>
              <a:custGeom>
                <a:avLst/>
                <a:gdLst>
                  <a:gd name="connsiteX0" fmla="*/ 23339 w 23338"/>
                  <a:gd name="connsiteY0" fmla="*/ 10655 h 21309"/>
                  <a:gd name="connsiteX1" fmla="*/ 11669 w 23338"/>
                  <a:gd name="connsiteY1" fmla="*/ 21309 h 21309"/>
                  <a:gd name="connsiteX2" fmla="*/ 0 w 23338"/>
                  <a:gd name="connsiteY2" fmla="*/ 10655 h 21309"/>
                  <a:gd name="connsiteX3" fmla="*/ 11669 w 23338"/>
                  <a:gd name="connsiteY3" fmla="*/ 0 h 21309"/>
                  <a:gd name="connsiteX4" fmla="*/ 23339 w 23338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8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69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69" y="0"/>
                    </a:cubicBezTo>
                    <a:cubicBezTo>
                      <a:pt x="18265" y="0"/>
                      <a:pt x="23339" y="5074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A8F4ADA9-2031-490F-AB05-87DBF1A58B29}"/>
                  </a:ext>
                </a:extLst>
              </p:cNvPr>
              <p:cNvSpPr/>
              <p:nvPr/>
            </p:nvSpPr>
            <p:spPr>
              <a:xfrm>
                <a:off x="2849873" y="2897787"/>
                <a:ext cx="23338" cy="21309"/>
              </a:xfrm>
              <a:custGeom>
                <a:avLst/>
                <a:gdLst>
                  <a:gd name="connsiteX0" fmla="*/ 23339 w 23338"/>
                  <a:gd name="connsiteY0" fmla="*/ 10655 h 21309"/>
                  <a:gd name="connsiteX1" fmla="*/ 11669 w 23338"/>
                  <a:gd name="connsiteY1" fmla="*/ 21309 h 21309"/>
                  <a:gd name="connsiteX2" fmla="*/ 0 w 23338"/>
                  <a:gd name="connsiteY2" fmla="*/ 10655 h 21309"/>
                  <a:gd name="connsiteX3" fmla="*/ 11669 w 23338"/>
                  <a:gd name="connsiteY3" fmla="*/ 0 h 21309"/>
                  <a:gd name="connsiteX4" fmla="*/ 23339 w 23338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8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69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69" y="0"/>
                    </a:cubicBezTo>
                    <a:cubicBezTo>
                      <a:pt x="18265" y="507"/>
                      <a:pt x="23339" y="5074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A64BDD40-55D6-44FB-8DF2-BBA3DD170D40}"/>
                  </a:ext>
                </a:extLst>
              </p:cNvPr>
              <p:cNvSpPr/>
              <p:nvPr/>
            </p:nvSpPr>
            <p:spPr>
              <a:xfrm>
                <a:off x="2897565" y="2894236"/>
                <a:ext cx="23339" cy="21309"/>
              </a:xfrm>
              <a:custGeom>
                <a:avLst/>
                <a:gdLst>
                  <a:gd name="connsiteX0" fmla="*/ 23339 w 23339"/>
                  <a:gd name="connsiteY0" fmla="*/ 10655 h 21309"/>
                  <a:gd name="connsiteX1" fmla="*/ 11670 w 23339"/>
                  <a:gd name="connsiteY1" fmla="*/ 21309 h 21309"/>
                  <a:gd name="connsiteX2" fmla="*/ 0 w 23339"/>
                  <a:gd name="connsiteY2" fmla="*/ 10655 h 21309"/>
                  <a:gd name="connsiteX3" fmla="*/ 11670 w 23339"/>
                  <a:gd name="connsiteY3" fmla="*/ 0 h 21309"/>
                  <a:gd name="connsiteX4" fmla="*/ 23339 w 23339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9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70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70" y="0"/>
                    </a:cubicBezTo>
                    <a:cubicBezTo>
                      <a:pt x="18265" y="0"/>
                      <a:pt x="23339" y="4566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26C82744-800A-47B4-8D2D-9E4617136FD7}"/>
                  </a:ext>
                </a:extLst>
              </p:cNvPr>
              <p:cNvSpPr/>
              <p:nvPr/>
            </p:nvSpPr>
            <p:spPr>
              <a:xfrm>
                <a:off x="2855454" y="2989113"/>
                <a:ext cx="23339" cy="21309"/>
              </a:xfrm>
              <a:custGeom>
                <a:avLst/>
                <a:gdLst>
                  <a:gd name="connsiteX0" fmla="*/ 23339 w 23339"/>
                  <a:gd name="connsiteY0" fmla="*/ 10655 h 21309"/>
                  <a:gd name="connsiteX1" fmla="*/ 11669 w 23339"/>
                  <a:gd name="connsiteY1" fmla="*/ 21309 h 21309"/>
                  <a:gd name="connsiteX2" fmla="*/ 0 w 23339"/>
                  <a:gd name="connsiteY2" fmla="*/ 10655 h 21309"/>
                  <a:gd name="connsiteX3" fmla="*/ 11669 w 23339"/>
                  <a:gd name="connsiteY3" fmla="*/ 0 h 21309"/>
                  <a:gd name="connsiteX4" fmla="*/ 23339 w 23339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9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69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69" y="0"/>
                    </a:cubicBezTo>
                    <a:cubicBezTo>
                      <a:pt x="18265" y="0"/>
                      <a:pt x="23339" y="4566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A336A6BE-6582-4239-89D2-4FF5E6A8E390}"/>
                  </a:ext>
                </a:extLst>
              </p:cNvPr>
              <p:cNvSpPr/>
              <p:nvPr/>
            </p:nvSpPr>
            <p:spPr>
              <a:xfrm>
                <a:off x="2903147" y="2985054"/>
                <a:ext cx="23338" cy="21309"/>
              </a:xfrm>
              <a:custGeom>
                <a:avLst/>
                <a:gdLst>
                  <a:gd name="connsiteX0" fmla="*/ 23339 w 23338"/>
                  <a:gd name="connsiteY0" fmla="*/ 10655 h 21309"/>
                  <a:gd name="connsiteX1" fmla="*/ 11669 w 23338"/>
                  <a:gd name="connsiteY1" fmla="*/ 21309 h 21309"/>
                  <a:gd name="connsiteX2" fmla="*/ 0 w 23338"/>
                  <a:gd name="connsiteY2" fmla="*/ 10655 h 21309"/>
                  <a:gd name="connsiteX3" fmla="*/ 11669 w 23338"/>
                  <a:gd name="connsiteY3" fmla="*/ 0 h 21309"/>
                  <a:gd name="connsiteX4" fmla="*/ 23339 w 23338"/>
                  <a:gd name="connsiteY4" fmla="*/ 10655 h 2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38" h="21309">
                    <a:moveTo>
                      <a:pt x="23339" y="10655"/>
                    </a:moveTo>
                    <a:cubicBezTo>
                      <a:pt x="23339" y="16236"/>
                      <a:pt x="18265" y="21309"/>
                      <a:pt x="11669" y="21309"/>
                    </a:cubicBezTo>
                    <a:cubicBezTo>
                      <a:pt x="5074" y="21309"/>
                      <a:pt x="0" y="16743"/>
                      <a:pt x="0" y="10655"/>
                    </a:cubicBezTo>
                    <a:cubicBezTo>
                      <a:pt x="0" y="5074"/>
                      <a:pt x="5074" y="0"/>
                      <a:pt x="11669" y="0"/>
                    </a:cubicBezTo>
                    <a:cubicBezTo>
                      <a:pt x="18265" y="0"/>
                      <a:pt x="23339" y="5074"/>
                      <a:pt x="23339" y="10655"/>
                    </a:cubicBezTo>
                    <a:close/>
                  </a:path>
                </a:pathLst>
              </a:custGeom>
              <a:solidFill>
                <a:srgbClr val="909799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26" name="Graphic 4">
                <a:extLst>
                  <a:ext uri="{FF2B5EF4-FFF2-40B4-BE49-F238E27FC236}">
                    <a16:creationId xmlns:a16="http://schemas.microsoft.com/office/drawing/2014/main" id="{3E072885-6DC0-4D19-9A17-2AEA34C9E6C4}"/>
                  </a:ext>
                </a:extLst>
              </p:cNvPr>
              <p:cNvGrpSpPr/>
              <p:nvPr/>
            </p:nvGrpSpPr>
            <p:grpSpPr>
              <a:xfrm>
                <a:off x="2993458" y="2634465"/>
                <a:ext cx="434812" cy="194841"/>
                <a:chOff x="2993458" y="2634465"/>
                <a:chExt cx="434812" cy="194841"/>
              </a:xfrm>
              <a:solidFill>
                <a:schemeClr val="accent1"/>
              </a:solidFill>
            </p:grpSpPr>
            <p:grpSp>
              <p:nvGrpSpPr>
                <p:cNvPr id="34" name="Graphic 4">
                  <a:extLst>
                    <a:ext uri="{FF2B5EF4-FFF2-40B4-BE49-F238E27FC236}">
                      <a16:creationId xmlns:a16="http://schemas.microsoft.com/office/drawing/2014/main" id="{3970CACD-E4B5-43D7-A35A-CB12AE879D92}"/>
                    </a:ext>
                  </a:extLst>
                </p:cNvPr>
                <p:cNvGrpSpPr/>
                <p:nvPr/>
              </p:nvGrpSpPr>
              <p:grpSpPr>
                <a:xfrm>
                  <a:off x="2993458" y="2752668"/>
                  <a:ext cx="434812" cy="76638"/>
                  <a:chOff x="2993458" y="2752668"/>
                  <a:chExt cx="434812" cy="76638"/>
                </a:xfrm>
                <a:solidFill>
                  <a:schemeClr val="accent1"/>
                </a:solidFill>
              </p:grpSpPr>
              <p:sp>
                <p:nvSpPr>
                  <p:cNvPr id="39" name="Freeform: Shape 38">
                    <a:extLst>
                      <a:ext uri="{FF2B5EF4-FFF2-40B4-BE49-F238E27FC236}">
                        <a16:creationId xmlns:a16="http://schemas.microsoft.com/office/drawing/2014/main" id="{20175D47-6B7E-486D-A695-29D3618263F0}"/>
                      </a:ext>
                    </a:extLst>
                  </p:cNvPr>
                  <p:cNvSpPr/>
                  <p:nvPr/>
                </p:nvSpPr>
                <p:spPr>
                  <a:xfrm>
                    <a:off x="2993458" y="2764663"/>
                    <a:ext cx="434812" cy="64643"/>
                  </a:xfrm>
                  <a:custGeom>
                    <a:avLst/>
                    <a:gdLst>
                      <a:gd name="connsiteX0" fmla="*/ 434813 w 434812"/>
                      <a:gd name="connsiteY0" fmla="*/ 33173 h 64643"/>
                      <a:gd name="connsiteX1" fmla="*/ 217153 w 434812"/>
                      <a:gd name="connsiteY1" fmla="*/ 64630 h 64643"/>
                      <a:gd name="connsiteX2" fmla="*/ 0 w 434812"/>
                      <a:gd name="connsiteY2" fmla="*/ 31144 h 64643"/>
                      <a:gd name="connsiteX3" fmla="*/ 507 w 434812"/>
                      <a:gd name="connsiteY3" fmla="*/ 17952 h 64643"/>
                      <a:gd name="connsiteX4" fmla="*/ 217153 w 434812"/>
                      <a:gd name="connsiteY4" fmla="*/ 194 h 64643"/>
                      <a:gd name="connsiteX5" fmla="*/ 434305 w 434812"/>
                      <a:gd name="connsiteY5" fmla="*/ 20489 h 64643"/>
                      <a:gd name="connsiteX6" fmla="*/ 434813 w 434812"/>
                      <a:gd name="connsiteY6" fmla="*/ 33173 h 646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34812" h="64643">
                        <a:moveTo>
                          <a:pt x="434813" y="33173"/>
                        </a:moveTo>
                        <a:cubicBezTo>
                          <a:pt x="434813" y="50931"/>
                          <a:pt x="337398" y="65137"/>
                          <a:pt x="217153" y="64630"/>
                        </a:cubicBezTo>
                        <a:cubicBezTo>
                          <a:pt x="96907" y="64122"/>
                          <a:pt x="0" y="48901"/>
                          <a:pt x="0" y="31144"/>
                        </a:cubicBezTo>
                        <a:cubicBezTo>
                          <a:pt x="0" y="30129"/>
                          <a:pt x="0" y="18967"/>
                          <a:pt x="507" y="17952"/>
                        </a:cubicBezTo>
                        <a:cubicBezTo>
                          <a:pt x="11669" y="1716"/>
                          <a:pt x="105025" y="-820"/>
                          <a:pt x="217153" y="194"/>
                        </a:cubicBezTo>
                        <a:cubicBezTo>
                          <a:pt x="326744" y="702"/>
                          <a:pt x="419084" y="4761"/>
                          <a:pt x="434305" y="20489"/>
                        </a:cubicBezTo>
                        <a:cubicBezTo>
                          <a:pt x="434813" y="24041"/>
                          <a:pt x="434813" y="31651"/>
                          <a:pt x="434813" y="33173"/>
                        </a:cubicBezTo>
                        <a:close/>
                      </a:path>
                    </a:pathLst>
                  </a:custGeom>
                  <a:solidFill>
                    <a:srgbClr val="1984C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0" name="Freeform: Shape 39">
                    <a:extLst>
                      <a:ext uri="{FF2B5EF4-FFF2-40B4-BE49-F238E27FC236}">
                        <a16:creationId xmlns:a16="http://schemas.microsoft.com/office/drawing/2014/main" id="{6B7C6EAC-7B60-4D11-A678-128A34250804}"/>
                      </a:ext>
                    </a:extLst>
                  </p:cNvPr>
                  <p:cNvSpPr/>
                  <p:nvPr/>
                </p:nvSpPr>
                <p:spPr>
                  <a:xfrm>
                    <a:off x="2993458" y="2752668"/>
                    <a:ext cx="434812" cy="64969"/>
                  </a:xfrm>
                  <a:custGeom>
                    <a:avLst/>
                    <a:gdLst>
                      <a:gd name="connsiteX0" fmla="*/ 434813 w 434812"/>
                      <a:gd name="connsiteY0" fmla="*/ 33499 h 64969"/>
                      <a:gd name="connsiteX1" fmla="*/ 217153 w 434812"/>
                      <a:gd name="connsiteY1" fmla="*/ 64956 h 64969"/>
                      <a:gd name="connsiteX2" fmla="*/ 0 w 434812"/>
                      <a:gd name="connsiteY2" fmla="*/ 31470 h 64969"/>
                      <a:gd name="connsiteX3" fmla="*/ 217660 w 434812"/>
                      <a:gd name="connsiteY3" fmla="*/ 13 h 64969"/>
                      <a:gd name="connsiteX4" fmla="*/ 434813 w 434812"/>
                      <a:gd name="connsiteY4" fmla="*/ 33499 h 649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34812" h="64969">
                        <a:moveTo>
                          <a:pt x="434813" y="33499"/>
                        </a:moveTo>
                        <a:cubicBezTo>
                          <a:pt x="434813" y="51257"/>
                          <a:pt x="337398" y="65463"/>
                          <a:pt x="217153" y="64956"/>
                        </a:cubicBezTo>
                        <a:cubicBezTo>
                          <a:pt x="96907" y="64449"/>
                          <a:pt x="0" y="49228"/>
                          <a:pt x="0" y="31470"/>
                        </a:cubicBezTo>
                        <a:cubicBezTo>
                          <a:pt x="0" y="13712"/>
                          <a:pt x="97414" y="-494"/>
                          <a:pt x="217660" y="13"/>
                        </a:cubicBezTo>
                        <a:cubicBezTo>
                          <a:pt x="337906" y="521"/>
                          <a:pt x="434813" y="15742"/>
                          <a:pt x="434813" y="33499"/>
                        </a:cubicBezTo>
                        <a:close/>
                      </a:path>
                    </a:pathLst>
                  </a:custGeom>
                  <a:solidFill>
                    <a:srgbClr val="4BA8F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5" name="Graphic 4">
                  <a:extLst>
                    <a:ext uri="{FF2B5EF4-FFF2-40B4-BE49-F238E27FC236}">
                      <a16:creationId xmlns:a16="http://schemas.microsoft.com/office/drawing/2014/main" id="{87A5747F-3A1E-4901-9DDB-B075D327CA2F}"/>
                    </a:ext>
                  </a:extLst>
                </p:cNvPr>
                <p:cNvGrpSpPr/>
                <p:nvPr/>
              </p:nvGrpSpPr>
              <p:grpSpPr>
                <a:xfrm>
                  <a:off x="3051805" y="2634465"/>
                  <a:ext cx="312032" cy="158813"/>
                  <a:chOff x="3051805" y="2634465"/>
                  <a:chExt cx="312032" cy="158813"/>
                </a:xfrm>
                <a:solidFill>
                  <a:schemeClr val="accent1"/>
                </a:solidFill>
              </p:grpSpPr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D2B3505C-492E-40E9-B5D5-6221C1A67E63}"/>
                      </a:ext>
                    </a:extLst>
                  </p:cNvPr>
                  <p:cNvSpPr/>
                  <p:nvPr/>
                </p:nvSpPr>
                <p:spPr>
                  <a:xfrm>
                    <a:off x="3178646" y="2634465"/>
                    <a:ext cx="42618" cy="24860"/>
                  </a:xfrm>
                  <a:custGeom>
                    <a:avLst/>
                    <a:gdLst>
                      <a:gd name="connsiteX0" fmla="*/ 42619 w 42618"/>
                      <a:gd name="connsiteY0" fmla="*/ 12684 h 24860"/>
                      <a:gd name="connsiteX1" fmla="*/ 21309 w 42618"/>
                      <a:gd name="connsiteY1" fmla="*/ 24861 h 24860"/>
                      <a:gd name="connsiteX2" fmla="*/ 0 w 42618"/>
                      <a:gd name="connsiteY2" fmla="*/ 12177 h 24860"/>
                      <a:gd name="connsiteX3" fmla="*/ 21309 w 42618"/>
                      <a:gd name="connsiteY3" fmla="*/ 0 h 24860"/>
                      <a:gd name="connsiteX4" fmla="*/ 42619 w 42618"/>
                      <a:gd name="connsiteY4" fmla="*/ 12684 h 248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2618" h="24860">
                        <a:moveTo>
                          <a:pt x="42619" y="12684"/>
                        </a:moveTo>
                        <a:cubicBezTo>
                          <a:pt x="42619" y="19280"/>
                          <a:pt x="32979" y="24861"/>
                          <a:pt x="21309" y="24861"/>
                        </a:cubicBezTo>
                        <a:cubicBezTo>
                          <a:pt x="9640" y="24861"/>
                          <a:pt x="0" y="19280"/>
                          <a:pt x="0" y="12177"/>
                        </a:cubicBezTo>
                        <a:cubicBezTo>
                          <a:pt x="0" y="5581"/>
                          <a:pt x="9640" y="0"/>
                          <a:pt x="21309" y="0"/>
                        </a:cubicBezTo>
                        <a:cubicBezTo>
                          <a:pt x="33486" y="507"/>
                          <a:pt x="42619" y="6088"/>
                          <a:pt x="42619" y="12684"/>
                        </a:cubicBezTo>
                        <a:close/>
                      </a:path>
                    </a:pathLst>
                  </a:custGeom>
                  <a:solidFill>
                    <a:srgbClr val="7F7F7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7" name="Freeform: Shape 36">
                    <a:extLst>
                      <a:ext uri="{FF2B5EF4-FFF2-40B4-BE49-F238E27FC236}">
                        <a16:creationId xmlns:a16="http://schemas.microsoft.com/office/drawing/2014/main" id="{3D9805B7-4CD2-4ADE-8D65-65CC1A85DA72}"/>
                      </a:ext>
                    </a:extLst>
                  </p:cNvPr>
                  <p:cNvSpPr/>
                  <p:nvPr/>
                </p:nvSpPr>
                <p:spPr>
                  <a:xfrm>
                    <a:off x="3051805" y="2656785"/>
                    <a:ext cx="312032" cy="136492"/>
                  </a:xfrm>
                  <a:custGeom>
                    <a:avLst/>
                    <a:gdLst>
                      <a:gd name="connsiteX0" fmla="*/ 0 w 312032"/>
                      <a:gd name="connsiteY0" fmla="*/ 116698 h 136492"/>
                      <a:gd name="connsiteX1" fmla="*/ 156776 w 312032"/>
                      <a:gd name="connsiteY1" fmla="*/ 4 h 136492"/>
                      <a:gd name="connsiteX2" fmla="*/ 312030 w 312032"/>
                      <a:gd name="connsiteY2" fmla="*/ 118220 h 136492"/>
                      <a:gd name="connsiteX3" fmla="*/ 0 w 312032"/>
                      <a:gd name="connsiteY3" fmla="*/ 116698 h 1364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12032" h="136492">
                        <a:moveTo>
                          <a:pt x="0" y="116698"/>
                        </a:moveTo>
                        <a:cubicBezTo>
                          <a:pt x="507" y="51755"/>
                          <a:pt x="70524" y="-504"/>
                          <a:pt x="156776" y="4"/>
                        </a:cubicBezTo>
                        <a:cubicBezTo>
                          <a:pt x="243028" y="511"/>
                          <a:pt x="312537" y="53277"/>
                          <a:pt x="312030" y="118220"/>
                        </a:cubicBezTo>
                        <a:cubicBezTo>
                          <a:pt x="274992" y="143081"/>
                          <a:pt x="42619" y="142573"/>
                          <a:pt x="0" y="116698"/>
                        </a:cubicBezTo>
                        <a:close/>
                      </a:path>
                    </a:pathLst>
                  </a:custGeom>
                  <a:solidFill>
                    <a:srgbClr val="A5A5A5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" name="Freeform: Shape 37">
                    <a:extLst>
                      <a:ext uri="{FF2B5EF4-FFF2-40B4-BE49-F238E27FC236}">
                        <a16:creationId xmlns:a16="http://schemas.microsoft.com/office/drawing/2014/main" id="{4D621ADD-00AB-459B-A641-6381FCE3FB4C}"/>
                      </a:ext>
                    </a:extLst>
                  </p:cNvPr>
                  <p:cNvSpPr/>
                  <p:nvPr/>
                </p:nvSpPr>
                <p:spPr>
                  <a:xfrm>
                    <a:off x="3228876" y="2676576"/>
                    <a:ext cx="55810" cy="24353"/>
                  </a:xfrm>
                  <a:custGeom>
                    <a:avLst/>
                    <a:gdLst>
                      <a:gd name="connsiteX0" fmla="*/ 55810 w 55810"/>
                      <a:gd name="connsiteY0" fmla="*/ 12177 h 24353"/>
                      <a:gd name="connsiteX1" fmla="*/ 27905 w 55810"/>
                      <a:gd name="connsiteY1" fmla="*/ 24354 h 24353"/>
                      <a:gd name="connsiteX2" fmla="*/ 0 w 55810"/>
                      <a:gd name="connsiteY2" fmla="*/ 12177 h 24353"/>
                      <a:gd name="connsiteX3" fmla="*/ 27905 w 55810"/>
                      <a:gd name="connsiteY3" fmla="*/ 0 h 24353"/>
                      <a:gd name="connsiteX4" fmla="*/ 55810 w 55810"/>
                      <a:gd name="connsiteY4" fmla="*/ 12177 h 243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5810" h="24353">
                        <a:moveTo>
                          <a:pt x="55810" y="12177"/>
                        </a:moveTo>
                        <a:cubicBezTo>
                          <a:pt x="55810" y="18773"/>
                          <a:pt x="43126" y="24354"/>
                          <a:pt x="27905" y="24354"/>
                        </a:cubicBezTo>
                        <a:cubicBezTo>
                          <a:pt x="12684" y="24354"/>
                          <a:pt x="0" y="18773"/>
                          <a:pt x="0" y="12177"/>
                        </a:cubicBezTo>
                        <a:cubicBezTo>
                          <a:pt x="0" y="5581"/>
                          <a:pt x="12684" y="0"/>
                          <a:pt x="27905" y="0"/>
                        </a:cubicBezTo>
                        <a:cubicBezTo>
                          <a:pt x="43633" y="0"/>
                          <a:pt x="55810" y="5581"/>
                          <a:pt x="55810" y="1217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27" name="Graphic 4">
                <a:extLst>
                  <a:ext uri="{FF2B5EF4-FFF2-40B4-BE49-F238E27FC236}">
                    <a16:creationId xmlns:a16="http://schemas.microsoft.com/office/drawing/2014/main" id="{2943EACB-44BE-4F8A-8182-26C842731D30}"/>
                  </a:ext>
                </a:extLst>
              </p:cNvPr>
              <p:cNvGrpSpPr/>
              <p:nvPr/>
            </p:nvGrpSpPr>
            <p:grpSpPr>
              <a:xfrm>
                <a:off x="2561224" y="2181270"/>
                <a:ext cx="298796" cy="344225"/>
                <a:chOff x="2561224" y="2181270"/>
                <a:chExt cx="298796" cy="344225"/>
              </a:xfrm>
              <a:solidFill>
                <a:schemeClr val="accent1"/>
              </a:solidFill>
            </p:grpSpPr>
            <p:grpSp>
              <p:nvGrpSpPr>
                <p:cNvPr id="28" name="Graphic 4">
                  <a:extLst>
                    <a:ext uri="{FF2B5EF4-FFF2-40B4-BE49-F238E27FC236}">
                      <a16:creationId xmlns:a16="http://schemas.microsoft.com/office/drawing/2014/main" id="{BA6C6216-C71C-4177-9591-F133ADE12176}"/>
                    </a:ext>
                  </a:extLst>
                </p:cNvPr>
                <p:cNvGrpSpPr/>
                <p:nvPr/>
              </p:nvGrpSpPr>
              <p:grpSpPr>
                <a:xfrm>
                  <a:off x="2561224" y="2181270"/>
                  <a:ext cx="298796" cy="344225"/>
                  <a:chOff x="2561224" y="2181270"/>
                  <a:chExt cx="298796" cy="344225"/>
                </a:xfrm>
                <a:solidFill>
                  <a:schemeClr val="accent1"/>
                </a:solidFill>
              </p:grpSpPr>
              <p:sp>
                <p:nvSpPr>
                  <p:cNvPr id="32" name="Freeform: Shape 31">
                    <a:extLst>
                      <a:ext uri="{FF2B5EF4-FFF2-40B4-BE49-F238E27FC236}">
                        <a16:creationId xmlns:a16="http://schemas.microsoft.com/office/drawing/2014/main" id="{18E73640-B530-4FF8-8CB6-083CC2FC4090}"/>
                      </a:ext>
                    </a:extLst>
                  </p:cNvPr>
                  <p:cNvSpPr/>
                  <p:nvPr/>
                </p:nvSpPr>
                <p:spPr>
                  <a:xfrm>
                    <a:off x="2562197" y="2184431"/>
                    <a:ext cx="297823" cy="341063"/>
                  </a:xfrm>
                  <a:custGeom>
                    <a:avLst/>
                    <a:gdLst>
                      <a:gd name="connsiteX0" fmla="*/ 116187 w 297823"/>
                      <a:gd name="connsiteY0" fmla="*/ 334861 h 341063"/>
                      <a:gd name="connsiteX1" fmla="*/ 0 w 297823"/>
                      <a:gd name="connsiteY1" fmla="*/ 92341 h 341063"/>
                      <a:gd name="connsiteX2" fmla="*/ 181637 w 297823"/>
                      <a:gd name="connsiteY2" fmla="*/ 0 h 341063"/>
                      <a:gd name="connsiteX3" fmla="*/ 297824 w 297823"/>
                      <a:gd name="connsiteY3" fmla="*/ 242521 h 341063"/>
                      <a:gd name="connsiteX4" fmla="*/ 116187 w 297823"/>
                      <a:gd name="connsiteY4" fmla="*/ 334861 h 341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7823" h="341063">
                        <a:moveTo>
                          <a:pt x="116187" y="334861"/>
                        </a:moveTo>
                        <a:lnTo>
                          <a:pt x="0" y="92341"/>
                        </a:lnTo>
                        <a:lnTo>
                          <a:pt x="181637" y="0"/>
                        </a:lnTo>
                        <a:lnTo>
                          <a:pt x="297824" y="242521"/>
                        </a:lnTo>
                        <a:cubicBezTo>
                          <a:pt x="294779" y="290213"/>
                          <a:pt x="139018" y="362767"/>
                          <a:pt x="116187" y="334861"/>
                        </a:cubicBezTo>
                        <a:close/>
                      </a:path>
                    </a:pathLst>
                  </a:custGeom>
                  <a:solidFill>
                    <a:srgbClr val="DEDED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: Shape 32">
                    <a:extLst>
                      <a:ext uri="{FF2B5EF4-FFF2-40B4-BE49-F238E27FC236}">
                        <a16:creationId xmlns:a16="http://schemas.microsoft.com/office/drawing/2014/main" id="{CB370F4D-8A7D-4904-A4CC-B97701116CBA}"/>
                      </a:ext>
                    </a:extLst>
                  </p:cNvPr>
                  <p:cNvSpPr/>
                  <p:nvPr/>
                </p:nvSpPr>
                <p:spPr>
                  <a:xfrm>
                    <a:off x="2561224" y="2181270"/>
                    <a:ext cx="183581" cy="98662"/>
                  </a:xfrm>
                  <a:custGeom>
                    <a:avLst/>
                    <a:gdLst>
                      <a:gd name="connsiteX0" fmla="*/ 183117 w 183581"/>
                      <a:gd name="connsiteY0" fmla="*/ 3161 h 98662"/>
                      <a:gd name="connsiteX1" fmla="*/ 100416 w 183581"/>
                      <a:gd name="connsiteY1" fmla="*/ 66582 h 98662"/>
                      <a:gd name="connsiteX2" fmla="*/ 465 w 183581"/>
                      <a:gd name="connsiteY2" fmla="*/ 95502 h 98662"/>
                      <a:gd name="connsiteX3" fmla="*/ 83166 w 183581"/>
                      <a:gd name="connsiteY3" fmla="*/ 32081 h 98662"/>
                      <a:gd name="connsiteX4" fmla="*/ 183117 w 183581"/>
                      <a:gd name="connsiteY4" fmla="*/ 3161 h 986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83581" h="98662">
                        <a:moveTo>
                          <a:pt x="183117" y="3161"/>
                        </a:moveTo>
                        <a:cubicBezTo>
                          <a:pt x="188190" y="12801"/>
                          <a:pt x="151152" y="41214"/>
                          <a:pt x="100416" y="66582"/>
                        </a:cubicBezTo>
                        <a:cubicBezTo>
                          <a:pt x="50187" y="91950"/>
                          <a:pt x="5539" y="105142"/>
                          <a:pt x="465" y="95502"/>
                        </a:cubicBezTo>
                        <a:cubicBezTo>
                          <a:pt x="-4609" y="85862"/>
                          <a:pt x="32429" y="57449"/>
                          <a:pt x="83166" y="32081"/>
                        </a:cubicBezTo>
                        <a:cubicBezTo>
                          <a:pt x="133395" y="6713"/>
                          <a:pt x="178043" y="-6479"/>
                          <a:pt x="183117" y="3161"/>
                        </a:cubicBezTo>
                        <a:close/>
                      </a:path>
                    </a:pathLst>
                  </a:custGeom>
                  <a:solidFill>
                    <a:srgbClr val="B7B7B7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6C622EB0-3924-443D-A2EA-6454C680639E}"/>
                    </a:ext>
                  </a:extLst>
                </p:cNvPr>
                <p:cNvSpPr/>
                <p:nvPr/>
              </p:nvSpPr>
              <p:spPr>
                <a:xfrm>
                  <a:off x="2634750" y="2305691"/>
                  <a:ext cx="99443" cy="218674"/>
                </a:xfrm>
                <a:custGeom>
                  <a:avLst/>
                  <a:gdLst>
                    <a:gd name="connsiteX0" fmla="*/ 75598 w 99443"/>
                    <a:gd name="connsiteY0" fmla="*/ 218675 h 218674"/>
                    <a:gd name="connsiteX1" fmla="*/ 0 w 99443"/>
                    <a:gd name="connsiteY1" fmla="*/ 0 h 218674"/>
                    <a:gd name="connsiteX2" fmla="*/ 99444 w 99443"/>
                    <a:gd name="connsiteY2" fmla="*/ 212586 h 218674"/>
                    <a:gd name="connsiteX3" fmla="*/ 75598 w 99443"/>
                    <a:gd name="connsiteY3" fmla="*/ 218675 h 2186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9443" h="218674">
                      <a:moveTo>
                        <a:pt x="75598" y="218675"/>
                      </a:moveTo>
                      <a:lnTo>
                        <a:pt x="0" y="0"/>
                      </a:lnTo>
                      <a:lnTo>
                        <a:pt x="99444" y="212586"/>
                      </a:lnTo>
                      <a:cubicBezTo>
                        <a:pt x="99444" y="213094"/>
                        <a:pt x="93355" y="217660"/>
                        <a:pt x="75598" y="218675"/>
                      </a:cubicBezTo>
                      <a:close/>
                    </a:path>
                  </a:pathLst>
                </a:custGeom>
                <a:solidFill>
                  <a:srgbClr val="AFAFA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E9ED42EB-BE4F-4ADC-84E6-22C2DBE2C074}"/>
                    </a:ext>
                  </a:extLst>
                </p:cNvPr>
                <p:cNvSpPr/>
                <p:nvPr/>
              </p:nvSpPr>
              <p:spPr>
                <a:xfrm>
                  <a:off x="2724554" y="2257492"/>
                  <a:ext cx="125319" cy="209034"/>
                </a:xfrm>
                <a:custGeom>
                  <a:avLst/>
                  <a:gdLst>
                    <a:gd name="connsiteX0" fmla="*/ 125319 w 125319"/>
                    <a:gd name="connsiteY0" fmla="*/ 191277 h 209034"/>
                    <a:gd name="connsiteX1" fmla="*/ 0 w 125319"/>
                    <a:gd name="connsiteY1" fmla="*/ 0 h 209034"/>
                    <a:gd name="connsiteX2" fmla="*/ 107562 w 125319"/>
                    <a:gd name="connsiteY2" fmla="*/ 209035 h 209034"/>
                    <a:gd name="connsiteX3" fmla="*/ 125319 w 125319"/>
                    <a:gd name="connsiteY3" fmla="*/ 191277 h 2090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5319" h="209034">
                      <a:moveTo>
                        <a:pt x="125319" y="191277"/>
                      </a:moveTo>
                      <a:lnTo>
                        <a:pt x="0" y="0"/>
                      </a:lnTo>
                      <a:lnTo>
                        <a:pt x="107562" y="209035"/>
                      </a:lnTo>
                      <a:cubicBezTo>
                        <a:pt x="107562" y="209035"/>
                        <a:pt x="113650" y="204468"/>
                        <a:pt x="125319" y="191277"/>
                      </a:cubicBezTo>
                      <a:close/>
                    </a:path>
                  </a:pathLst>
                </a:custGeom>
                <a:solidFill>
                  <a:srgbClr val="AFAFA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389F983C-83B9-4240-B755-BA76555E461D}"/>
                    </a:ext>
                  </a:extLst>
                </p:cNvPr>
                <p:cNvSpPr/>
                <p:nvPr/>
              </p:nvSpPr>
              <p:spPr>
                <a:xfrm>
                  <a:off x="2684979" y="2286412"/>
                  <a:ext cx="119230" cy="212274"/>
                </a:xfrm>
                <a:custGeom>
                  <a:avLst/>
                  <a:gdLst>
                    <a:gd name="connsiteX0" fmla="*/ 119231 w 119230"/>
                    <a:gd name="connsiteY0" fmla="*/ 199902 h 212274"/>
                    <a:gd name="connsiteX1" fmla="*/ 0 w 119230"/>
                    <a:gd name="connsiteY1" fmla="*/ 0 h 212274"/>
                    <a:gd name="connsiteX2" fmla="*/ 97414 w 119230"/>
                    <a:gd name="connsiteY2" fmla="*/ 212079 h 212274"/>
                    <a:gd name="connsiteX3" fmla="*/ 119231 w 119230"/>
                    <a:gd name="connsiteY3" fmla="*/ 199902 h 212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9230" h="212274">
                      <a:moveTo>
                        <a:pt x="119231" y="199902"/>
                      </a:moveTo>
                      <a:lnTo>
                        <a:pt x="0" y="0"/>
                      </a:lnTo>
                      <a:lnTo>
                        <a:pt x="97414" y="212079"/>
                      </a:lnTo>
                      <a:cubicBezTo>
                        <a:pt x="97414" y="212586"/>
                        <a:pt x="107562" y="213094"/>
                        <a:pt x="119231" y="199902"/>
                      </a:cubicBezTo>
                      <a:close/>
                    </a:path>
                  </a:pathLst>
                </a:custGeom>
                <a:solidFill>
                  <a:srgbClr val="AFAFA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pic>
        <p:nvPicPr>
          <p:cNvPr id="2" name="Graphic 1">
            <a:extLst>
              <a:ext uri="{FF2B5EF4-FFF2-40B4-BE49-F238E27FC236}">
                <a16:creationId xmlns:a16="http://schemas.microsoft.com/office/drawing/2014/main" id="{5DBBA87C-A635-4422-A1A0-4CBFCE720D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083129">
            <a:off x="4532866" y="801419"/>
            <a:ext cx="1119464" cy="861126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6D167CB7-4AE8-4227-86D2-9CEAF574B9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988104">
            <a:off x="10657221" y="5735617"/>
            <a:ext cx="781704" cy="60131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8E1081EE-5C63-4A90-9184-469F250DDA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037634">
            <a:off x="508798" y="3846157"/>
            <a:ext cx="885931" cy="681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406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B709095-93FC-4957-897D-0ECB7FFEF0CF}"/>
              </a:ext>
            </a:extLst>
          </p:cNvPr>
          <p:cNvGrpSpPr/>
          <p:nvPr/>
        </p:nvGrpSpPr>
        <p:grpSpPr>
          <a:xfrm>
            <a:off x="0" y="5952979"/>
            <a:ext cx="12255500" cy="905021"/>
            <a:chOff x="0" y="5952979"/>
            <a:chExt cx="12255500" cy="905021"/>
          </a:xfrm>
          <a:solidFill>
            <a:srgbClr val="92D050"/>
          </a:solidFill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26D34F4D-94C4-446F-8F5E-1F059BE1DC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5952979"/>
              <a:ext cx="8648700" cy="905021"/>
            </a:xfrm>
            <a:prstGeom prst="rect">
              <a:avLst/>
            </a:prstGeom>
          </p:spPr>
        </p:pic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EB67B1DE-32F2-46D6-82E5-AA2480896C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606800" y="5952979"/>
              <a:ext cx="8648700" cy="905021"/>
            </a:xfrm>
            <a:prstGeom prst="rect">
              <a:avLst/>
            </a:prstGeom>
          </p:spPr>
        </p:pic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14DD85-0FF3-4B58-9FC5-BCD6EAFDB101}"/>
              </a:ext>
            </a:extLst>
          </p:cNvPr>
          <p:cNvSpPr/>
          <p:nvPr/>
        </p:nvSpPr>
        <p:spPr>
          <a:xfrm>
            <a:off x="4420111" y="653839"/>
            <a:ext cx="3156680" cy="3156680"/>
          </a:xfrm>
          <a:custGeom>
            <a:avLst/>
            <a:gdLst>
              <a:gd name="connsiteX0" fmla="*/ 3156680 w 3156680"/>
              <a:gd name="connsiteY0" fmla="*/ 1578340 h 3156680"/>
              <a:gd name="connsiteX1" fmla="*/ 1578340 w 3156680"/>
              <a:gd name="connsiteY1" fmla="*/ 3156680 h 3156680"/>
              <a:gd name="connsiteX2" fmla="*/ 0 w 3156680"/>
              <a:gd name="connsiteY2" fmla="*/ 1578340 h 3156680"/>
              <a:gd name="connsiteX3" fmla="*/ 1578340 w 3156680"/>
              <a:gd name="connsiteY3" fmla="*/ 0 h 3156680"/>
              <a:gd name="connsiteX4" fmla="*/ 3156680 w 3156680"/>
              <a:gd name="connsiteY4" fmla="*/ 1578340 h 315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56680" h="3156680">
                <a:moveTo>
                  <a:pt x="3156680" y="1578340"/>
                </a:moveTo>
                <a:cubicBezTo>
                  <a:pt x="3156680" y="2450034"/>
                  <a:pt x="2450033" y="3156680"/>
                  <a:pt x="1578340" y="3156680"/>
                </a:cubicBezTo>
                <a:cubicBezTo>
                  <a:pt x="706647" y="3156680"/>
                  <a:pt x="0" y="2450034"/>
                  <a:pt x="0" y="1578340"/>
                </a:cubicBezTo>
                <a:cubicBezTo>
                  <a:pt x="0" y="706647"/>
                  <a:pt x="706647" y="0"/>
                  <a:pt x="1578340" y="0"/>
                </a:cubicBezTo>
                <a:cubicBezTo>
                  <a:pt x="2450033" y="0"/>
                  <a:pt x="3156680" y="706647"/>
                  <a:pt x="3156680" y="1578340"/>
                </a:cubicBezTo>
                <a:close/>
              </a:path>
            </a:pathLst>
          </a:custGeom>
          <a:solidFill>
            <a:srgbClr val="FFFFFF"/>
          </a:solidFill>
          <a:ln w="2034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7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7425628" y="3500346"/>
            <a:ext cx="808712" cy="164962"/>
            <a:chOff x="7138929" y="4201540"/>
            <a:chExt cx="808712" cy="164962"/>
          </a:xfrm>
          <a:solidFill>
            <a:schemeClr val="tx1"/>
          </a:solidFill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66DD275A-03BE-453B-B60C-F9EF1D4D9B67}"/>
                </a:ext>
              </a:extLst>
            </p:cNvPr>
            <p:cNvSpPr/>
            <p:nvPr/>
          </p:nvSpPr>
          <p:spPr>
            <a:xfrm>
              <a:off x="7310001" y="4309479"/>
              <a:ext cx="637640" cy="57023"/>
            </a:xfrm>
            <a:custGeom>
              <a:avLst/>
              <a:gdLst>
                <a:gd name="connsiteX0" fmla="*/ 608934 w 637640"/>
                <a:gd name="connsiteY0" fmla="*/ 57024 h 57023"/>
                <a:gd name="connsiteX1" fmla="*/ 28512 w 637640"/>
                <a:gd name="connsiteY1" fmla="*/ 57024 h 57023"/>
                <a:gd name="connsiteX2" fmla="*/ 0 w 637640"/>
                <a:gd name="connsiteY2" fmla="*/ 28512 h 57023"/>
                <a:gd name="connsiteX3" fmla="*/ 0 w 637640"/>
                <a:gd name="connsiteY3" fmla="*/ 28512 h 57023"/>
                <a:gd name="connsiteX4" fmla="*/ 28512 w 637640"/>
                <a:gd name="connsiteY4" fmla="*/ 0 h 57023"/>
                <a:gd name="connsiteX5" fmla="*/ 608934 w 637640"/>
                <a:gd name="connsiteY5" fmla="*/ 0 h 57023"/>
                <a:gd name="connsiteX6" fmla="*/ 637446 w 637640"/>
                <a:gd name="connsiteY6" fmla="*/ 28512 h 57023"/>
                <a:gd name="connsiteX7" fmla="*/ 637446 w 637640"/>
                <a:gd name="connsiteY7" fmla="*/ 28512 h 57023"/>
                <a:gd name="connsiteX8" fmla="*/ 608934 w 637640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640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7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9483" y="42768"/>
                    <a:pt x="625227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78B4941-9547-47C0-835C-67F9634555E8}"/>
                </a:ext>
              </a:extLst>
            </p:cNvPr>
            <p:cNvSpPr/>
            <p:nvPr/>
          </p:nvSpPr>
          <p:spPr>
            <a:xfrm>
              <a:off x="7138929" y="4201540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7446" y="44804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0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3419642" y="696728"/>
            <a:ext cx="1372646" cy="301412"/>
            <a:chOff x="3758227" y="501097"/>
            <a:chExt cx="1372646" cy="301412"/>
          </a:xfrm>
          <a:solidFill>
            <a:schemeClr val="tx1"/>
          </a:solidFill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03CD6ECB-3E42-41E0-91C7-E24B32D8B9FA}"/>
                </a:ext>
              </a:extLst>
            </p:cNvPr>
            <p:cNvSpPr/>
            <p:nvPr/>
          </p:nvSpPr>
          <p:spPr>
            <a:xfrm>
              <a:off x="4134992" y="501097"/>
              <a:ext cx="637445" cy="57023"/>
            </a:xfrm>
            <a:custGeom>
              <a:avLst/>
              <a:gdLst>
                <a:gd name="connsiteX0" fmla="*/ 606897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6897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6897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5409" y="44804"/>
                    <a:pt x="623190" y="57024"/>
                    <a:pt x="606897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AD502AA-5A71-4CDE-815C-0B9BF77F5898}"/>
                </a:ext>
              </a:extLst>
            </p:cNvPr>
            <p:cNvSpPr/>
            <p:nvPr/>
          </p:nvSpPr>
          <p:spPr>
            <a:xfrm>
              <a:off x="3758227" y="615144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19" y="57024"/>
                    <a:pt x="0" y="44805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7446" y="44805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3115ADDF-E476-46F3-870D-035A386BC6D8}"/>
                </a:ext>
              </a:extLst>
            </p:cNvPr>
            <p:cNvSpPr/>
            <p:nvPr/>
          </p:nvSpPr>
          <p:spPr>
            <a:xfrm>
              <a:off x="4082041" y="745485"/>
              <a:ext cx="1048832" cy="57023"/>
            </a:xfrm>
            <a:custGeom>
              <a:avLst/>
              <a:gdLst>
                <a:gd name="connsiteX0" fmla="*/ 1020321 w 1048832"/>
                <a:gd name="connsiteY0" fmla="*/ 57024 h 57023"/>
                <a:gd name="connsiteX1" fmla="*/ 28512 w 1048832"/>
                <a:gd name="connsiteY1" fmla="*/ 57024 h 57023"/>
                <a:gd name="connsiteX2" fmla="*/ 0 w 1048832"/>
                <a:gd name="connsiteY2" fmla="*/ 28512 h 57023"/>
                <a:gd name="connsiteX3" fmla="*/ 0 w 1048832"/>
                <a:gd name="connsiteY3" fmla="*/ 28512 h 57023"/>
                <a:gd name="connsiteX4" fmla="*/ 28512 w 1048832"/>
                <a:gd name="connsiteY4" fmla="*/ 0 h 57023"/>
                <a:gd name="connsiteX5" fmla="*/ 1020321 w 1048832"/>
                <a:gd name="connsiteY5" fmla="*/ 0 h 57023"/>
                <a:gd name="connsiteX6" fmla="*/ 1048833 w 1048832"/>
                <a:gd name="connsiteY6" fmla="*/ 28512 h 57023"/>
                <a:gd name="connsiteX7" fmla="*/ 1048833 w 1048832"/>
                <a:gd name="connsiteY7" fmla="*/ 28512 h 57023"/>
                <a:gd name="connsiteX8" fmla="*/ 1020321 w 1048832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8832" h="57023">
                  <a:moveTo>
                    <a:pt x="1020321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1020321" y="0"/>
                  </a:lnTo>
                  <a:cubicBezTo>
                    <a:pt x="1036613" y="0"/>
                    <a:pt x="1048833" y="12219"/>
                    <a:pt x="1048833" y="28512"/>
                  </a:cubicBezTo>
                  <a:lnTo>
                    <a:pt x="1048833" y="28512"/>
                  </a:lnTo>
                  <a:cubicBezTo>
                    <a:pt x="1048833" y="44804"/>
                    <a:pt x="1034577" y="57024"/>
                    <a:pt x="1020321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FF14BCA2-5A0A-490F-8399-6959682F7759}"/>
              </a:ext>
            </a:extLst>
          </p:cNvPr>
          <p:cNvSpPr txBox="1"/>
          <p:nvPr/>
        </p:nvSpPr>
        <p:spPr>
          <a:xfrm>
            <a:off x="3526770" y="3989785"/>
            <a:ext cx="86652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Text Here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2B34943-9DFF-46B6-8863-289A364EAD07}"/>
              </a:ext>
            </a:extLst>
          </p:cNvPr>
          <p:cNvSpPr txBox="1"/>
          <p:nvPr/>
        </p:nvSpPr>
        <p:spPr>
          <a:xfrm>
            <a:off x="4410257" y="5151974"/>
            <a:ext cx="7781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Text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8E00C59-1D7C-4706-A69A-8067CF8681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8607" y="496303"/>
            <a:ext cx="3671888" cy="399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957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5354894D-2BAA-4B4C-8261-8447A5133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527513">
            <a:off x="9892494" y="1073025"/>
            <a:ext cx="878379" cy="878379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D834259-14C2-4126-928A-4872FA8CF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78153">
            <a:off x="10420661" y="882821"/>
            <a:ext cx="599123" cy="528638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29DF3FAA-AFE8-4F6F-BE55-74B9E78DF6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0381493" y="1503116"/>
            <a:ext cx="299562" cy="2643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6157EC64-41C6-46DB-98FC-80D03D719D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3499722">
            <a:off x="1700380" y="5123463"/>
            <a:ext cx="368659" cy="32528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3CA734C-D9E4-46E3-A064-87B6B523BC1B}"/>
              </a:ext>
            </a:extLst>
          </p:cNvPr>
          <p:cNvGrpSpPr/>
          <p:nvPr/>
        </p:nvGrpSpPr>
        <p:grpSpPr>
          <a:xfrm>
            <a:off x="9056808" y="1147140"/>
            <a:ext cx="210408" cy="211263"/>
            <a:chOff x="11210212" y="4435748"/>
            <a:chExt cx="210408" cy="211263"/>
          </a:xfrm>
        </p:grpSpPr>
        <p:sp>
          <p:nvSpPr>
            <p:cNvPr id="10" name="Graphic 25">
              <a:extLst>
                <a:ext uri="{FF2B5EF4-FFF2-40B4-BE49-F238E27FC236}">
                  <a16:creationId xmlns:a16="http://schemas.microsoft.com/office/drawing/2014/main" id="{108C4BE3-7BDA-44BC-9D44-837EF2D87BCB}"/>
                </a:ext>
              </a:extLst>
            </p:cNvPr>
            <p:cNvSpPr/>
            <p:nvPr/>
          </p:nvSpPr>
          <p:spPr>
            <a:xfrm rot="10800000">
              <a:off x="11210212" y="443574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Graphic 25">
              <a:extLst>
                <a:ext uri="{FF2B5EF4-FFF2-40B4-BE49-F238E27FC236}">
                  <a16:creationId xmlns:a16="http://schemas.microsoft.com/office/drawing/2014/main" id="{8C2D642C-CDF2-4E8C-A7D3-A8E42714B11E}"/>
                </a:ext>
              </a:extLst>
            </p:cNvPr>
            <p:cNvSpPr/>
            <p:nvPr/>
          </p:nvSpPr>
          <p:spPr>
            <a:xfrm rot="10800000">
              <a:off x="11210212" y="456866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id="{7CB76633-5AEF-4E78-BA6C-C47B097AA7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958861" y="5445014"/>
            <a:ext cx="188962" cy="166731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5C915C31-60A1-41A6-A2DF-D526B8F63B7F}"/>
              </a:ext>
            </a:extLst>
          </p:cNvPr>
          <p:cNvSpPr/>
          <p:nvPr/>
        </p:nvSpPr>
        <p:spPr>
          <a:xfrm>
            <a:off x="9680148" y="1111967"/>
            <a:ext cx="245829" cy="245829"/>
          </a:xfrm>
          <a:prstGeom prst="ellipse">
            <a:avLst/>
          </a:prstGeom>
          <a:solidFill>
            <a:srgbClr val="F78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92DC0C74-EB07-4B9C-93B6-039EB6184EC0}"/>
              </a:ext>
            </a:extLst>
          </p:cNvPr>
          <p:cNvSpPr txBox="1"/>
          <p:nvPr/>
        </p:nvSpPr>
        <p:spPr>
          <a:xfrm>
            <a:off x="3101831" y="3040270"/>
            <a:ext cx="90901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SlidesBackgrounds.com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6EF393-F3DF-478C-B515-D70C13FD6D8B}"/>
              </a:ext>
            </a:extLst>
          </p:cNvPr>
          <p:cNvSpPr txBox="1"/>
          <p:nvPr/>
        </p:nvSpPr>
        <p:spPr>
          <a:xfrm>
            <a:off x="3366438" y="6448375"/>
            <a:ext cx="8825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This Template is free to use under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Baloo" panose="03080902040302020200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16193D-2FFD-44AE-A2D0-7DB3F117A213}"/>
              </a:ext>
            </a:extLst>
          </p:cNvPr>
          <p:cNvSpPr txBox="1"/>
          <p:nvPr/>
        </p:nvSpPr>
        <p:spPr>
          <a:xfrm>
            <a:off x="909976" y="3923363"/>
            <a:ext cx="11282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To Give us Credit Keep this slide or mention us somewhere in your presentation. Would be very appreciated!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1FE156-524E-4753-8586-9B290C87BEC2}"/>
              </a:ext>
            </a:extLst>
          </p:cNvPr>
          <p:cNvSpPr/>
          <p:nvPr/>
        </p:nvSpPr>
        <p:spPr>
          <a:xfrm>
            <a:off x="4780783" y="2670938"/>
            <a:ext cx="2767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Copyright/Created by : 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Graphic 24" descr="Line arrow Counter clockwise curve">
            <a:extLst>
              <a:ext uri="{FF2B5EF4-FFF2-40B4-BE49-F238E27FC236}">
                <a16:creationId xmlns:a16="http://schemas.microsoft.com/office/drawing/2014/main" id="{64603082-DC82-4E97-86CD-39A3047D4B6B}"/>
              </a:ext>
            </a:extLst>
          </p:cNvPr>
          <p:cNvSpPr/>
          <p:nvPr/>
        </p:nvSpPr>
        <p:spPr>
          <a:xfrm rot="9900000">
            <a:off x="2572879" y="2401699"/>
            <a:ext cx="327665" cy="836403"/>
          </a:xfrm>
          <a:custGeom>
            <a:avLst/>
            <a:gdLst>
              <a:gd name="connsiteX0" fmla="*/ 95250 w 327665"/>
              <a:gd name="connsiteY0" fmla="*/ 58103 h 836403"/>
              <a:gd name="connsiteX1" fmla="*/ 220980 w 327665"/>
              <a:gd name="connsiteY1" fmla="*/ 59055 h 836403"/>
              <a:gd name="connsiteX2" fmla="*/ 249555 w 327665"/>
              <a:gd name="connsiteY2" fmla="*/ 30480 h 836403"/>
              <a:gd name="connsiteX3" fmla="*/ 220980 w 327665"/>
              <a:gd name="connsiteY3" fmla="*/ 1905 h 836403"/>
              <a:gd name="connsiteX4" fmla="*/ 30480 w 327665"/>
              <a:gd name="connsiteY4" fmla="*/ 0 h 836403"/>
              <a:gd name="connsiteX5" fmla="*/ 12382 w 327665"/>
              <a:gd name="connsiteY5" fmla="*/ 6667 h 836403"/>
              <a:gd name="connsiteX6" fmla="*/ 10478 w 327665"/>
              <a:gd name="connsiteY6" fmla="*/ 8573 h 836403"/>
              <a:gd name="connsiteX7" fmla="*/ 7620 w 327665"/>
              <a:gd name="connsiteY7" fmla="*/ 11430 h 836403"/>
              <a:gd name="connsiteX8" fmla="*/ 6668 w 327665"/>
              <a:gd name="connsiteY8" fmla="*/ 13335 h 836403"/>
              <a:gd name="connsiteX9" fmla="*/ 5715 w 327665"/>
              <a:gd name="connsiteY9" fmla="*/ 15240 h 836403"/>
              <a:gd name="connsiteX10" fmla="*/ 1905 w 327665"/>
              <a:gd name="connsiteY10" fmla="*/ 28575 h 836403"/>
              <a:gd name="connsiteX11" fmla="*/ 0 w 327665"/>
              <a:gd name="connsiteY11" fmla="*/ 219075 h 836403"/>
              <a:gd name="connsiteX12" fmla="*/ 28575 w 327665"/>
              <a:gd name="connsiteY12" fmla="*/ 247650 h 836403"/>
              <a:gd name="connsiteX13" fmla="*/ 57150 w 327665"/>
              <a:gd name="connsiteY13" fmla="*/ 219075 h 836403"/>
              <a:gd name="connsiteX14" fmla="*/ 58103 w 327665"/>
              <a:gd name="connsiteY14" fmla="*/ 100965 h 836403"/>
              <a:gd name="connsiteX15" fmla="*/ 269558 w 327665"/>
              <a:gd name="connsiteY15" fmla="*/ 534353 h 836403"/>
              <a:gd name="connsiteX16" fmla="*/ 203835 w 327665"/>
              <a:gd name="connsiteY16" fmla="*/ 796290 h 836403"/>
              <a:gd name="connsiteX17" fmla="*/ 217170 w 327665"/>
              <a:gd name="connsiteY17" fmla="*/ 833438 h 836403"/>
              <a:gd name="connsiteX18" fmla="*/ 255270 w 327665"/>
              <a:gd name="connsiteY18" fmla="*/ 821055 h 836403"/>
              <a:gd name="connsiteX19" fmla="*/ 326708 w 327665"/>
              <a:gd name="connsiteY19" fmla="*/ 538163 h 836403"/>
              <a:gd name="connsiteX20" fmla="*/ 95250 w 327665"/>
              <a:gd name="connsiteY20" fmla="*/ 58103 h 83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7665" h="836403">
                <a:moveTo>
                  <a:pt x="95250" y="58103"/>
                </a:moveTo>
                <a:lnTo>
                  <a:pt x="220980" y="59055"/>
                </a:lnTo>
                <a:cubicBezTo>
                  <a:pt x="237173" y="59055"/>
                  <a:pt x="249555" y="46672"/>
                  <a:pt x="249555" y="30480"/>
                </a:cubicBezTo>
                <a:cubicBezTo>
                  <a:pt x="249555" y="14288"/>
                  <a:pt x="237173" y="1905"/>
                  <a:pt x="220980" y="1905"/>
                </a:cubicBezTo>
                <a:lnTo>
                  <a:pt x="30480" y="0"/>
                </a:lnTo>
                <a:cubicBezTo>
                  <a:pt x="23813" y="0"/>
                  <a:pt x="18098" y="1905"/>
                  <a:pt x="12382" y="6667"/>
                </a:cubicBezTo>
                <a:cubicBezTo>
                  <a:pt x="11430" y="6667"/>
                  <a:pt x="11430" y="7620"/>
                  <a:pt x="10478" y="8573"/>
                </a:cubicBezTo>
                <a:cubicBezTo>
                  <a:pt x="9525" y="9525"/>
                  <a:pt x="8573" y="9525"/>
                  <a:pt x="7620" y="11430"/>
                </a:cubicBezTo>
                <a:cubicBezTo>
                  <a:pt x="7620" y="11430"/>
                  <a:pt x="6668" y="12383"/>
                  <a:pt x="6668" y="13335"/>
                </a:cubicBezTo>
                <a:cubicBezTo>
                  <a:pt x="6668" y="13335"/>
                  <a:pt x="5715" y="14288"/>
                  <a:pt x="5715" y="15240"/>
                </a:cubicBezTo>
                <a:cubicBezTo>
                  <a:pt x="2858" y="19050"/>
                  <a:pt x="1905" y="23813"/>
                  <a:pt x="1905" y="28575"/>
                </a:cubicBezTo>
                <a:lnTo>
                  <a:pt x="0" y="219075"/>
                </a:lnTo>
                <a:cubicBezTo>
                  <a:pt x="0" y="235268"/>
                  <a:pt x="12382" y="247650"/>
                  <a:pt x="28575" y="247650"/>
                </a:cubicBezTo>
                <a:cubicBezTo>
                  <a:pt x="44768" y="247650"/>
                  <a:pt x="57150" y="235268"/>
                  <a:pt x="57150" y="219075"/>
                </a:cubicBezTo>
                <a:lnTo>
                  <a:pt x="58103" y="100965"/>
                </a:lnTo>
                <a:cubicBezTo>
                  <a:pt x="207645" y="204788"/>
                  <a:pt x="279083" y="350520"/>
                  <a:pt x="269558" y="534353"/>
                </a:cubicBezTo>
                <a:cubicBezTo>
                  <a:pt x="263843" y="624840"/>
                  <a:pt x="241935" y="713423"/>
                  <a:pt x="203835" y="796290"/>
                </a:cubicBezTo>
                <a:cubicBezTo>
                  <a:pt x="197168" y="810578"/>
                  <a:pt x="202883" y="826770"/>
                  <a:pt x="217170" y="833438"/>
                </a:cubicBezTo>
                <a:cubicBezTo>
                  <a:pt x="230505" y="840105"/>
                  <a:pt x="247650" y="835343"/>
                  <a:pt x="255270" y="821055"/>
                </a:cubicBezTo>
                <a:cubicBezTo>
                  <a:pt x="296228" y="732473"/>
                  <a:pt x="320993" y="636270"/>
                  <a:pt x="326708" y="538163"/>
                </a:cubicBezTo>
                <a:cubicBezTo>
                  <a:pt x="334328" y="398145"/>
                  <a:pt x="300038" y="201930"/>
                  <a:pt x="95250" y="5810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9AEC25-5E10-4338-9821-DA1B1A0C30B5}"/>
              </a:ext>
            </a:extLst>
          </p:cNvPr>
          <p:cNvSpPr/>
          <p:nvPr/>
        </p:nvSpPr>
        <p:spPr>
          <a:xfrm>
            <a:off x="1649506" y="2017832"/>
            <a:ext cx="19934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Download More Stuff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" name="Graphic 28" descr="Marketing">
            <a:extLst>
              <a:ext uri="{FF2B5EF4-FFF2-40B4-BE49-F238E27FC236}">
                <a16:creationId xmlns:a16="http://schemas.microsoft.com/office/drawing/2014/main" id="{0A87CFF6-59D5-4A10-84B8-A98256302623}"/>
              </a:ext>
            </a:extLst>
          </p:cNvPr>
          <p:cNvGrpSpPr/>
          <p:nvPr/>
        </p:nvGrpSpPr>
        <p:grpSpPr>
          <a:xfrm>
            <a:off x="5829300" y="1689900"/>
            <a:ext cx="914400" cy="914400"/>
            <a:chOff x="5829300" y="1635275"/>
            <a:chExt cx="914400" cy="914400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0AFDAA7-7661-41D9-A923-020CA504699F}"/>
                </a:ext>
              </a:extLst>
            </p:cNvPr>
            <p:cNvSpPr/>
            <p:nvPr/>
          </p:nvSpPr>
          <p:spPr>
            <a:xfrm>
              <a:off x="5972175" y="1768625"/>
              <a:ext cx="228409" cy="228409"/>
            </a:xfrm>
            <a:custGeom>
              <a:avLst/>
              <a:gdLst>
                <a:gd name="connsiteX0" fmla="*/ 228410 w 228409"/>
                <a:gd name="connsiteY0" fmla="*/ 114205 h 228409"/>
                <a:gd name="connsiteX1" fmla="*/ 114205 w 228409"/>
                <a:gd name="connsiteY1" fmla="*/ 228410 h 228409"/>
                <a:gd name="connsiteX2" fmla="*/ 0 w 228409"/>
                <a:gd name="connsiteY2" fmla="*/ 114205 h 228409"/>
                <a:gd name="connsiteX3" fmla="*/ 114205 w 228409"/>
                <a:gd name="connsiteY3" fmla="*/ 0 h 228409"/>
                <a:gd name="connsiteX4" fmla="*/ 228410 w 228409"/>
                <a:gd name="connsiteY4" fmla="*/ 114205 h 228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409" h="228409">
                  <a:moveTo>
                    <a:pt x="228410" y="114205"/>
                  </a:moveTo>
                  <a:cubicBezTo>
                    <a:pt x="228410" y="177278"/>
                    <a:pt x="177278" y="228410"/>
                    <a:pt x="114205" y="228410"/>
                  </a:cubicBezTo>
                  <a:cubicBezTo>
                    <a:pt x="51131" y="228410"/>
                    <a:pt x="0" y="177278"/>
                    <a:pt x="0" y="114205"/>
                  </a:cubicBezTo>
                  <a:cubicBezTo>
                    <a:pt x="0" y="51131"/>
                    <a:pt x="51131" y="0"/>
                    <a:pt x="114205" y="0"/>
                  </a:cubicBezTo>
                  <a:cubicBezTo>
                    <a:pt x="177278" y="0"/>
                    <a:pt x="228410" y="51131"/>
                    <a:pt x="228410" y="11420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1A91B90-44E6-41DE-BD48-6E6C54FEB131}"/>
                </a:ext>
              </a:extLst>
            </p:cNvPr>
            <p:cNvSpPr/>
            <p:nvPr/>
          </p:nvSpPr>
          <p:spPr>
            <a:xfrm>
              <a:off x="5972746" y="1786109"/>
              <a:ext cx="637603" cy="630215"/>
            </a:xfrm>
            <a:custGeom>
              <a:avLst/>
              <a:gdLst>
                <a:gd name="connsiteX0" fmla="*/ 624745 w 637603"/>
                <a:gd name="connsiteY0" fmla="*/ 328 h 630215"/>
                <a:gd name="connsiteX1" fmla="*/ 304229 w 637603"/>
                <a:gd name="connsiteY1" fmla="*/ 80338 h 630215"/>
                <a:gd name="connsiteX2" fmla="*/ 304229 w 637603"/>
                <a:gd name="connsiteY2" fmla="*/ 171968 h 630215"/>
                <a:gd name="connsiteX3" fmla="*/ 367570 w 637603"/>
                <a:gd name="connsiteY3" fmla="*/ 187875 h 630215"/>
                <a:gd name="connsiteX4" fmla="*/ 374142 w 637603"/>
                <a:gd name="connsiteY4" fmla="*/ 215974 h 630215"/>
                <a:gd name="connsiteX5" fmla="*/ 357568 w 637603"/>
                <a:gd name="connsiteY5" fmla="*/ 226737 h 630215"/>
                <a:gd name="connsiteX6" fmla="*/ 265081 w 637603"/>
                <a:gd name="connsiteY6" fmla="*/ 319129 h 630215"/>
                <a:gd name="connsiteX7" fmla="*/ 222218 w 637603"/>
                <a:gd name="connsiteY7" fmla="*/ 319129 h 630215"/>
                <a:gd name="connsiteX8" fmla="*/ 76702 w 637603"/>
                <a:gd name="connsiteY8" fmla="*/ 248745 h 630215"/>
                <a:gd name="connsiteX9" fmla="*/ 0 w 637603"/>
                <a:gd name="connsiteY9" fmla="*/ 353991 h 630215"/>
                <a:gd name="connsiteX10" fmla="*/ 0 w 637603"/>
                <a:gd name="connsiteY10" fmla="*/ 630216 h 630215"/>
                <a:gd name="connsiteX11" fmla="*/ 228029 w 637603"/>
                <a:gd name="connsiteY11" fmla="*/ 630216 h 630215"/>
                <a:gd name="connsiteX12" fmla="*/ 228029 w 637603"/>
                <a:gd name="connsiteY12" fmla="*/ 414379 h 630215"/>
                <a:gd name="connsiteX13" fmla="*/ 285179 w 637603"/>
                <a:gd name="connsiteY13" fmla="*/ 414379 h 630215"/>
                <a:gd name="connsiteX14" fmla="*/ 318897 w 637603"/>
                <a:gd name="connsiteY14" fmla="*/ 400473 h 630215"/>
                <a:gd name="connsiteX15" fmla="*/ 425291 w 637603"/>
                <a:gd name="connsiteY15" fmla="*/ 294079 h 630215"/>
                <a:gd name="connsiteX16" fmla="*/ 437579 w 637603"/>
                <a:gd name="connsiteY16" fmla="*/ 249216 h 630215"/>
                <a:gd name="connsiteX17" fmla="*/ 466154 w 637603"/>
                <a:gd name="connsiteY17" fmla="*/ 256265 h 630215"/>
                <a:gd name="connsiteX18" fmla="*/ 470059 w 637603"/>
                <a:gd name="connsiteY18" fmla="*/ 256265 h 630215"/>
                <a:gd name="connsiteX19" fmla="*/ 481393 w 637603"/>
                <a:gd name="connsiteY19" fmla="*/ 250930 h 630215"/>
                <a:gd name="connsiteX20" fmla="*/ 506635 w 637603"/>
                <a:gd name="connsiteY20" fmla="*/ 221403 h 630215"/>
                <a:gd name="connsiteX21" fmla="*/ 624650 w 637603"/>
                <a:gd name="connsiteY21" fmla="*/ 250930 h 630215"/>
                <a:gd name="connsiteX22" fmla="*/ 637497 w 637603"/>
                <a:gd name="connsiteY22" fmla="*/ 241571 h 630215"/>
                <a:gd name="connsiteX23" fmla="*/ 637604 w 637603"/>
                <a:gd name="connsiteY23" fmla="*/ 240643 h 630215"/>
                <a:gd name="connsiteX24" fmla="*/ 637604 w 637603"/>
                <a:gd name="connsiteY24" fmla="*/ 10043 h 630215"/>
                <a:gd name="connsiteX25" fmla="*/ 627076 w 637603"/>
                <a:gd name="connsiteY25" fmla="*/ 3 h 630215"/>
                <a:gd name="connsiteX26" fmla="*/ 624745 w 637603"/>
                <a:gd name="connsiteY26" fmla="*/ 328 h 630215"/>
                <a:gd name="connsiteX27" fmla="*/ 468344 w 637603"/>
                <a:gd name="connsiteY27" fmla="*/ 235214 h 630215"/>
                <a:gd name="connsiteX28" fmla="*/ 421767 w 637603"/>
                <a:gd name="connsiteY28" fmla="*/ 223879 h 630215"/>
                <a:gd name="connsiteX29" fmla="*/ 395002 w 637603"/>
                <a:gd name="connsiteY29" fmla="*/ 213116 h 630215"/>
                <a:gd name="connsiteX30" fmla="*/ 390525 w 637603"/>
                <a:gd name="connsiteY30" fmla="*/ 193018 h 630215"/>
                <a:gd name="connsiteX31" fmla="*/ 484632 w 637603"/>
                <a:gd name="connsiteY31" fmla="*/ 216069 h 6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7603" h="630215">
                  <a:moveTo>
                    <a:pt x="624745" y="328"/>
                  </a:moveTo>
                  <a:lnTo>
                    <a:pt x="304229" y="80338"/>
                  </a:lnTo>
                  <a:lnTo>
                    <a:pt x="304229" y="171968"/>
                  </a:lnTo>
                  <a:lnTo>
                    <a:pt x="367570" y="187875"/>
                  </a:lnTo>
                  <a:lnTo>
                    <a:pt x="374142" y="215974"/>
                  </a:lnTo>
                  <a:cubicBezTo>
                    <a:pt x="367892" y="218296"/>
                    <a:pt x="362232" y="221972"/>
                    <a:pt x="357568" y="226737"/>
                  </a:cubicBezTo>
                  <a:lnTo>
                    <a:pt x="265081" y="319129"/>
                  </a:lnTo>
                  <a:lnTo>
                    <a:pt x="222218" y="319129"/>
                  </a:lnTo>
                  <a:cubicBezTo>
                    <a:pt x="201471" y="259511"/>
                    <a:pt x="136321" y="227998"/>
                    <a:pt x="76702" y="248745"/>
                  </a:cubicBezTo>
                  <a:cubicBezTo>
                    <a:pt x="31694" y="264407"/>
                    <a:pt x="1128" y="306350"/>
                    <a:pt x="0" y="353991"/>
                  </a:cubicBezTo>
                  <a:lnTo>
                    <a:pt x="0" y="630216"/>
                  </a:lnTo>
                  <a:lnTo>
                    <a:pt x="228029" y="630216"/>
                  </a:lnTo>
                  <a:lnTo>
                    <a:pt x="228029" y="414379"/>
                  </a:lnTo>
                  <a:lnTo>
                    <a:pt x="285179" y="414379"/>
                  </a:lnTo>
                  <a:cubicBezTo>
                    <a:pt x="297818" y="414402"/>
                    <a:pt x="309948" y="409399"/>
                    <a:pt x="318897" y="400473"/>
                  </a:cubicBezTo>
                  <a:lnTo>
                    <a:pt x="425291" y="294079"/>
                  </a:lnTo>
                  <a:cubicBezTo>
                    <a:pt x="436908" y="282277"/>
                    <a:pt x="441561" y="265289"/>
                    <a:pt x="437579" y="249216"/>
                  </a:cubicBezTo>
                  <a:lnTo>
                    <a:pt x="466154" y="256265"/>
                  </a:lnTo>
                  <a:lnTo>
                    <a:pt x="470059" y="256265"/>
                  </a:lnTo>
                  <a:cubicBezTo>
                    <a:pt x="474435" y="256231"/>
                    <a:pt x="478578" y="254281"/>
                    <a:pt x="481393" y="250930"/>
                  </a:cubicBezTo>
                  <a:lnTo>
                    <a:pt x="506635" y="221403"/>
                  </a:lnTo>
                  <a:lnTo>
                    <a:pt x="624650" y="250930"/>
                  </a:lnTo>
                  <a:cubicBezTo>
                    <a:pt x="630782" y="251893"/>
                    <a:pt x="636534" y="247703"/>
                    <a:pt x="637497" y="241571"/>
                  </a:cubicBezTo>
                  <a:cubicBezTo>
                    <a:pt x="637545" y="241264"/>
                    <a:pt x="637581" y="240954"/>
                    <a:pt x="637604" y="240643"/>
                  </a:cubicBezTo>
                  <a:lnTo>
                    <a:pt x="637604" y="10043"/>
                  </a:lnTo>
                  <a:cubicBezTo>
                    <a:pt x="637468" y="4363"/>
                    <a:pt x="632755" y="-131"/>
                    <a:pt x="627076" y="3"/>
                  </a:cubicBezTo>
                  <a:cubicBezTo>
                    <a:pt x="626289" y="22"/>
                    <a:pt x="625507" y="131"/>
                    <a:pt x="624745" y="328"/>
                  </a:cubicBezTo>
                  <a:close/>
                  <a:moveTo>
                    <a:pt x="468344" y="235214"/>
                  </a:moveTo>
                  <a:lnTo>
                    <a:pt x="421767" y="223879"/>
                  </a:lnTo>
                  <a:cubicBezTo>
                    <a:pt x="414199" y="217566"/>
                    <a:pt x="404833" y="213800"/>
                    <a:pt x="395002" y="213116"/>
                  </a:cubicBezTo>
                  <a:lnTo>
                    <a:pt x="390525" y="193018"/>
                  </a:lnTo>
                  <a:lnTo>
                    <a:pt x="484632" y="216069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EB777F1-880A-4482-91AB-D7706B9ECDA8}"/>
                </a:ext>
              </a:extLst>
            </p:cNvPr>
            <p:cNvSpPr/>
            <p:nvPr/>
          </p:nvSpPr>
          <p:spPr>
            <a:xfrm>
              <a:off x="6230112" y="1866637"/>
              <a:ext cx="27812" cy="84962"/>
            </a:xfrm>
            <a:custGeom>
              <a:avLst/>
              <a:gdLst>
                <a:gd name="connsiteX0" fmla="*/ 13906 w 27812"/>
                <a:gd name="connsiteY0" fmla="*/ 84963 h 84962"/>
                <a:gd name="connsiteX1" fmla="*/ 27813 w 27812"/>
                <a:gd name="connsiteY1" fmla="*/ 71056 h 84962"/>
                <a:gd name="connsiteX2" fmla="*/ 27813 w 27812"/>
                <a:gd name="connsiteY2" fmla="*/ 13906 h 84962"/>
                <a:gd name="connsiteX3" fmla="*/ 13906 w 27812"/>
                <a:gd name="connsiteY3" fmla="*/ 0 h 84962"/>
                <a:gd name="connsiteX4" fmla="*/ 0 w 27812"/>
                <a:gd name="connsiteY4" fmla="*/ 13906 h 84962"/>
                <a:gd name="connsiteX5" fmla="*/ 0 w 27812"/>
                <a:gd name="connsiteY5" fmla="*/ 71056 h 84962"/>
                <a:gd name="connsiteX6" fmla="*/ 13906 w 27812"/>
                <a:gd name="connsiteY6" fmla="*/ 84963 h 84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812" h="84962">
                  <a:moveTo>
                    <a:pt x="13906" y="84963"/>
                  </a:moveTo>
                  <a:cubicBezTo>
                    <a:pt x="21586" y="84963"/>
                    <a:pt x="27813" y="78737"/>
                    <a:pt x="27813" y="71056"/>
                  </a:cubicBezTo>
                  <a:lnTo>
                    <a:pt x="27813" y="13906"/>
                  </a:lnTo>
                  <a:cubicBezTo>
                    <a:pt x="27813" y="6226"/>
                    <a:pt x="21586" y="0"/>
                    <a:pt x="13906" y="0"/>
                  </a:cubicBezTo>
                  <a:cubicBezTo>
                    <a:pt x="6226" y="0"/>
                    <a:pt x="0" y="6226"/>
                    <a:pt x="0" y="13906"/>
                  </a:cubicBezTo>
                  <a:lnTo>
                    <a:pt x="0" y="71056"/>
                  </a:lnTo>
                  <a:cubicBezTo>
                    <a:pt x="0" y="78737"/>
                    <a:pt x="6226" y="84963"/>
                    <a:pt x="13906" y="84963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666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Abadi</vt:lpstr>
      <vt:lpstr>Aharoni</vt:lpstr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Deepak Malhotra</dc:creator>
  <cp:lastModifiedBy>Deepak Malhotra</cp:lastModifiedBy>
  <cp:revision>11</cp:revision>
  <dcterms:created xsi:type="dcterms:W3CDTF">2020-01-25T18:44:30Z</dcterms:created>
  <dcterms:modified xsi:type="dcterms:W3CDTF">2020-01-25T18:49:00Z</dcterms:modified>
</cp:coreProperties>
</file>