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3" r:id="rId3"/>
    <p:sldId id="294" r:id="rId4"/>
    <p:sldId id="296" r:id="rId5"/>
    <p:sldId id="295" r:id="rId6"/>
    <p:sldId id="29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Xin lắng tai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Lạy Chúa, Chúa là Đấng Cứu Độ con, xin nghe tiếng con cầu. Chúa là Đấng phù trợ tôi, xin đừng bỏ rơi và đừng hắt hủi con.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472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E947B-E4CE-3C39-335C-40036440D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517A8-95EF-AE1E-8632-81CA0B9FB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0BF61E-ADE6-8068-9059-838731B0B3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D682B60-4A01-10C8-ADBF-EF64C991C55E}"/>
              </a:ext>
            </a:extLst>
          </p:cNvPr>
          <p:cNvSpPr/>
          <p:nvPr/>
        </p:nvSpPr>
        <p:spPr>
          <a:xfrm>
            <a:off x="438728" y="244699"/>
            <a:ext cx="1099771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lắng tai nghe lời con, xin lưu tâm đến tiếng con. Xin nghe lời con cầu khấn, ôi Thiên Chúa và Đại Vương.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300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27B72-02F8-1B6D-9CA7-1D7CB2EA1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0E97-E833-7EE9-07FE-0BF297F5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E4C06F-6864-9270-8D33-D7CD592B4B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8FE23E3-C257-6F56-86CB-909C4799B851}"/>
              </a:ext>
            </a:extLst>
          </p:cNvPr>
          <p:cNvSpPr/>
          <p:nvPr/>
        </p:nvSpPr>
        <p:spPr>
          <a:xfrm>
            <a:off x="438728" y="244699"/>
            <a:ext cx="1099771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Lạy Chúa, Chúa là Đấng Cứu Độ con, xin nghe tiếng con cầu. Chúa là Đấng phù trợ tôi, xin đừng bỏ rơi và đừng hắt hủi con.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057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4AA78-4AE7-4DFD-7505-20C343F57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37B42-E156-2AD6-3263-57EF0DC21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8EAC21-AC11-23D1-BE54-2112D157B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D280B32-2E22-D56B-A2E0-F7463121B7FB}"/>
              </a:ext>
            </a:extLst>
          </p:cNvPr>
          <p:cNvSpPr/>
          <p:nvPr/>
        </p:nvSpPr>
        <p:spPr>
          <a:xfrm>
            <a:off x="438728" y="244699"/>
            <a:ext cx="1099771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Chúa thương tha tội con cho con nên trong trắng luôn. Ước chi đời con được sống trong tay Chúa ngày và đêm.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897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26CA8-ED3D-D781-3A87-48EF087F2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C2FF9-0E42-218A-7C83-A20E5EC40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38EFEE-C643-DC8E-2DC6-3634BD9A46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9F2A308-BE07-C03A-A0EF-D965E78DAFB1}"/>
              </a:ext>
            </a:extLst>
          </p:cNvPr>
          <p:cNvSpPr/>
          <p:nvPr/>
        </p:nvSpPr>
        <p:spPr>
          <a:xfrm>
            <a:off x="438728" y="244699"/>
            <a:ext cx="1099771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Lạy Chúa, Chúa là Đấng Cứu Độ con, xin nghe tiếng con cầu. Chúa là Đấng phù trợ tôi, xin đừng bỏ rơi và đừng hắt hủi con.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079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412</TotalTime>
  <Words>166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Garamond</vt:lpstr>
      <vt:lpstr>Savon</vt:lpstr>
      <vt:lpstr>Xin lắng tai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Phúc Đinh</cp:lastModifiedBy>
  <cp:revision>48</cp:revision>
  <dcterms:created xsi:type="dcterms:W3CDTF">2024-12-09T09:23:25Z</dcterms:created>
  <dcterms:modified xsi:type="dcterms:W3CDTF">2025-07-29T05:10:55Z</dcterms:modified>
</cp:coreProperties>
</file>