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3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3" orient="horz" pos="1008" userDrawn="1">
          <p15:clr>
            <a:srgbClr val="A4A3A4"/>
          </p15:clr>
        </p15:guide>
        <p15:guide id="4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676"/>
    <a:srgbClr val="082A56"/>
    <a:srgbClr val="F8F9FE"/>
    <a:srgbClr val="263276"/>
    <a:srgbClr val="95A2F2"/>
    <a:srgbClr val="DCE0FB"/>
    <a:srgbClr val="CBD0F9"/>
    <a:srgbClr val="485DDB"/>
    <a:srgbClr val="4B62E9"/>
    <a:srgbClr val="3B4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441" autoAdjust="0"/>
    <p:restoredTop sz="96292" autoAdjust="0"/>
  </p:normalViewPr>
  <p:slideViewPr>
    <p:cSldViewPr snapToGrid="0" showGuides="1">
      <p:cViewPr varScale="1">
        <p:scale>
          <a:sx n="137" d="100"/>
          <a:sy n="137" d="100"/>
        </p:scale>
        <p:origin x="1096" y="488"/>
      </p:cViewPr>
      <p:guideLst>
        <p:guide orient="horz" pos="576"/>
        <p:guide orient="horz" pos="1008"/>
        <p:guide pos="386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19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49-41D8-8C35-A03DC90BA7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029884559"/>
        <c:axId val="2029885039"/>
      </c:lineChart>
      <c:catAx>
        <c:axId val="20298845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29885039"/>
        <c:crosses val="autoZero"/>
        <c:auto val="1"/>
        <c:lblAlgn val="ctr"/>
        <c:lblOffset val="100"/>
        <c:noMultiLvlLbl val="0"/>
      </c:catAx>
      <c:valAx>
        <c:axId val="202988503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2988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0.18532</cdr:x>
      <cdr:y>0.04051</cdr:y>
    </cdr:from>
    <cdr:to>
      <cdr:x>0.82635</cdr:x>
      <cdr:y>0.70408</cdr:y>
    </cdr:to>
    <cdr:grpSp>
      <cdr:nvGrpSpPr>
        <cdr:cNvPr id="7" name="Group 6">
          <a:extLst xmlns:a="http://schemas.openxmlformats.org/drawingml/2006/main">
            <a:ext uri="{FF2B5EF4-FFF2-40B4-BE49-F238E27FC236}">
              <a16:creationId xmlns:a16="http://schemas.microsoft.com/office/drawing/2014/main" id="{39D752C0-2C55-B44A-307D-6E2951FA4CFC}"/>
            </a:ext>
          </a:extLst>
        </cdr:cNvPr>
        <cdr:cNvGrpSpPr/>
      </cdr:nvGrpSpPr>
      <cdr:grpSpPr>
        <a:xfrm xmlns:a="http://schemas.openxmlformats.org/drawingml/2006/main">
          <a:off x="537302" y="51327"/>
          <a:ext cx="1858549" cy="840758"/>
          <a:chOff x="680224" y="78533"/>
          <a:chExt cx="2352907" cy="1286466"/>
        </a:xfrm>
      </cdr:grpSpPr>
      <cdr:cxnSp macro="">
        <cdr:nvCxnSpPr>
          <cdr:cNvPr id="3" name="Straight Connector 2">
            <a:extLst xmlns:a="http://schemas.openxmlformats.org/drawingml/2006/main">
              <a:ext uri="{FF2B5EF4-FFF2-40B4-BE49-F238E27FC236}">
                <a16:creationId xmlns:a16="http://schemas.microsoft.com/office/drawing/2014/main" id="{730EBE60-017F-FE41-A3AD-DD8962932213}"/>
              </a:ext>
            </a:extLst>
          </cdr:cNvPr>
          <cdr:cNvCxnSpPr/>
        </cdr:nvCxnSpPr>
        <cdr:spPr>
          <a:xfrm xmlns:a="http://schemas.openxmlformats.org/drawingml/2006/main">
            <a:off x="680224" y="78533"/>
            <a:ext cx="0" cy="1286466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bg1">
                <a:lumMod val="65000"/>
              </a:schemeClr>
            </a:solidFill>
            <a:tailEnd type="none"/>
          </a:ln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5" name="Straight Arrow Connector 4">
            <a:extLst xmlns:a="http://schemas.openxmlformats.org/drawingml/2006/main">
              <a:ext uri="{FF2B5EF4-FFF2-40B4-BE49-F238E27FC236}">
                <a16:creationId xmlns:a16="http://schemas.microsoft.com/office/drawing/2014/main" id="{968E78C7-1821-DD63-B6BE-DC36200890E8}"/>
              </a:ext>
            </a:extLst>
          </cdr:cNvPr>
          <cdr:cNvCxnSpPr/>
        </cdr:nvCxnSpPr>
        <cdr:spPr>
          <a:xfrm xmlns:a="http://schemas.openxmlformats.org/drawingml/2006/main">
            <a:off x="691375" y="1361839"/>
            <a:ext cx="2341756" cy="0"/>
          </a:xfrm>
          <a:prstGeom xmlns:a="http://schemas.openxmlformats.org/drawingml/2006/main" prst="straightConnector1">
            <a:avLst/>
          </a:prstGeom>
          <a:ln xmlns:a="http://schemas.openxmlformats.org/drawingml/2006/main" w="12700">
            <a:solidFill>
              <a:schemeClr val="bg1">
                <a:lumMod val="65000"/>
              </a:schemeClr>
            </a:solidFill>
            <a:tailEnd type="none"/>
          </a:ln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5486BB-439C-F392-F4F2-1C4594A970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E598F-CA25-FE97-CDEC-91904A4827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B4136-139F-44D6-984C-49566C3315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AE939-7294-BBBE-0260-739729F0DA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3DA7E-FF93-BA6E-92F1-71D311BBE2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6102D-72BF-4A47-9589-C913256EB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0487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3879E-EF74-411B-9E51-B23B8A04690E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7F6E4-96FB-4731-B3D8-42C8609C7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F20C3D8-D2BB-6A5E-9573-7C021CA2817F}"/>
              </a:ext>
            </a:extLst>
          </p:cNvPr>
          <p:cNvGrpSpPr/>
          <p:nvPr userDrawn="1"/>
        </p:nvGrpSpPr>
        <p:grpSpPr>
          <a:xfrm>
            <a:off x="3007225" y="0"/>
            <a:ext cx="8979719" cy="6981522"/>
            <a:chOff x="-942475" y="0"/>
            <a:chExt cx="8979719" cy="6981522"/>
          </a:xfrm>
        </p:grpSpPr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357C190D-E714-2B00-7585-BE1FF7B70B46}"/>
                </a:ext>
              </a:extLst>
            </p:cNvPr>
            <p:cNvSpPr/>
            <p:nvPr/>
          </p:nvSpPr>
          <p:spPr>
            <a:xfrm>
              <a:off x="-942475" y="0"/>
              <a:ext cx="7176319" cy="6981522"/>
            </a:xfrm>
            <a:prstGeom prst="parallelogram">
              <a:avLst>
                <a:gd name="adj" fmla="val 87473"/>
              </a:avLst>
            </a:pr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A7462AC4-4D5D-2410-E808-F9CBC9175E15}"/>
                </a:ext>
              </a:extLst>
            </p:cNvPr>
            <p:cNvSpPr/>
            <p:nvPr/>
          </p:nvSpPr>
          <p:spPr>
            <a:xfrm>
              <a:off x="860925" y="0"/>
              <a:ext cx="7176319" cy="6981522"/>
            </a:xfrm>
            <a:prstGeom prst="parallelogram">
              <a:avLst>
                <a:gd name="adj" fmla="val 87473"/>
              </a:avLst>
            </a:pr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DC38346-BA3C-F52A-C844-630EB3BD0E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802289"/>
            <a:ext cx="10134600" cy="609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Montserrat ExtraBold" pitchFamily="2" charset="0"/>
              </a:defRPr>
            </a:lvl1pPr>
            <a:lvl2pPr marL="457200" indent="0">
              <a:buNone/>
              <a:defRPr sz="4000">
                <a:latin typeface="Montserrat ExtraBold" pitchFamily="2" charset="0"/>
              </a:defRPr>
            </a:lvl2pPr>
            <a:lvl3pPr marL="914400" indent="0">
              <a:buNone/>
              <a:defRPr sz="3600">
                <a:latin typeface="Montserrat ExtraBold" pitchFamily="2" charset="0"/>
              </a:defRPr>
            </a:lvl3pPr>
            <a:lvl4pPr marL="1371600" indent="0">
              <a:buNone/>
              <a:defRPr sz="3200">
                <a:latin typeface="Montserrat ExtraBold" pitchFamily="2" charset="0"/>
              </a:defRPr>
            </a:lvl4pPr>
            <a:lvl5pPr marL="1828800" indent="0">
              <a:buNone/>
              <a:defRPr sz="3200"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02FCE5E-EEF3-5582-E087-E21AF7BB1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1462593"/>
            <a:ext cx="10972800" cy="609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 sz="4000">
                <a:latin typeface="Montserrat ExtraBold" pitchFamily="2" charset="0"/>
              </a:defRPr>
            </a:lvl2pPr>
            <a:lvl3pPr marL="914400" indent="0">
              <a:buNone/>
              <a:defRPr sz="3600">
                <a:latin typeface="Montserrat ExtraBold" pitchFamily="2" charset="0"/>
              </a:defRPr>
            </a:lvl3pPr>
            <a:lvl4pPr marL="1371600" indent="0">
              <a:buNone/>
              <a:defRPr sz="3200">
                <a:latin typeface="Montserrat ExtraBold" pitchFamily="2" charset="0"/>
              </a:defRPr>
            </a:lvl4pPr>
            <a:lvl5pPr marL="1828800" indent="0">
              <a:buNone/>
              <a:defRPr sz="3200"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A7456BA-9E97-B9E9-E022-797FC2A834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87700" y="5387894"/>
            <a:ext cx="8394700" cy="36512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6402857-2E35-82C1-BD61-F9C31E0F03B3}"/>
              </a:ext>
            </a:extLst>
          </p:cNvPr>
          <p:cNvCxnSpPr>
            <a:cxnSpLocks/>
          </p:cNvCxnSpPr>
          <p:nvPr userDrawn="1"/>
        </p:nvCxnSpPr>
        <p:spPr>
          <a:xfrm>
            <a:off x="609600" y="685800"/>
            <a:ext cx="550414" cy="0"/>
          </a:xfrm>
          <a:prstGeom prst="line">
            <a:avLst/>
          </a:prstGeom>
          <a:ln w="25400">
            <a:gradFill flip="none" rotWithShape="1">
              <a:gsLst>
                <a:gs pos="29000">
                  <a:schemeClr val="accent4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96AFEA-AB84-6955-65B2-0107E19E2C8B}"/>
              </a:ext>
            </a:extLst>
          </p:cNvPr>
          <p:cNvGrpSpPr/>
          <p:nvPr userDrawn="1"/>
        </p:nvGrpSpPr>
        <p:grpSpPr>
          <a:xfrm>
            <a:off x="3187700" y="4723634"/>
            <a:ext cx="1042948" cy="382037"/>
            <a:chOff x="612215" y="3436053"/>
            <a:chExt cx="954475" cy="344047"/>
          </a:xfrm>
        </p:grpSpPr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43C8DEB1-D437-7825-6C88-EC8E3D9D262C}"/>
                </a:ext>
              </a:extLst>
            </p:cNvPr>
            <p:cNvSpPr/>
            <p:nvPr/>
          </p:nvSpPr>
          <p:spPr>
            <a:xfrm>
              <a:off x="1133302" y="3436053"/>
              <a:ext cx="433388" cy="344047"/>
            </a:xfrm>
            <a:prstGeom prst="parallelogram">
              <a:avLst>
                <a:gd name="adj" fmla="val 7812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68DB9EB0-C475-DDBA-5571-81AA5731F141}"/>
                </a:ext>
              </a:extLst>
            </p:cNvPr>
            <p:cNvSpPr/>
            <p:nvPr/>
          </p:nvSpPr>
          <p:spPr>
            <a:xfrm>
              <a:off x="858906" y="3436053"/>
              <a:ext cx="378317" cy="344047"/>
            </a:xfrm>
            <a:prstGeom prst="parallelogram">
              <a:avLst>
                <a:gd name="adj" fmla="val 7812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92AB7B79-96C7-192F-CCD3-21C0DFD1AAA5}"/>
                </a:ext>
              </a:extLst>
            </p:cNvPr>
            <p:cNvSpPr/>
            <p:nvPr/>
          </p:nvSpPr>
          <p:spPr>
            <a:xfrm>
              <a:off x="612215" y="3436053"/>
              <a:ext cx="350612" cy="344047"/>
            </a:xfrm>
            <a:prstGeom prst="parallelogram">
              <a:avLst>
                <a:gd name="adj" fmla="val 781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D04923B-2AC3-2356-DB19-99388C0D637C}"/>
              </a:ext>
            </a:extLst>
          </p:cNvPr>
          <p:cNvCxnSpPr>
            <a:cxnSpLocks/>
          </p:cNvCxnSpPr>
          <p:nvPr userDrawn="1"/>
        </p:nvCxnSpPr>
        <p:spPr>
          <a:xfrm>
            <a:off x="3187700" y="5238007"/>
            <a:ext cx="8382000" cy="0"/>
          </a:xfrm>
          <a:prstGeom prst="line">
            <a:avLst/>
          </a:prstGeom>
          <a:ln w="25400">
            <a:gradFill flip="none" rotWithShape="1">
              <a:gsLst>
                <a:gs pos="29000">
                  <a:schemeClr val="accent4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AD18801-E3A3-CFC1-CE24-D5EEBB6477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87701" y="5792414"/>
            <a:ext cx="1286763" cy="22098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DD/MM/YY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40DFE94D-C685-04FA-7D36-B1647D195A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19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DC38346-BA3C-F52A-C844-630EB3BD0E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785834"/>
            <a:ext cx="10960100" cy="609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Montserrat ExtraBold" pitchFamily="2" charset="0"/>
              </a:defRPr>
            </a:lvl1pPr>
            <a:lvl2pPr marL="457200" indent="0">
              <a:buNone/>
              <a:defRPr sz="4000">
                <a:latin typeface="Montserrat ExtraBold" pitchFamily="2" charset="0"/>
              </a:defRPr>
            </a:lvl2pPr>
            <a:lvl3pPr marL="914400" indent="0">
              <a:buNone/>
              <a:defRPr sz="3600">
                <a:latin typeface="Montserrat ExtraBold" pitchFamily="2" charset="0"/>
              </a:defRPr>
            </a:lvl3pPr>
            <a:lvl4pPr marL="1371600" indent="0">
              <a:buNone/>
              <a:defRPr sz="3200">
                <a:latin typeface="Montserrat ExtraBold" pitchFamily="2" charset="0"/>
              </a:defRPr>
            </a:lvl4pPr>
            <a:lvl5pPr marL="1828800" indent="0">
              <a:buNone/>
              <a:defRPr sz="3200"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02FCE5E-EEF3-5582-E087-E21AF7BB1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3446138"/>
            <a:ext cx="10972800" cy="609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Montserrat ExtraBold" pitchFamily="2" charset="0"/>
              </a:defRPr>
            </a:lvl1pPr>
            <a:lvl2pPr marL="457200" indent="0">
              <a:buNone/>
              <a:defRPr sz="4000">
                <a:latin typeface="Montserrat ExtraBold" pitchFamily="2" charset="0"/>
              </a:defRPr>
            </a:lvl2pPr>
            <a:lvl3pPr marL="914400" indent="0">
              <a:buNone/>
              <a:defRPr sz="3600">
                <a:latin typeface="Montserrat ExtraBold" pitchFamily="2" charset="0"/>
              </a:defRPr>
            </a:lvl3pPr>
            <a:lvl4pPr marL="1371600" indent="0">
              <a:buNone/>
              <a:defRPr sz="3200">
                <a:latin typeface="Montserrat ExtraBold" pitchFamily="2" charset="0"/>
              </a:defRPr>
            </a:lvl4pPr>
            <a:lvl5pPr marL="1828800" indent="0">
              <a:buNone/>
              <a:defRPr sz="3200"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A7456BA-9E97-B9E9-E022-797FC2A834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9158" y="4898124"/>
            <a:ext cx="8394700" cy="36512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D04923B-2AC3-2356-DB19-99388C0D637C}"/>
              </a:ext>
            </a:extLst>
          </p:cNvPr>
          <p:cNvCxnSpPr>
            <a:cxnSpLocks/>
          </p:cNvCxnSpPr>
          <p:nvPr userDrawn="1"/>
        </p:nvCxnSpPr>
        <p:spPr>
          <a:xfrm>
            <a:off x="649158" y="5369145"/>
            <a:ext cx="8382000" cy="0"/>
          </a:xfrm>
          <a:prstGeom prst="line">
            <a:avLst/>
          </a:prstGeom>
          <a:ln w="25400">
            <a:gradFill flip="none" rotWithShape="1">
              <a:gsLst>
                <a:gs pos="89000">
                  <a:schemeClr val="accent4"/>
                </a:gs>
                <a:gs pos="32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AD18801-E3A3-CFC1-CE24-D5EEBB6477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159" y="5475066"/>
            <a:ext cx="1286763" cy="22098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DD/MM/YY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FA9E02-91FD-4F34-CF1A-3DB783AAA875}"/>
              </a:ext>
            </a:extLst>
          </p:cNvPr>
          <p:cNvGrpSpPr/>
          <p:nvPr userDrawn="1"/>
        </p:nvGrpSpPr>
        <p:grpSpPr>
          <a:xfrm>
            <a:off x="609600" y="2263869"/>
            <a:ext cx="1042948" cy="382037"/>
            <a:chOff x="612215" y="3436053"/>
            <a:chExt cx="954475" cy="344047"/>
          </a:xfrm>
        </p:grpSpPr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5A5BDBE4-7562-C167-389B-0F1E5BE61B37}"/>
                </a:ext>
              </a:extLst>
            </p:cNvPr>
            <p:cNvSpPr/>
            <p:nvPr/>
          </p:nvSpPr>
          <p:spPr>
            <a:xfrm>
              <a:off x="1133302" y="3436053"/>
              <a:ext cx="433388" cy="344047"/>
            </a:xfrm>
            <a:prstGeom prst="parallelogram">
              <a:avLst>
                <a:gd name="adj" fmla="val 78127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41A9CFAD-F407-C5D0-AFC8-2F330433B2AC}"/>
                </a:ext>
              </a:extLst>
            </p:cNvPr>
            <p:cNvSpPr/>
            <p:nvPr/>
          </p:nvSpPr>
          <p:spPr>
            <a:xfrm>
              <a:off x="858906" y="3436053"/>
              <a:ext cx="378317" cy="344047"/>
            </a:xfrm>
            <a:prstGeom prst="parallelogram">
              <a:avLst>
                <a:gd name="adj" fmla="val 78127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696E30C0-03B6-4398-1C6A-94ED913F5708}"/>
                </a:ext>
              </a:extLst>
            </p:cNvPr>
            <p:cNvSpPr/>
            <p:nvPr/>
          </p:nvSpPr>
          <p:spPr>
            <a:xfrm>
              <a:off x="612215" y="3436053"/>
              <a:ext cx="350612" cy="344047"/>
            </a:xfrm>
            <a:prstGeom prst="parallelogram">
              <a:avLst>
                <a:gd name="adj" fmla="val 7812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B48399F6-5386-487A-AB33-833DB6E65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494F7E3-3625-40F1-897C-DFFB67D50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30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009920-E5CA-1886-EC73-55BB1D5D6029}"/>
              </a:ext>
            </a:extLst>
          </p:cNvPr>
          <p:cNvSpPr/>
          <p:nvPr userDrawn="1"/>
        </p:nvSpPr>
        <p:spPr>
          <a:xfrm>
            <a:off x="1" y="0"/>
            <a:ext cx="408622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2755D6-EAF3-AB3D-5E2A-87CD293873A3}"/>
              </a:ext>
            </a:extLst>
          </p:cNvPr>
          <p:cNvGrpSpPr/>
          <p:nvPr userDrawn="1"/>
        </p:nvGrpSpPr>
        <p:grpSpPr>
          <a:xfrm flipH="1">
            <a:off x="-73499" y="1794271"/>
            <a:ext cx="4163586" cy="5110221"/>
            <a:chOff x="-413138" y="1590727"/>
            <a:chExt cx="4217657" cy="5202264"/>
          </a:xfrm>
        </p:grpSpPr>
        <p:sp>
          <p:nvSpPr>
            <p:cNvPr id="4" name="Parallelogram 28">
              <a:extLst>
                <a:ext uri="{FF2B5EF4-FFF2-40B4-BE49-F238E27FC236}">
                  <a16:creationId xmlns:a16="http://schemas.microsoft.com/office/drawing/2014/main" id="{3EBA994A-7193-479B-68F6-8416A6DE9E60}"/>
                </a:ext>
              </a:extLst>
            </p:cNvPr>
            <p:cNvSpPr/>
            <p:nvPr/>
          </p:nvSpPr>
          <p:spPr>
            <a:xfrm>
              <a:off x="-413138" y="1590727"/>
              <a:ext cx="4175639" cy="5190481"/>
            </a:xfrm>
            <a:custGeom>
              <a:avLst/>
              <a:gdLst>
                <a:gd name="connsiteX0" fmla="*/ 0 w 7084319"/>
                <a:gd name="connsiteY0" fmla="*/ 6858000 h 6858000"/>
                <a:gd name="connsiteX1" fmla="*/ 5998898 w 7084319"/>
                <a:gd name="connsiteY1" fmla="*/ 0 h 6858000"/>
                <a:gd name="connsiteX2" fmla="*/ 7084319 w 7084319"/>
                <a:gd name="connsiteY2" fmla="*/ 0 h 6858000"/>
                <a:gd name="connsiteX3" fmla="*/ 1085421 w 7084319"/>
                <a:gd name="connsiteY3" fmla="*/ 6858000 h 6858000"/>
                <a:gd name="connsiteX4" fmla="*/ 0 w 7084319"/>
                <a:gd name="connsiteY4" fmla="*/ 6858000 h 6858000"/>
                <a:gd name="connsiteX0" fmla="*/ 0 w 5998898"/>
                <a:gd name="connsiteY0" fmla="*/ 6858000 h 6858000"/>
                <a:gd name="connsiteX1" fmla="*/ 5998898 w 5998898"/>
                <a:gd name="connsiteY1" fmla="*/ 0 h 6858000"/>
                <a:gd name="connsiteX2" fmla="*/ 4630486 w 5998898"/>
                <a:gd name="connsiteY2" fmla="*/ 2812648 h 6858000"/>
                <a:gd name="connsiteX3" fmla="*/ 1085421 w 5998898"/>
                <a:gd name="connsiteY3" fmla="*/ 6858000 h 6858000"/>
                <a:gd name="connsiteX4" fmla="*/ 0 w 5998898"/>
                <a:gd name="connsiteY4" fmla="*/ 6858000 h 6858000"/>
                <a:gd name="connsiteX0" fmla="*/ 0 w 4644660"/>
                <a:gd name="connsiteY0" fmla="*/ 5295417 h 5295417"/>
                <a:gd name="connsiteX1" fmla="*/ 4644660 w 4644660"/>
                <a:gd name="connsiteY1" fmla="*/ 0 h 5295417"/>
                <a:gd name="connsiteX2" fmla="*/ 4630486 w 4644660"/>
                <a:gd name="connsiteY2" fmla="*/ 1250065 h 5295417"/>
                <a:gd name="connsiteX3" fmla="*/ 1085421 w 4644660"/>
                <a:gd name="connsiteY3" fmla="*/ 5295417 h 5295417"/>
                <a:gd name="connsiteX4" fmla="*/ 0 w 4644660"/>
                <a:gd name="connsiteY4" fmla="*/ 5295417 h 5295417"/>
                <a:gd name="connsiteX0" fmla="*/ 0 w 4482614"/>
                <a:gd name="connsiteY0" fmla="*/ 5087072 h 5295417"/>
                <a:gd name="connsiteX1" fmla="*/ 4482614 w 4482614"/>
                <a:gd name="connsiteY1" fmla="*/ 0 h 5295417"/>
                <a:gd name="connsiteX2" fmla="*/ 4468440 w 4482614"/>
                <a:gd name="connsiteY2" fmla="*/ 1250065 h 5295417"/>
                <a:gd name="connsiteX3" fmla="*/ 923375 w 4482614"/>
                <a:gd name="connsiteY3" fmla="*/ 5295417 h 5295417"/>
                <a:gd name="connsiteX4" fmla="*/ 0 w 4482614"/>
                <a:gd name="connsiteY4" fmla="*/ 5087072 h 5295417"/>
                <a:gd name="connsiteX0" fmla="*/ 0 w 4482614"/>
                <a:gd name="connsiteY0" fmla="*/ 5087072 h 5098647"/>
                <a:gd name="connsiteX1" fmla="*/ 4482614 w 4482614"/>
                <a:gd name="connsiteY1" fmla="*/ 0 h 5098647"/>
                <a:gd name="connsiteX2" fmla="*/ 4468440 w 4482614"/>
                <a:gd name="connsiteY2" fmla="*/ 1250065 h 5098647"/>
                <a:gd name="connsiteX3" fmla="*/ 1062271 w 4482614"/>
                <a:gd name="connsiteY3" fmla="*/ 5098647 h 5098647"/>
                <a:gd name="connsiteX4" fmla="*/ 0 w 4482614"/>
                <a:gd name="connsiteY4" fmla="*/ 5087072 h 5098647"/>
                <a:gd name="connsiteX0" fmla="*/ 0 w 3826832"/>
                <a:gd name="connsiteY0" fmla="*/ 4385109 h 5098647"/>
                <a:gd name="connsiteX1" fmla="*/ 3826832 w 3826832"/>
                <a:gd name="connsiteY1" fmla="*/ 0 h 5098647"/>
                <a:gd name="connsiteX2" fmla="*/ 3812658 w 3826832"/>
                <a:gd name="connsiteY2" fmla="*/ 1250065 h 5098647"/>
                <a:gd name="connsiteX3" fmla="*/ 406489 w 3826832"/>
                <a:gd name="connsiteY3" fmla="*/ 5098647 h 5098647"/>
                <a:gd name="connsiteX4" fmla="*/ 0 w 3826832"/>
                <a:gd name="connsiteY4" fmla="*/ 4385109 h 5098647"/>
                <a:gd name="connsiteX0" fmla="*/ 0 w 3826832"/>
                <a:gd name="connsiteY0" fmla="*/ 4385109 h 5098647"/>
                <a:gd name="connsiteX1" fmla="*/ 3826832 w 3826832"/>
                <a:gd name="connsiteY1" fmla="*/ 0 h 5098647"/>
                <a:gd name="connsiteX2" fmla="*/ 3812658 w 3826832"/>
                <a:gd name="connsiteY2" fmla="*/ 1250065 h 5098647"/>
                <a:gd name="connsiteX3" fmla="*/ 406489 w 3826832"/>
                <a:gd name="connsiteY3" fmla="*/ 5098647 h 5098647"/>
                <a:gd name="connsiteX4" fmla="*/ 220339 w 3826832"/>
                <a:gd name="connsiteY4" fmla="*/ 4717366 h 5098647"/>
                <a:gd name="connsiteX5" fmla="*/ 0 w 3826832"/>
                <a:gd name="connsiteY5" fmla="*/ 4385109 h 5098647"/>
                <a:gd name="connsiteX0" fmla="*/ 0 w 3826832"/>
                <a:gd name="connsiteY0" fmla="*/ 4385109 h 5098647"/>
                <a:gd name="connsiteX1" fmla="*/ 3826832 w 3826832"/>
                <a:gd name="connsiteY1" fmla="*/ 0 h 5098647"/>
                <a:gd name="connsiteX2" fmla="*/ 3812658 w 3826832"/>
                <a:gd name="connsiteY2" fmla="*/ 1250065 h 5098647"/>
                <a:gd name="connsiteX3" fmla="*/ 406489 w 3826832"/>
                <a:gd name="connsiteY3" fmla="*/ 5098647 h 5098647"/>
                <a:gd name="connsiteX4" fmla="*/ 7902 w 3826832"/>
                <a:gd name="connsiteY4" fmla="*/ 5086820 h 5098647"/>
                <a:gd name="connsiteX5" fmla="*/ 0 w 3826832"/>
                <a:gd name="connsiteY5" fmla="*/ 4385109 h 5098647"/>
                <a:gd name="connsiteX0" fmla="*/ 0 w 4122107"/>
                <a:gd name="connsiteY0" fmla="*/ 4718484 h 5098647"/>
                <a:gd name="connsiteX1" fmla="*/ 4122107 w 4122107"/>
                <a:gd name="connsiteY1" fmla="*/ 0 h 5098647"/>
                <a:gd name="connsiteX2" fmla="*/ 4107933 w 4122107"/>
                <a:gd name="connsiteY2" fmla="*/ 1250065 h 5098647"/>
                <a:gd name="connsiteX3" fmla="*/ 701764 w 4122107"/>
                <a:gd name="connsiteY3" fmla="*/ 5098647 h 5098647"/>
                <a:gd name="connsiteX4" fmla="*/ 303177 w 4122107"/>
                <a:gd name="connsiteY4" fmla="*/ 5086820 h 5098647"/>
                <a:gd name="connsiteX5" fmla="*/ 0 w 4122107"/>
                <a:gd name="connsiteY5" fmla="*/ 4718484 h 5098647"/>
                <a:gd name="connsiteX0" fmla="*/ 0 w 4122107"/>
                <a:gd name="connsiteY0" fmla="*/ 4718484 h 5098647"/>
                <a:gd name="connsiteX1" fmla="*/ 4122107 w 4122107"/>
                <a:gd name="connsiteY1" fmla="*/ 0 h 5098647"/>
                <a:gd name="connsiteX2" fmla="*/ 4107933 w 4122107"/>
                <a:gd name="connsiteY2" fmla="*/ 1250065 h 5098647"/>
                <a:gd name="connsiteX3" fmla="*/ 701764 w 4122107"/>
                <a:gd name="connsiteY3" fmla="*/ 5098647 h 5098647"/>
                <a:gd name="connsiteX4" fmla="*/ 46002 w 4122107"/>
                <a:gd name="connsiteY4" fmla="*/ 5077295 h 5098647"/>
                <a:gd name="connsiteX5" fmla="*/ 0 w 4122107"/>
                <a:gd name="connsiteY5" fmla="*/ 4718484 h 509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2107" h="5098647">
                  <a:moveTo>
                    <a:pt x="0" y="4718484"/>
                  </a:moveTo>
                  <a:lnTo>
                    <a:pt x="4122107" y="0"/>
                  </a:lnTo>
                  <a:lnTo>
                    <a:pt x="4107933" y="1250065"/>
                  </a:lnTo>
                  <a:lnTo>
                    <a:pt x="701764" y="5098647"/>
                  </a:lnTo>
                  <a:lnTo>
                    <a:pt x="46002" y="5077295"/>
                  </a:lnTo>
                  <a:lnTo>
                    <a:pt x="0" y="4718484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29">
              <a:extLst>
                <a:ext uri="{FF2B5EF4-FFF2-40B4-BE49-F238E27FC236}">
                  <a16:creationId xmlns:a16="http://schemas.microsoft.com/office/drawing/2014/main" id="{62D5F625-55DA-989A-EEF1-BB3ED7C7ECC2}"/>
                </a:ext>
              </a:extLst>
            </p:cNvPr>
            <p:cNvSpPr/>
            <p:nvPr/>
          </p:nvSpPr>
          <p:spPr>
            <a:xfrm>
              <a:off x="989898" y="3629213"/>
              <a:ext cx="2814621" cy="3163778"/>
            </a:xfrm>
            <a:custGeom>
              <a:avLst/>
              <a:gdLst>
                <a:gd name="connsiteX0" fmla="*/ 0 w 7084319"/>
                <a:gd name="connsiteY0" fmla="*/ 6858000 h 6858000"/>
                <a:gd name="connsiteX1" fmla="*/ 5998898 w 7084319"/>
                <a:gd name="connsiteY1" fmla="*/ 0 h 6858000"/>
                <a:gd name="connsiteX2" fmla="*/ 7084319 w 7084319"/>
                <a:gd name="connsiteY2" fmla="*/ 0 h 6858000"/>
                <a:gd name="connsiteX3" fmla="*/ 1085421 w 7084319"/>
                <a:gd name="connsiteY3" fmla="*/ 6858000 h 6858000"/>
                <a:gd name="connsiteX4" fmla="*/ 0 w 7084319"/>
                <a:gd name="connsiteY4" fmla="*/ 6858000 h 6858000"/>
                <a:gd name="connsiteX0" fmla="*/ 0 w 7084319"/>
                <a:gd name="connsiteY0" fmla="*/ 6858000 h 6858000"/>
                <a:gd name="connsiteX1" fmla="*/ 2931606 w 7084319"/>
                <a:gd name="connsiteY1" fmla="*/ 3495554 h 6858000"/>
                <a:gd name="connsiteX2" fmla="*/ 7084319 w 7084319"/>
                <a:gd name="connsiteY2" fmla="*/ 0 h 6858000"/>
                <a:gd name="connsiteX3" fmla="*/ 1085421 w 7084319"/>
                <a:gd name="connsiteY3" fmla="*/ 6858000 h 6858000"/>
                <a:gd name="connsiteX4" fmla="*/ 0 w 7084319"/>
                <a:gd name="connsiteY4" fmla="*/ 6858000 h 6858000"/>
                <a:gd name="connsiteX0" fmla="*/ 0 w 2931606"/>
                <a:gd name="connsiteY0" fmla="*/ 3362446 h 3362446"/>
                <a:gd name="connsiteX1" fmla="*/ 2931606 w 2931606"/>
                <a:gd name="connsiteY1" fmla="*/ 0 h 3362446"/>
                <a:gd name="connsiteX2" fmla="*/ 2905859 w 2931606"/>
                <a:gd name="connsiteY2" fmla="*/ 1284791 h 3362446"/>
                <a:gd name="connsiteX3" fmla="*/ 1085421 w 2931606"/>
                <a:gd name="connsiteY3" fmla="*/ 3362446 h 3362446"/>
                <a:gd name="connsiteX4" fmla="*/ 0 w 2931606"/>
                <a:gd name="connsiteY4" fmla="*/ 3362446 h 3362446"/>
                <a:gd name="connsiteX0" fmla="*/ 0 w 2905859"/>
                <a:gd name="connsiteY0" fmla="*/ 3292998 h 3292998"/>
                <a:gd name="connsiteX1" fmla="*/ 2862158 w 2905859"/>
                <a:gd name="connsiteY1" fmla="*/ 0 h 3292998"/>
                <a:gd name="connsiteX2" fmla="*/ 2905859 w 2905859"/>
                <a:gd name="connsiteY2" fmla="*/ 1215343 h 3292998"/>
                <a:gd name="connsiteX3" fmla="*/ 1085421 w 2905859"/>
                <a:gd name="connsiteY3" fmla="*/ 3292998 h 3292998"/>
                <a:gd name="connsiteX4" fmla="*/ 0 w 2905859"/>
                <a:gd name="connsiteY4" fmla="*/ 3292998 h 3292998"/>
                <a:gd name="connsiteX0" fmla="*/ 0 w 2905859"/>
                <a:gd name="connsiteY0" fmla="*/ 3258274 h 3292998"/>
                <a:gd name="connsiteX1" fmla="*/ 2862158 w 2905859"/>
                <a:gd name="connsiteY1" fmla="*/ 0 h 3292998"/>
                <a:gd name="connsiteX2" fmla="*/ 2905859 w 2905859"/>
                <a:gd name="connsiteY2" fmla="*/ 1215343 h 3292998"/>
                <a:gd name="connsiteX3" fmla="*/ 1085421 w 2905859"/>
                <a:gd name="connsiteY3" fmla="*/ 3292998 h 3292998"/>
                <a:gd name="connsiteX4" fmla="*/ 0 w 2905859"/>
                <a:gd name="connsiteY4" fmla="*/ 3258274 h 3292998"/>
                <a:gd name="connsiteX0" fmla="*/ 0 w 2813262"/>
                <a:gd name="connsiteY0" fmla="*/ 3142527 h 3292998"/>
                <a:gd name="connsiteX1" fmla="*/ 2769561 w 2813262"/>
                <a:gd name="connsiteY1" fmla="*/ 0 h 3292998"/>
                <a:gd name="connsiteX2" fmla="*/ 2813262 w 2813262"/>
                <a:gd name="connsiteY2" fmla="*/ 1215343 h 3292998"/>
                <a:gd name="connsiteX3" fmla="*/ 992824 w 2813262"/>
                <a:gd name="connsiteY3" fmla="*/ 3292998 h 3292998"/>
                <a:gd name="connsiteX4" fmla="*/ 0 w 2813262"/>
                <a:gd name="connsiteY4" fmla="*/ 3142527 h 3292998"/>
                <a:gd name="connsiteX0" fmla="*/ 0 w 2813262"/>
                <a:gd name="connsiteY0" fmla="*/ 3142527 h 3142527"/>
                <a:gd name="connsiteX1" fmla="*/ 2769561 w 2813262"/>
                <a:gd name="connsiteY1" fmla="*/ 0 h 3142527"/>
                <a:gd name="connsiteX2" fmla="*/ 2813262 w 2813262"/>
                <a:gd name="connsiteY2" fmla="*/ 1215343 h 3142527"/>
                <a:gd name="connsiteX3" fmla="*/ 1154870 w 2813262"/>
                <a:gd name="connsiteY3" fmla="*/ 3107803 h 3142527"/>
                <a:gd name="connsiteX4" fmla="*/ 0 w 2813262"/>
                <a:gd name="connsiteY4" fmla="*/ 3142527 h 3142527"/>
                <a:gd name="connsiteX0" fmla="*/ 0 w 2778538"/>
                <a:gd name="connsiteY0" fmla="*/ 3107803 h 3107803"/>
                <a:gd name="connsiteX1" fmla="*/ 2734837 w 2778538"/>
                <a:gd name="connsiteY1" fmla="*/ 0 h 3107803"/>
                <a:gd name="connsiteX2" fmla="*/ 2778538 w 2778538"/>
                <a:gd name="connsiteY2" fmla="*/ 1215343 h 3107803"/>
                <a:gd name="connsiteX3" fmla="*/ 1120146 w 2778538"/>
                <a:gd name="connsiteY3" fmla="*/ 3107803 h 3107803"/>
                <a:gd name="connsiteX4" fmla="*/ 0 w 2778538"/>
                <a:gd name="connsiteY4" fmla="*/ 3107803 h 3107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8538" h="3107803">
                  <a:moveTo>
                    <a:pt x="0" y="3107803"/>
                  </a:moveTo>
                  <a:lnTo>
                    <a:pt x="2734837" y="0"/>
                  </a:lnTo>
                  <a:lnTo>
                    <a:pt x="2778538" y="1215343"/>
                  </a:lnTo>
                  <a:lnTo>
                    <a:pt x="1120146" y="3107803"/>
                  </a:lnTo>
                  <a:lnTo>
                    <a:pt x="0" y="3107803"/>
                  </a:lnTo>
                  <a:close/>
                </a:path>
              </a:pathLst>
            </a:custGeom>
            <a:solidFill>
              <a:schemeClr val="accent1">
                <a:lumMod val="7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703D3C84-79ED-3FF5-20AE-0BBCDD01E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-1034184" y="3596898"/>
            <a:ext cx="4107543" cy="77155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Contents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A6A298D-6F3C-C83C-22D0-A5CF93370072}"/>
              </a:ext>
            </a:extLst>
          </p:cNvPr>
          <p:cNvCxnSpPr>
            <a:cxnSpLocks/>
          </p:cNvCxnSpPr>
          <p:nvPr userDrawn="1"/>
        </p:nvCxnSpPr>
        <p:spPr>
          <a:xfrm flipV="1">
            <a:off x="1582112" y="2456665"/>
            <a:ext cx="0" cy="3579783"/>
          </a:xfrm>
          <a:prstGeom prst="line">
            <a:avLst/>
          </a:prstGeom>
          <a:ln w="25400">
            <a:gradFill>
              <a:gsLst>
                <a:gs pos="100000">
                  <a:schemeClr val="accent4">
                    <a:alpha val="0"/>
                  </a:schemeClr>
                </a:gs>
                <a:gs pos="0">
                  <a:schemeClr val="accent4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22BC05F-D20D-E335-4803-D5DF09B7D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35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80305E58-8FF6-5AEE-A6A9-BDF1B39DC75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8629" y="2638425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703D3C84-79ED-3FF5-20AE-0BBCDD01E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1361" y="692103"/>
            <a:ext cx="5840410" cy="6015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Table of contents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146B2599-FCB7-390A-87A6-1FF8364201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0903" y="1886726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1.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A4EB8DF8-8FA9-0FE3-7750-6916AE6D77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49173" y="1886726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2.</a:t>
            </a:r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545DC9C9-2B67-576A-C705-0BC331EF62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6043" y="1886726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3.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92EC3B-C00C-88C2-A1DF-320E55472305}"/>
              </a:ext>
            </a:extLst>
          </p:cNvPr>
          <p:cNvGrpSpPr/>
          <p:nvPr userDrawn="1"/>
        </p:nvGrpSpPr>
        <p:grpSpPr>
          <a:xfrm>
            <a:off x="4299634" y="-55158"/>
            <a:ext cx="7926422" cy="6935222"/>
            <a:chOff x="-849877" y="-46298"/>
            <a:chExt cx="7926422" cy="6935222"/>
          </a:xfrm>
        </p:grpSpPr>
        <p:sp>
          <p:nvSpPr>
            <p:cNvPr id="7" name="Parallelogram 19">
              <a:extLst>
                <a:ext uri="{FF2B5EF4-FFF2-40B4-BE49-F238E27FC236}">
                  <a16:creationId xmlns:a16="http://schemas.microsoft.com/office/drawing/2014/main" id="{C51D8F1D-AEE6-DC0A-FF43-88E917AF3ABE}"/>
                </a:ext>
              </a:extLst>
            </p:cNvPr>
            <p:cNvSpPr/>
            <p:nvPr/>
          </p:nvSpPr>
          <p:spPr>
            <a:xfrm>
              <a:off x="-849877" y="-1"/>
              <a:ext cx="7083722" cy="6888925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161969 w 7176319"/>
                <a:gd name="connsiteY3" fmla="*/ 6888925 h 6981522"/>
                <a:gd name="connsiteX4" fmla="*/ 0 w 7176319"/>
                <a:gd name="connsiteY4" fmla="*/ 6981522 h 6981522"/>
                <a:gd name="connsiteX0" fmla="*/ 0 w 7083722"/>
                <a:gd name="connsiteY0" fmla="*/ 6888925 h 6888925"/>
                <a:gd name="connsiteX1" fmla="*/ 6014350 w 7083722"/>
                <a:gd name="connsiteY1" fmla="*/ 0 h 6888925"/>
                <a:gd name="connsiteX2" fmla="*/ 7083722 w 7083722"/>
                <a:gd name="connsiteY2" fmla="*/ 0 h 6888925"/>
                <a:gd name="connsiteX3" fmla="*/ 1069372 w 7083722"/>
                <a:gd name="connsiteY3" fmla="*/ 6888925 h 6888925"/>
                <a:gd name="connsiteX4" fmla="*/ 0 w 7083722"/>
                <a:gd name="connsiteY4" fmla="*/ 6888925 h 6888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3722" h="6888925">
                  <a:moveTo>
                    <a:pt x="0" y="6888925"/>
                  </a:moveTo>
                  <a:lnTo>
                    <a:pt x="6014350" y="0"/>
                  </a:lnTo>
                  <a:lnTo>
                    <a:pt x="7083722" y="0"/>
                  </a:lnTo>
                  <a:lnTo>
                    <a:pt x="1069372" y="6888925"/>
                  </a:lnTo>
                  <a:lnTo>
                    <a:pt x="0" y="688892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arallelogram 20">
              <a:extLst>
                <a:ext uri="{FF2B5EF4-FFF2-40B4-BE49-F238E27FC236}">
                  <a16:creationId xmlns:a16="http://schemas.microsoft.com/office/drawing/2014/main" id="{53E30DEA-B6E5-6549-6250-17F6851A7A2D}"/>
                </a:ext>
              </a:extLst>
            </p:cNvPr>
            <p:cNvSpPr/>
            <p:nvPr/>
          </p:nvSpPr>
          <p:spPr>
            <a:xfrm>
              <a:off x="930373" y="-46298"/>
              <a:ext cx="6146172" cy="6923648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53169"/>
                <a:gd name="connsiteY0" fmla="*/ 6981522 h 6981522"/>
                <a:gd name="connsiteX1" fmla="*/ 6106947 w 7153169"/>
                <a:gd name="connsiteY1" fmla="*/ 0 h 6981522"/>
                <a:gd name="connsiteX2" fmla="*/ 7153169 w 7153169"/>
                <a:gd name="connsiteY2" fmla="*/ 57873 h 6981522"/>
                <a:gd name="connsiteX3" fmla="*/ 1069372 w 7153169"/>
                <a:gd name="connsiteY3" fmla="*/ 6981522 h 6981522"/>
                <a:gd name="connsiteX4" fmla="*/ 0 w 7153169"/>
                <a:gd name="connsiteY4" fmla="*/ 6981522 h 6981522"/>
                <a:gd name="connsiteX0" fmla="*/ 0 w 6215620"/>
                <a:gd name="connsiteY0" fmla="*/ 6981522 h 6981522"/>
                <a:gd name="connsiteX1" fmla="*/ 6106947 w 6215620"/>
                <a:gd name="connsiteY1" fmla="*/ 0 h 6981522"/>
                <a:gd name="connsiteX2" fmla="*/ 6215620 w 6215620"/>
                <a:gd name="connsiteY2" fmla="*/ 1122744 h 6981522"/>
                <a:gd name="connsiteX3" fmla="*/ 1069372 w 6215620"/>
                <a:gd name="connsiteY3" fmla="*/ 6981522 h 6981522"/>
                <a:gd name="connsiteX4" fmla="*/ 0 w 6215620"/>
                <a:gd name="connsiteY4" fmla="*/ 6981522 h 6981522"/>
                <a:gd name="connsiteX0" fmla="*/ 0 w 6215620"/>
                <a:gd name="connsiteY0" fmla="*/ 7027820 h 7027820"/>
                <a:gd name="connsiteX1" fmla="*/ 6164820 w 6215620"/>
                <a:gd name="connsiteY1" fmla="*/ 0 h 7027820"/>
                <a:gd name="connsiteX2" fmla="*/ 6215620 w 6215620"/>
                <a:gd name="connsiteY2" fmla="*/ 1169042 h 7027820"/>
                <a:gd name="connsiteX3" fmla="*/ 1069372 w 6215620"/>
                <a:gd name="connsiteY3" fmla="*/ 7027820 h 7027820"/>
                <a:gd name="connsiteX4" fmla="*/ 0 w 6215620"/>
                <a:gd name="connsiteY4" fmla="*/ 7027820 h 7027820"/>
                <a:gd name="connsiteX0" fmla="*/ 0 w 6215620"/>
                <a:gd name="connsiteY0" fmla="*/ 7027820 h 7027820"/>
                <a:gd name="connsiteX1" fmla="*/ 6164820 w 6215620"/>
                <a:gd name="connsiteY1" fmla="*/ 0 h 7027820"/>
                <a:gd name="connsiteX2" fmla="*/ 6215620 w 6215620"/>
                <a:gd name="connsiteY2" fmla="*/ 1169042 h 7027820"/>
                <a:gd name="connsiteX3" fmla="*/ 1150394 w 6215620"/>
                <a:gd name="connsiteY3" fmla="*/ 6923647 h 7027820"/>
                <a:gd name="connsiteX4" fmla="*/ 0 w 6215620"/>
                <a:gd name="connsiteY4" fmla="*/ 7027820 h 7027820"/>
                <a:gd name="connsiteX0" fmla="*/ 0 w 6146172"/>
                <a:gd name="connsiteY0" fmla="*/ 6923648 h 6923648"/>
                <a:gd name="connsiteX1" fmla="*/ 6095372 w 6146172"/>
                <a:gd name="connsiteY1" fmla="*/ 0 h 6923648"/>
                <a:gd name="connsiteX2" fmla="*/ 6146172 w 6146172"/>
                <a:gd name="connsiteY2" fmla="*/ 1169042 h 6923648"/>
                <a:gd name="connsiteX3" fmla="*/ 1080946 w 6146172"/>
                <a:gd name="connsiteY3" fmla="*/ 6923647 h 6923648"/>
                <a:gd name="connsiteX4" fmla="*/ 0 w 6146172"/>
                <a:gd name="connsiteY4" fmla="*/ 6923648 h 692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6172" h="6923648">
                  <a:moveTo>
                    <a:pt x="0" y="6923648"/>
                  </a:moveTo>
                  <a:lnTo>
                    <a:pt x="6095372" y="0"/>
                  </a:lnTo>
                  <a:lnTo>
                    <a:pt x="6146172" y="1169042"/>
                  </a:lnTo>
                  <a:lnTo>
                    <a:pt x="1080946" y="6923647"/>
                  </a:lnTo>
                  <a:lnTo>
                    <a:pt x="0" y="692364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65D0DE4-7A9A-B5EA-29BA-173B4CA6EACC}"/>
              </a:ext>
            </a:extLst>
          </p:cNvPr>
          <p:cNvCxnSpPr>
            <a:cxnSpLocks/>
          </p:cNvCxnSpPr>
          <p:nvPr userDrawn="1"/>
        </p:nvCxnSpPr>
        <p:spPr>
          <a:xfrm>
            <a:off x="680903" y="2560072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747F56E-B4F7-2E34-DDAB-8254B7D6075D}"/>
              </a:ext>
            </a:extLst>
          </p:cNvPr>
          <p:cNvCxnSpPr>
            <a:cxnSpLocks/>
          </p:cNvCxnSpPr>
          <p:nvPr userDrawn="1"/>
        </p:nvCxnSpPr>
        <p:spPr>
          <a:xfrm>
            <a:off x="680903" y="4693017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5676E26-A184-063A-EA90-CB4E558A57C3}"/>
              </a:ext>
            </a:extLst>
          </p:cNvPr>
          <p:cNvCxnSpPr>
            <a:cxnSpLocks/>
          </p:cNvCxnSpPr>
          <p:nvPr userDrawn="1"/>
        </p:nvCxnSpPr>
        <p:spPr>
          <a:xfrm>
            <a:off x="3349173" y="2560072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A6F4F3A-EE98-90BD-77E8-186E470FEC03}"/>
              </a:ext>
            </a:extLst>
          </p:cNvPr>
          <p:cNvCxnSpPr>
            <a:cxnSpLocks/>
          </p:cNvCxnSpPr>
          <p:nvPr userDrawn="1"/>
        </p:nvCxnSpPr>
        <p:spPr>
          <a:xfrm>
            <a:off x="3349173" y="4693017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E0637DB-9E34-33A8-CB61-F5CC5EAE43F0}"/>
              </a:ext>
            </a:extLst>
          </p:cNvPr>
          <p:cNvCxnSpPr>
            <a:cxnSpLocks/>
          </p:cNvCxnSpPr>
          <p:nvPr userDrawn="1"/>
        </p:nvCxnSpPr>
        <p:spPr>
          <a:xfrm>
            <a:off x="6246043" y="2560072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21455D-75C2-ED80-897F-2194B72B04C1}"/>
              </a:ext>
            </a:extLst>
          </p:cNvPr>
          <p:cNvCxnSpPr>
            <a:cxnSpLocks/>
          </p:cNvCxnSpPr>
          <p:nvPr userDrawn="1"/>
        </p:nvCxnSpPr>
        <p:spPr>
          <a:xfrm>
            <a:off x="6246043" y="4693017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C5B2DAD-6EEC-0DA3-CC36-0F4F89D5E880}"/>
              </a:ext>
            </a:extLst>
          </p:cNvPr>
          <p:cNvCxnSpPr>
            <a:cxnSpLocks/>
          </p:cNvCxnSpPr>
          <p:nvPr userDrawn="1"/>
        </p:nvCxnSpPr>
        <p:spPr>
          <a:xfrm>
            <a:off x="9142913" y="2560072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5FAD2BA-7749-E049-84D9-917204AFBC99}"/>
              </a:ext>
            </a:extLst>
          </p:cNvPr>
          <p:cNvCxnSpPr>
            <a:cxnSpLocks/>
          </p:cNvCxnSpPr>
          <p:nvPr userDrawn="1"/>
        </p:nvCxnSpPr>
        <p:spPr>
          <a:xfrm>
            <a:off x="9142913" y="4693017"/>
            <a:ext cx="598191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C9951B9-C1EB-B866-9EDA-C6EB95EB0BDF}"/>
              </a:ext>
            </a:extLst>
          </p:cNvPr>
          <p:cNvGrpSpPr/>
          <p:nvPr userDrawn="1"/>
        </p:nvGrpSpPr>
        <p:grpSpPr>
          <a:xfrm>
            <a:off x="665337" y="801871"/>
            <a:ext cx="1042948" cy="382037"/>
            <a:chOff x="612215" y="3436053"/>
            <a:chExt cx="954475" cy="344047"/>
          </a:xfrm>
        </p:grpSpPr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88E25D79-847D-18CE-0B54-56C4CCCBE8AE}"/>
                </a:ext>
              </a:extLst>
            </p:cNvPr>
            <p:cNvSpPr/>
            <p:nvPr/>
          </p:nvSpPr>
          <p:spPr>
            <a:xfrm>
              <a:off x="1133302" y="3436053"/>
              <a:ext cx="433388" cy="344047"/>
            </a:xfrm>
            <a:prstGeom prst="parallelogram">
              <a:avLst>
                <a:gd name="adj" fmla="val 7812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FB0052B7-1882-413B-BA73-76B81F6C2CCB}"/>
                </a:ext>
              </a:extLst>
            </p:cNvPr>
            <p:cNvSpPr/>
            <p:nvPr/>
          </p:nvSpPr>
          <p:spPr>
            <a:xfrm>
              <a:off x="858906" y="3436053"/>
              <a:ext cx="378317" cy="344047"/>
            </a:xfrm>
            <a:prstGeom prst="parallelogram">
              <a:avLst>
                <a:gd name="adj" fmla="val 7812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E6A5D6CA-5BA8-C84D-153C-5A7138659DAB}"/>
                </a:ext>
              </a:extLst>
            </p:cNvPr>
            <p:cNvSpPr/>
            <p:nvPr/>
          </p:nvSpPr>
          <p:spPr>
            <a:xfrm>
              <a:off x="612215" y="3436053"/>
              <a:ext cx="350612" cy="344047"/>
            </a:xfrm>
            <a:prstGeom prst="parallelogram">
              <a:avLst>
                <a:gd name="adj" fmla="val 781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7" name="Text Placeholder 43">
            <a:extLst>
              <a:ext uri="{FF2B5EF4-FFF2-40B4-BE49-F238E27FC236}">
                <a16:creationId xmlns:a16="http://schemas.microsoft.com/office/drawing/2014/main" id="{17948433-5A07-170A-44C6-2788D16518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2913" y="1886726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4.</a:t>
            </a:r>
          </a:p>
        </p:txBody>
      </p:sp>
      <p:sp>
        <p:nvSpPr>
          <p:cNvPr id="53" name="Text Placeholder 43">
            <a:extLst>
              <a:ext uri="{FF2B5EF4-FFF2-40B4-BE49-F238E27FC236}">
                <a16:creationId xmlns:a16="http://schemas.microsoft.com/office/drawing/2014/main" id="{F2EA50C8-21A3-DE31-D382-E5B26ABAE0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0903" y="4043320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5.</a:t>
            </a:r>
          </a:p>
        </p:txBody>
      </p:sp>
      <p:sp>
        <p:nvSpPr>
          <p:cNvPr id="54" name="Text Placeholder 43">
            <a:extLst>
              <a:ext uri="{FF2B5EF4-FFF2-40B4-BE49-F238E27FC236}">
                <a16:creationId xmlns:a16="http://schemas.microsoft.com/office/drawing/2014/main" id="{8B461980-2F5C-2517-CEAD-30925512E6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173" y="4043320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6.</a:t>
            </a:r>
          </a:p>
        </p:txBody>
      </p:sp>
      <p:sp>
        <p:nvSpPr>
          <p:cNvPr id="55" name="Text Placeholder 43">
            <a:extLst>
              <a:ext uri="{FF2B5EF4-FFF2-40B4-BE49-F238E27FC236}">
                <a16:creationId xmlns:a16="http://schemas.microsoft.com/office/drawing/2014/main" id="{26225D51-582C-C371-7213-A8C38CAEB4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46043" y="4043320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7.</a:t>
            </a:r>
          </a:p>
        </p:txBody>
      </p:sp>
      <p:sp>
        <p:nvSpPr>
          <p:cNvPr id="56" name="Text Placeholder 43">
            <a:extLst>
              <a:ext uri="{FF2B5EF4-FFF2-40B4-BE49-F238E27FC236}">
                <a16:creationId xmlns:a16="http://schemas.microsoft.com/office/drawing/2014/main" id="{B01F3BB0-1271-481F-A899-4F20A245F4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2913" y="4043320"/>
            <a:ext cx="1021080" cy="61793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>
                <a:latin typeface="Montserrat ExtraBold" pitchFamily="2" charset="0"/>
              </a:defRPr>
            </a:lvl2pPr>
            <a:lvl3pPr marL="914400" indent="0">
              <a:buNone/>
              <a:defRPr>
                <a:latin typeface="Montserrat ExtraBold" pitchFamily="2" charset="0"/>
              </a:defRPr>
            </a:lvl3pPr>
            <a:lvl4pPr marL="1371600" indent="0">
              <a:buNone/>
              <a:defRPr>
                <a:latin typeface="Montserrat ExtraBold" pitchFamily="2" charset="0"/>
              </a:defRPr>
            </a:lvl4pPr>
            <a:lvl5pPr marL="1828800" indent="0">
              <a:buNone/>
              <a:defRPr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8.</a:t>
            </a:r>
          </a:p>
        </p:txBody>
      </p:sp>
      <p:sp>
        <p:nvSpPr>
          <p:cNvPr id="67" name="Text Placeholder 65">
            <a:extLst>
              <a:ext uri="{FF2B5EF4-FFF2-40B4-BE49-F238E27FC236}">
                <a16:creationId xmlns:a16="http://schemas.microsoft.com/office/drawing/2014/main" id="{D0726CDC-AAFA-6A60-2C26-0369ABE18F8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49173" y="2638425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68" name="Text Placeholder 65">
            <a:extLst>
              <a:ext uri="{FF2B5EF4-FFF2-40B4-BE49-F238E27FC236}">
                <a16:creationId xmlns:a16="http://schemas.microsoft.com/office/drawing/2014/main" id="{D42732BA-E364-80CE-B884-CB32989D972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6044" y="2638425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69" name="Text Placeholder 65">
            <a:extLst>
              <a:ext uri="{FF2B5EF4-FFF2-40B4-BE49-F238E27FC236}">
                <a16:creationId xmlns:a16="http://schemas.microsoft.com/office/drawing/2014/main" id="{47DFD23A-B71E-2C97-62F3-CFBDEA7EF0F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2913" y="2638425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70" name="Text Placeholder 65">
            <a:extLst>
              <a:ext uri="{FF2B5EF4-FFF2-40B4-BE49-F238E27FC236}">
                <a16:creationId xmlns:a16="http://schemas.microsoft.com/office/drawing/2014/main" id="{D52F09EF-507D-7210-C061-694902D7BF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629" y="4777146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71" name="Text Placeholder 65">
            <a:extLst>
              <a:ext uri="{FF2B5EF4-FFF2-40B4-BE49-F238E27FC236}">
                <a16:creationId xmlns:a16="http://schemas.microsoft.com/office/drawing/2014/main" id="{7BECD07B-4DCB-50D4-E6D5-1470D10134E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173" y="4777146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72" name="Text Placeholder 65">
            <a:extLst>
              <a:ext uri="{FF2B5EF4-FFF2-40B4-BE49-F238E27FC236}">
                <a16:creationId xmlns:a16="http://schemas.microsoft.com/office/drawing/2014/main" id="{4188C40D-2FA4-7EAC-ECED-ED40D1E0F6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46044" y="4777146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73" name="Text Placeholder 65">
            <a:extLst>
              <a:ext uri="{FF2B5EF4-FFF2-40B4-BE49-F238E27FC236}">
                <a16:creationId xmlns:a16="http://schemas.microsoft.com/office/drawing/2014/main" id="{F757B0D6-911B-FA38-2D9F-1F36EF6FCA6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42913" y="4777146"/>
            <a:ext cx="2139315" cy="8604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latin typeface="Montserrat SemiBold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section title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E6009371-06D5-80AD-567E-0A99A729C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50AB0A2-BF5F-FC74-6894-289BCA2BA0C4}"/>
              </a:ext>
            </a:extLst>
          </p:cNvPr>
          <p:cNvGrpSpPr/>
          <p:nvPr userDrawn="1"/>
        </p:nvGrpSpPr>
        <p:grpSpPr>
          <a:xfrm>
            <a:off x="6200172" y="43934"/>
            <a:ext cx="6023673" cy="6981522"/>
            <a:chOff x="-838303" y="0"/>
            <a:chExt cx="6023673" cy="6981522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A08D80A-B1CD-46BD-53AC-904459E87846}"/>
                </a:ext>
              </a:extLst>
            </p:cNvPr>
            <p:cNvSpPr/>
            <p:nvPr/>
          </p:nvSpPr>
          <p:spPr>
            <a:xfrm>
              <a:off x="-838303" y="0"/>
              <a:ext cx="6018851" cy="6842626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23023"/>
                <a:gd name="connsiteY0" fmla="*/ 6981522 h 6981522"/>
                <a:gd name="connsiteX1" fmla="*/ 6106947 w 6123023"/>
                <a:gd name="connsiteY1" fmla="*/ 0 h 6981522"/>
                <a:gd name="connsiteX2" fmla="*/ 6123023 w 6123023"/>
                <a:gd name="connsiteY2" fmla="*/ 1203767 h 6981522"/>
                <a:gd name="connsiteX3" fmla="*/ 1069372 w 6123023"/>
                <a:gd name="connsiteY3" fmla="*/ 6981522 h 6981522"/>
                <a:gd name="connsiteX4" fmla="*/ 0 w 6123023"/>
                <a:gd name="connsiteY4" fmla="*/ 6981522 h 6981522"/>
                <a:gd name="connsiteX0" fmla="*/ 0 w 6123023"/>
                <a:gd name="connsiteY0" fmla="*/ 6981522 h 6981522"/>
                <a:gd name="connsiteX1" fmla="*/ 6106947 w 6123023"/>
                <a:gd name="connsiteY1" fmla="*/ 0 h 6981522"/>
                <a:gd name="connsiteX2" fmla="*/ 6123023 w 6123023"/>
                <a:gd name="connsiteY2" fmla="*/ 1203767 h 6981522"/>
                <a:gd name="connsiteX3" fmla="*/ 1185119 w 6123023"/>
                <a:gd name="connsiteY3" fmla="*/ 6831051 h 6981522"/>
                <a:gd name="connsiteX4" fmla="*/ 0 w 6123023"/>
                <a:gd name="connsiteY4" fmla="*/ 6981522 h 6981522"/>
                <a:gd name="connsiteX0" fmla="*/ 0 w 6018851"/>
                <a:gd name="connsiteY0" fmla="*/ 6842626 h 6842626"/>
                <a:gd name="connsiteX1" fmla="*/ 6002775 w 6018851"/>
                <a:gd name="connsiteY1" fmla="*/ 0 h 6842626"/>
                <a:gd name="connsiteX2" fmla="*/ 6018851 w 6018851"/>
                <a:gd name="connsiteY2" fmla="*/ 1203767 h 6842626"/>
                <a:gd name="connsiteX3" fmla="*/ 1080947 w 6018851"/>
                <a:gd name="connsiteY3" fmla="*/ 6831051 h 6842626"/>
                <a:gd name="connsiteX4" fmla="*/ 0 w 6018851"/>
                <a:gd name="connsiteY4" fmla="*/ 6842626 h 6842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8851" h="6842626">
                  <a:moveTo>
                    <a:pt x="0" y="6842626"/>
                  </a:moveTo>
                  <a:lnTo>
                    <a:pt x="6002775" y="0"/>
                  </a:lnTo>
                  <a:lnTo>
                    <a:pt x="6018851" y="1203767"/>
                  </a:lnTo>
                  <a:lnTo>
                    <a:pt x="1080947" y="6831051"/>
                  </a:lnTo>
                  <a:lnTo>
                    <a:pt x="0" y="684262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7C9F118-2F15-D553-0085-10E4828E6F1B}"/>
                </a:ext>
              </a:extLst>
            </p:cNvPr>
            <p:cNvSpPr/>
            <p:nvPr/>
          </p:nvSpPr>
          <p:spPr>
            <a:xfrm>
              <a:off x="860925" y="2025570"/>
              <a:ext cx="4324445" cy="4955952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4324445 w 7176319"/>
                <a:gd name="connsiteY1" fmla="*/ 202557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4324445"/>
                <a:gd name="connsiteY0" fmla="*/ 4955952 h 4955952"/>
                <a:gd name="connsiteX1" fmla="*/ 4324445 w 4324445"/>
                <a:gd name="connsiteY1" fmla="*/ 0 h 4955952"/>
                <a:gd name="connsiteX2" fmla="*/ 4317373 w 4324445"/>
                <a:gd name="connsiteY2" fmla="*/ 1238491 h 4955952"/>
                <a:gd name="connsiteX3" fmla="*/ 1069372 w 4324445"/>
                <a:gd name="connsiteY3" fmla="*/ 4955952 h 4955952"/>
                <a:gd name="connsiteX4" fmla="*/ 0 w 4324445"/>
                <a:gd name="connsiteY4" fmla="*/ 4955952 h 4955952"/>
                <a:gd name="connsiteX0" fmla="*/ 0 w 4324445"/>
                <a:gd name="connsiteY0" fmla="*/ 4955952 h 4955952"/>
                <a:gd name="connsiteX1" fmla="*/ 4324445 w 4324445"/>
                <a:gd name="connsiteY1" fmla="*/ 0 h 4955952"/>
                <a:gd name="connsiteX2" fmla="*/ 4317373 w 4324445"/>
                <a:gd name="connsiteY2" fmla="*/ 1238491 h 4955952"/>
                <a:gd name="connsiteX3" fmla="*/ 1185119 w 4324445"/>
                <a:gd name="connsiteY3" fmla="*/ 4817056 h 4955952"/>
                <a:gd name="connsiteX4" fmla="*/ 0 w 4324445"/>
                <a:gd name="connsiteY4" fmla="*/ 4955952 h 4955952"/>
                <a:gd name="connsiteX0" fmla="*/ 0 w 4324445"/>
                <a:gd name="connsiteY0" fmla="*/ 4955952 h 4955952"/>
                <a:gd name="connsiteX1" fmla="*/ 4324445 w 4324445"/>
                <a:gd name="connsiteY1" fmla="*/ 0 h 4955952"/>
                <a:gd name="connsiteX2" fmla="*/ 4317373 w 4324445"/>
                <a:gd name="connsiteY2" fmla="*/ 1238491 h 4955952"/>
                <a:gd name="connsiteX3" fmla="*/ 1185119 w 4324445"/>
                <a:gd name="connsiteY3" fmla="*/ 4817056 h 4955952"/>
                <a:gd name="connsiteX4" fmla="*/ 202878 w 4324445"/>
                <a:gd name="connsiteY4" fmla="*/ 4840582 h 4955952"/>
                <a:gd name="connsiteX5" fmla="*/ 0 w 4324445"/>
                <a:gd name="connsiteY5" fmla="*/ 4955952 h 495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24445" h="4955952">
                  <a:moveTo>
                    <a:pt x="0" y="4955952"/>
                  </a:moveTo>
                  <a:lnTo>
                    <a:pt x="4324445" y="0"/>
                  </a:lnTo>
                  <a:cubicBezTo>
                    <a:pt x="4322088" y="412830"/>
                    <a:pt x="4319730" y="825661"/>
                    <a:pt x="4317373" y="1238491"/>
                  </a:cubicBezTo>
                  <a:lnTo>
                    <a:pt x="1185119" y="4817056"/>
                  </a:lnTo>
                  <a:cubicBezTo>
                    <a:pt x="822981" y="4867339"/>
                    <a:pt x="565016" y="4790299"/>
                    <a:pt x="202878" y="4840582"/>
                  </a:cubicBezTo>
                  <a:lnTo>
                    <a:pt x="0" y="495595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4CDE82-BB4D-A710-C41B-3A7FFD98E86C}"/>
              </a:ext>
            </a:extLst>
          </p:cNvPr>
          <p:cNvCxnSpPr>
            <a:cxnSpLocks/>
          </p:cNvCxnSpPr>
          <p:nvPr userDrawn="1"/>
        </p:nvCxnSpPr>
        <p:spPr>
          <a:xfrm>
            <a:off x="609599" y="6170361"/>
            <a:ext cx="10972800" cy="0"/>
          </a:xfrm>
          <a:prstGeom prst="line">
            <a:avLst/>
          </a:prstGeom>
          <a:ln w="22225">
            <a:solidFill>
              <a:schemeClr val="accent1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7">
            <a:extLst>
              <a:ext uri="{FF2B5EF4-FFF2-40B4-BE49-F238E27FC236}">
                <a16:creationId xmlns:a16="http://schemas.microsoft.com/office/drawing/2014/main" id="{82550861-86BC-FC79-1C98-512347CA790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97860" y="6279450"/>
            <a:ext cx="5796280" cy="166199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Subsection Title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227D1A51-BE9E-DC12-B48C-36F8D9E5BC7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599" y="6251750"/>
            <a:ext cx="286613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Montserra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27">
            <a:extLst>
              <a:ext uri="{FF2B5EF4-FFF2-40B4-BE49-F238E27FC236}">
                <a16:creationId xmlns:a16="http://schemas.microsoft.com/office/drawing/2014/main" id="{E538243F-9685-5841-8183-9202F5777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2" y="6279450"/>
            <a:ext cx="2203446" cy="1661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E37F834-4DD3-5964-1894-BDD0CB441805}"/>
              </a:ext>
            </a:extLst>
          </p:cNvPr>
          <p:cNvCxnSpPr>
            <a:cxnSpLocks/>
          </p:cNvCxnSpPr>
          <p:nvPr userDrawn="1"/>
        </p:nvCxnSpPr>
        <p:spPr>
          <a:xfrm>
            <a:off x="911453" y="6229350"/>
            <a:ext cx="0" cy="2381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CAFFA742-DA2B-2090-3EF8-077C382DA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45500E4-FFA0-F46D-9105-928F3A441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393301"/>
            <a:ext cx="10972800" cy="757599"/>
          </a:xfrm>
        </p:spPr>
        <p:txBody>
          <a:bodyPr lIns="0" tIns="0" rIns="0" b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en-US" dirty="0"/>
            </a:b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7383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weigh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4310CB-EE80-28F5-DB77-1D75E908C2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-11113"/>
            <a:ext cx="3856038" cy="6869113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0AB0A2-BF5F-FC74-6894-289BCA2BA0C4}"/>
              </a:ext>
            </a:extLst>
          </p:cNvPr>
          <p:cNvGrpSpPr/>
          <p:nvPr userDrawn="1"/>
        </p:nvGrpSpPr>
        <p:grpSpPr>
          <a:xfrm>
            <a:off x="6211748" y="43933"/>
            <a:ext cx="6007463" cy="6865776"/>
            <a:chOff x="-826727" y="-1"/>
            <a:chExt cx="6007463" cy="6865776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A08D80A-B1CD-46BD-53AC-904459E87846}"/>
                </a:ext>
              </a:extLst>
            </p:cNvPr>
            <p:cNvSpPr/>
            <p:nvPr/>
          </p:nvSpPr>
          <p:spPr>
            <a:xfrm>
              <a:off x="-826727" y="-1"/>
              <a:ext cx="6007463" cy="6831051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06947"/>
                <a:gd name="connsiteY0" fmla="*/ 6981522 h 6981522"/>
                <a:gd name="connsiteX1" fmla="*/ 6106947 w 6106947"/>
                <a:gd name="connsiteY1" fmla="*/ 0 h 6981522"/>
                <a:gd name="connsiteX2" fmla="*/ 6099874 w 6106947"/>
                <a:gd name="connsiteY2" fmla="*/ 1180618 h 6981522"/>
                <a:gd name="connsiteX3" fmla="*/ 1069372 w 6106947"/>
                <a:gd name="connsiteY3" fmla="*/ 6981522 h 6981522"/>
                <a:gd name="connsiteX4" fmla="*/ 0 w 6106947"/>
                <a:gd name="connsiteY4" fmla="*/ 6981522 h 6981522"/>
                <a:gd name="connsiteX0" fmla="*/ 0 w 6123210"/>
                <a:gd name="connsiteY0" fmla="*/ 6981522 h 6981522"/>
                <a:gd name="connsiteX1" fmla="*/ 6106947 w 6123210"/>
                <a:gd name="connsiteY1" fmla="*/ 0 h 6981522"/>
                <a:gd name="connsiteX2" fmla="*/ 6123024 w 6123210"/>
                <a:gd name="connsiteY2" fmla="*/ 1215342 h 6981522"/>
                <a:gd name="connsiteX3" fmla="*/ 1069372 w 6123210"/>
                <a:gd name="connsiteY3" fmla="*/ 6981522 h 6981522"/>
                <a:gd name="connsiteX4" fmla="*/ 0 w 6123210"/>
                <a:gd name="connsiteY4" fmla="*/ 6981522 h 6981522"/>
                <a:gd name="connsiteX0" fmla="*/ 0 w 6123210"/>
                <a:gd name="connsiteY0" fmla="*/ 6981522 h 6981522"/>
                <a:gd name="connsiteX1" fmla="*/ 6106947 w 6123210"/>
                <a:gd name="connsiteY1" fmla="*/ 0 h 6981522"/>
                <a:gd name="connsiteX2" fmla="*/ 6123024 w 6123210"/>
                <a:gd name="connsiteY2" fmla="*/ 1215342 h 6981522"/>
                <a:gd name="connsiteX3" fmla="*/ 1219843 w 6123210"/>
                <a:gd name="connsiteY3" fmla="*/ 6831051 h 6981522"/>
                <a:gd name="connsiteX4" fmla="*/ 0 w 6123210"/>
                <a:gd name="connsiteY4" fmla="*/ 6981522 h 6981522"/>
                <a:gd name="connsiteX0" fmla="*/ 0 w 6007463"/>
                <a:gd name="connsiteY0" fmla="*/ 6831051 h 6831051"/>
                <a:gd name="connsiteX1" fmla="*/ 5991200 w 6007463"/>
                <a:gd name="connsiteY1" fmla="*/ 0 h 6831051"/>
                <a:gd name="connsiteX2" fmla="*/ 6007277 w 6007463"/>
                <a:gd name="connsiteY2" fmla="*/ 1215342 h 6831051"/>
                <a:gd name="connsiteX3" fmla="*/ 1104096 w 6007463"/>
                <a:gd name="connsiteY3" fmla="*/ 6831051 h 6831051"/>
                <a:gd name="connsiteX4" fmla="*/ 0 w 6007463"/>
                <a:gd name="connsiteY4" fmla="*/ 6831051 h 683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7463" h="6831051">
                  <a:moveTo>
                    <a:pt x="0" y="6831051"/>
                  </a:moveTo>
                  <a:lnTo>
                    <a:pt x="5991200" y="0"/>
                  </a:lnTo>
                  <a:cubicBezTo>
                    <a:pt x="5988842" y="393539"/>
                    <a:pt x="6009635" y="821803"/>
                    <a:pt x="6007277" y="1215342"/>
                  </a:cubicBezTo>
                  <a:lnTo>
                    <a:pt x="1104096" y="6831051"/>
                  </a:lnTo>
                  <a:lnTo>
                    <a:pt x="0" y="683105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7C9F118-2F15-D553-0085-10E4828E6F1B}"/>
                </a:ext>
              </a:extLst>
            </p:cNvPr>
            <p:cNvSpPr/>
            <p:nvPr/>
          </p:nvSpPr>
          <p:spPr>
            <a:xfrm>
              <a:off x="953523" y="2083443"/>
              <a:ext cx="4224774" cy="4782332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4312872 w 7176319"/>
                <a:gd name="connsiteY1" fmla="*/ 2083443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4317372"/>
                <a:gd name="connsiteY0" fmla="*/ 4898079 h 4898079"/>
                <a:gd name="connsiteX1" fmla="*/ 4312872 w 4317372"/>
                <a:gd name="connsiteY1" fmla="*/ 0 h 4898079"/>
                <a:gd name="connsiteX2" fmla="*/ 4317372 w 4317372"/>
                <a:gd name="connsiteY2" fmla="*/ 1180618 h 4898079"/>
                <a:gd name="connsiteX3" fmla="*/ 1069372 w 4317372"/>
                <a:gd name="connsiteY3" fmla="*/ 4898079 h 4898079"/>
                <a:gd name="connsiteX4" fmla="*/ 0 w 4317372"/>
                <a:gd name="connsiteY4" fmla="*/ 4898079 h 4898079"/>
                <a:gd name="connsiteX0" fmla="*/ 0 w 4317372"/>
                <a:gd name="connsiteY0" fmla="*/ 4898079 h 4898079"/>
                <a:gd name="connsiteX1" fmla="*/ 4312872 w 4317372"/>
                <a:gd name="connsiteY1" fmla="*/ 0 h 4898079"/>
                <a:gd name="connsiteX2" fmla="*/ 4317372 w 4317372"/>
                <a:gd name="connsiteY2" fmla="*/ 1180618 h 4898079"/>
                <a:gd name="connsiteX3" fmla="*/ 1185119 w 4317372"/>
                <a:gd name="connsiteY3" fmla="*/ 4770757 h 4898079"/>
                <a:gd name="connsiteX4" fmla="*/ 0 w 4317372"/>
                <a:gd name="connsiteY4" fmla="*/ 4898079 h 4898079"/>
                <a:gd name="connsiteX0" fmla="*/ 0 w 4224774"/>
                <a:gd name="connsiteY0" fmla="*/ 4782332 h 4782332"/>
                <a:gd name="connsiteX1" fmla="*/ 4220274 w 4224774"/>
                <a:gd name="connsiteY1" fmla="*/ 0 h 4782332"/>
                <a:gd name="connsiteX2" fmla="*/ 4224774 w 4224774"/>
                <a:gd name="connsiteY2" fmla="*/ 1180618 h 4782332"/>
                <a:gd name="connsiteX3" fmla="*/ 1092521 w 4224774"/>
                <a:gd name="connsiteY3" fmla="*/ 4770757 h 4782332"/>
                <a:gd name="connsiteX4" fmla="*/ 0 w 4224774"/>
                <a:gd name="connsiteY4" fmla="*/ 4782332 h 478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4774" h="4782332">
                  <a:moveTo>
                    <a:pt x="0" y="4782332"/>
                  </a:moveTo>
                  <a:lnTo>
                    <a:pt x="4220274" y="0"/>
                  </a:lnTo>
                  <a:lnTo>
                    <a:pt x="4224774" y="1180618"/>
                  </a:lnTo>
                  <a:lnTo>
                    <a:pt x="1092521" y="4770757"/>
                  </a:lnTo>
                  <a:lnTo>
                    <a:pt x="0" y="478233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13">
            <a:extLst>
              <a:ext uri="{FF2B5EF4-FFF2-40B4-BE49-F238E27FC236}">
                <a16:creationId xmlns:a16="http://schemas.microsoft.com/office/drawing/2014/main" id="{E815E513-DA6A-6B5D-524B-A53651747FDF}"/>
              </a:ext>
            </a:extLst>
          </p:cNvPr>
          <p:cNvSpPr/>
          <p:nvPr userDrawn="1"/>
        </p:nvSpPr>
        <p:spPr>
          <a:xfrm>
            <a:off x="-1" y="-11574"/>
            <a:ext cx="3705817" cy="4202574"/>
          </a:xfrm>
          <a:custGeom>
            <a:avLst/>
            <a:gdLst>
              <a:gd name="connsiteX0" fmla="*/ 0 w 3856288"/>
              <a:gd name="connsiteY0" fmla="*/ 0 h 6858000"/>
              <a:gd name="connsiteX1" fmla="*/ 3856288 w 3856288"/>
              <a:gd name="connsiteY1" fmla="*/ 0 h 6858000"/>
              <a:gd name="connsiteX2" fmla="*/ 3856288 w 3856288"/>
              <a:gd name="connsiteY2" fmla="*/ 6858000 h 6858000"/>
              <a:gd name="connsiteX3" fmla="*/ 0 w 3856288"/>
              <a:gd name="connsiteY3" fmla="*/ 6858000 h 6858000"/>
              <a:gd name="connsiteX4" fmla="*/ 0 w 3856288"/>
              <a:gd name="connsiteY4" fmla="*/ 0 h 6858000"/>
              <a:gd name="connsiteX0" fmla="*/ 0 w 3856288"/>
              <a:gd name="connsiteY0" fmla="*/ 11574 h 6869574"/>
              <a:gd name="connsiteX1" fmla="*/ 3705817 w 3856288"/>
              <a:gd name="connsiteY1" fmla="*/ 0 h 6869574"/>
              <a:gd name="connsiteX2" fmla="*/ 3856288 w 3856288"/>
              <a:gd name="connsiteY2" fmla="*/ 6869574 h 6869574"/>
              <a:gd name="connsiteX3" fmla="*/ 0 w 3856288"/>
              <a:gd name="connsiteY3" fmla="*/ 6869574 h 6869574"/>
              <a:gd name="connsiteX4" fmla="*/ 0 w 3856288"/>
              <a:gd name="connsiteY4" fmla="*/ 11574 h 6869574"/>
              <a:gd name="connsiteX0" fmla="*/ 0 w 3856288"/>
              <a:gd name="connsiteY0" fmla="*/ 11574 h 6869574"/>
              <a:gd name="connsiteX1" fmla="*/ 3705817 w 3856288"/>
              <a:gd name="connsiteY1" fmla="*/ 0 h 6869574"/>
              <a:gd name="connsiteX2" fmla="*/ 3856288 w 3856288"/>
              <a:gd name="connsiteY2" fmla="*/ 6869574 h 6869574"/>
              <a:gd name="connsiteX3" fmla="*/ 0 w 3856288"/>
              <a:gd name="connsiteY3" fmla="*/ 4202574 h 6869574"/>
              <a:gd name="connsiteX4" fmla="*/ 0 w 3856288"/>
              <a:gd name="connsiteY4" fmla="*/ 11574 h 6869574"/>
              <a:gd name="connsiteX0" fmla="*/ 0 w 3705817"/>
              <a:gd name="connsiteY0" fmla="*/ 11574 h 4202574"/>
              <a:gd name="connsiteX1" fmla="*/ 3705817 w 3705817"/>
              <a:gd name="connsiteY1" fmla="*/ 0 h 4202574"/>
              <a:gd name="connsiteX2" fmla="*/ 1783648 w 3705817"/>
              <a:gd name="connsiteY2" fmla="*/ 2023254 h 4202574"/>
              <a:gd name="connsiteX3" fmla="*/ 0 w 3705817"/>
              <a:gd name="connsiteY3" fmla="*/ 4202574 h 4202574"/>
              <a:gd name="connsiteX4" fmla="*/ 0 w 3705817"/>
              <a:gd name="connsiteY4" fmla="*/ 11574 h 42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5817" h="4202574">
                <a:moveTo>
                  <a:pt x="0" y="11574"/>
                </a:moveTo>
                <a:lnTo>
                  <a:pt x="3705817" y="0"/>
                </a:lnTo>
                <a:lnTo>
                  <a:pt x="1783648" y="2023254"/>
                </a:lnTo>
                <a:lnTo>
                  <a:pt x="0" y="4202574"/>
                </a:lnTo>
                <a:lnTo>
                  <a:pt x="0" y="11574"/>
                </a:lnTo>
                <a:close/>
              </a:path>
            </a:pathLst>
          </a:cu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0450E2-BF7C-8AC9-B3A9-81F52DF8F077}"/>
              </a:ext>
            </a:extLst>
          </p:cNvPr>
          <p:cNvCxnSpPr>
            <a:cxnSpLocks/>
          </p:cNvCxnSpPr>
          <p:nvPr userDrawn="1"/>
        </p:nvCxnSpPr>
        <p:spPr>
          <a:xfrm>
            <a:off x="4024608" y="6170361"/>
            <a:ext cx="7557791" cy="0"/>
          </a:xfrm>
          <a:prstGeom prst="line">
            <a:avLst/>
          </a:prstGeom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42FE818-B81E-B302-DAD2-4A73721B2E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1B517026-C314-284C-D768-5D7CBA0B71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99303" y="6279450"/>
            <a:ext cx="4635435" cy="166199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Subsection Title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05A4D5C5-6FA1-2E01-A063-D78CC905D8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24606" y="6251750"/>
            <a:ext cx="286613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Montserra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6" name="Text Placeholder 27">
            <a:extLst>
              <a:ext uri="{FF2B5EF4-FFF2-40B4-BE49-F238E27FC236}">
                <a16:creationId xmlns:a16="http://schemas.microsoft.com/office/drawing/2014/main" id="{714FAEE1-F0DA-E09C-EE6B-8CB5E06CE1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1159" y="6279450"/>
            <a:ext cx="2203446" cy="1661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B73E4F-029A-0EE1-333B-E8EA83E6AA41}"/>
              </a:ext>
            </a:extLst>
          </p:cNvPr>
          <p:cNvCxnSpPr>
            <a:cxnSpLocks/>
          </p:cNvCxnSpPr>
          <p:nvPr userDrawn="1"/>
        </p:nvCxnSpPr>
        <p:spPr>
          <a:xfrm>
            <a:off x="4326460" y="6229350"/>
            <a:ext cx="0" cy="2381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C7EFAB1-3254-E585-8DFA-A497770A54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43736" y="790575"/>
            <a:ext cx="7438663" cy="757599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86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weigh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E6807EEE-53F5-FC76-58D8-A57333D2E4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35837" y="-11113"/>
            <a:ext cx="3856038" cy="6869113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0AB0A2-BF5F-FC74-6894-289BCA2BA0C4}"/>
              </a:ext>
            </a:extLst>
          </p:cNvPr>
          <p:cNvGrpSpPr/>
          <p:nvPr userDrawn="1"/>
        </p:nvGrpSpPr>
        <p:grpSpPr>
          <a:xfrm flipH="1">
            <a:off x="-43420" y="1090946"/>
            <a:ext cx="5109273" cy="5800905"/>
            <a:chOff x="87672" y="-1"/>
            <a:chExt cx="5109273" cy="5800905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A08D80A-B1CD-46BD-53AC-904459E87846}"/>
                </a:ext>
              </a:extLst>
            </p:cNvPr>
            <p:cNvSpPr/>
            <p:nvPr/>
          </p:nvSpPr>
          <p:spPr>
            <a:xfrm>
              <a:off x="87672" y="-1"/>
              <a:ext cx="5081301" cy="5800905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11448"/>
                <a:gd name="connsiteY0" fmla="*/ 6981522 h 6981522"/>
                <a:gd name="connsiteX1" fmla="*/ 6106947 w 6111448"/>
                <a:gd name="connsiteY1" fmla="*/ 0 h 6981522"/>
                <a:gd name="connsiteX2" fmla="*/ 6111448 w 6111448"/>
                <a:gd name="connsiteY2" fmla="*/ 1226917 h 6981522"/>
                <a:gd name="connsiteX3" fmla="*/ 1069372 w 6111448"/>
                <a:gd name="connsiteY3" fmla="*/ 6981522 h 6981522"/>
                <a:gd name="connsiteX4" fmla="*/ 0 w 6111448"/>
                <a:gd name="connsiteY4" fmla="*/ 6981522 h 6981522"/>
                <a:gd name="connsiteX0" fmla="*/ 0 w 6111448"/>
                <a:gd name="connsiteY0" fmla="*/ 6981522 h 6981522"/>
                <a:gd name="connsiteX1" fmla="*/ 6106947 w 6111448"/>
                <a:gd name="connsiteY1" fmla="*/ 0 h 6981522"/>
                <a:gd name="connsiteX2" fmla="*/ 6111448 w 6111448"/>
                <a:gd name="connsiteY2" fmla="*/ 1226917 h 6981522"/>
                <a:gd name="connsiteX3" fmla="*/ 2122668 w 6111448"/>
                <a:gd name="connsiteY3" fmla="*/ 5800905 h 6981522"/>
                <a:gd name="connsiteX4" fmla="*/ 0 w 6111448"/>
                <a:gd name="connsiteY4" fmla="*/ 6981522 h 6981522"/>
                <a:gd name="connsiteX0" fmla="*/ 0 w 5081301"/>
                <a:gd name="connsiteY0" fmla="*/ 5800904 h 5800905"/>
                <a:gd name="connsiteX1" fmla="*/ 5076800 w 5081301"/>
                <a:gd name="connsiteY1" fmla="*/ 0 h 5800905"/>
                <a:gd name="connsiteX2" fmla="*/ 5081301 w 5081301"/>
                <a:gd name="connsiteY2" fmla="*/ 1226917 h 5800905"/>
                <a:gd name="connsiteX3" fmla="*/ 1092521 w 5081301"/>
                <a:gd name="connsiteY3" fmla="*/ 5800905 h 5800905"/>
                <a:gd name="connsiteX4" fmla="*/ 0 w 5081301"/>
                <a:gd name="connsiteY4" fmla="*/ 5800904 h 5800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1301" h="5800905">
                  <a:moveTo>
                    <a:pt x="0" y="5800904"/>
                  </a:moveTo>
                  <a:lnTo>
                    <a:pt x="5076800" y="0"/>
                  </a:lnTo>
                  <a:cubicBezTo>
                    <a:pt x="5078300" y="408972"/>
                    <a:pt x="5079801" y="817945"/>
                    <a:pt x="5081301" y="1226917"/>
                  </a:cubicBezTo>
                  <a:lnTo>
                    <a:pt x="1092521" y="5800905"/>
                  </a:lnTo>
                  <a:lnTo>
                    <a:pt x="0" y="580090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7C9F118-2F15-D553-0085-10E4828E6F1B}"/>
                </a:ext>
              </a:extLst>
            </p:cNvPr>
            <p:cNvSpPr/>
            <p:nvPr/>
          </p:nvSpPr>
          <p:spPr>
            <a:xfrm>
              <a:off x="1925796" y="2037142"/>
              <a:ext cx="3271149" cy="3750093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4336020 w 7176319"/>
                <a:gd name="connsiteY1" fmla="*/ 2037144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4336020"/>
                <a:gd name="connsiteY0" fmla="*/ 4944378 h 4944378"/>
                <a:gd name="connsiteX1" fmla="*/ 4336020 w 4336020"/>
                <a:gd name="connsiteY1" fmla="*/ 0 h 4944378"/>
                <a:gd name="connsiteX2" fmla="*/ 4328946 w 4336020"/>
                <a:gd name="connsiteY2" fmla="*/ 1238492 h 4944378"/>
                <a:gd name="connsiteX3" fmla="*/ 1069372 w 4336020"/>
                <a:gd name="connsiteY3" fmla="*/ 4944378 h 4944378"/>
                <a:gd name="connsiteX4" fmla="*/ 0 w 4336020"/>
                <a:gd name="connsiteY4" fmla="*/ 4944378 h 4944378"/>
                <a:gd name="connsiteX0" fmla="*/ 0 w 3271149"/>
                <a:gd name="connsiteY0" fmla="*/ 3740611 h 4944378"/>
                <a:gd name="connsiteX1" fmla="*/ 3271149 w 3271149"/>
                <a:gd name="connsiteY1" fmla="*/ 0 h 4944378"/>
                <a:gd name="connsiteX2" fmla="*/ 3264075 w 3271149"/>
                <a:gd name="connsiteY2" fmla="*/ 1238492 h 4944378"/>
                <a:gd name="connsiteX3" fmla="*/ 4501 w 3271149"/>
                <a:gd name="connsiteY3" fmla="*/ 4944378 h 4944378"/>
                <a:gd name="connsiteX4" fmla="*/ 0 w 3271149"/>
                <a:gd name="connsiteY4" fmla="*/ 3740611 h 4944378"/>
                <a:gd name="connsiteX0" fmla="*/ 0 w 3271149"/>
                <a:gd name="connsiteY0" fmla="*/ 3740611 h 3865063"/>
                <a:gd name="connsiteX1" fmla="*/ 3271149 w 3271149"/>
                <a:gd name="connsiteY1" fmla="*/ 0 h 3865063"/>
                <a:gd name="connsiteX2" fmla="*/ 3264075 w 3271149"/>
                <a:gd name="connsiteY2" fmla="*/ 1238492 h 3865063"/>
                <a:gd name="connsiteX3" fmla="*/ 965200 w 3271149"/>
                <a:gd name="connsiteY3" fmla="*/ 3810059 h 3865063"/>
                <a:gd name="connsiteX4" fmla="*/ 0 w 3271149"/>
                <a:gd name="connsiteY4" fmla="*/ 3740611 h 3865063"/>
                <a:gd name="connsiteX0" fmla="*/ 0 w 3271149"/>
                <a:gd name="connsiteY0" fmla="*/ 3740611 h 3936887"/>
                <a:gd name="connsiteX1" fmla="*/ 3271149 w 3271149"/>
                <a:gd name="connsiteY1" fmla="*/ 0 h 3936887"/>
                <a:gd name="connsiteX2" fmla="*/ 3264075 w 3271149"/>
                <a:gd name="connsiteY2" fmla="*/ 1238492 h 3936887"/>
                <a:gd name="connsiteX3" fmla="*/ 965200 w 3271149"/>
                <a:gd name="connsiteY3" fmla="*/ 3810059 h 3936887"/>
                <a:gd name="connsiteX4" fmla="*/ 0 w 3271149"/>
                <a:gd name="connsiteY4" fmla="*/ 3740611 h 3936887"/>
                <a:gd name="connsiteX0" fmla="*/ 0 w 3271149"/>
                <a:gd name="connsiteY0" fmla="*/ 3740611 h 3929994"/>
                <a:gd name="connsiteX1" fmla="*/ 3271149 w 3271149"/>
                <a:gd name="connsiteY1" fmla="*/ 0 h 3929994"/>
                <a:gd name="connsiteX2" fmla="*/ 3264075 w 3271149"/>
                <a:gd name="connsiteY2" fmla="*/ 1238492 h 3929994"/>
                <a:gd name="connsiteX3" fmla="*/ 965200 w 3271149"/>
                <a:gd name="connsiteY3" fmla="*/ 3810059 h 3929994"/>
                <a:gd name="connsiteX4" fmla="*/ 0 w 3271149"/>
                <a:gd name="connsiteY4" fmla="*/ 3740611 h 3929994"/>
                <a:gd name="connsiteX0" fmla="*/ 0 w 3271149"/>
                <a:gd name="connsiteY0" fmla="*/ 3740611 h 3945196"/>
                <a:gd name="connsiteX1" fmla="*/ 3271149 w 3271149"/>
                <a:gd name="connsiteY1" fmla="*/ 0 h 3945196"/>
                <a:gd name="connsiteX2" fmla="*/ 3264075 w 3271149"/>
                <a:gd name="connsiteY2" fmla="*/ 1238492 h 3945196"/>
                <a:gd name="connsiteX3" fmla="*/ 965200 w 3271149"/>
                <a:gd name="connsiteY3" fmla="*/ 3810059 h 3945196"/>
                <a:gd name="connsiteX4" fmla="*/ 0 w 3271149"/>
                <a:gd name="connsiteY4" fmla="*/ 3740611 h 3945196"/>
                <a:gd name="connsiteX0" fmla="*/ 0 w 3271149"/>
                <a:gd name="connsiteY0" fmla="*/ 3740611 h 3813651"/>
                <a:gd name="connsiteX1" fmla="*/ 3271149 w 3271149"/>
                <a:gd name="connsiteY1" fmla="*/ 0 h 3813651"/>
                <a:gd name="connsiteX2" fmla="*/ 3264075 w 3271149"/>
                <a:gd name="connsiteY2" fmla="*/ 1238492 h 3813651"/>
                <a:gd name="connsiteX3" fmla="*/ 965200 w 3271149"/>
                <a:gd name="connsiteY3" fmla="*/ 3810059 h 3813651"/>
                <a:gd name="connsiteX4" fmla="*/ 0 w 3271149"/>
                <a:gd name="connsiteY4" fmla="*/ 3740611 h 3813651"/>
                <a:gd name="connsiteX0" fmla="*/ 0 w 3271149"/>
                <a:gd name="connsiteY0" fmla="*/ 3740611 h 3750093"/>
                <a:gd name="connsiteX1" fmla="*/ 3271149 w 3271149"/>
                <a:gd name="connsiteY1" fmla="*/ 0 h 3750093"/>
                <a:gd name="connsiteX2" fmla="*/ 3264075 w 3271149"/>
                <a:gd name="connsiteY2" fmla="*/ 1238492 h 3750093"/>
                <a:gd name="connsiteX3" fmla="*/ 1023073 w 3271149"/>
                <a:gd name="connsiteY3" fmla="*/ 3740610 h 3750093"/>
                <a:gd name="connsiteX4" fmla="*/ 0 w 3271149"/>
                <a:gd name="connsiteY4" fmla="*/ 3740611 h 375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1149" h="3750093">
                  <a:moveTo>
                    <a:pt x="0" y="3740611"/>
                  </a:moveTo>
                  <a:lnTo>
                    <a:pt x="3271149" y="0"/>
                  </a:lnTo>
                  <a:lnTo>
                    <a:pt x="3264075" y="1238492"/>
                  </a:lnTo>
                  <a:lnTo>
                    <a:pt x="1023073" y="3740610"/>
                  </a:lnTo>
                  <a:cubicBezTo>
                    <a:pt x="1049759" y="3763760"/>
                    <a:pt x="1500" y="3736753"/>
                    <a:pt x="0" y="374061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13">
            <a:extLst>
              <a:ext uri="{FF2B5EF4-FFF2-40B4-BE49-F238E27FC236}">
                <a16:creationId xmlns:a16="http://schemas.microsoft.com/office/drawing/2014/main" id="{E815E513-DA6A-6B5D-524B-A53651747FDF}"/>
              </a:ext>
            </a:extLst>
          </p:cNvPr>
          <p:cNvSpPr/>
          <p:nvPr userDrawn="1"/>
        </p:nvSpPr>
        <p:spPr>
          <a:xfrm rot="10800000">
            <a:off x="8486183" y="2667001"/>
            <a:ext cx="3743917" cy="4216400"/>
          </a:xfrm>
          <a:custGeom>
            <a:avLst/>
            <a:gdLst>
              <a:gd name="connsiteX0" fmla="*/ 0 w 3856288"/>
              <a:gd name="connsiteY0" fmla="*/ 0 h 6858000"/>
              <a:gd name="connsiteX1" fmla="*/ 3856288 w 3856288"/>
              <a:gd name="connsiteY1" fmla="*/ 0 h 6858000"/>
              <a:gd name="connsiteX2" fmla="*/ 3856288 w 3856288"/>
              <a:gd name="connsiteY2" fmla="*/ 6858000 h 6858000"/>
              <a:gd name="connsiteX3" fmla="*/ 0 w 3856288"/>
              <a:gd name="connsiteY3" fmla="*/ 6858000 h 6858000"/>
              <a:gd name="connsiteX4" fmla="*/ 0 w 3856288"/>
              <a:gd name="connsiteY4" fmla="*/ 0 h 6858000"/>
              <a:gd name="connsiteX0" fmla="*/ 0 w 3856288"/>
              <a:gd name="connsiteY0" fmla="*/ 11574 h 6869574"/>
              <a:gd name="connsiteX1" fmla="*/ 3705817 w 3856288"/>
              <a:gd name="connsiteY1" fmla="*/ 0 h 6869574"/>
              <a:gd name="connsiteX2" fmla="*/ 3856288 w 3856288"/>
              <a:gd name="connsiteY2" fmla="*/ 6869574 h 6869574"/>
              <a:gd name="connsiteX3" fmla="*/ 0 w 3856288"/>
              <a:gd name="connsiteY3" fmla="*/ 6869574 h 6869574"/>
              <a:gd name="connsiteX4" fmla="*/ 0 w 3856288"/>
              <a:gd name="connsiteY4" fmla="*/ 11574 h 6869574"/>
              <a:gd name="connsiteX0" fmla="*/ 0 w 3856288"/>
              <a:gd name="connsiteY0" fmla="*/ 11574 h 6869574"/>
              <a:gd name="connsiteX1" fmla="*/ 3705817 w 3856288"/>
              <a:gd name="connsiteY1" fmla="*/ 0 h 6869574"/>
              <a:gd name="connsiteX2" fmla="*/ 3856288 w 3856288"/>
              <a:gd name="connsiteY2" fmla="*/ 6869574 h 6869574"/>
              <a:gd name="connsiteX3" fmla="*/ 0 w 3856288"/>
              <a:gd name="connsiteY3" fmla="*/ 4202574 h 6869574"/>
              <a:gd name="connsiteX4" fmla="*/ 0 w 3856288"/>
              <a:gd name="connsiteY4" fmla="*/ 11574 h 6869574"/>
              <a:gd name="connsiteX0" fmla="*/ 0 w 3705817"/>
              <a:gd name="connsiteY0" fmla="*/ 11574 h 4202574"/>
              <a:gd name="connsiteX1" fmla="*/ 3705817 w 3705817"/>
              <a:gd name="connsiteY1" fmla="*/ 0 h 4202574"/>
              <a:gd name="connsiteX2" fmla="*/ 1783648 w 3705817"/>
              <a:gd name="connsiteY2" fmla="*/ 2023254 h 4202574"/>
              <a:gd name="connsiteX3" fmla="*/ 0 w 3705817"/>
              <a:gd name="connsiteY3" fmla="*/ 4202574 h 4202574"/>
              <a:gd name="connsiteX4" fmla="*/ 0 w 3705817"/>
              <a:gd name="connsiteY4" fmla="*/ 11574 h 4202574"/>
              <a:gd name="connsiteX0" fmla="*/ 0 w 3743917"/>
              <a:gd name="connsiteY0" fmla="*/ 0 h 4216400"/>
              <a:gd name="connsiteX1" fmla="*/ 3743917 w 3743917"/>
              <a:gd name="connsiteY1" fmla="*/ 13826 h 4216400"/>
              <a:gd name="connsiteX2" fmla="*/ 1821748 w 3743917"/>
              <a:gd name="connsiteY2" fmla="*/ 2037080 h 4216400"/>
              <a:gd name="connsiteX3" fmla="*/ 38100 w 3743917"/>
              <a:gd name="connsiteY3" fmla="*/ 4216400 h 4216400"/>
              <a:gd name="connsiteX4" fmla="*/ 0 w 3743917"/>
              <a:gd name="connsiteY4" fmla="*/ 0 h 421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3917" h="4216400">
                <a:moveTo>
                  <a:pt x="0" y="0"/>
                </a:moveTo>
                <a:lnTo>
                  <a:pt x="3743917" y="13826"/>
                </a:lnTo>
                <a:lnTo>
                  <a:pt x="1821748" y="2037080"/>
                </a:lnTo>
                <a:lnTo>
                  <a:pt x="38100" y="4216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6149B3-DC43-9903-44A5-DC89FCC865C2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0361"/>
            <a:ext cx="7557791" cy="0"/>
          </a:xfrm>
          <a:prstGeom prst="line">
            <a:avLst/>
          </a:prstGeom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A9426D1B-24DA-0AB0-73CB-F8C82D098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494F7E3-3625-40F1-897C-DFFB67D50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07A61283-81B0-02B0-3847-0957A4303C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84296" y="6279450"/>
            <a:ext cx="4983095" cy="166199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Subsection Title</a:t>
            </a: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16A7E66D-AF2A-BE6B-AC3D-111CD8969E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99" y="6251750"/>
            <a:ext cx="286613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Montserra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D70AAA21-A450-59E3-0764-C66A5B70D7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2" y="6279450"/>
            <a:ext cx="2203446" cy="1661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CDACEB3-422B-52F4-93B6-5B6D4ABAA73C}"/>
              </a:ext>
            </a:extLst>
          </p:cNvPr>
          <p:cNvCxnSpPr>
            <a:cxnSpLocks/>
          </p:cNvCxnSpPr>
          <p:nvPr userDrawn="1"/>
        </p:nvCxnSpPr>
        <p:spPr>
          <a:xfrm>
            <a:off x="911453" y="6229350"/>
            <a:ext cx="0" cy="2381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076FD27-5138-A83F-F182-1FF1D8F977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787800"/>
            <a:ext cx="7475242" cy="76037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116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50AB0A2-BF5F-FC74-6894-289BCA2BA0C4}"/>
              </a:ext>
            </a:extLst>
          </p:cNvPr>
          <p:cNvGrpSpPr/>
          <p:nvPr userDrawn="1"/>
        </p:nvGrpSpPr>
        <p:grpSpPr>
          <a:xfrm>
            <a:off x="6211748" y="43933"/>
            <a:ext cx="6007463" cy="6865776"/>
            <a:chOff x="-826727" y="-1"/>
            <a:chExt cx="6007463" cy="6865776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A08D80A-B1CD-46BD-53AC-904459E87846}"/>
                </a:ext>
              </a:extLst>
            </p:cNvPr>
            <p:cNvSpPr/>
            <p:nvPr/>
          </p:nvSpPr>
          <p:spPr>
            <a:xfrm>
              <a:off x="-826727" y="-1"/>
              <a:ext cx="6007463" cy="6831051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06947"/>
                <a:gd name="connsiteY0" fmla="*/ 6981522 h 6981522"/>
                <a:gd name="connsiteX1" fmla="*/ 6106947 w 6106947"/>
                <a:gd name="connsiteY1" fmla="*/ 0 h 6981522"/>
                <a:gd name="connsiteX2" fmla="*/ 6099874 w 6106947"/>
                <a:gd name="connsiteY2" fmla="*/ 1180618 h 6981522"/>
                <a:gd name="connsiteX3" fmla="*/ 1069372 w 6106947"/>
                <a:gd name="connsiteY3" fmla="*/ 6981522 h 6981522"/>
                <a:gd name="connsiteX4" fmla="*/ 0 w 6106947"/>
                <a:gd name="connsiteY4" fmla="*/ 6981522 h 6981522"/>
                <a:gd name="connsiteX0" fmla="*/ 0 w 6123210"/>
                <a:gd name="connsiteY0" fmla="*/ 6981522 h 6981522"/>
                <a:gd name="connsiteX1" fmla="*/ 6106947 w 6123210"/>
                <a:gd name="connsiteY1" fmla="*/ 0 h 6981522"/>
                <a:gd name="connsiteX2" fmla="*/ 6123024 w 6123210"/>
                <a:gd name="connsiteY2" fmla="*/ 1215342 h 6981522"/>
                <a:gd name="connsiteX3" fmla="*/ 1069372 w 6123210"/>
                <a:gd name="connsiteY3" fmla="*/ 6981522 h 6981522"/>
                <a:gd name="connsiteX4" fmla="*/ 0 w 6123210"/>
                <a:gd name="connsiteY4" fmla="*/ 6981522 h 6981522"/>
                <a:gd name="connsiteX0" fmla="*/ 0 w 6123210"/>
                <a:gd name="connsiteY0" fmla="*/ 6981522 h 6981522"/>
                <a:gd name="connsiteX1" fmla="*/ 6106947 w 6123210"/>
                <a:gd name="connsiteY1" fmla="*/ 0 h 6981522"/>
                <a:gd name="connsiteX2" fmla="*/ 6123024 w 6123210"/>
                <a:gd name="connsiteY2" fmla="*/ 1215342 h 6981522"/>
                <a:gd name="connsiteX3" fmla="*/ 1219843 w 6123210"/>
                <a:gd name="connsiteY3" fmla="*/ 6831051 h 6981522"/>
                <a:gd name="connsiteX4" fmla="*/ 0 w 6123210"/>
                <a:gd name="connsiteY4" fmla="*/ 6981522 h 6981522"/>
                <a:gd name="connsiteX0" fmla="*/ 0 w 6007463"/>
                <a:gd name="connsiteY0" fmla="*/ 6831051 h 6831051"/>
                <a:gd name="connsiteX1" fmla="*/ 5991200 w 6007463"/>
                <a:gd name="connsiteY1" fmla="*/ 0 h 6831051"/>
                <a:gd name="connsiteX2" fmla="*/ 6007277 w 6007463"/>
                <a:gd name="connsiteY2" fmla="*/ 1215342 h 6831051"/>
                <a:gd name="connsiteX3" fmla="*/ 1104096 w 6007463"/>
                <a:gd name="connsiteY3" fmla="*/ 6831051 h 6831051"/>
                <a:gd name="connsiteX4" fmla="*/ 0 w 6007463"/>
                <a:gd name="connsiteY4" fmla="*/ 6831051 h 683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7463" h="6831051">
                  <a:moveTo>
                    <a:pt x="0" y="6831051"/>
                  </a:moveTo>
                  <a:lnTo>
                    <a:pt x="5991200" y="0"/>
                  </a:lnTo>
                  <a:cubicBezTo>
                    <a:pt x="5988842" y="393539"/>
                    <a:pt x="6009635" y="821803"/>
                    <a:pt x="6007277" y="1215342"/>
                  </a:cubicBezTo>
                  <a:lnTo>
                    <a:pt x="1104096" y="6831051"/>
                  </a:lnTo>
                  <a:lnTo>
                    <a:pt x="0" y="683105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7C9F118-2F15-D553-0085-10E4828E6F1B}"/>
                </a:ext>
              </a:extLst>
            </p:cNvPr>
            <p:cNvSpPr/>
            <p:nvPr/>
          </p:nvSpPr>
          <p:spPr>
            <a:xfrm>
              <a:off x="953523" y="2083443"/>
              <a:ext cx="4224774" cy="4782332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4312872 w 7176319"/>
                <a:gd name="connsiteY1" fmla="*/ 2083443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4317372"/>
                <a:gd name="connsiteY0" fmla="*/ 4898079 h 4898079"/>
                <a:gd name="connsiteX1" fmla="*/ 4312872 w 4317372"/>
                <a:gd name="connsiteY1" fmla="*/ 0 h 4898079"/>
                <a:gd name="connsiteX2" fmla="*/ 4317372 w 4317372"/>
                <a:gd name="connsiteY2" fmla="*/ 1180618 h 4898079"/>
                <a:gd name="connsiteX3" fmla="*/ 1069372 w 4317372"/>
                <a:gd name="connsiteY3" fmla="*/ 4898079 h 4898079"/>
                <a:gd name="connsiteX4" fmla="*/ 0 w 4317372"/>
                <a:gd name="connsiteY4" fmla="*/ 4898079 h 4898079"/>
                <a:gd name="connsiteX0" fmla="*/ 0 w 4317372"/>
                <a:gd name="connsiteY0" fmla="*/ 4898079 h 4898079"/>
                <a:gd name="connsiteX1" fmla="*/ 4312872 w 4317372"/>
                <a:gd name="connsiteY1" fmla="*/ 0 h 4898079"/>
                <a:gd name="connsiteX2" fmla="*/ 4317372 w 4317372"/>
                <a:gd name="connsiteY2" fmla="*/ 1180618 h 4898079"/>
                <a:gd name="connsiteX3" fmla="*/ 1185119 w 4317372"/>
                <a:gd name="connsiteY3" fmla="*/ 4770757 h 4898079"/>
                <a:gd name="connsiteX4" fmla="*/ 0 w 4317372"/>
                <a:gd name="connsiteY4" fmla="*/ 4898079 h 4898079"/>
                <a:gd name="connsiteX0" fmla="*/ 0 w 4224774"/>
                <a:gd name="connsiteY0" fmla="*/ 4782332 h 4782332"/>
                <a:gd name="connsiteX1" fmla="*/ 4220274 w 4224774"/>
                <a:gd name="connsiteY1" fmla="*/ 0 h 4782332"/>
                <a:gd name="connsiteX2" fmla="*/ 4224774 w 4224774"/>
                <a:gd name="connsiteY2" fmla="*/ 1180618 h 4782332"/>
                <a:gd name="connsiteX3" fmla="*/ 1092521 w 4224774"/>
                <a:gd name="connsiteY3" fmla="*/ 4770757 h 4782332"/>
                <a:gd name="connsiteX4" fmla="*/ 0 w 4224774"/>
                <a:gd name="connsiteY4" fmla="*/ 4782332 h 478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4774" h="4782332">
                  <a:moveTo>
                    <a:pt x="0" y="4782332"/>
                  </a:moveTo>
                  <a:lnTo>
                    <a:pt x="4220274" y="0"/>
                  </a:lnTo>
                  <a:lnTo>
                    <a:pt x="4224774" y="1180618"/>
                  </a:lnTo>
                  <a:lnTo>
                    <a:pt x="1092521" y="4770757"/>
                  </a:lnTo>
                  <a:lnTo>
                    <a:pt x="0" y="478233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0450E2-BF7C-8AC9-B3A9-81F52DF8F077}"/>
              </a:ext>
            </a:extLst>
          </p:cNvPr>
          <p:cNvCxnSpPr>
            <a:cxnSpLocks/>
          </p:cNvCxnSpPr>
          <p:nvPr userDrawn="1"/>
        </p:nvCxnSpPr>
        <p:spPr>
          <a:xfrm>
            <a:off x="4024608" y="6170361"/>
            <a:ext cx="7557791" cy="0"/>
          </a:xfrm>
          <a:prstGeom prst="line">
            <a:avLst/>
          </a:prstGeom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C7BAE8F-F54D-3D6E-7E42-C973E993348E}"/>
              </a:ext>
            </a:extLst>
          </p:cNvPr>
          <p:cNvSpPr/>
          <p:nvPr userDrawn="1"/>
        </p:nvSpPr>
        <p:spPr>
          <a:xfrm>
            <a:off x="0" y="-11113"/>
            <a:ext cx="3856038" cy="6886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9E8A419-4739-84C8-D107-12633A770A1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7738" y="440221"/>
            <a:ext cx="3648075" cy="6417779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3FEC09FA-C877-DF57-E398-2DF01AB2D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27">
            <a:extLst>
              <a:ext uri="{FF2B5EF4-FFF2-40B4-BE49-F238E27FC236}">
                <a16:creationId xmlns:a16="http://schemas.microsoft.com/office/drawing/2014/main" id="{5882A962-04DA-1764-5058-EA7E6717D3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99303" y="6279450"/>
            <a:ext cx="4635435" cy="166199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Subsection Title</a:t>
            </a:r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32B357E-7D65-79C3-C576-006C59D708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24606" y="6251750"/>
            <a:ext cx="286613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Montserra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0" name="Text Placeholder 27">
            <a:extLst>
              <a:ext uri="{FF2B5EF4-FFF2-40B4-BE49-F238E27FC236}">
                <a16:creationId xmlns:a16="http://schemas.microsoft.com/office/drawing/2014/main" id="{4091A258-D77C-7DCE-A6EB-43DBE23CDB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1159" y="6279450"/>
            <a:ext cx="2203446" cy="1661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6BA2E70-FE0B-09BB-BDA3-CF9B60C30531}"/>
              </a:ext>
            </a:extLst>
          </p:cNvPr>
          <p:cNvCxnSpPr>
            <a:cxnSpLocks/>
          </p:cNvCxnSpPr>
          <p:nvPr userDrawn="1"/>
        </p:nvCxnSpPr>
        <p:spPr>
          <a:xfrm>
            <a:off x="4326460" y="6229350"/>
            <a:ext cx="0" cy="2381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70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7BAE8F-F54D-3D6E-7E42-C973E993348E}"/>
              </a:ext>
            </a:extLst>
          </p:cNvPr>
          <p:cNvSpPr/>
          <p:nvPr userDrawn="1"/>
        </p:nvSpPr>
        <p:spPr>
          <a:xfrm>
            <a:off x="0" y="-11113"/>
            <a:ext cx="4466900" cy="6886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0AB0A2-BF5F-FC74-6894-289BCA2BA0C4}"/>
              </a:ext>
            </a:extLst>
          </p:cNvPr>
          <p:cNvGrpSpPr/>
          <p:nvPr userDrawn="1"/>
        </p:nvGrpSpPr>
        <p:grpSpPr>
          <a:xfrm>
            <a:off x="-6788" y="43934"/>
            <a:ext cx="4479605" cy="6865776"/>
            <a:chOff x="701131" y="-1"/>
            <a:chExt cx="4479605" cy="6865776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A08D80A-B1CD-46BD-53AC-904459E87846}"/>
                </a:ext>
              </a:extLst>
            </p:cNvPr>
            <p:cNvSpPr/>
            <p:nvPr/>
          </p:nvSpPr>
          <p:spPr>
            <a:xfrm>
              <a:off x="701131" y="-1"/>
              <a:ext cx="4479605" cy="6321765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06947"/>
                <a:gd name="connsiteY0" fmla="*/ 6981522 h 6981522"/>
                <a:gd name="connsiteX1" fmla="*/ 6106947 w 6106947"/>
                <a:gd name="connsiteY1" fmla="*/ 0 h 6981522"/>
                <a:gd name="connsiteX2" fmla="*/ 6099874 w 6106947"/>
                <a:gd name="connsiteY2" fmla="*/ 1180618 h 6981522"/>
                <a:gd name="connsiteX3" fmla="*/ 1069372 w 6106947"/>
                <a:gd name="connsiteY3" fmla="*/ 6981522 h 6981522"/>
                <a:gd name="connsiteX4" fmla="*/ 0 w 6106947"/>
                <a:gd name="connsiteY4" fmla="*/ 6981522 h 6981522"/>
                <a:gd name="connsiteX0" fmla="*/ 0 w 6123210"/>
                <a:gd name="connsiteY0" fmla="*/ 6981522 h 6981522"/>
                <a:gd name="connsiteX1" fmla="*/ 6106947 w 6123210"/>
                <a:gd name="connsiteY1" fmla="*/ 0 h 6981522"/>
                <a:gd name="connsiteX2" fmla="*/ 6123024 w 6123210"/>
                <a:gd name="connsiteY2" fmla="*/ 1215342 h 6981522"/>
                <a:gd name="connsiteX3" fmla="*/ 1069372 w 6123210"/>
                <a:gd name="connsiteY3" fmla="*/ 6981522 h 6981522"/>
                <a:gd name="connsiteX4" fmla="*/ 0 w 6123210"/>
                <a:gd name="connsiteY4" fmla="*/ 6981522 h 6981522"/>
                <a:gd name="connsiteX0" fmla="*/ 0 w 6123210"/>
                <a:gd name="connsiteY0" fmla="*/ 6981522 h 6981522"/>
                <a:gd name="connsiteX1" fmla="*/ 6106947 w 6123210"/>
                <a:gd name="connsiteY1" fmla="*/ 0 h 6981522"/>
                <a:gd name="connsiteX2" fmla="*/ 6123024 w 6123210"/>
                <a:gd name="connsiteY2" fmla="*/ 1215342 h 6981522"/>
                <a:gd name="connsiteX3" fmla="*/ 1219843 w 6123210"/>
                <a:gd name="connsiteY3" fmla="*/ 6831051 h 6981522"/>
                <a:gd name="connsiteX4" fmla="*/ 0 w 6123210"/>
                <a:gd name="connsiteY4" fmla="*/ 6981522 h 6981522"/>
                <a:gd name="connsiteX0" fmla="*/ 0 w 6007463"/>
                <a:gd name="connsiteY0" fmla="*/ 6831051 h 6831051"/>
                <a:gd name="connsiteX1" fmla="*/ 5991200 w 6007463"/>
                <a:gd name="connsiteY1" fmla="*/ 0 h 6831051"/>
                <a:gd name="connsiteX2" fmla="*/ 6007277 w 6007463"/>
                <a:gd name="connsiteY2" fmla="*/ 1215342 h 6831051"/>
                <a:gd name="connsiteX3" fmla="*/ 1104096 w 6007463"/>
                <a:gd name="connsiteY3" fmla="*/ 6831051 h 6831051"/>
                <a:gd name="connsiteX4" fmla="*/ 0 w 6007463"/>
                <a:gd name="connsiteY4" fmla="*/ 6831051 h 6831051"/>
                <a:gd name="connsiteX0" fmla="*/ 0 w 6007463"/>
                <a:gd name="connsiteY0" fmla="*/ 6831051 h 6831051"/>
                <a:gd name="connsiteX1" fmla="*/ 5991200 w 6007463"/>
                <a:gd name="connsiteY1" fmla="*/ 0 h 6831051"/>
                <a:gd name="connsiteX2" fmla="*/ 6007277 w 6007463"/>
                <a:gd name="connsiteY2" fmla="*/ 1215342 h 6831051"/>
                <a:gd name="connsiteX3" fmla="*/ 1532359 w 6007463"/>
                <a:gd name="connsiteY3" fmla="*/ 6321765 h 6831051"/>
                <a:gd name="connsiteX4" fmla="*/ 0 w 6007463"/>
                <a:gd name="connsiteY4" fmla="*/ 6831051 h 6831051"/>
                <a:gd name="connsiteX0" fmla="*/ 0 w 4479605"/>
                <a:gd name="connsiteY0" fmla="*/ 5083274 h 6321765"/>
                <a:gd name="connsiteX1" fmla="*/ 4463342 w 4479605"/>
                <a:gd name="connsiteY1" fmla="*/ 0 h 6321765"/>
                <a:gd name="connsiteX2" fmla="*/ 4479419 w 4479605"/>
                <a:gd name="connsiteY2" fmla="*/ 1215342 h 6321765"/>
                <a:gd name="connsiteX3" fmla="*/ 4501 w 4479605"/>
                <a:gd name="connsiteY3" fmla="*/ 6321765 h 6321765"/>
                <a:gd name="connsiteX4" fmla="*/ 0 w 4479605"/>
                <a:gd name="connsiteY4" fmla="*/ 5083274 h 6321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9605" h="6321765">
                  <a:moveTo>
                    <a:pt x="0" y="5083274"/>
                  </a:moveTo>
                  <a:lnTo>
                    <a:pt x="4463342" y="0"/>
                  </a:lnTo>
                  <a:cubicBezTo>
                    <a:pt x="4460984" y="393539"/>
                    <a:pt x="4481777" y="821803"/>
                    <a:pt x="4479419" y="1215342"/>
                  </a:cubicBezTo>
                  <a:lnTo>
                    <a:pt x="4501" y="6321765"/>
                  </a:lnTo>
                  <a:cubicBezTo>
                    <a:pt x="3001" y="5908935"/>
                    <a:pt x="1500" y="5496104"/>
                    <a:pt x="0" y="5083274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7C9F118-2F15-D553-0085-10E4828E6F1B}"/>
                </a:ext>
              </a:extLst>
            </p:cNvPr>
            <p:cNvSpPr/>
            <p:nvPr/>
          </p:nvSpPr>
          <p:spPr>
            <a:xfrm>
              <a:off x="953523" y="2083443"/>
              <a:ext cx="4224774" cy="4782332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4312872 w 7176319"/>
                <a:gd name="connsiteY1" fmla="*/ 2083443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4317372"/>
                <a:gd name="connsiteY0" fmla="*/ 4898079 h 4898079"/>
                <a:gd name="connsiteX1" fmla="*/ 4312872 w 4317372"/>
                <a:gd name="connsiteY1" fmla="*/ 0 h 4898079"/>
                <a:gd name="connsiteX2" fmla="*/ 4317372 w 4317372"/>
                <a:gd name="connsiteY2" fmla="*/ 1180618 h 4898079"/>
                <a:gd name="connsiteX3" fmla="*/ 1069372 w 4317372"/>
                <a:gd name="connsiteY3" fmla="*/ 4898079 h 4898079"/>
                <a:gd name="connsiteX4" fmla="*/ 0 w 4317372"/>
                <a:gd name="connsiteY4" fmla="*/ 4898079 h 4898079"/>
                <a:gd name="connsiteX0" fmla="*/ 0 w 4317372"/>
                <a:gd name="connsiteY0" fmla="*/ 4898079 h 4898079"/>
                <a:gd name="connsiteX1" fmla="*/ 4312872 w 4317372"/>
                <a:gd name="connsiteY1" fmla="*/ 0 h 4898079"/>
                <a:gd name="connsiteX2" fmla="*/ 4317372 w 4317372"/>
                <a:gd name="connsiteY2" fmla="*/ 1180618 h 4898079"/>
                <a:gd name="connsiteX3" fmla="*/ 1185119 w 4317372"/>
                <a:gd name="connsiteY3" fmla="*/ 4770757 h 4898079"/>
                <a:gd name="connsiteX4" fmla="*/ 0 w 4317372"/>
                <a:gd name="connsiteY4" fmla="*/ 4898079 h 4898079"/>
                <a:gd name="connsiteX0" fmla="*/ 0 w 4224774"/>
                <a:gd name="connsiteY0" fmla="*/ 4782332 h 4782332"/>
                <a:gd name="connsiteX1" fmla="*/ 4220274 w 4224774"/>
                <a:gd name="connsiteY1" fmla="*/ 0 h 4782332"/>
                <a:gd name="connsiteX2" fmla="*/ 4224774 w 4224774"/>
                <a:gd name="connsiteY2" fmla="*/ 1180618 h 4782332"/>
                <a:gd name="connsiteX3" fmla="*/ 1092521 w 4224774"/>
                <a:gd name="connsiteY3" fmla="*/ 4770757 h 4782332"/>
                <a:gd name="connsiteX4" fmla="*/ 0 w 4224774"/>
                <a:gd name="connsiteY4" fmla="*/ 4782332 h 478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4774" h="4782332">
                  <a:moveTo>
                    <a:pt x="0" y="4782332"/>
                  </a:moveTo>
                  <a:lnTo>
                    <a:pt x="4220274" y="0"/>
                  </a:lnTo>
                  <a:lnTo>
                    <a:pt x="4224774" y="1180618"/>
                  </a:lnTo>
                  <a:lnTo>
                    <a:pt x="1092521" y="4770757"/>
                  </a:lnTo>
                  <a:lnTo>
                    <a:pt x="0" y="4782332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0450E2-BF7C-8AC9-B3A9-81F52DF8F077}"/>
              </a:ext>
            </a:extLst>
          </p:cNvPr>
          <p:cNvCxnSpPr>
            <a:cxnSpLocks/>
          </p:cNvCxnSpPr>
          <p:nvPr userDrawn="1"/>
        </p:nvCxnSpPr>
        <p:spPr>
          <a:xfrm>
            <a:off x="4664206" y="6170361"/>
            <a:ext cx="6918193" cy="0"/>
          </a:xfrm>
          <a:prstGeom prst="line">
            <a:avLst/>
          </a:prstGeom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2E3BEC49-8908-28D9-43AE-C19D6D0E232D}"/>
              </a:ext>
            </a:extLst>
          </p:cNvPr>
          <p:cNvSpPr/>
          <p:nvPr/>
        </p:nvSpPr>
        <p:spPr>
          <a:xfrm>
            <a:off x="1178556" y="1406130"/>
            <a:ext cx="2122291" cy="212229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E9B3688-020C-1751-5056-D104A840D2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178556" y="1406130"/>
            <a:ext cx="2122291" cy="212229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012A36FC-9D03-361C-DE5B-B1951490C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952E48F0-951A-BB6E-54CE-6788860BAC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4400" y="6279450"/>
            <a:ext cx="3970338" cy="166199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Subsection Title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C89FEBF6-A62A-C053-E4C2-42495CF5DA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64206" y="6251750"/>
            <a:ext cx="286613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Montserra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27">
            <a:extLst>
              <a:ext uri="{FF2B5EF4-FFF2-40B4-BE49-F238E27FC236}">
                <a16:creationId xmlns:a16="http://schemas.microsoft.com/office/drawing/2014/main" id="{5AB358F5-EE07-0C5B-6985-325D514032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0759" y="6279450"/>
            <a:ext cx="2203446" cy="1661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033157-305D-1BE1-8EFB-79B00E1E6FA2}"/>
              </a:ext>
            </a:extLst>
          </p:cNvPr>
          <p:cNvCxnSpPr>
            <a:cxnSpLocks/>
          </p:cNvCxnSpPr>
          <p:nvPr userDrawn="1"/>
        </p:nvCxnSpPr>
        <p:spPr>
          <a:xfrm>
            <a:off x="4966060" y="6229350"/>
            <a:ext cx="0" cy="2381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48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505AF-D8BA-48C0-3B3B-87955D94E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7C781-4F5A-D2A6-3C4B-05FAD54D7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A638946-9C58-47C8-CAFD-F85A8AB20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2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9296-14DA-0DD1-9BD2-BCAE1B6B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907EB-AC7C-819F-220E-3EE9894C9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D2960-F7DD-0451-F5F3-E406A7D1D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433E1F5-B49A-5814-6F3B-FF52B29B9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38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8739-803E-67D3-9053-1005C7D77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590DC9-F0F9-4E20-FB7C-18197F744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87AF4-C4E5-8DF5-42CE-ADDE9693D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9A0F7A-5455-A311-B765-CC81920A7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A205CF-8ECD-9E98-5890-2D6740580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FE8914A-26E1-F7D7-9D33-D4886D8DA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45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F58DC-1062-6838-24F9-A903DBC2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FF20C46-5D9E-6FD8-A888-3408131A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90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03BD0EA-AFE2-CCBF-6DB0-53A33EE3D3C8}"/>
              </a:ext>
            </a:extLst>
          </p:cNvPr>
          <p:cNvGrpSpPr/>
          <p:nvPr userDrawn="1"/>
        </p:nvGrpSpPr>
        <p:grpSpPr>
          <a:xfrm>
            <a:off x="3007225" y="0"/>
            <a:ext cx="8979719" cy="6981522"/>
            <a:chOff x="-942475" y="0"/>
            <a:chExt cx="8979719" cy="698152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0DC710C3-62A2-8337-A0E5-D807C8BCDA32}"/>
                </a:ext>
              </a:extLst>
            </p:cNvPr>
            <p:cNvSpPr/>
            <p:nvPr/>
          </p:nvSpPr>
          <p:spPr>
            <a:xfrm>
              <a:off x="-942475" y="0"/>
              <a:ext cx="7176319" cy="6981522"/>
            </a:xfrm>
            <a:prstGeom prst="parallelogram">
              <a:avLst>
                <a:gd name="adj" fmla="val 87473"/>
              </a:avLst>
            </a:prstGeom>
            <a:solidFill>
              <a:schemeClr val="accent1">
                <a:lumMod val="20000"/>
                <a:lumOff val="80000"/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A5BDE50E-0115-BBB0-5AA6-A356B0547BD3}"/>
                </a:ext>
              </a:extLst>
            </p:cNvPr>
            <p:cNvSpPr/>
            <p:nvPr/>
          </p:nvSpPr>
          <p:spPr>
            <a:xfrm>
              <a:off x="860925" y="0"/>
              <a:ext cx="7176319" cy="6981522"/>
            </a:xfrm>
            <a:prstGeom prst="parallelogram">
              <a:avLst>
                <a:gd name="adj" fmla="val 87473"/>
              </a:avLst>
            </a:prstGeom>
            <a:solidFill>
              <a:schemeClr val="accent1">
                <a:lumMod val="20000"/>
                <a:lumOff val="80000"/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56CB45B5-F8E5-7DC2-D6D0-25A3D5C4F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7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620E3AF-E6F7-0024-25B7-197AFCDBF649}"/>
              </a:ext>
            </a:extLst>
          </p:cNvPr>
          <p:cNvSpPr/>
          <p:nvPr userDrawn="1"/>
        </p:nvSpPr>
        <p:spPr>
          <a:xfrm>
            <a:off x="7500394" y="0"/>
            <a:ext cx="469160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22DF1F-ADF8-16B7-AF11-4F4B42E07C66}"/>
              </a:ext>
            </a:extLst>
          </p:cNvPr>
          <p:cNvGrpSpPr/>
          <p:nvPr userDrawn="1"/>
        </p:nvGrpSpPr>
        <p:grpSpPr>
          <a:xfrm>
            <a:off x="7484377" y="-1"/>
            <a:ext cx="4502567" cy="5117999"/>
            <a:chOff x="3534677" y="-1"/>
            <a:chExt cx="4502567" cy="5117999"/>
          </a:xfrm>
        </p:grpSpPr>
        <p:sp>
          <p:nvSpPr>
            <p:cNvPr id="13" name="Parallelogram 21">
              <a:extLst>
                <a:ext uri="{FF2B5EF4-FFF2-40B4-BE49-F238E27FC236}">
                  <a16:creationId xmlns:a16="http://schemas.microsoft.com/office/drawing/2014/main" id="{84830207-ABBA-8FDE-C704-61CBBB99962A}"/>
                </a:ext>
              </a:extLst>
            </p:cNvPr>
            <p:cNvSpPr/>
            <p:nvPr/>
          </p:nvSpPr>
          <p:spPr>
            <a:xfrm>
              <a:off x="3536927" y="-1"/>
              <a:ext cx="2696917" cy="3069279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4483904 w 7176319"/>
                <a:gd name="connsiteY3" fmla="*/ 3069279 h 6981522"/>
                <a:gd name="connsiteX4" fmla="*/ 0 w 7176319"/>
                <a:gd name="connsiteY4" fmla="*/ 6981522 h 6981522"/>
                <a:gd name="connsiteX0" fmla="*/ 0 w 2696917"/>
                <a:gd name="connsiteY0" fmla="*/ 1853937 h 3069279"/>
                <a:gd name="connsiteX1" fmla="*/ 1627545 w 2696917"/>
                <a:gd name="connsiteY1" fmla="*/ 0 h 3069279"/>
                <a:gd name="connsiteX2" fmla="*/ 2696917 w 2696917"/>
                <a:gd name="connsiteY2" fmla="*/ 0 h 3069279"/>
                <a:gd name="connsiteX3" fmla="*/ 4502 w 2696917"/>
                <a:gd name="connsiteY3" fmla="*/ 3069279 h 3069279"/>
                <a:gd name="connsiteX4" fmla="*/ 0 w 2696917"/>
                <a:gd name="connsiteY4" fmla="*/ 1853937 h 306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6917" h="3069279">
                  <a:moveTo>
                    <a:pt x="0" y="1853937"/>
                  </a:moveTo>
                  <a:lnTo>
                    <a:pt x="1627545" y="0"/>
                  </a:lnTo>
                  <a:lnTo>
                    <a:pt x="2696917" y="0"/>
                  </a:lnTo>
                  <a:lnTo>
                    <a:pt x="4502" y="3069279"/>
                  </a:lnTo>
                  <a:cubicBezTo>
                    <a:pt x="3001" y="2664165"/>
                    <a:pt x="1501" y="2259051"/>
                    <a:pt x="0" y="1853937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4" name="Parallelogram 22">
              <a:extLst>
                <a:ext uri="{FF2B5EF4-FFF2-40B4-BE49-F238E27FC236}">
                  <a16:creationId xmlns:a16="http://schemas.microsoft.com/office/drawing/2014/main" id="{83A0A0E2-5318-A13B-2811-43536778A712}"/>
                </a:ext>
              </a:extLst>
            </p:cNvPr>
            <p:cNvSpPr/>
            <p:nvPr/>
          </p:nvSpPr>
          <p:spPr>
            <a:xfrm>
              <a:off x="3534677" y="0"/>
              <a:ext cx="4502567" cy="5117998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2701402 w 7176319"/>
                <a:gd name="connsiteY3" fmla="*/ 5117998 h 6981522"/>
                <a:gd name="connsiteX4" fmla="*/ 0 w 7176319"/>
                <a:gd name="connsiteY4" fmla="*/ 6981522 h 6981522"/>
                <a:gd name="connsiteX0" fmla="*/ 0 w 4502567"/>
                <a:gd name="connsiteY0" fmla="*/ 3914231 h 5117998"/>
                <a:gd name="connsiteX1" fmla="*/ 3433195 w 4502567"/>
                <a:gd name="connsiteY1" fmla="*/ 0 h 5117998"/>
                <a:gd name="connsiteX2" fmla="*/ 4502567 w 4502567"/>
                <a:gd name="connsiteY2" fmla="*/ 0 h 5117998"/>
                <a:gd name="connsiteX3" fmla="*/ 27650 w 4502567"/>
                <a:gd name="connsiteY3" fmla="*/ 5117998 h 5117998"/>
                <a:gd name="connsiteX4" fmla="*/ 0 w 4502567"/>
                <a:gd name="connsiteY4" fmla="*/ 3914231 h 511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2567" h="5117998">
                  <a:moveTo>
                    <a:pt x="0" y="3914231"/>
                  </a:moveTo>
                  <a:lnTo>
                    <a:pt x="3433195" y="0"/>
                  </a:lnTo>
                  <a:lnTo>
                    <a:pt x="4502567" y="0"/>
                  </a:lnTo>
                  <a:lnTo>
                    <a:pt x="27650" y="5117998"/>
                  </a:lnTo>
                  <a:lnTo>
                    <a:pt x="0" y="391423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56CB45B5-F8E5-7DC2-D6D0-25A3D5C4F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494F7E3-3625-40F1-897C-DFFB67D50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13234E-DA06-1BCC-1D0B-3CC17B5F3251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0361"/>
            <a:ext cx="6661150" cy="0"/>
          </a:xfrm>
          <a:prstGeom prst="line">
            <a:avLst/>
          </a:prstGeom>
          <a:ln w="222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E93B1265-9C19-334F-0121-80269B046C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84297" y="6279450"/>
            <a:ext cx="4086454" cy="166199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Subsection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4B97A012-21D5-AEB4-8105-FED0032E4F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99" y="6251750"/>
            <a:ext cx="286613" cy="2215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Montserrat SemiBold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AD718A04-62F3-C78D-4FD7-5387DA9F27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6152" y="6279450"/>
            <a:ext cx="2203446" cy="1661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None/>
              <a:defRPr sz="1200">
                <a:solidFill>
                  <a:srgbClr val="767676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5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B59241-1B4B-E9C9-81B1-C7A744BAD59E}"/>
              </a:ext>
            </a:extLst>
          </p:cNvPr>
          <p:cNvCxnSpPr>
            <a:cxnSpLocks/>
          </p:cNvCxnSpPr>
          <p:nvPr userDrawn="1"/>
        </p:nvCxnSpPr>
        <p:spPr>
          <a:xfrm>
            <a:off x="911453" y="6229350"/>
            <a:ext cx="0" cy="2381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0187EA-F572-20DA-9882-EBA544A5C9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390525"/>
            <a:ext cx="6775048" cy="112228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4681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74D08A-BD88-450A-483C-7C2724DAECB8}"/>
              </a:ext>
            </a:extLst>
          </p:cNvPr>
          <p:cNvGrpSpPr/>
          <p:nvPr userDrawn="1"/>
        </p:nvGrpSpPr>
        <p:grpSpPr>
          <a:xfrm>
            <a:off x="6303599" y="138895"/>
            <a:ext cx="5909384" cy="6726879"/>
            <a:chOff x="6303599" y="138895"/>
            <a:chExt cx="5909384" cy="6726879"/>
          </a:xfrm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F0F1F7C9-7550-5D53-43A9-ED504DDB909E}"/>
                </a:ext>
              </a:extLst>
            </p:cNvPr>
            <p:cNvSpPr/>
            <p:nvPr/>
          </p:nvSpPr>
          <p:spPr>
            <a:xfrm>
              <a:off x="6303599" y="138895"/>
              <a:ext cx="5903103" cy="6726879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06947"/>
                <a:gd name="connsiteY0" fmla="*/ 6981522 h 6981522"/>
                <a:gd name="connsiteX1" fmla="*/ 6106947 w 6106947"/>
                <a:gd name="connsiteY1" fmla="*/ 0 h 6981522"/>
                <a:gd name="connsiteX2" fmla="*/ 5960977 w 6106947"/>
                <a:gd name="connsiteY2" fmla="*/ 1354238 h 6981522"/>
                <a:gd name="connsiteX3" fmla="*/ 1069372 w 6106947"/>
                <a:gd name="connsiteY3" fmla="*/ 6981522 h 6981522"/>
                <a:gd name="connsiteX4" fmla="*/ 0 w 6106947"/>
                <a:gd name="connsiteY4" fmla="*/ 6981522 h 6981522"/>
                <a:gd name="connsiteX0" fmla="*/ 0 w 5960977"/>
                <a:gd name="connsiteY0" fmla="*/ 6842626 h 6842626"/>
                <a:gd name="connsiteX1" fmla="*/ 5944901 w 5960977"/>
                <a:gd name="connsiteY1" fmla="*/ 0 h 6842626"/>
                <a:gd name="connsiteX2" fmla="*/ 5960977 w 5960977"/>
                <a:gd name="connsiteY2" fmla="*/ 1215342 h 6842626"/>
                <a:gd name="connsiteX3" fmla="*/ 1069372 w 5960977"/>
                <a:gd name="connsiteY3" fmla="*/ 6842626 h 6842626"/>
                <a:gd name="connsiteX4" fmla="*/ 0 w 5960977"/>
                <a:gd name="connsiteY4" fmla="*/ 6842626 h 6842626"/>
                <a:gd name="connsiteX0" fmla="*/ 0 w 5903103"/>
                <a:gd name="connsiteY0" fmla="*/ 6726879 h 6842626"/>
                <a:gd name="connsiteX1" fmla="*/ 5887027 w 5903103"/>
                <a:gd name="connsiteY1" fmla="*/ 0 h 6842626"/>
                <a:gd name="connsiteX2" fmla="*/ 5903103 w 5903103"/>
                <a:gd name="connsiteY2" fmla="*/ 1215342 h 6842626"/>
                <a:gd name="connsiteX3" fmla="*/ 1011498 w 5903103"/>
                <a:gd name="connsiteY3" fmla="*/ 6842626 h 6842626"/>
                <a:gd name="connsiteX4" fmla="*/ 0 w 5903103"/>
                <a:gd name="connsiteY4" fmla="*/ 6726879 h 6842626"/>
                <a:gd name="connsiteX0" fmla="*/ 0 w 5903103"/>
                <a:gd name="connsiteY0" fmla="*/ 6726879 h 6726879"/>
                <a:gd name="connsiteX1" fmla="*/ 5887027 w 5903103"/>
                <a:gd name="connsiteY1" fmla="*/ 0 h 6726879"/>
                <a:gd name="connsiteX2" fmla="*/ 5903103 w 5903103"/>
                <a:gd name="connsiteY2" fmla="*/ 1215342 h 6726879"/>
                <a:gd name="connsiteX3" fmla="*/ 1104095 w 5903103"/>
                <a:gd name="connsiteY3" fmla="*/ 6715304 h 6726879"/>
                <a:gd name="connsiteX4" fmla="*/ 0 w 5903103"/>
                <a:gd name="connsiteY4" fmla="*/ 6726879 h 672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3103" h="6726879">
                  <a:moveTo>
                    <a:pt x="0" y="6726879"/>
                  </a:moveTo>
                  <a:lnTo>
                    <a:pt x="5887027" y="0"/>
                  </a:lnTo>
                  <a:lnTo>
                    <a:pt x="5903103" y="1215342"/>
                  </a:lnTo>
                  <a:lnTo>
                    <a:pt x="1104095" y="6715304"/>
                  </a:lnTo>
                  <a:lnTo>
                    <a:pt x="0" y="6726879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1858F788-AD77-AC67-60BD-7C92FE51AEEB}"/>
                </a:ext>
              </a:extLst>
            </p:cNvPr>
            <p:cNvSpPr/>
            <p:nvPr/>
          </p:nvSpPr>
          <p:spPr>
            <a:xfrm>
              <a:off x="8259085" y="2212258"/>
              <a:ext cx="3953898" cy="4645742"/>
            </a:xfrm>
            <a:custGeom>
              <a:avLst/>
              <a:gdLst>
                <a:gd name="connsiteX0" fmla="*/ 0 w 5869870"/>
                <a:gd name="connsiteY0" fmla="*/ 4645742 h 4645742"/>
                <a:gd name="connsiteX1" fmla="*/ 3953898 w 5869870"/>
                <a:gd name="connsiteY1" fmla="*/ 0 h 4645742"/>
                <a:gd name="connsiteX2" fmla="*/ 5869870 w 5869870"/>
                <a:gd name="connsiteY2" fmla="*/ 0 h 4645742"/>
                <a:gd name="connsiteX3" fmla="*/ 1915972 w 5869870"/>
                <a:gd name="connsiteY3" fmla="*/ 4645742 h 4645742"/>
                <a:gd name="connsiteX4" fmla="*/ 0 w 5869870"/>
                <a:gd name="connsiteY4" fmla="*/ 4645742 h 4645742"/>
                <a:gd name="connsiteX0" fmla="*/ 0 w 3953898"/>
                <a:gd name="connsiteY0" fmla="*/ 4645742 h 4645742"/>
                <a:gd name="connsiteX1" fmla="*/ 3953898 w 3953898"/>
                <a:gd name="connsiteY1" fmla="*/ 0 h 4645742"/>
                <a:gd name="connsiteX2" fmla="*/ 3936898 w 3953898"/>
                <a:gd name="connsiteY2" fmla="*/ 2268638 h 4645742"/>
                <a:gd name="connsiteX3" fmla="*/ 1915972 w 3953898"/>
                <a:gd name="connsiteY3" fmla="*/ 4645742 h 4645742"/>
                <a:gd name="connsiteX4" fmla="*/ 0 w 3953898"/>
                <a:gd name="connsiteY4" fmla="*/ 4645742 h 464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3898" h="4645742">
                  <a:moveTo>
                    <a:pt x="0" y="4645742"/>
                  </a:moveTo>
                  <a:lnTo>
                    <a:pt x="3953898" y="0"/>
                  </a:lnTo>
                  <a:lnTo>
                    <a:pt x="3936898" y="2268638"/>
                  </a:lnTo>
                  <a:lnTo>
                    <a:pt x="1915972" y="4645742"/>
                  </a:lnTo>
                  <a:lnTo>
                    <a:pt x="0" y="4645742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9D9A8D-11FC-43C0-63E0-5E46115940E7}"/>
              </a:ext>
            </a:extLst>
          </p:cNvPr>
          <p:cNvGrpSpPr/>
          <p:nvPr userDrawn="1"/>
        </p:nvGrpSpPr>
        <p:grpSpPr>
          <a:xfrm>
            <a:off x="5574526" y="2665963"/>
            <a:ext cx="1042948" cy="382037"/>
            <a:chOff x="612215" y="3436053"/>
            <a:chExt cx="954475" cy="344047"/>
          </a:xfrm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8E6A2CD-50D8-FF18-9493-9E2E771FACA9}"/>
                </a:ext>
              </a:extLst>
            </p:cNvPr>
            <p:cNvSpPr/>
            <p:nvPr/>
          </p:nvSpPr>
          <p:spPr>
            <a:xfrm>
              <a:off x="1133302" y="3436053"/>
              <a:ext cx="433388" cy="344047"/>
            </a:xfrm>
            <a:prstGeom prst="parallelogram">
              <a:avLst>
                <a:gd name="adj" fmla="val 7812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E355F69-FA36-3597-7FB2-570820A21749}"/>
                </a:ext>
              </a:extLst>
            </p:cNvPr>
            <p:cNvSpPr/>
            <p:nvPr/>
          </p:nvSpPr>
          <p:spPr>
            <a:xfrm>
              <a:off x="858906" y="3436053"/>
              <a:ext cx="378317" cy="344047"/>
            </a:xfrm>
            <a:prstGeom prst="parallelogram">
              <a:avLst>
                <a:gd name="adj" fmla="val 7812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783F6D5F-9869-49CE-408A-6305E9D6CF31}"/>
                </a:ext>
              </a:extLst>
            </p:cNvPr>
            <p:cNvSpPr/>
            <p:nvPr/>
          </p:nvSpPr>
          <p:spPr>
            <a:xfrm>
              <a:off x="612215" y="3436053"/>
              <a:ext cx="350612" cy="344047"/>
            </a:xfrm>
            <a:prstGeom prst="parallelogram">
              <a:avLst>
                <a:gd name="adj" fmla="val 781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5AAF4B4-D87B-2BF9-7B4C-F074E19F6D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092" y="3429001"/>
            <a:ext cx="4869815" cy="89916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200" indent="0" algn="ctr">
              <a:buNone/>
              <a:defRPr sz="5400">
                <a:latin typeface="+mj-lt"/>
              </a:defRPr>
            </a:lvl2pPr>
            <a:lvl3pPr marL="914400" indent="0" algn="ctr">
              <a:buNone/>
              <a:defRPr sz="4800">
                <a:latin typeface="+mj-lt"/>
              </a:defRPr>
            </a:lvl3pPr>
            <a:lvl4pPr marL="1371600" indent="0" algn="ctr">
              <a:buNone/>
              <a:defRPr sz="4400">
                <a:latin typeface="+mj-lt"/>
              </a:defRPr>
            </a:lvl4pPr>
            <a:lvl5pPr marL="1828800" indent="0" algn="ctr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EFBB4853-5DCF-9D9C-B636-A66AD361F8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56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273958-B139-1432-8629-EC65E6A0D2A5}"/>
              </a:ext>
            </a:extLst>
          </p:cNvPr>
          <p:cNvGrpSpPr/>
          <p:nvPr userDrawn="1"/>
        </p:nvGrpSpPr>
        <p:grpSpPr>
          <a:xfrm>
            <a:off x="6245725" y="127000"/>
            <a:ext cx="5992647" cy="6854522"/>
            <a:chOff x="6245725" y="127000"/>
            <a:chExt cx="5992647" cy="6854522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271845D9-0B99-5C25-147F-7AEC5AC5E2A0}"/>
                </a:ext>
              </a:extLst>
            </p:cNvPr>
            <p:cNvSpPr/>
            <p:nvPr/>
          </p:nvSpPr>
          <p:spPr>
            <a:xfrm>
              <a:off x="6245725" y="127000"/>
              <a:ext cx="5992647" cy="6854522"/>
            </a:xfrm>
            <a:custGeom>
              <a:avLst/>
              <a:gdLst>
                <a:gd name="connsiteX0" fmla="*/ 0 w 7176319"/>
                <a:gd name="connsiteY0" fmla="*/ 6981522 h 6981522"/>
                <a:gd name="connsiteX1" fmla="*/ 6106947 w 7176319"/>
                <a:gd name="connsiteY1" fmla="*/ 0 h 6981522"/>
                <a:gd name="connsiteX2" fmla="*/ 7176319 w 7176319"/>
                <a:gd name="connsiteY2" fmla="*/ 0 h 6981522"/>
                <a:gd name="connsiteX3" fmla="*/ 1069372 w 7176319"/>
                <a:gd name="connsiteY3" fmla="*/ 6981522 h 6981522"/>
                <a:gd name="connsiteX4" fmla="*/ 0 w 7176319"/>
                <a:gd name="connsiteY4" fmla="*/ 6981522 h 6981522"/>
                <a:gd name="connsiteX0" fmla="*/ 0 w 6106947"/>
                <a:gd name="connsiteY0" fmla="*/ 6981522 h 6981522"/>
                <a:gd name="connsiteX1" fmla="*/ 6106947 w 6106947"/>
                <a:gd name="connsiteY1" fmla="*/ 0 h 6981522"/>
                <a:gd name="connsiteX2" fmla="*/ 5982519 w 6106947"/>
                <a:gd name="connsiteY2" fmla="*/ 1384300 h 6981522"/>
                <a:gd name="connsiteX3" fmla="*/ 1069372 w 6106947"/>
                <a:gd name="connsiteY3" fmla="*/ 6981522 h 6981522"/>
                <a:gd name="connsiteX4" fmla="*/ 0 w 6106947"/>
                <a:gd name="connsiteY4" fmla="*/ 6981522 h 6981522"/>
                <a:gd name="connsiteX0" fmla="*/ 0 w 6106947"/>
                <a:gd name="connsiteY0" fmla="*/ 6981522 h 6981522"/>
                <a:gd name="connsiteX1" fmla="*/ 6106947 w 6106947"/>
                <a:gd name="connsiteY1" fmla="*/ 0 h 6981522"/>
                <a:gd name="connsiteX2" fmla="*/ 5971675 w 6106947"/>
                <a:gd name="connsiteY2" fmla="*/ 215900 h 6981522"/>
                <a:gd name="connsiteX3" fmla="*/ 5982519 w 6106947"/>
                <a:gd name="connsiteY3" fmla="*/ 1384300 h 6981522"/>
                <a:gd name="connsiteX4" fmla="*/ 1069372 w 6106947"/>
                <a:gd name="connsiteY4" fmla="*/ 6981522 h 6981522"/>
                <a:gd name="connsiteX5" fmla="*/ 0 w 6106947"/>
                <a:gd name="connsiteY5" fmla="*/ 6981522 h 6981522"/>
                <a:gd name="connsiteX0" fmla="*/ 0 w 5992647"/>
                <a:gd name="connsiteY0" fmla="*/ 6854522 h 6854522"/>
                <a:gd name="connsiteX1" fmla="*/ 5992647 w 5992647"/>
                <a:gd name="connsiteY1" fmla="*/ 0 h 6854522"/>
                <a:gd name="connsiteX2" fmla="*/ 5971675 w 5992647"/>
                <a:gd name="connsiteY2" fmla="*/ 88900 h 6854522"/>
                <a:gd name="connsiteX3" fmla="*/ 5982519 w 5992647"/>
                <a:gd name="connsiteY3" fmla="*/ 1257300 h 6854522"/>
                <a:gd name="connsiteX4" fmla="*/ 1069372 w 5992647"/>
                <a:gd name="connsiteY4" fmla="*/ 6854522 h 6854522"/>
                <a:gd name="connsiteX5" fmla="*/ 0 w 5992647"/>
                <a:gd name="connsiteY5" fmla="*/ 6854522 h 685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92647" h="6854522">
                  <a:moveTo>
                    <a:pt x="0" y="6854522"/>
                  </a:moveTo>
                  <a:lnTo>
                    <a:pt x="5992647" y="0"/>
                  </a:lnTo>
                  <a:cubicBezTo>
                    <a:pt x="5989890" y="29633"/>
                    <a:pt x="5974432" y="59267"/>
                    <a:pt x="5971675" y="88900"/>
                  </a:cubicBezTo>
                  <a:lnTo>
                    <a:pt x="5982519" y="1257300"/>
                  </a:lnTo>
                  <a:lnTo>
                    <a:pt x="1069372" y="6854522"/>
                  </a:lnTo>
                  <a:lnTo>
                    <a:pt x="0" y="6854522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362073BC-2A1B-875D-CC8A-8773E649DA79}"/>
                </a:ext>
              </a:extLst>
            </p:cNvPr>
            <p:cNvSpPr/>
            <p:nvPr/>
          </p:nvSpPr>
          <p:spPr>
            <a:xfrm>
              <a:off x="8259085" y="2212258"/>
              <a:ext cx="3953898" cy="4645742"/>
            </a:xfrm>
            <a:custGeom>
              <a:avLst/>
              <a:gdLst>
                <a:gd name="connsiteX0" fmla="*/ 0 w 5869870"/>
                <a:gd name="connsiteY0" fmla="*/ 4645742 h 4645742"/>
                <a:gd name="connsiteX1" fmla="*/ 3953898 w 5869870"/>
                <a:gd name="connsiteY1" fmla="*/ 0 h 4645742"/>
                <a:gd name="connsiteX2" fmla="*/ 5869870 w 5869870"/>
                <a:gd name="connsiteY2" fmla="*/ 0 h 4645742"/>
                <a:gd name="connsiteX3" fmla="*/ 1915972 w 5869870"/>
                <a:gd name="connsiteY3" fmla="*/ 4645742 h 4645742"/>
                <a:gd name="connsiteX4" fmla="*/ 0 w 5869870"/>
                <a:gd name="connsiteY4" fmla="*/ 4645742 h 4645742"/>
                <a:gd name="connsiteX0" fmla="*/ 0 w 3953898"/>
                <a:gd name="connsiteY0" fmla="*/ 4645742 h 4645742"/>
                <a:gd name="connsiteX1" fmla="*/ 3953898 w 3953898"/>
                <a:gd name="connsiteY1" fmla="*/ 0 h 4645742"/>
                <a:gd name="connsiteX2" fmla="*/ 3939470 w 3953898"/>
                <a:gd name="connsiteY2" fmla="*/ 2273300 h 4645742"/>
                <a:gd name="connsiteX3" fmla="*/ 1915972 w 3953898"/>
                <a:gd name="connsiteY3" fmla="*/ 4645742 h 4645742"/>
                <a:gd name="connsiteX4" fmla="*/ 0 w 3953898"/>
                <a:gd name="connsiteY4" fmla="*/ 4645742 h 464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3898" h="4645742">
                  <a:moveTo>
                    <a:pt x="0" y="4645742"/>
                  </a:moveTo>
                  <a:lnTo>
                    <a:pt x="3953898" y="0"/>
                  </a:lnTo>
                  <a:cubicBezTo>
                    <a:pt x="3949089" y="757767"/>
                    <a:pt x="3944279" y="1515533"/>
                    <a:pt x="3939470" y="2273300"/>
                  </a:cubicBezTo>
                  <a:lnTo>
                    <a:pt x="1915972" y="4645742"/>
                  </a:lnTo>
                  <a:lnTo>
                    <a:pt x="0" y="4645742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614B35-E1C9-5F3C-F801-66ABC9F26624}"/>
              </a:ext>
            </a:extLst>
          </p:cNvPr>
          <p:cNvCxnSpPr>
            <a:cxnSpLocks/>
          </p:cNvCxnSpPr>
          <p:nvPr userDrawn="1"/>
        </p:nvCxnSpPr>
        <p:spPr>
          <a:xfrm>
            <a:off x="10256363" y="685800"/>
            <a:ext cx="1326037" cy="0"/>
          </a:xfrm>
          <a:prstGeom prst="line">
            <a:avLst/>
          </a:prstGeom>
          <a:ln w="25400">
            <a:gradFill flip="none" rotWithShape="1">
              <a:gsLst>
                <a:gs pos="100000">
                  <a:schemeClr val="accent4"/>
                </a:gs>
                <a:gs pos="0">
                  <a:schemeClr val="bg2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58D93C-8D3A-1F4F-D27C-734AEBDD5AFD}"/>
              </a:ext>
            </a:extLst>
          </p:cNvPr>
          <p:cNvGrpSpPr/>
          <p:nvPr userDrawn="1"/>
        </p:nvGrpSpPr>
        <p:grpSpPr>
          <a:xfrm>
            <a:off x="609600" y="3299742"/>
            <a:ext cx="1042948" cy="382037"/>
            <a:chOff x="612215" y="3436053"/>
            <a:chExt cx="954475" cy="344047"/>
          </a:xfrm>
        </p:grpSpPr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1F65F2A7-68C8-CD28-00D7-63784446BF21}"/>
                </a:ext>
              </a:extLst>
            </p:cNvPr>
            <p:cNvSpPr/>
            <p:nvPr/>
          </p:nvSpPr>
          <p:spPr>
            <a:xfrm>
              <a:off x="1133302" y="3436053"/>
              <a:ext cx="433388" cy="344047"/>
            </a:xfrm>
            <a:prstGeom prst="parallelogram">
              <a:avLst>
                <a:gd name="adj" fmla="val 7812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3CC39118-1CC5-1EBD-970C-E93CA09F32F3}"/>
                </a:ext>
              </a:extLst>
            </p:cNvPr>
            <p:cNvSpPr/>
            <p:nvPr/>
          </p:nvSpPr>
          <p:spPr>
            <a:xfrm>
              <a:off x="858906" y="3436053"/>
              <a:ext cx="378317" cy="344047"/>
            </a:xfrm>
            <a:prstGeom prst="parallelogram">
              <a:avLst>
                <a:gd name="adj" fmla="val 7812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50AFB6B5-3D95-A79A-AC0B-A9CC98CA0B81}"/>
                </a:ext>
              </a:extLst>
            </p:cNvPr>
            <p:cNvSpPr/>
            <p:nvPr/>
          </p:nvSpPr>
          <p:spPr>
            <a:xfrm>
              <a:off x="612215" y="3436053"/>
              <a:ext cx="350612" cy="344047"/>
            </a:xfrm>
            <a:prstGeom prst="parallelogram">
              <a:avLst>
                <a:gd name="adj" fmla="val 781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DC38346-BA3C-F52A-C844-630EB3BD0E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854540"/>
            <a:ext cx="10134600" cy="609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400">
                <a:latin typeface="Montserrat ExtraBold" pitchFamily="2" charset="0"/>
              </a:defRPr>
            </a:lvl1pPr>
            <a:lvl2pPr marL="457200" indent="0">
              <a:buNone/>
              <a:defRPr sz="4000">
                <a:latin typeface="Montserrat ExtraBold" pitchFamily="2" charset="0"/>
              </a:defRPr>
            </a:lvl2pPr>
            <a:lvl3pPr marL="914400" indent="0">
              <a:buNone/>
              <a:defRPr sz="3600">
                <a:latin typeface="Montserrat ExtraBold" pitchFamily="2" charset="0"/>
              </a:defRPr>
            </a:lvl3pPr>
            <a:lvl4pPr marL="1371600" indent="0">
              <a:buNone/>
              <a:defRPr sz="3200">
                <a:latin typeface="Montserrat ExtraBold" pitchFamily="2" charset="0"/>
              </a:defRPr>
            </a:lvl4pPr>
            <a:lvl5pPr marL="1828800" indent="0">
              <a:buNone/>
              <a:defRPr sz="3200"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02FCE5E-EEF3-5582-E087-E21AF7BB1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4514844"/>
            <a:ext cx="10972800" cy="6096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400">
                <a:solidFill>
                  <a:schemeClr val="accent4"/>
                </a:solidFill>
                <a:latin typeface="Montserrat ExtraBold" pitchFamily="2" charset="0"/>
              </a:defRPr>
            </a:lvl1pPr>
            <a:lvl2pPr marL="457200" indent="0">
              <a:buNone/>
              <a:defRPr sz="4000">
                <a:latin typeface="Montserrat ExtraBold" pitchFamily="2" charset="0"/>
              </a:defRPr>
            </a:lvl2pPr>
            <a:lvl3pPr marL="914400" indent="0">
              <a:buNone/>
              <a:defRPr sz="3600">
                <a:latin typeface="Montserrat ExtraBold" pitchFamily="2" charset="0"/>
              </a:defRPr>
            </a:lvl3pPr>
            <a:lvl4pPr marL="1371600" indent="0">
              <a:buNone/>
              <a:defRPr sz="3200">
                <a:latin typeface="Montserrat ExtraBold" pitchFamily="2" charset="0"/>
              </a:defRPr>
            </a:lvl4pPr>
            <a:lvl5pPr marL="1828800" indent="0">
              <a:buNone/>
              <a:defRPr sz="3200">
                <a:latin typeface="Montserrat Extra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A7456BA-9E97-B9E9-E022-797FC2A834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5387893"/>
            <a:ext cx="10972800" cy="36933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74604-6352-E1D9-3803-B5A8B3671F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56363" y="799827"/>
            <a:ext cx="1326037" cy="190893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DD/MM/YY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B27783E2-29FC-4276-BC23-E6A41FD14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olsToo_Slide" descr="ToolsToo_Slide">
            <a:extLst>
              <a:ext uri="{FF2B5EF4-FFF2-40B4-BE49-F238E27FC236}">
                <a16:creationId xmlns:a16="http://schemas.microsoft.com/office/drawing/2014/main" id="{445E7ABC-FA8E-6CDC-8635-812851E96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95F9B7-701D-0C13-36C3-AEFF974B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58238-3372-1505-DE21-2B0BD1207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7C423D8-99E0-B14C-1977-CFA48DEBA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4F7E3-3625-40F1-897C-DFFB67D50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8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93" r:id="rId3"/>
    <p:sldLayoutId id="2147483694" r:id="rId4"/>
    <p:sldLayoutId id="2147483662" r:id="rId5"/>
    <p:sldLayoutId id="2147483674" r:id="rId6"/>
    <p:sldLayoutId id="2147483675" r:id="rId7"/>
    <p:sldLayoutId id="2147483702" r:id="rId8"/>
    <p:sldLayoutId id="2147483704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705" r:id="rId15"/>
    <p:sldLayoutId id="2147483692" r:id="rId16"/>
    <p:sldLayoutId id="214748364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240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3">
            <a:extLst>
              <a:ext uri="{FF2B5EF4-FFF2-40B4-BE49-F238E27FC236}">
                <a16:creationId xmlns:a16="http://schemas.microsoft.com/office/drawing/2014/main" id="{6AB04060-6D41-5505-2B1F-1E61BAE5D28B}"/>
              </a:ext>
            </a:extLst>
          </p:cNvPr>
          <p:cNvSpPr txBox="1">
            <a:spLocks/>
          </p:cNvSpPr>
          <p:nvPr/>
        </p:nvSpPr>
        <p:spPr>
          <a:xfrm>
            <a:off x="609600" y="6251575"/>
            <a:ext cx="287338" cy="222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Montserrat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D7877B2-59D3-19B5-D880-88701E0F1D08}"/>
              </a:ext>
            </a:extLst>
          </p:cNvPr>
          <p:cNvSpPr/>
          <p:nvPr/>
        </p:nvSpPr>
        <p:spPr>
          <a:xfrm>
            <a:off x="609600" y="1551010"/>
            <a:ext cx="3598017" cy="1757885"/>
          </a:xfrm>
          <a:prstGeom prst="roundRect">
            <a:avLst>
              <a:gd name="adj" fmla="val 10227"/>
            </a:avLst>
          </a:prstGeom>
          <a:solidFill>
            <a:srgbClr val="E8E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03AAA3-7443-9179-EC22-D9C8ED83B9A0}"/>
              </a:ext>
            </a:extLst>
          </p:cNvPr>
          <p:cNvSpPr/>
          <p:nvPr/>
        </p:nvSpPr>
        <p:spPr>
          <a:xfrm>
            <a:off x="4296990" y="1551010"/>
            <a:ext cx="3598017" cy="1757885"/>
          </a:xfrm>
          <a:prstGeom prst="roundRect">
            <a:avLst>
              <a:gd name="adj" fmla="val 10227"/>
            </a:avLst>
          </a:prstGeom>
          <a:solidFill>
            <a:srgbClr val="E8E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2E85F81-71B5-26B2-5A40-7992715BBFB8}"/>
              </a:ext>
            </a:extLst>
          </p:cNvPr>
          <p:cNvSpPr/>
          <p:nvPr/>
        </p:nvSpPr>
        <p:spPr>
          <a:xfrm>
            <a:off x="7984381" y="1551010"/>
            <a:ext cx="3598017" cy="1757885"/>
          </a:xfrm>
          <a:prstGeom prst="roundRect">
            <a:avLst>
              <a:gd name="adj" fmla="val 10227"/>
            </a:avLst>
          </a:prstGeom>
          <a:solidFill>
            <a:srgbClr val="E8E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0A48426-097C-6BB1-00B9-9FF08F0AC6AD}"/>
              </a:ext>
            </a:extLst>
          </p:cNvPr>
          <p:cNvSpPr/>
          <p:nvPr/>
        </p:nvSpPr>
        <p:spPr>
          <a:xfrm>
            <a:off x="6599885" y="3429000"/>
            <a:ext cx="4982515" cy="1364870"/>
          </a:xfrm>
          <a:prstGeom prst="roundRect">
            <a:avLst>
              <a:gd name="adj" fmla="val 10227"/>
            </a:avLst>
          </a:prstGeom>
          <a:solidFill>
            <a:srgbClr val="E8E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41040C-B786-3FAA-5033-11676A6E87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97860" y="6279450"/>
            <a:ext cx="5796280" cy="166199"/>
          </a:xfrm>
        </p:spPr>
        <p:txBody>
          <a:bodyPr/>
          <a:lstStyle/>
          <a:p>
            <a:r>
              <a:rPr lang="fr-FR" dirty="0"/>
              <a:t>Digital Transformation Performance Dashboard — Q2 2025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1C2EEB5-2FC0-59A8-A350-2679E458C6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2675780-77D0-9D98-8EF7-5F8FCE5C7C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6152" y="6279450"/>
            <a:ext cx="2203446" cy="166199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5CC44-81C6-52C8-0243-7BACEB468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5787" y="6251750"/>
            <a:ext cx="286611" cy="189270"/>
          </a:xfrm>
        </p:spPr>
        <p:txBody>
          <a:bodyPr/>
          <a:lstStyle/>
          <a:p>
            <a:fld id="{E494F7E3-3625-40F1-897C-DFFB67D500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BD452-B6AE-74A1-FDD6-EC1DDCD8C0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393301"/>
            <a:ext cx="10972800" cy="757599"/>
          </a:xfrm>
        </p:spPr>
        <p:txBody>
          <a:bodyPr>
            <a:noAutofit/>
          </a:bodyPr>
          <a:lstStyle/>
          <a:p>
            <a:r>
              <a:rPr lang="fr-FR" dirty="0"/>
              <a:t>Digital Transformation Performance Dashboard — Q2 2025</a:t>
            </a:r>
            <a:br>
              <a:rPr lang="fr-FR" dirty="0"/>
            </a:br>
            <a:r>
              <a:rPr lang="en-US" dirty="0"/>
              <a:t>Tracking Business Impact Across Key Digital Initiatives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8C52E8-954E-0620-CF89-A8A24E60D2F8}"/>
              </a:ext>
            </a:extLst>
          </p:cNvPr>
          <p:cNvSpPr/>
          <p:nvPr/>
        </p:nvSpPr>
        <p:spPr>
          <a:xfrm>
            <a:off x="609600" y="3429000"/>
            <a:ext cx="5902712" cy="1364870"/>
          </a:xfrm>
          <a:prstGeom prst="roundRect">
            <a:avLst>
              <a:gd name="adj" fmla="val 10227"/>
            </a:avLst>
          </a:prstGeom>
          <a:solidFill>
            <a:srgbClr val="E8E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0BE7B3-7E7D-6EE3-0121-1468A909C5F4}"/>
              </a:ext>
            </a:extLst>
          </p:cNvPr>
          <p:cNvSpPr txBox="1"/>
          <p:nvPr/>
        </p:nvSpPr>
        <p:spPr>
          <a:xfrm>
            <a:off x="752905" y="1671115"/>
            <a:ext cx="3372055" cy="21975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85750" indent="-182880">
              <a:lnSpc>
                <a:spcPct val="114000"/>
              </a:lnSpc>
              <a:buClr>
                <a:schemeClr val="accent4"/>
              </a:buClr>
              <a:buSzPct val="120000"/>
              <a:buFont typeface="Montserrat" pitchFamily="2" charset="0"/>
              <a:buChar char="›"/>
            </a:pPr>
            <a:r>
              <a:rPr lang="en-US" sz="1400" dirty="0">
                <a:solidFill>
                  <a:schemeClr val="tx2"/>
                </a:solidFill>
                <a:latin typeface="Montserrat SemiBold" pitchFamily="2" charset="0"/>
              </a:rPr>
              <a:t>Revenue from Digital Channels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D7F9066-9814-E38F-46F3-7AF30FF057BE}"/>
              </a:ext>
            </a:extLst>
          </p:cNvPr>
          <p:cNvSpPr/>
          <p:nvPr/>
        </p:nvSpPr>
        <p:spPr>
          <a:xfrm>
            <a:off x="609600" y="5345636"/>
            <a:ext cx="10972798" cy="5203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200" dirty="0">
                <a:solidFill>
                  <a:schemeClr val="tx2"/>
                </a:solidFill>
              </a:rPr>
              <a:t>This dashboard highlights real-time performance of core digital KPIs for Q2 2025. Progress is steady across all areas, with customer satisfaction and operational efficiency nearing targets and notable reductions in IT downtime.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55568A-9F96-B6D4-0770-6AB6D7DA5DB6}"/>
              </a:ext>
            </a:extLst>
          </p:cNvPr>
          <p:cNvCxnSpPr/>
          <p:nvPr/>
        </p:nvCxnSpPr>
        <p:spPr>
          <a:xfrm>
            <a:off x="609599" y="5281543"/>
            <a:ext cx="10972801" cy="0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02C417D-51EE-587D-7AA4-AE531932FAEC}"/>
              </a:ext>
            </a:extLst>
          </p:cNvPr>
          <p:cNvSpPr txBox="1"/>
          <p:nvPr/>
        </p:nvSpPr>
        <p:spPr>
          <a:xfrm>
            <a:off x="752905" y="3504006"/>
            <a:ext cx="2787805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285750" indent="-182880">
              <a:buClr>
                <a:schemeClr val="accent4"/>
              </a:buClr>
              <a:buSzPct val="120000"/>
              <a:buFont typeface="Montserrat" pitchFamily="2" charset="0"/>
              <a:buChar char="›"/>
              <a:defRPr sz="1600">
                <a:latin typeface="Montserrat SemiBold" pitchFamily="2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sz="1400" dirty="0"/>
              <a:t>IT Downtime Reduction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BC9C912D-378B-0CEB-47F8-C233C026DF1C}"/>
              </a:ext>
            </a:extLst>
          </p:cNvPr>
          <p:cNvGraphicFramePr/>
          <p:nvPr/>
        </p:nvGraphicFramePr>
        <p:xfrm>
          <a:off x="6363042" y="3658853"/>
          <a:ext cx="2899318" cy="1267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5DFFA34-6A2C-352E-407B-0A87268EC7EF}"/>
              </a:ext>
            </a:extLst>
          </p:cNvPr>
          <p:cNvSpPr txBox="1"/>
          <p:nvPr/>
        </p:nvSpPr>
        <p:spPr>
          <a:xfrm>
            <a:off x="752905" y="5031814"/>
            <a:ext cx="2787805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en-US"/>
            </a:defPPr>
            <a:lvl1pPr marL="285750" indent="-182880">
              <a:buClr>
                <a:schemeClr val="accent4"/>
              </a:buClr>
              <a:buSzPct val="120000"/>
              <a:buFont typeface="Montserrat" pitchFamily="2" charset="0"/>
              <a:buChar char="›"/>
              <a:defRPr sz="1600">
                <a:latin typeface="Montserrat SemiBold" pitchFamily="2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sz="1400" dirty="0"/>
              <a:t>Summary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C26730-5ED7-7820-4881-845AD9595E51}"/>
              </a:ext>
            </a:extLst>
          </p:cNvPr>
          <p:cNvSpPr txBox="1"/>
          <p:nvPr/>
        </p:nvSpPr>
        <p:spPr>
          <a:xfrm>
            <a:off x="903525" y="3774304"/>
            <a:ext cx="831319" cy="61555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4000" dirty="0">
                <a:solidFill>
                  <a:schemeClr val="accent4"/>
                </a:solidFill>
                <a:latin typeface="+mj-lt"/>
              </a:rPr>
              <a:t>45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DB5D3F-7428-7E95-5E44-8F15EC64C3EE}"/>
              </a:ext>
            </a:extLst>
          </p:cNvPr>
          <p:cNvSpPr txBox="1"/>
          <p:nvPr/>
        </p:nvSpPr>
        <p:spPr>
          <a:xfrm>
            <a:off x="815952" y="4389858"/>
            <a:ext cx="1006464" cy="16927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Montserrat SemiBold" pitchFamily="2" charset="0"/>
              </a:rPr>
              <a:t>Mins/month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5E3B1C-850F-93C4-E2B2-5F04078517EB}"/>
              </a:ext>
            </a:extLst>
          </p:cNvPr>
          <p:cNvSpPr txBox="1"/>
          <p:nvPr/>
        </p:nvSpPr>
        <p:spPr>
          <a:xfrm>
            <a:off x="1909989" y="3802046"/>
            <a:ext cx="460232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100" dirty="0"/>
              <a:t>Minimizing system downtime has been a core priority in our digital transformation strategy. Over the past quarter, we successfully reduced average monthly IT downtime from 1.5 hours to just 45 minutes — a 50% improvement.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818796-7E30-55A8-0865-3063C3DE650D}"/>
              </a:ext>
            </a:extLst>
          </p:cNvPr>
          <p:cNvSpPr txBox="1"/>
          <p:nvPr/>
        </p:nvSpPr>
        <p:spPr>
          <a:xfrm>
            <a:off x="8898673" y="3802046"/>
            <a:ext cx="2683727" cy="76944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100" dirty="0">
                <a:latin typeface="Montserrat SemiBold" pitchFamily="2" charset="0"/>
              </a:rPr>
              <a:t>This reduction has directly enhanced operational continuity, reduced disruption for both customers and internal teams.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1672141-F2B5-D59F-9CBD-B9E932E31076}"/>
              </a:ext>
            </a:extLst>
          </p:cNvPr>
          <p:cNvCxnSpPr>
            <a:cxnSpLocks/>
          </p:cNvCxnSpPr>
          <p:nvPr/>
        </p:nvCxnSpPr>
        <p:spPr>
          <a:xfrm>
            <a:off x="1909989" y="3832438"/>
            <a:ext cx="0" cy="7571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6820744-A2D1-32D5-144F-B2E0362FA961}"/>
              </a:ext>
            </a:extLst>
          </p:cNvPr>
          <p:cNvSpPr txBox="1"/>
          <p:nvPr/>
        </p:nvSpPr>
        <p:spPr>
          <a:xfrm>
            <a:off x="4296990" y="1671115"/>
            <a:ext cx="3372055" cy="21975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85750" indent="-182880">
              <a:lnSpc>
                <a:spcPct val="114000"/>
              </a:lnSpc>
              <a:buClr>
                <a:schemeClr val="accent4"/>
              </a:buClr>
              <a:buSzPct val="120000"/>
              <a:buFont typeface="Montserrat" pitchFamily="2" charset="0"/>
              <a:buChar char="›"/>
            </a:pPr>
            <a:r>
              <a:rPr lang="en-US" sz="1400" dirty="0">
                <a:solidFill>
                  <a:schemeClr val="tx2"/>
                </a:solidFill>
                <a:latin typeface="Montserrat SemiBold" pitchFamily="2" charset="0"/>
              </a:rPr>
              <a:t>Operational Efficiency Gain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50A7B80-5AF6-C0D8-2705-C38A524E52C4}"/>
              </a:ext>
            </a:extLst>
          </p:cNvPr>
          <p:cNvSpPr txBox="1"/>
          <p:nvPr/>
        </p:nvSpPr>
        <p:spPr>
          <a:xfrm>
            <a:off x="7984381" y="1671115"/>
            <a:ext cx="3372055" cy="21975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85750" indent="-182880">
              <a:lnSpc>
                <a:spcPct val="114000"/>
              </a:lnSpc>
              <a:buClr>
                <a:schemeClr val="accent4"/>
              </a:buClr>
              <a:buSzPct val="120000"/>
              <a:buFont typeface="Montserrat" pitchFamily="2" charset="0"/>
              <a:buChar char="›"/>
            </a:pPr>
            <a:r>
              <a:rPr lang="en-US" sz="1400" dirty="0">
                <a:solidFill>
                  <a:schemeClr val="tx2"/>
                </a:solidFill>
                <a:latin typeface="Montserrat SemiBold" pitchFamily="2" charset="0"/>
              </a:rPr>
              <a:t>Customer Satisfaction (CSAT)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3FFAC46-5CBD-4EC7-D6B9-6D53AFD06A99}"/>
              </a:ext>
            </a:extLst>
          </p:cNvPr>
          <p:cNvSpPr txBox="1"/>
          <p:nvPr/>
        </p:nvSpPr>
        <p:spPr>
          <a:xfrm>
            <a:off x="896212" y="2085976"/>
            <a:ext cx="2164795" cy="430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2800" dirty="0">
                <a:solidFill>
                  <a:schemeClr val="accent4"/>
                </a:solidFill>
                <a:latin typeface="+mj-lt"/>
              </a:rPr>
              <a:t>12.5M/15M$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61E3F0-1924-4602-DFBD-BE15707AEAA7}"/>
              </a:ext>
            </a:extLst>
          </p:cNvPr>
          <p:cNvSpPr txBox="1"/>
          <p:nvPr/>
        </p:nvSpPr>
        <p:spPr>
          <a:xfrm>
            <a:off x="4414771" y="2085976"/>
            <a:ext cx="1192836" cy="430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2800" dirty="0">
                <a:solidFill>
                  <a:schemeClr val="accent4"/>
                </a:solidFill>
                <a:latin typeface="+mj-lt"/>
              </a:rPr>
              <a:t>+28%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6B185D-4701-0439-8DF3-E5B39FC0EC1C}"/>
              </a:ext>
            </a:extLst>
          </p:cNvPr>
          <p:cNvSpPr txBox="1"/>
          <p:nvPr/>
        </p:nvSpPr>
        <p:spPr>
          <a:xfrm>
            <a:off x="8075741" y="2085976"/>
            <a:ext cx="918399" cy="43088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2800" dirty="0">
                <a:solidFill>
                  <a:schemeClr val="accent4"/>
                </a:solidFill>
                <a:latin typeface="+mj-lt"/>
              </a:rPr>
              <a:t>92%</a:t>
            </a:r>
          </a:p>
        </p:txBody>
      </p:sp>
      <p:sp>
        <p:nvSpPr>
          <p:cNvPr id="45" name="Isosceles Triangle 47">
            <a:extLst>
              <a:ext uri="{FF2B5EF4-FFF2-40B4-BE49-F238E27FC236}">
                <a16:creationId xmlns:a16="http://schemas.microsoft.com/office/drawing/2014/main" id="{0E8DFD5D-E658-0293-FDD4-5D712CF23AAA}"/>
              </a:ext>
            </a:extLst>
          </p:cNvPr>
          <p:cNvSpPr/>
          <p:nvPr/>
        </p:nvSpPr>
        <p:spPr>
          <a:xfrm rot="5400000">
            <a:off x="6459104" y="4067568"/>
            <a:ext cx="193827" cy="87733"/>
          </a:xfrm>
          <a:custGeom>
            <a:avLst/>
            <a:gdLst>
              <a:gd name="connsiteX0" fmla="*/ 0 w 341513"/>
              <a:gd name="connsiteY0" fmla="*/ 294408 h 294408"/>
              <a:gd name="connsiteX1" fmla="*/ 170757 w 341513"/>
              <a:gd name="connsiteY1" fmla="*/ 0 h 294408"/>
              <a:gd name="connsiteX2" fmla="*/ 341513 w 341513"/>
              <a:gd name="connsiteY2" fmla="*/ 294408 h 294408"/>
              <a:gd name="connsiteX3" fmla="*/ 0 w 341513"/>
              <a:gd name="connsiteY3" fmla="*/ 294408 h 294408"/>
              <a:gd name="connsiteX0" fmla="*/ 0 w 341513"/>
              <a:gd name="connsiteY0" fmla="*/ 294408 h 385848"/>
              <a:gd name="connsiteX1" fmla="*/ 170757 w 341513"/>
              <a:gd name="connsiteY1" fmla="*/ 0 h 385848"/>
              <a:gd name="connsiteX2" fmla="*/ 341513 w 341513"/>
              <a:gd name="connsiteY2" fmla="*/ 294408 h 385848"/>
              <a:gd name="connsiteX3" fmla="*/ 91440 w 341513"/>
              <a:gd name="connsiteY3" fmla="*/ 385848 h 385848"/>
              <a:gd name="connsiteX0" fmla="*/ 0 w 341513"/>
              <a:gd name="connsiteY0" fmla="*/ 294408 h 294408"/>
              <a:gd name="connsiteX1" fmla="*/ 170757 w 341513"/>
              <a:gd name="connsiteY1" fmla="*/ 0 h 294408"/>
              <a:gd name="connsiteX2" fmla="*/ 341513 w 341513"/>
              <a:gd name="connsiteY2" fmla="*/ 294408 h 29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513" h="294408">
                <a:moveTo>
                  <a:pt x="0" y="294408"/>
                </a:moveTo>
                <a:lnTo>
                  <a:pt x="170757" y="0"/>
                </a:lnTo>
                <a:lnTo>
                  <a:pt x="341513" y="294408"/>
                </a:lnTo>
              </a:path>
            </a:pathLst>
          </a:custGeom>
          <a:noFill/>
          <a:ln w="25400">
            <a:solidFill>
              <a:schemeClr val="accent4"/>
            </a:solidFill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E8C6CCB-3D3C-67EC-66C1-4B555806A2A5}"/>
              </a:ext>
            </a:extLst>
          </p:cNvPr>
          <p:cNvSpPr txBox="1"/>
          <p:nvPr/>
        </p:nvSpPr>
        <p:spPr>
          <a:xfrm>
            <a:off x="876865" y="2941447"/>
            <a:ext cx="652780" cy="15388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000" i="1" dirty="0"/>
              <a:t>On Track</a:t>
            </a:r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9F1D4A10-16A8-4896-9824-44D6D67BA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4861" y="2961178"/>
            <a:ext cx="134157" cy="134157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15165619-00E2-E286-6529-171DABDE5420}"/>
              </a:ext>
            </a:extLst>
          </p:cNvPr>
          <p:cNvGrpSpPr/>
          <p:nvPr/>
        </p:nvGrpSpPr>
        <p:grpSpPr>
          <a:xfrm>
            <a:off x="1708391" y="3017464"/>
            <a:ext cx="2231149" cy="97963"/>
            <a:chOff x="1708391" y="3328998"/>
            <a:chExt cx="2381908" cy="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0D3EFE1-46E0-0132-DC2C-311E80AF13E8}"/>
                </a:ext>
              </a:extLst>
            </p:cNvPr>
            <p:cNvCxnSpPr>
              <a:cxnSpLocks/>
            </p:cNvCxnSpPr>
            <p:nvPr/>
          </p:nvCxnSpPr>
          <p:spPr>
            <a:xfrm>
              <a:off x="1708391" y="3328998"/>
              <a:ext cx="2381908" cy="0"/>
            </a:xfrm>
            <a:prstGeom prst="line">
              <a:avLst/>
            </a:prstGeom>
            <a:ln w="3810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2CC9907-E5E5-B69F-B45C-925281644C6F}"/>
                </a:ext>
              </a:extLst>
            </p:cNvPr>
            <p:cNvCxnSpPr>
              <a:cxnSpLocks/>
            </p:cNvCxnSpPr>
            <p:nvPr/>
          </p:nvCxnSpPr>
          <p:spPr>
            <a:xfrm>
              <a:off x="1708391" y="3328998"/>
              <a:ext cx="2041548" cy="0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9C7D86D9-8C32-8356-FBED-F5C5682C2B15}"/>
              </a:ext>
            </a:extLst>
          </p:cNvPr>
          <p:cNvSpPr txBox="1"/>
          <p:nvPr/>
        </p:nvSpPr>
        <p:spPr>
          <a:xfrm>
            <a:off x="3625679" y="2813007"/>
            <a:ext cx="34036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schemeClr val="accent4"/>
                </a:solidFill>
                <a:latin typeface="Montserrat ExtraBold" pitchFamily="2" charset="0"/>
              </a:rPr>
              <a:t>83%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5C75BD-0FEB-E497-FD6E-3713D1CFF94E}"/>
              </a:ext>
            </a:extLst>
          </p:cNvPr>
          <p:cNvSpPr txBox="1"/>
          <p:nvPr/>
        </p:nvSpPr>
        <p:spPr>
          <a:xfrm>
            <a:off x="4757101" y="2882908"/>
            <a:ext cx="1192836" cy="18466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200" dirty="0">
                <a:solidFill>
                  <a:schemeClr val="tx2"/>
                </a:solidFill>
                <a:latin typeface="Montserrat SemiBold" pitchFamily="2" charset="0"/>
              </a:rPr>
              <a:t>Goal: </a:t>
            </a:r>
            <a:r>
              <a:rPr lang="en-US" sz="1200" dirty="0">
                <a:solidFill>
                  <a:schemeClr val="tx2"/>
                </a:solidFill>
                <a:latin typeface="Montserrat ExtraBold" pitchFamily="2" charset="0"/>
              </a:rPr>
              <a:t>+30%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3193D6-ABBD-2549-FC26-19D1C7298417}"/>
              </a:ext>
            </a:extLst>
          </p:cNvPr>
          <p:cNvSpPr txBox="1"/>
          <p:nvPr/>
        </p:nvSpPr>
        <p:spPr>
          <a:xfrm>
            <a:off x="6926892" y="2941447"/>
            <a:ext cx="652780" cy="15388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000" i="1" dirty="0"/>
              <a:t>On Track</a:t>
            </a:r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3BA5D4A1-62BC-8B78-9CA8-4B843F368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4888" y="2961178"/>
            <a:ext cx="134157" cy="134157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69C5514A-6379-1820-F563-B7E64449D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41139" y="2851676"/>
            <a:ext cx="265791" cy="265791"/>
          </a:xfrm>
          <a:prstGeom prst="rect">
            <a:avLst/>
          </a:prstGeom>
        </p:spPr>
      </p:pic>
      <p:sp>
        <p:nvSpPr>
          <p:cNvPr id="61" name="Isosceles Triangle 47">
            <a:extLst>
              <a:ext uri="{FF2B5EF4-FFF2-40B4-BE49-F238E27FC236}">
                <a16:creationId xmlns:a16="http://schemas.microsoft.com/office/drawing/2014/main" id="{3414D62A-E42B-1023-004A-DF58DABB4CA8}"/>
              </a:ext>
            </a:extLst>
          </p:cNvPr>
          <p:cNvSpPr/>
          <p:nvPr/>
        </p:nvSpPr>
        <p:spPr>
          <a:xfrm>
            <a:off x="8092744" y="2929731"/>
            <a:ext cx="193827" cy="87733"/>
          </a:xfrm>
          <a:custGeom>
            <a:avLst/>
            <a:gdLst>
              <a:gd name="connsiteX0" fmla="*/ 0 w 341513"/>
              <a:gd name="connsiteY0" fmla="*/ 294408 h 294408"/>
              <a:gd name="connsiteX1" fmla="*/ 170757 w 341513"/>
              <a:gd name="connsiteY1" fmla="*/ 0 h 294408"/>
              <a:gd name="connsiteX2" fmla="*/ 341513 w 341513"/>
              <a:gd name="connsiteY2" fmla="*/ 294408 h 294408"/>
              <a:gd name="connsiteX3" fmla="*/ 0 w 341513"/>
              <a:gd name="connsiteY3" fmla="*/ 294408 h 294408"/>
              <a:gd name="connsiteX0" fmla="*/ 0 w 341513"/>
              <a:gd name="connsiteY0" fmla="*/ 294408 h 385848"/>
              <a:gd name="connsiteX1" fmla="*/ 170757 w 341513"/>
              <a:gd name="connsiteY1" fmla="*/ 0 h 385848"/>
              <a:gd name="connsiteX2" fmla="*/ 341513 w 341513"/>
              <a:gd name="connsiteY2" fmla="*/ 294408 h 385848"/>
              <a:gd name="connsiteX3" fmla="*/ 91440 w 341513"/>
              <a:gd name="connsiteY3" fmla="*/ 385848 h 385848"/>
              <a:gd name="connsiteX0" fmla="*/ 0 w 341513"/>
              <a:gd name="connsiteY0" fmla="*/ 294408 h 294408"/>
              <a:gd name="connsiteX1" fmla="*/ 170757 w 341513"/>
              <a:gd name="connsiteY1" fmla="*/ 0 h 294408"/>
              <a:gd name="connsiteX2" fmla="*/ 341513 w 341513"/>
              <a:gd name="connsiteY2" fmla="*/ 294408 h 29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513" h="294408">
                <a:moveTo>
                  <a:pt x="0" y="294408"/>
                </a:moveTo>
                <a:lnTo>
                  <a:pt x="170757" y="0"/>
                </a:lnTo>
                <a:lnTo>
                  <a:pt x="341513" y="294408"/>
                </a:lnTo>
              </a:path>
            </a:pathLst>
          </a:custGeom>
          <a:noFill/>
          <a:ln w="25400">
            <a:solidFill>
              <a:schemeClr val="accent4"/>
            </a:solidFill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604F735-8849-EBF8-7D3A-CD8C607A3EB0}"/>
              </a:ext>
            </a:extLst>
          </p:cNvPr>
          <p:cNvSpPr txBox="1"/>
          <p:nvPr/>
        </p:nvSpPr>
        <p:spPr>
          <a:xfrm>
            <a:off x="8375945" y="2882908"/>
            <a:ext cx="2164794" cy="18466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200" dirty="0">
                <a:solidFill>
                  <a:schemeClr val="tx2"/>
                </a:solidFill>
                <a:latin typeface="Montserrat SemiBold" pitchFamily="2" charset="0"/>
              </a:rPr>
              <a:t>4% from last quarter</a:t>
            </a:r>
            <a:endParaRPr lang="en-US" sz="1200" dirty="0">
              <a:solidFill>
                <a:schemeClr val="tx2"/>
              </a:solidFill>
              <a:latin typeface="Montserrat ExtraBold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5A80082-00E4-6219-3F20-015B558853BE}"/>
              </a:ext>
            </a:extLst>
          </p:cNvPr>
          <p:cNvSpPr txBox="1"/>
          <p:nvPr/>
        </p:nvSpPr>
        <p:spPr>
          <a:xfrm>
            <a:off x="10687791" y="2941447"/>
            <a:ext cx="652780" cy="15388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1000" i="1" dirty="0"/>
              <a:t>On Track</a:t>
            </a: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BE628ED8-B438-38BB-0F30-A879948F2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5787" y="2961178"/>
            <a:ext cx="134157" cy="134157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45DE7207-EB3D-9DC2-8E9D-16EDA514705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2793" b="-12793"/>
          <a:stretch/>
        </p:blipFill>
        <p:spPr>
          <a:xfrm>
            <a:off x="8994140" y="3513814"/>
            <a:ext cx="222433" cy="27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852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5">
      <a:dk1>
        <a:sysClr val="windowText" lastClr="000000"/>
      </a:dk1>
      <a:lt1>
        <a:sysClr val="window" lastClr="FFFFFF"/>
      </a:lt1>
      <a:dk2>
        <a:srgbClr val="002546"/>
      </a:dk2>
      <a:lt2>
        <a:srgbClr val="E8E8E8"/>
      </a:lt2>
      <a:accent1>
        <a:srgbClr val="6978CF"/>
      </a:accent1>
      <a:accent2>
        <a:srgbClr val="C9D8E4"/>
      </a:accent2>
      <a:accent3>
        <a:srgbClr val="FFFFFF"/>
      </a:accent3>
      <a:accent4>
        <a:srgbClr val="4E64EA"/>
      </a:accent4>
      <a:accent5>
        <a:srgbClr val="F8F9FE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7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8741</TotalTime>
  <Words>164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Montserrat</vt:lpstr>
      <vt:lpstr>Montserrat Black</vt:lpstr>
      <vt:lpstr>Montserrat ExtraBold</vt:lpstr>
      <vt:lpstr>Montserrat SemiBold</vt:lpstr>
      <vt:lpstr>1_Office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SlideStart Template</dc:title>
  <dc:subject/>
  <dc:creator>Analyst Academy LLC</dc:creator>
  <cp:keywords/>
  <dc:description/>
  <cp:lastModifiedBy>Diam Cabatay</cp:lastModifiedBy>
  <cp:revision>70</cp:revision>
  <dcterms:created xsi:type="dcterms:W3CDTF">2025-04-10T11:11:23Z</dcterms:created>
  <dcterms:modified xsi:type="dcterms:W3CDTF">2025-10-16T08:29:41Z</dcterms:modified>
  <cp:category/>
</cp:coreProperties>
</file>