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</p:sldIdLst>
  <p:sldSz cy="20574000" cx="30861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6480">
          <p15:clr>
            <a:srgbClr val="A4A3A4"/>
          </p15:clr>
        </p15:guide>
        <p15:guide id="2" pos="97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72ED0BD-6FA9-4F53-A1E1-D4310901D9EC}">
  <a:tblStyle styleId="{072ED0BD-6FA9-4F53-A1E1-D4310901D9EC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6480" orient="horz"/>
        <p:guide pos="972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3.xml"/><Relationship Id="rId6" Type="http://schemas.openxmlformats.org/officeDocument/2006/relationships/notesMaster" Target="notesMasters/notesMaster1.xml"/><Relationship Id="rId18" Type="http://schemas.openxmlformats.org/officeDocument/2006/relationships/slide" Target="slides/slide12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500430" y="685800"/>
            <a:ext cx="3857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" name="Google Shape;19;p11:notes"/>
          <p:cNvSpPr/>
          <p:nvPr>
            <p:ph idx="2" type="sldImg"/>
          </p:nvPr>
        </p:nvSpPr>
        <p:spPr>
          <a:xfrm>
            <a:off x="857250" y="685800"/>
            <a:ext cx="5143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4" name="Google Shape;154;p8:notes"/>
          <p:cNvSpPr/>
          <p:nvPr>
            <p:ph idx="2" type="sldImg"/>
          </p:nvPr>
        </p:nvSpPr>
        <p:spPr>
          <a:xfrm>
            <a:off x="857250" y="685800"/>
            <a:ext cx="5143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9" name="Google Shape;169;p9:notes"/>
          <p:cNvSpPr/>
          <p:nvPr>
            <p:ph idx="2" type="sldImg"/>
          </p:nvPr>
        </p:nvSpPr>
        <p:spPr>
          <a:xfrm>
            <a:off x="857250" y="685800"/>
            <a:ext cx="5143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4" name="Google Shape;184;p10:notes"/>
          <p:cNvSpPr/>
          <p:nvPr>
            <p:ph idx="2" type="sldImg"/>
          </p:nvPr>
        </p:nvSpPr>
        <p:spPr>
          <a:xfrm>
            <a:off x="857250" y="685800"/>
            <a:ext cx="5143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8a3c07614f_0_10:notes"/>
          <p:cNvSpPr/>
          <p:nvPr>
            <p:ph idx="2" type="sldImg"/>
          </p:nvPr>
        </p:nvSpPr>
        <p:spPr>
          <a:xfrm>
            <a:off x="1500430" y="685800"/>
            <a:ext cx="3857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8a3c07614f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" name="Google Shape;34;p12:notes"/>
          <p:cNvSpPr/>
          <p:nvPr>
            <p:ph idx="2" type="sldImg"/>
          </p:nvPr>
        </p:nvSpPr>
        <p:spPr>
          <a:xfrm>
            <a:off x="857250" y="685800"/>
            <a:ext cx="5143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9" name="Google Shape;49;p13:notes"/>
          <p:cNvSpPr/>
          <p:nvPr>
            <p:ph idx="2" type="sldImg"/>
          </p:nvPr>
        </p:nvSpPr>
        <p:spPr>
          <a:xfrm>
            <a:off x="857250" y="685800"/>
            <a:ext cx="5143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ES"/>
              <a:t>2021</a:t>
            </a:r>
            <a:endParaRPr/>
          </a:p>
        </p:txBody>
      </p:sp>
      <p:sp>
        <p:nvSpPr>
          <p:cNvPr id="64" name="Google Shape;64;p2:notes"/>
          <p:cNvSpPr/>
          <p:nvPr>
            <p:ph idx="2" type="sldImg"/>
          </p:nvPr>
        </p:nvSpPr>
        <p:spPr>
          <a:xfrm>
            <a:off x="857250" y="685800"/>
            <a:ext cx="5143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9" name="Google Shape;79;p3:notes"/>
          <p:cNvSpPr/>
          <p:nvPr>
            <p:ph idx="2" type="sldImg"/>
          </p:nvPr>
        </p:nvSpPr>
        <p:spPr>
          <a:xfrm>
            <a:off x="857250" y="685800"/>
            <a:ext cx="5143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4" name="Google Shape;94;p4:notes"/>
          <p:cNvSpPr/>
          <p:nvPr>
            <p:ph idx="2" type="sldImg"/>
          </p:nvPr>
        </p:nvSpPr>
        <p:spPr>
          <a:xfrm>
            <a:off x="857250" y="685800"/>
            <a:ext cx="5143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9" name="Google Shape;109;p5:notes"/>
          <p:cNvSpPr/>
          <p:nvPr>
            <p:ph idx="2" type="sldImg"/>
          </p:nvPr>
        </p:nvSpPr>
        <p:spPr>
          <a:xfrm>
            <a:off x="857250" y="685800"/>
            <a:ext cx="5143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4" name="Google Shape;124;p6:notes"/>
          <p:cNvSpPr/>
          <p:nvPr>
            <p:ph idx="2" type="sldImg"/>
          </p:nvPr>
        </p:nvSpPr>
        <p:spPr>
          <a:xfrm>
            <a:off x="857250" y="685800"/>
            <a:ext cx="5143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9" name="Google Shape;139;p7:notes"/>
          <p:cNvSpPr/>
          <p:nvPr>
            <p:ph idx="2" type="sldImg"/>
          </p:nvPr>
        </p:nvSpPr>
        <p:spPr>
          <a:xfrm>
            <a:off x="857250" y="685800"/>
            <a:ext cx="5143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mania.com/" TargetMode="External"/><Relationship Id="rId3" Type="http://schemas.openxmlformats.org/officeDocument/2006/relationships/image" Target="../media/image4.png"/><Relationship Id="rId4" Type="http://schemas.openxmlformats.org/officeDocument/2006/relationships/hyperlink" Target="https://slidesmania.com/questions-powerpoint-google-slides/can-i-use-these-templates/" TargetMode="External"/><Relationship Id="rId11" Type="http://schemas.openxmlformats.org/officeDocument/2006/relationships/hyperlink" Target="https://www.instagram.com/slidesmania/" TargetMode="External"/><Relationship Id="rId10" Type="http://schemas.openxmlformats.org/officeDocument/2006/relationships/image" Target="../media/image1.png"/><Relationship Id="rId12" Type="http://schemas.openxmlformats.org/officeDocument/2006/relationships/image" Target="../media/image7.png"/><Relationship Id="rId9" Type="http://schemas.openxmlformats.org/officeDocument/2006/relationships/hyperlink" Target="https://www.pinterest.com/slidesmania/" TargetMode="External"/><Relationship Id="rId5" Type="http://schemas.openxmlformats.org/officeDocument/2006/relationships/hyperlink" Target="https://www.facebook.com/SlidesManiaSM/" TargetMode="External"/><Relationship Id="rId6" Type="http://schemas.openxmlformats.org/officeDocument/2006/relationships/image" Target="../media/image3.png"/><Relationship Id="rId7" Type="http://schemas.openxmlformats.org/officeDocument/2006/relationships/hyperlink" Target="https://twitter.com/SlidesManiaSM/" TargetMode="External"/><Relationship Id="rId8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se" type="title">
  <p:cSld name="TITLE"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3"/>
          <p:cNvSpPr/>
          <p:nvPr/>
        </p:nvSpPr>
        <p:spPr>
          <a:xfrm>
            <a:off x="0" y="0"/>
            <a:ext cx="30861000" cy="2057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" name="Google Shape;9;p3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30711" y="1472106"/>
            <a:ext cx="12622723" cy="544677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3"/>
          <p:cNvSpPr txBox="1"/>
          <p:nvPr/>
        </p:nvSpPr>
        <p:spPr>
          <a:xfrm>
            <a:off x="1430712" y="8834773"/>
            <a:ext cx="19046100" cy="73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00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Free </a:t>
            </a:r>
            <a:r>
              <a:rPr lang="es-ES" sz="100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themes and templates for </a:t>
            </a:r>
            <a:r>
              <a:rPr b="1" lang="es-ES" sz="100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Google Slides</a:t>
            </a:r>
            <a:r>
              <a:rPr lang="es-ES" sz="100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 or </a:t>
            </a:r>
            <a:r>
              <a:rPr b="1" lang="es-ES" sz="100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PowerPoint</a:t>
            </a:r>
            <a:endParaRPr b="1" sz="8000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0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0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8000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rPr>
              <a:t>NOT to be sold as is or modified! </a:t>
            </a:r>
            <a:endParaRPr b="1" sz="8000">
              <a:solidFill>
                <a:srgbClr val="FFCB2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0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Read </a:t>
            </a:r>
            <a:r>
              <a:rPr lang="es-ES" sz="8000" u="sng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FAQ</a:t>
            </a:r>
            <a:r>
              <a:rPr lang="es-ES" sz="80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 on slidesmania.com</a:t>
            </a:r>
            <a:endParaRPr sz="8000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11" name="Google Shape;11;p3"/>
          <p:cNvCxnSpPr/>
          <p:nvPr/>
        </p:nvCxnSpPr>
        <p:spPr>
          <a:xfrm>
            <a:off x="26384514" y="16000323"/>
            <a:ext cx="3785400" cy="32400"/>
          </a:xfrm>
          <a:prstGeom prst="straightConnector1">
            <a:avLst/>
          </a:prstGeom>
          <a:noFill/>
          <a:ln cap="flat" cmpd="sng" w="38100">
            <a:solidFill>
              <a:srgbClr val="FFCB25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2" name="Google Shape;12;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082815" y="16531823"/>
            <a:ext cx="1805393" cy="1614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3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888209" y="16543194"/>
            <a:ext cx="1793820" cy="1591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3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780598" y="16548879"/>
            <a:ext cx="1550787" cy="158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8398614" y="16577305"/>
            <a:ext cx="1770674" cy="152364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/>
          <p:nvPr/>
        </p:nvSpPr>
        <p:spPr>
          <a:xfrm>
            <a:off x="17902515" y="13784225"/>
            <a:ext cx="12442500" cy="25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6000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Sharing is caring!</a:t>
            </a:r>
            <a:endParaRPr b="1" sz="6000">
              <a:solidFill>
                <a:srgbClr val="252525"/>
              </a:solidFill>
              <a:latin typeface="Homemade Apple"/>
              <a:ea typeface="Homemade Apple"/>
              <a:cs typeface="Homemade Apple"/>
              <a:sym typeface="Homemade Apple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8.jpg"/><Relationship Id="rId5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8.jpg"/><Relationship Id="rId5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8.jpg"/><Relationship Id="rId5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Relationship Id="rId4" Type="http://schemas.openxmlformats.org/officeDocument/2006/relationships/image" Target="../media/image8.jpg"/><Relationship Id="rId5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8.jpg"/><Relationship Id="rId5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8.jpg"/><Relationship Id="rId5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8.jpg"/><Relationship Id="rId5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8.jpg"/><Relationship Id="rId5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8.jpg"/><Relationship Id="rId5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8.jpg"/><Relationship Id="rId5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8.jpg"/><Relationship Id="rId5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19339559" y="624840"/>
            <a:ext cx="10850880" cy="1103304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4"/>
          <p:cNvSpPr txBox="1"/>
          <p:nvPr/>
        </p:nvSpPr>
        <p:spPr>
          <a:xfrm>
            <a:off x="22372320" y="244120"/>
            <a:ext cx="5158740" cy="77867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s-ES" sz="50000" u="none" cap="none" strike="noStrike">
                <a:solidFill>
                  <a:srgbClr val="D8D8D8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rPr>
              <a:t>10</a:t>
            </a:r>
            <a:endParaRPr>
              <a:latin typeface="Covered By Your Grace"/>
              <a:ea typeface="Covered By Your Grace"/>
              <a:cs typeface="Covered By Your Grace"/>
              <a:sym typeface="Covered By Your Grace"/>
            </a:endParaRPr>
          </a:p>
        </p:txBody>
      </p:sp>
      <p:sp>
        <p:nvSpPr>
          <p:cNvPr id="23" name="Google Shape;23;p4"/>
          <p:cNvSpPr/>
          <p:nvPr/>
        </p:nvSpPr>
        <p:spPr>
          <a:xfrm>
            <a:off x="1172652" y="2044686"/>
            <a:ext cx="7920000" cy="7920000"/>
          </a:xfrm>
          <a:prstGeom prst="rect">
            <a:avLst/>
          </a:prstGeom>
          <a:solidFill>
            <a:srgbClr val="FFD96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4"/>
          <p:cNvSpPr/>
          <p:nvPr/>
        </p:nvSpPr>
        <p:spPr>
          <a:xfrm>
            <a:off x="1309811" y="11054994"/>
            <a:ext cx="16575452" cy="8401200"/>
          </a:xfrm>
          <a:prstGeom prst="rect">
            <a:avLst/>
          </a:prstGeom>
          <a:solidFill>
            <a:srgbClr val="FFD96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4"/>
          <p:cNvSpPr/>
          <p:nvPr/>
        </p:nvSpPr>
        <p:spPr>
          <a:xfrm>
            <a:off x="9965265" y="2044686"/>
            <a:ext cx="7920000" cy="7920000"/>
          </a:xfrm>
          <a:prstGeom prst="rect">
            <a:avLst/>
          </a:prstGeom>
          <a:solidFill>
            <a:srgbClr val="FFD96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" name="Google Shape;2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18919" y="762280"/>
            <a:ext cx="2222585" cy="2222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85922" y="1509040"/>
            <a:ext cx="2222585" cy="2222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4"/>
          <p:cNvPicPr preferRelativeResize="0"/>
          <p:nvPr/>
        </p:nvPicPr>
        <p:blipFill rotWithShape="1">
          <a:blip r:embed="rId4">
            <a:alphaModFix/>
          </a:blip>
          <a:srcRect b="29183" l="0" r="0" t="9030"/>
          <a:stretch/>
        </p:blipFill>
        <p:spPr>
          <a:xfrm rot="364228">
            <a:off x="20931235" y="12253325"/>
            <a:ext cx="7094220" cy="65748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monitor, marco de fotos, sentado, foto&#10;&#10;Descripción generada automáticamente" id="29" name="Google Shape;29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348420">
            <a:off x="20289219" y="11762153"/>
            <a:ext cx="8234722" cy="8826702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30" name="Google Shape;3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486998" y="11402890"/>
            <a:ext cx="2222585" cy="222258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1" name="Google Shape;31;p4"/>
          <p:cNvGraphicFramePr/>
          <p:nvPr/>
        </p:nvGraphicFramePr>
        <p:xfrm>
          <a:off x="19499780" y="9021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{072ED0BD-6FA9-4F53-A1E1-D4310901D9EC}</a:tableStyleId>
              </a:tblPr>
              <a:tblGrid>
                <a:gridCol w="1504350"/>
                <a:gridCol w="1504350"/>
                <a:gridCol w="1504350"/>
                <a:gridCol w="1504350"/>
                <a:gridCol w="1504350"/>
                <a:gridCol w="1504350"/>
                <a:gridCol w="1504350"/>
              </a:tblGrid>
              <a:tr h="2286275">
                <a:tc gridSpan="7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0"/>
                        <a:buFont typeface="Arial"/>
                        <a:buNone/>
                      </a:pPr>
                      <a:r>
                        <a:rPr b="1" lang="es-ES" sz="10000">
                          <a:solidFill>
                            <a:schemeClr val="dk1"/>
                          </a:solidFill>
                          <a:latin typeface="Barrio"/>
                          <a:ea typeface="Barrio"/>
                          <a:cs typeface="Barrio"/>
                          <a:sym typeface="Barrio"/>
                        </a:rPr>
                        <a:t>October</a:t>
                      </a:r>
                      <a:endParaRPr b="1" sz="10000" u="none" cap="none" strike="noStrike">
                        <a:solidFill>
                          <a:schemeClr val="dk1"/>
                        </a:solidFill>
                        <a:latin typeface="Satisfy"/>
                        <a:ea typeface="Satisfy"/>
                        <a:cs typeface="Satisfy"/>
                        <a:sym typeface="Satisfy"/>
                      </a:endParaRPr>
                    </a:p>
                  </a:txBody>
                  <a:tcPr marT="274275" marB="274275" marR="231425" marL="23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  <a:tc hMerge="1"/>
                <a:tc hMerge="1"/>
              </a:tr>
              <a:tr h="1834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M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W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F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3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3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9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0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3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3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19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0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3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29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30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31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3"/>
          <p:cNvSpPr/>
          <p:nvPr/>
        </p:nvSpPr>
        <p:spPr>
          <a:xfrm>
            <a:off x="19339559" y="624840"/>
            <a:ext cx="10850880" cy="1103304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3"/>
          <p:cNvSpPr txBox="1"/>
          <p:nvPr/>
        </p:nvSpPr>
        <p:spPr>
          <a:xfrm>
            <a:off x="20877498" y="244120"/>
            <a:ext cx="7476521" cy="77867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s-ES" sz="50000" u="none" cap="none" strike="noStrike">
                <a:solidFill>
                  <a:srgbClr val="D8D8D8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rPr>
              <a:t>07</a:t>
            </a:r>
            <a:endParaRPr>
              <a:latin typeface="Covered By Your Grace"/>
              <a:ea typeface="Covered By Your Grace"/>
              <a:cs typeface="Covered By Your Grace"/>
              <a:sym typeface="Covered By Your Grace"/>
            </a:endParaRPr>
          </a:p>
        </p:txBody>
      </p:sp>
      <p:sp>
        <p:nvSpPr>
          <p:cNvPr id="158" name="Google Shape;158;p13"/>
          <p:cNvSpPr/>
          <p:nvPr/>
        </p:nvSpPr>
        <p:spPr>
          <a:xfrm>
            <a:off x="1172652" y="2044686"/>
            <a:ext cx="7920000" cy="7920000"/>
          </a:xfrm>
          <a:prstGeom prst="rect">
            <a:avLst/>
          </a:prstGeom>
          <a:solidFill>
            <a:srgbClr val="FFD96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13"/>
          <p:cNvSpPr/>
          <p:nvPr/>
        </p:nvSpPr>
        <p:spPr>
          <a:xfrm>
            <a:off x="1309811" y="11054994"/>
            <a:ext cx="16575452" cy="8401200"/>
          </a:xfrm>
          <a:prstGeom prst="rect">
            <a:avLst/>
          </a:prstGeom>
          <a:solidFill>
            <a:srgbClr val="FFD96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13"/>
          <p:cNvSpPr/>
          <p:nvPr/>
        </p:nvSpPr>
        <p:spPr>
          <a:xfrm>
            <a:off x="9965265" y="2044686"/>
            <a:ext cx="7920000" cy="7920000"/>
          </a:xfrm>
          <a:prstGeom prst="rect">
            <a:avLst/>
          </a:prstGeom>
          <a:solidFill>
            <a:srgbClr val="FFD96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1" name="Google Shape;16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18919" y="762280"/>
            <a:ext cx="2222585" cy="2222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85922" y="1509040"/>
            <a:ext cx="2222585" cy="2222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3"/>
          <p:cNvPicPr preferRelativeResize="0"/>
          <p:nvPr/>
        </p:nvPicPr>
        <p:blipFill rotWithShape="1">
          <a:blip r:embed="rId4">
            <a:alphaModFix/>
          </a:blip>
          <a:srcRect b="29183" l="0" r="0" t="9030"/>
          <a:stretch/>
        </p:blipFill>
        <p:spPr>
          <a:xfrm rot="364228">
            <a:off x="20931235" y="12253325"/>
            <a:ext cx="7094220" cy="65748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monitor, marco de fotos, sentado, foto&#10;&#10;Descripción generada automáticamente" id="164" name="Google Shape;164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348420">
            <a:off x="20289219" y="11762153"/>
            <a:ext cx="8234722" cy="8826702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65" name="Google Shape;16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486998" y="11402890"/>
            <a:ext cx="2222585" cy="222258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6" name="Google Shape;166;p13"/>
          <p:cNvGraphicFramePr/>
          <p:nvPr/>
        </p:nvGraphicFramePr>
        <p:xfrm>
          <a:off x="19499780" y="9021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{072ED0BD-6FA9-4F53-A1E1-D4310901D9EC}</a:tableStyleId>
              </a:tblPr>
              <a:tblGrid>
                <a:gridCol w="1504350"/>
                <a:gridCol w="1504350"/>
                <a:gridCol w="1504350"/>
                <a:gridCol w="1504350"/>
                <a:gridCol w="1504350"/>
                <a:gridCol w="1504350"/>
                <a:gridCol w="1504350"/>
              </a:tblGrid>
              <a:tr h="2286275">
                <a:tc gridSpan="7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0"/>
                        <a:buFont typeface="Arial"/>
                        <a:buNone/>
                      </a:pPr>
                      <a:r>
                        <a:rPr b="1" lang="es-ES" sz="10000">
                          <a:solidFill>
                            <a:schemeClr val="dk1"/>
                          </a:solidFill>
                          <a:latin typeface="Barrio"/>
                          <a:ea typeface="Barrio"/>
                          <a:cs typeface="Barrio"/>
                          <a:sym typeface="Barrio"/>
                        </a:rPr>
                        <a:t>July</a:t>
                      </a:r>
                      <a:endParaRPr b="1" sz="10000" u="none" cap="none" strike="noStrike">
                        <a:solidFill>
                          <a:schemeClr val="dk1"/>
                        </a:solidFill>
                        <a:latin typeface="Satisfy"/>
                        <a:ea typeface="Satisfy"/>
                        <a:cs typeface="Satisfy"/>
                        <a:sym typeface="Satisfy"/>
                      </a:endParaRPr>
                    </a:p>
                  </a:txBody>
                  <a:tcPr marT="274275" marB="274275" marR="231425" marL="23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  <a:tc hMerge="1"/>
                <a:tc hMerge="1"/>
              </a:tr>
              <a:tr h="1834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M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W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F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3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3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9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0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3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3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19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0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3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29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30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31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4"/>
          <p:cNvSpPr/>
          <p:nvPr/>
        </p:nvSpPr>
        <p:spPr>
          <a:xfrm>
            <a:off x="19339559" y="624840"/>
            <a:ext cx="10851000" cy="11033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14"/>
          <p:cNvSpPr txBox="1"/>
          <p:nvPr/>
        </p:nvSpPr>
        <p:spPr>
          <a:xfrm>
            <a:off x="20877498" y="244120"/>
            <a:ext cx="7476521" cy="77867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s-ES" sz="50000" u="none" cap="none" strike="noStrike">
                <a:solidFill>
                  <a:srgbClr val="D8D8D8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rPr>
              <a:t>08</a:t>
            </a:r>
            <a:endParaRPr>
              <a:latin typeface="Covered By Your Grace"/>
              <a:ea typeface="Covered By Your Grace"/>
              <a:cs typeface="Covered By Your Grace"/>
              <a:sym typeface="Covered By Your Grace"/>
            </a:endParaRPr>
          </a:p>
        </p:txBody>
      </p:sp>
      <p:sp>
        <p:nvSpPr>
          <p:cNvPr id="173" name="Google Shape;173;p14"/>
          <p:cNvSpPr/>
          <p:nvPr/>
        </p:nvSpPr>
        <p:spPr>
          <a:xfrm>
            <a:off x="1172652" y="2044686"/>
            <a:ext cx="7920000" cy="7920000"/>
          </a:xfrm>
          <a:prstGeom prst="rect">
            <a:avLst/>
          </a:prstGeom>
          <a:solidFill>
            <a:srgbClr val="FFD96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14"/>
          <p:cNvSpPr/>
          <p:nvPr/>
        </p:nvSpPr>
        <p:spPr>
          <a:xfrm>
            <a:off x="1309811" y="11054994"/>
            <a:ext cx="16575452" cy="8401200"/>
          </a:xfrm>
          <a:prstGeom prst="rect">
            <a:avLst/>
          </a:prstGeom>
          <a:solidFill>
            <a:srgbClr val="FFD96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14"/>
          <p:cNvSpPr/>
          <p:nvPr/>
        </p:nvSpPr>
        <p:spPr>
          <a:xfrm>
            <a:off x="9965265" y="2044686"/>
            <a:ext cx="7920000" cy="7920000"/>
          </a:xfrm>
          <a:prstGeom prst="rect">
            <a:avLst/>
          </a:prstGeom>
          <a:solidFill>
            <a:srgbClr val="FFD96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6" name="Google Shape;17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18919" y="762280"/>
            <a:ext cx="2222585" cy="2222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85922" y="1509040"/>
            <a:ext cx="2222585" cy="2222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4"/>
          <p:cNvPicPr preferRelativeResize="0"/>
          <p:nvPr/>
        </p:nvPicPr>
        <p:blipFill rotWithShape="1">
          <a:blip r:embed="rId4">
            <a:alphaModFix/>
          </a:blip>
          <a:srcRect b="29183" l="0" r="0" t="9030"/>
          <a:stretch/>
        </p:blipFill>
        <p:spPr>
          <a:xfrm rot="364228">
            <a:off x="20931235" y="12253325"/>
            <a:ext cx="7094220" cy="65748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monitor, marco de fotos, sentado, foto&#10;&#10;Descripción generada automáticamente" id="179" name="Google Shape;179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348420">
            <a:off x="20289219" y="11762153"/>
            <a:ext cx="8234722" cy="8826702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0" name="Google Shape;18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486998" y="11402890"/>
            <a:ext cx="2222585" cy="222258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1" name="Google Shape;181;p14"/>
          <p:cNvGraphicFramePr/>
          <p:nvPr/>
        </p:nvGraphicFramePr>
        <p:xfrm>
          <a:off x="19418538" y="56387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{072ED0BD-6FA9-4F53-A1E1-D4310901D9EC}</a:tableStyleId>
              </a:tblPr>
              <a:tblGrid>
                <a:gridCol w="1550125"/>
                <a:gridCol w="1550125"/>
                <a:gridCol w="1550125"/>
                <a:gridCol w="1550125"/>
                <a:gridCol w="1550125"/>
                <a:gridCol w="1550125"/>
                <a:gridCol w="1550125"/>
              </a:tblGrid>
              <a:tr h="2130250">
                <a:tc gridSpan="7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0"/>
                        <a:buFont typeface="Arial"/>
                        <a:buNone/>
                      </a:pPr>
                      <a:r>
                        <a:rPr b="1" lang="es-ES" sz="10000">
                          <a:solidFill>
                            <a:schemeClr val="dk1"/>
                          </a:solidFill>
                          <a:latin typeface="Barrio"/>
                          <a:ea typeface="Barrio"/>
                          <a:cs typeface="Barrio"/>
                          <a:sym typeface="Barrio"/>
                        </a:rPr>
                        <a:t>AuGUST</a:t>
                      </a:r>
                      <a:endParaRPr b="1" i="0" sz="10000" u="none" cap="none" strike="noStrike">
                        <a:solidFill>
                          <a:schemeClr val="dk1"/>
                        </a:solidFill>
                        <a:latin typeface="Satisfy"/>
                        <a:ea typeface="Satisfy"/>
                        <a:cs typeface="Satisfy"/>
                        <a:sym typeface="Satisfy"/>
                      </a:endParaRPr>
                    </a:p>
                  </a:txBody>
                  <a:tcPr marT="274275" marB="274275" marR="231425" marL="23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  <a:tc hMerge="1"/>
                <a:tc hMerge="1"/>
              </a:tr>
              <a:tr h="17095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M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W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F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06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06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06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9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0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06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17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18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19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0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06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27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28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29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06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30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31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400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400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400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5"/>
          <p:cNvSpPr/>
          <p:nvPr/>
        </p:nvSpPr>
        <p:spPr>
          <a:xfrm>
            <a:off x="19339559" y="624840"/>
            <a:ext cx="10850880" cy="1103304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15"/>
          <p:cNvSpPr txBox="1"/>
          <p:nvPr/>
        </p:nvSpPr>
        <p:spPr>
          <a:xfrm>
            <a:off x="20877498" y="244120"/>
            <a:ext cx="7476521" cy="77867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s-ES" sz="50000" u="none" cap="none" strike="noStrike">
                <a:solidFill>
                  <a:srgbClr val="D8D8D8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rPr>
              <a:t>09</a:t>
            </a:r>
            <a:endParaRPr>
              <a:latin typeface="Covered By Your Grace"/>
              <a:ea typeface="Covered By Your Grace"/>
              <a:cs typeface="Covered By Your Grace"/>
              <a:sym typeface="Covered By Your Grace"/>
            </a:endParaRPr>
          </a:p>
        </p:txBody>
      </p:sp>
      <p:graphicFrame>
        <p:nvGraphicFramePr>
          <p:cNvPr id="188" name="Google Shape;188;p15"/>
          <p:cNvGraphicFramePr/>
          <p:nvPr/>
        </p:nvGraphicFramePr>
        <p:xfrm>
          <a:off x="19723705" y="753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{072ED0BD-6FA9-4F53-A1E1-D4310901D9EC}</a:tableStyleId>
              </a:tblPr>
              <a:tblGrid>
                <a:gridCol w="1504350"/>
                <a:gridCol w="1504350"/>
                <a:gridCol w="1504350"/>
                <a:gridCol w="1504350"/>
                <a:gridCol w="1504350"/>
                <a:gridCol w="1504350"/>
                <a:gridCol w="1504350"/>
              </a:tblGrid>
              <a:tr h="2286275">
                <a:tc gridSpan="7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0"/>
                        <a:buFont typeface="Arial"/>
                        <a:buNone/>
                      </a:pPr>
                      <a:r>
                        <a:rPr b="1" lang="es-ES" sz="10000">
                          <a:solidFill>
                            <a:schemeClr val="dk1"/>
                          </a:solidFill>
                          <a:latin typeface="Barrio"/>
                          <a:ea typeface="Barrio"/>
                          <a:cs typeface="Barrio"/>
                          <a:sym typeface="Barrio"/>
                        </a:rPr>
                        <a:t>September</a:t>
                      </a:r>
                      <a:endParaRPr b="1" sz="10000" u="none" cap="none" strike="noStrike">
                        <a:solidFill>
                          <a:schemeClr val="dk1"/>
                        </a:solidFill>
                        <a:latin typeface="Satisfy"/>
                        <a:ea typeface="Satisfy"/>
                        <a:cs typeface="Satisfy"/>
                        <a:sym typeface="Satisfy"/>
                      </a:endParaRPr>
                    </a:p>
                  </a:txBody>
                  <a:tcPr marT="274275" marB="274275" marR="231425" marL="23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  <a:tc hMerge="1"/>
                <a:tc hMerge="1"/>
              </a:tr>
              <a:tr h="1834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M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W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F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3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3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9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10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11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12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3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13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14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15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16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17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18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19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3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20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21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22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23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24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25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26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3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27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28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29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30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89" name="Google Shape;189;p15"/>
          <p:cNvSpPr/>
          <p:nvPr/>
        </p:nvSpPr>
        <p:spPr>
          <a:xfrm>
            <a:off x="1172652" y="2044686"/>
            <a:ext cx="7920000" cy="7920000"/>
          </a:xfrm>
          <a:prstGeom prst="rect">
            <a:avLst/>
          </a:prstGeom>
          <a:solidFill>
            <a:srgbClr val="FFD96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15"/>
          <p:cNvSpPr/>
          <p:nvPr/>
        </p:nvSpPr>
        <p:spPr>
          <a:xfrm>
            <a:off x="1309811" y="11054994"/>
            <a:ext cx="16575452" cy="8401200"/>
          </a:xfrm>
          <a:prstGeom prst="rect">
            <a:avLst/>
          </a:prstGeom>
          <a:solidFill>
            <a:srgbClr val="FFD96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5"/>
          <p:cNvSpPr/>
          <p:nvPr/>
        </p:nvSpPr>
        <p:spPr>
          <a:xfrm>
            <a:off x="9965265" y="2044686"/>
            <a:ext cx="7920000" cy="7920000"/>
          </a:xfrm>
          <a:prstGeom prst="rect">
            <a:avLst/>
          </a:prstGeom>
          <a:solidFill>
            <a:srgbClr val="FFD96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2" name="Google Shape;19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18919" y="762280"/>
            <a:ext cx="2222585" cy="2222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85922" y="1509040"/>
            <a:ext cx="2222585" cy="2222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5"/>
          <p:cNvPicPr preferRelativeResize="0"/>
          <p:nvPr/>
        </p:nvPicPr>
        <p:blipFill rotWithShape="1">
          <a:blip r:embed="rId4">
            <a:alphaModFix/>
          </a:blip>
          <a:srcRect b="29183" l="0" r="0" t="9030"/>
          <a:stretch/>
        </p:blipFill>
        <p:spPr>
          <a:xfrm rot="364228">
            <a:off x="20931235" y="12253325"/>
            <a:ext cx="7094220" cy="65748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monitor, marco de fotos, sentado, foto&#10;&#10;Descripción generada automáticamente" id="195" name="Google Shape;195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348420">
            <a:off x="20289219" y="11762153"/>
            <a:ext cx="8234722" cy="8826702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96" name="Google Shape;19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486998" y="11402890"/>
            <a:ext cx="2222585" cy="22225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/>
          <p:nvPr/>
        </p:nvSpPr>
        <p:spPr>
          <a:xfrm>
            <a:off x="19339559" y="624840"/>
            <a:ext cx="10850880" cy="1103304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5"/>
          <p:cNvSpPr txBox="1"/>
          <p:nvPr/>
        </p:nvSpPr>
        <p:spPr>
          <a:xfrm>
            <a:off x="22372320" y="244120"/>
            <a:ext cx="5158740" cy="77867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s-ES" sz="50000" u="none" cap="none" strike="noStrike">
                <a:solidFill>
                  <a:srgbClr val="D8D8D8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rPr>
              <a:t>11</a:t>
            </a:r>
            <a:endParaRPr>
              <a:latin typeface="Covered By Your Grace"/>
              <a:ea typeface="Covered By Your Grace"/>
              <a:cs typeface="Covered By Your Grace"/>
              <a:sym typeface="Covered By Your Grace"/>
            </a:endParaRPr>
          </a:p>
        </p:txBody>
      </p:sp>
      <p:sp>
        <p:nvSpPr>
          <p:cNvPr id="38" name="Google Shape;38;p5"/>
          <p:cNvSpPr/>
          <p:nvPr/>
        </p:nvSpPr>
        <p:spPr>
          <a:xfrm>
            <a:off x="1172652" y="2044686"/>
            <a:ext cx="7920000" cy="7920000"/>
          </a:xfrm>
          <a:prstGeom prst="rect">
            <a:avLst/>
          </a:prstGeom>
          <a:solidFill>
            <a:srgbClr val="FFD96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5"/>
          <p:cNvSpPr/>
          <p:nvPr/>
        </p:nvSpPr>
        <p:spPr>
          <a:xfrm>
            <a:off x="1309811" y="11054994"/>
            <a:ext cx="16575452" cy="8401200"/>
          </a:xfrm>
          <a:prstGeom prst="rect">
            <a:avLst/>
          </a:prstGeom>
          <a:solidFill>
            <a:srgbClr val="FFD96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5"/>
          <p:cNvSpPr/>
          <p:nvPr/>
        </p:nvSpPr>
        <p:spPr>
          <a:xfrm>
            <a:off x="9965265" y="2044686"/>
            <a:ext cx="7920000" cy="7920000"/>
          </a:xfrm>
          <a:prstGeom prst="rect">
            <a:avLst/>
          </a:prstGeom>
          <a:solidFill>
            <a:srgbClr val="FFD96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" name="Google Shape;4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18919" y="762280"/>
            <a:ext cx="2222585" cy="2222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85922" y="1509040"/>
            <a:ext cx="2222585" cy="2222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5"/>
          <p:cNvPicPr preferRelativeResize="0"/>
          <p:nvPr/>
        </p:nvPicPr>
        <p:blipFill rotWithShape="1">
          <a:blip r:embed="rId4">
            <a:alphaModFix/>
          </a:blip>
          <a:srcRect b="29183" l="0" r="0" t="9030"/>
          <a:stretch/>
        </p:blipFill>
        <p:spPr>
          <a:xfrm rot="364228">
            <a:off x="20931235" y="12253325"/>
            <a:ext cx="7094220" cy="65748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monitor, marco de fotos, sentado, foto&#10;&#10;Descripción generada automáticamente" id="44" name="Google Shape;44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348420">
            <a:off x="20289219" y="11762153"/>
            <a:ext cx="8234722" cy="8826702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45" name="Google Shape;4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486998" y="11402890"/>
            <a:ext cx="2222585" cy="222258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6" name="Google Shape;46;p5"/>
          <p:cNvGraphicFramePr/>
          <p:nvPr/>
        </p:nvGraphicFramePr>
        <p:xfrm>
          <a:off x="19418538" y="56387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{072ED0BD-6FA9-4F53-A1E1-D4310901D9EC}</a:tableStyleId>
              </a:tblPr>
              <a:tblGrid>
                <a:gridCol w="1550125"/>
                <a:gridCol w="1550125"/>
                <a:gridCol w="1550125"/>
                <a:gridCol w="1550125"/>
                <a:gridCol w="1550125"/>
                <a:gridCol w="1550125"/>
                <a:gridCol w="1550125"/>
              </a:tblGrid>
              <a:tr h="2130250">
                <a:tc gridSpan="7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0"/>
                        <a:buFont typeface="Arial"/>
                        <a:buNone/>
                      </a:pPr>
                      <a:r>
                        <a:rPr b="1" lang="es-ES" sz="10000">
                          <a:solidFill>
                            <a:schemeClr val="dk1"/>
                          </a:solidFill>
                          <a:latin typeface="Barrio"/>
                          <a:ea typeface="Barrio"/>
                          <a:cs typeface="Barrio"/>
                          <a:sym typeface="Barrio"/>
                        </a:rPr>
                        <a:t>NOVEMBER</a:t>
                      </a:r>
                      <a:endParaRPr b="1" i="0" sz="10000" u="none" cap="none" strike="noStrike">
                        <a:solidFill>
                          <a:schemeClr val="dk1"/>
                        </a:solidFill>
                        <a:latin typeface="Satisfy"/>
                        <a:ea typeface="Satisfy"/>
                        <a:cs typeface="Satisfy"/>
                        <a:sym typeface="Satisfy"/>
                      </a:endParaRPr>
                    </a:p>
                  </a:txBody>
                  <a:tcPr marT="274275" marB="274275" marR="231425" marL="23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  <a:tc hMerge="1"/>
                <a:tc hMerge="1"/>
              </a:tr>
              <a:tr h="17095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M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W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F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06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06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06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9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0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06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17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18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19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0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06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27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28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29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06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30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400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400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400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"/>
          <p:cNvSpPr/>
          <p:nvPr/>
        </p:nvSpPr>
        <p:spPr>
          <a:xfrm>
            <a:off x="19339559" y="624840"/>
            <a:ext cx="10850880" cy="1103304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6"/>
          <p:cNvSpPr txBox="1"/>
          <p:nvPr/>
        </p:nvSpPr>
        <p:spPr>
          <a:xfrm>
            <a:off x="22372320" y="244120"/>
            <a:ext cx="5158740" cy="77867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s-ES" sz="50000" u="none" cap="none" strike="noStrike">
                <a:solidFill>
                  <a:srgbClr val="D8D8D8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rPr>
              <a:t>12</a:t>
            </a:r>
            <a:endParaRPr>
              <a:latin typeface="Covered By Your Grace"/>
              <a:ea typeface="Covered By Your Grace"/>
              <a:cs typeface="Covered By Your Grace"/>
              <a:sym typeface="Covered By Your Grace"/>
            </a:endParaRPr>
          </a:p>
        </p:txBody>
      </p:sp>
      <p:sp>
        <p:nvSpPr>
          <p:cNvPr id="53" name="Google Shape;53;p6"/>
          <p:cNvSpPr/>
          <p:nvPr/>
        </p:nvSpPr>
        <p:spPr>
          <a:xfrm>
            <a:off x="1172652" y="2044686"/>
            <a:ext cx="7920000" cy="7920000"/>
          </a:xfrm>
          <a:prstGeom prst="rect">
            <a:avLst/>
          </a:prstGeom>
          <a:solidFill>
            <a:srgbClr val="FFD96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6"/>
          <p:cNvSpPr/>
          <p:nvPr/>
        </p:nvSpPr>
        <p:spPr>
          <a:xfrm>
            <a:off x="1309811" y="11054994"/>
            <a:ext cx="16575452" cy="8401200"/>
          </a:xfrm>
          <a:prstGeom prst="rect">
            <a:avLst/>
          </a:prstGeom>
          <a:solidFill>
            <a:srgbClr val="FFD96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6"/>
          <p:cNvSpPr/>
          <p:nvPr/>
        </p:nvSpPr>
        <p:spPr>
          <a:xfrm>
            <a:off x="9965265" y="2044686"/>
            <a:ext cx="7920000" cy="7920000"/>
          </a:xfrm>
          <a:prstGeom prst="rect">
            <a:avLst/>
          </a:prstGeom>
          <a:solidFill>
            <a:srgbClr val="FFD96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" name="Google Shape;56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18919" y="762280"/>
            <a:ext cx="2222585" cy="2222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6"/>
          <p:cNvPicPr preferRelativeResize="0"/>
          <p:nvPr/>
        </p:nvPicPr>
        <p:blipFill rotWithShape="1">
          <a:blip r:embed="rId4">
            <a:alphaModFix/>
          </a:blip>
          <a:srcRect b="29183" l="0" r="0" t="9030"/>
          <a:stretch/>
        </p:blipFill>
        <p:spPr>
          <a:xfrm rot="364228">
            <a:off x="20931235" y="12253325"/>
            <a:ext cx="7094220" cy="65748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monitor, marco de fotos, sentado, foto&#10;&#10;Descripción generada automáticamente" id="58" name="Google Shape;58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348420">
            <a:off x="20289219" y="11762153"/>
            <a:ext cx="8234722" cy="8826702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59" name="Google Shape;5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486998" y="11402890"/>
            <a:ext cx="2222585" cy="2222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85922" y="1509040"/>
            <a:ext cx="2222584" cy="222258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1" name="Google Shape;61;p6"/>
          <p:cNvGraphicFramePr/>
          <p:nvPr/>
        </p:nvGraphicFramePr>
        <p:xfrm>
          <a:off x="19723705" y="753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{072ED0BD-6FA9-4F53-A1E1-D4310901D9EC}</a:tableStyleId>
              </a:tblPr>
              <a:tblGrid>
                <a:gridCol w="1504350"/>
                <a:gridCol w="1504350"/>
                <a:gridCol w="1504350"/>
                <a:gridCol w="1504350"/>
                <a:gridCol w="1504350"/>
                <a:gridCol w="1504350"/>
                <a:gridCol w="1504350"/>
              </a:tblGrid>
              <a:tr h="2286275">
                <a:tc gridSpan="7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0"/>
                        <a:buFont typeface="Arial"/>
                        <a:buNone/>
                      </a:pPr>
                      <a:r>
                        <a:rPr b="1" lang="es-ES" sz="10000">
                          <a:solidFill>
                            <a:schemeClr val="dk1"/>
                          </a:solidFill>
                          <a:latin typeface="Barrio"/>
                          <a:ea typeface="Barrio"/>
                          <a:cs typeface="Barrio"/>
                          <a:sym typeface="Barrio"/>
                        </a:rPr>
                        <a:t>DECEMBER</a:t>
                      </a:r>
                      <a:endParaRPr b="1" sz="10000" u="none" cap="none" strike="noStrike">
                        <a:solidFill>
                          <a:schemeClr val="dk1"/>
                        </a:solidFill>
                        <a:latin typeface="Satisfy"/>
                        <a:ea typeface="Satisfy"/>
                        <a:cs typeface="Satisfy"/>
                        <a:sym typeface="Satisfy"/>
                      </a:endParaRPr>
                    </a:p>
                  </a:txBody>
                  <a:tcPr marT="274275" marB="274275" marR="231425" marL="23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  <a:tc hMerge="1"/>
                <a:tc hMerge="1"/>
              </a:tr>
              <a:tr h="1834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M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W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F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3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3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9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10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11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12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13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3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18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19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20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3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21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22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23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24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3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29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30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31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/>
          <p:nvPr/>
        </p:nvSpPr>
        <p:spPr>
          <a:xfrm>
            <a:off x="19339559" y="624840"/>
            <a:ext cx="10851000" cy="11033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7"/>
          <p:cNvSpPr txBox="1"/>
          <p:nvPr/>
        </p:nvSpPr>
        <p:spPr>
          <a:xfrm>
            <a:off x="22372320" y="244120"/>
            <a:ext cx="5158800" cy="77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s-ES" sz="50000" u="none" cap="none" strike="noStrike">
                <a:solidFill>
                  <a:srgbClr val="D8D8D8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rPr>
              <a:t>01</a:t>
            </a:r>
            <a:endParaRPr>
              <a:latin typeface="Covered By Your Grace"/>
              <a:ea typeface="Covered By Your Grace"/>
              <a:cs typeface="Covered By Your Grace"/>
              <a:sym typeface="Covered By Your Grace"/>
            </a:endParaRPr>
          </a:p>
        </p:txBody>
      </p:sp>
      <p:pic>
        <p:nvPicPr>
          <p:cNvPr id="68" name="Google Shape;68;p7"/>
          <p:cNvPicPr preferRelativeResize="0"/>
          <p:nvPr/>
        </p:nvPicPr>
        <p:blipFill rotWithShape="1">
          <a:blip r:embed="rId3">
            <a:alphaModFix/>
          </a:blip>
          <a:srcRect b="29181" l="0" r="0" t="9033"/>
          <a:stretch/>
        </p:blipFill>
        <p:spPr>
          <a:xfrm rot="364229">
            <a:off x="20931236" y="12253326"/>
            <a:ext cx="7094221" cy="6574809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7"/>
          <p:cNvSpPr/>
          <p:nvPr/>
        </p:nvSpPr>
        <p:spPr>
          <a:xfrm>
            <a:off x="1172652" y="2044686"/>
            <a:ext cx="7920000" cy="7920000"/>
          </a:xfrm>
          <a:prstGeom prst="rect">
            <a:avLst/>
          </a:prstGeom>
          <a:solidFill>
            <a:srgbClr val="FFD96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7"/>
          <p:cNvSpPr/>
          <p:nvPr/>
        </p:nvSpPr>
        <p:spPr>
          <a:xfrm>
            <a:off x="1309811" y="11054994"/>
            <a:ext cx="16575600" cy="8401200"/>
          </a:xfrm>
          <a:prstGeom prst="rect">
            <a:avLst/>
          </a:prstGeom>
          <a:solidFill>
            <a:srgbClr val="FFD96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7"/>
          <p:cNvSpPr/>
          <p:nvPr/>
        </p:nvSpPr>
        <p:spPr>
          <a:xfrm>
            <a:off x="9965265" y="2044686"/>
            <a:ext cx="7920000" cy="7920000"/>
          </a:xfrm>
          <a:prstGeom prst="rect">
            <a:avLst/>
          </a:prstGeom>
          <a:solidFill>
            <a:srgbClr val="FFD96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" name="Google Shape;72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418919" y="762280"/>
            <a:ext cx="2222584" cy="22225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monitor, marco de fotos, sentado, foto&#10;&#10;Descripción generada automáticamente" id="73" name="Google Shape;73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348420">
            <a:off x="20289219" y="11762153"/>
            <a:ext cx="8234722" cy="8826702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74" name="Google Shape;74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486998" y="11402890"/>
            <a:ext cx="2222584" cy="2222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85922" y="1509040"/>
            <a:ext cx="2222584" cy="222258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6" name="Google Shape;76;p7"/>
          <p:cNvGraphicFramePr/>
          <p:nvPr/>
        </p:nvGraphicFramePr>
        <p:xfrm>
          <a:off x="19571305" y="1058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{072ED0BD-6FA9-4F53-A1E1-D4310901D9EC}</a:tableStyleId>
              </a:tblPr>
              <a:tblGrid>
                <a:gridCol w="1504350"/>
                <a:gridCol w="1504350"/>
                <a:gridCol w="1504350"/>
                <a:gridCol w="1504350"/>
                <a:gridCol w="1504350"/>
                <a:gridCol w="1504350"/>
                <a:gridCol w="1504350"/>
              </a:tblGrid>
              <a:tr h="2286275">
                <a:tc gridSpan="7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0"/>
                        <a:buFont typeface="Arial"/>
                        <a:buNone/>
                      </a:pPr>
                      <a:r>
                        <a:rPr b="1" lang="es-ES" sz="10000">
                          <a:solidFill>
                            <a:schemeClr val="dk1"/>
                          </a:solidFill>
                          <a:latin typeface="Barrio"/>
                          <a:ea typeface="Barrio"/>
                          <a:cs typeface="Barrio"/>
                          <a:sym typeface="Barrio"/>
                        </a:rPr>
                        <a:t>JANUARY</a:t>
                      </a:r>
                      <a:endParaRPr b="1" sz="10000" u="none" cap="none" strike="noStrike">
                        <a:solidFill>
                          <a:schemeClr val="dk1"/>
                        </a:solidFill>
                        <a:latin typeface="Satisfy"/>
                        <a:ea typeface="Satisfy"/>
                        <a:cs typeface="Satisfy"/>
                        <a:sym typeface="Satisfy"/>
                      </a:endParaRPr>
                    </a:p>
                  </a:txBody>
                  <a:tcPr marT="274275" marB="274275" marR="231425" marL="23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  <a:tc hMerge="1"/>
                <a:tc hMerge="1"/>
              </a:tr>
              <a:tr h="1834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M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W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F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3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3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9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10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3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3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18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19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20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3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27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28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29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30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31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8"/>
          <p:cNvSpPr/>
          <p:nvPr/>
        </p:nvSpPr>
        <p:spPr>
          <a:xfrm>
            <a:off x="19339559" y="624840"/>
            <a:ext cx="10850880" cy="1103304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8"/>
          <p:cNvSpPr txBox="1"/>
          <p:nvPr/>
        </p:nvSpPr>
        <p:spPr>
          <a:xfrm>
            <a:off x="21366480" y="244120"/>
            <a:ext cx="6545580" cy="77867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s-ES" sz="50000" u="none" cap="none" strike="noStrike">
                <a:solidFill>
                  <a:srgbClr val="D8D8D8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rPr>
              <a:t>02</a:t>
            </a:r>
            <a:endParaRPr>
              <a:latin typeface="Covered By Your Grace"/>
              <a:ea typeface="Covered By Your Grace"/>
              <a:cs typeface="Covered By Your Grace"/>
              <a:sym typeface="Covered By Your Grace"/>
            </a:endParaRPr>
          </a:p>
        </p:txBody>
      </p:sp>
      <p:sp>
        <p:nvSpPr>
          <p:cNvPr id="83" name="Google Shape;83;p8"/>
          <p:cNvSpPr/>
          <p:nvPr/>
        </p:nvSpPr>
        <p:spPr>
          <a:xfrm>
            <a:off x="1172652" y="2044686"/>
            <a:ext cx="7920000" cy="7920000"/>
          </a:xfrm>
          <a:prstGeom prst="rect">
            <a:avLst/>
          </a:prstGeom>
          <a:solidFill>
            <a:srgbClr val="FFD96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8"/>
          <p:cNvSpPr/>
          <p:nvPr/>
        </p:nvSpPr>
        <p:spPr>
          <a:xfrm>
            <a:off x="1309811" y="11054994"/>
            <a:ext cx="16575452" cy="8401200"/>
          </a:xfrm>
          <a:prstGeom prst="rect">
            <a:avLst/>
          </a:prstGeom>
          <a:solidFill>
            <a:srgbClr val="FFD96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8"/>
          <p:cNvSpPr/>
          <p:nvPr/>
        </p:nvSpPr>
        <p:spPr>
          <a:xfrm>
            <a:off x="9965265" y="2044686"/>
            <a:ext cx="7920000" cy="7920000"/>
          </a:xfrm>
          <a:prstGeom prst="rect">
            <a:avLst/>
          </a:prstGeom>
          <a:solidFill>
            <a:srgbClr val="FFD96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" name="Google Shape;8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18919" y="762280"/>
            <a:ext cx="2222585" cy="2222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85922" y="1509040"/>
            <a:ext cx="2222585" cy="2222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8"/>
          <p:cNvPicPr preferRelativeResize="0"/>
          <p:nvPr/>
        </p:nvPicPr>
        <p:blipFill rotWithShape="1">
          <a:blip r:embed="rId4">
            <a:alphaModFix/>
          </a:blip>
          <a:srcRect b="29183" l="0" r="0" t="9030"/>
          <a:stretch/>
        </p:blipFill>
        <p:spPr>
          <a:xfrm rot="364228">
            <a:off x="20931235" y="12253325"/>
            <a:ext cx="7094220" cy="65748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monitor, marco de fotos, sentado, foto&#10;&#10;Descripción generada automáticamente" id="89" name="Google Shape;89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348420">
            <a:off x="20289219" y="11762153"/>
            <a:ext cx="8234722" cy="8826702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90" name="Google Shape;9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486998" y="11402890"/>
            <a:ext cx="2222585" cy="222258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1" name="Google Shape;91;p8"/>
          <p:cNvGraphicFramePr/>
          <p:nvPr/>
        </p:nvGraphicFramePr>
        <p:xfrm>
          <a:off x="19647505" y="1058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{072ED0BD-6FA9-4F53-A1E1-D4310901D9EC}</a:tableStyleId>
              </a:tblPr>
              <a:tblGrid>
                <a:gridCol w="1504350"/>
                <a:gridCol w="1504350"/>
                <a:gridCol w="1504350"/>
                <a:gridCol w="1504350"/>
                <a:gridCol w="1504350"/>
                <a:gridCol w="1504350"/>
                <a:gridCol w="1504350"/>
              </a:tblGrid>
              <a:tr h="2286275">
                <a:tc gridSpan="7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0"/>
                        <a:buFont typeface="Arial"/>
                        <a:buNone/>
                      </a:pPr>
                      <a:r>
                        <a:rPr b="1" lang="es-ES" sz="10000">
                          <a:solidFill>
                            <a:schemeClr val="dk1"/>
                          </a:solidFill>
                          <a:latin typeface="Barrio"/>
                          <a:ea typeface="Barrio"/>
                          <a:cs typeface="Barrio"/>
                          <a:sym typeface="Barrio"/>
                        </a:rPr>
                        <a:t>FEBRUARY</a:t>
                      </a:r>
                      <a:endParaRPr b="1" sz="10000" u="none" cap="none" strike="noStrike">
                        <a:solidFill>
                          <a:schemeClr val="dk1"/>
                        </a:solidFill>
                        <a:latin typeface="Satisfy"/>
                        <a:ea typeface="Satisfy"/>
                        <a:cs typeface="Satisfy"/>
                        <a:sym typeface="Satisfy"/>
                      </a:endParaRPr>
                    </a:p>
                  </a:txBody>
                  <a:tcPr marT="274275" marB="274275" marR="231425" marL="23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  <a:tc hMerge="1"/>
                <a:tc hMerge="1"/>
              </a:tr>
              <a:tr h="1834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M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W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F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3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3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9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10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11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12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13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14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3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19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20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21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3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22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23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24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25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3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>
            <a:off x="19339559" y="624840"/>
            <a:ext cx="10850880" cy="1103304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9"/>
          <p:cNvSpPr txBox="1"/>
          <p:nvPr/>
        </p:nvSpPr>
        <p:spPr>
          <a:xfrm>
            <a:off x="21275041" y="244120"/>
            <a:ext cx="6499860" cy="77867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s-ES" sz="50000" u="none" cap="none" strike="noStrike">
                <a:solidFill>
                  <a:srgbClr val="D8D8D8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rPr>
              <a:t>03</a:t>
            </a:r>
            <a:endParaRPr>
              <a:latin typeface="Covered By Your Grace"/>
              <a:ea typeface="Covered By Your Grace"/>
              <a:cs typeface="Covered By Your Grace"/>
              <a:sym typeface="Covered By Your Grace"/>
            </a:endParaRPr>
          </a:p>
        </p:txBody>
      </p:sp>
      <p:sp>
        <p:nvSpPr>
          <p:cNvPr id="98" name="Google Shape;98;p9"/>
          <p:cNvSpPr/>
          <p:nvPr/>
        </p:nvSpPr>
        <p:spPr>
          <a:xfrm>
            <a:off x="1172652" y="2044686"/>
            <a:ext cx="7920000" cy="7920000"/>
          </a:xfrm>
          <a:prstGeom prst="rect">
            <a:avLst/>
          </a:prstGeom>
          <a:solidFill>
            <a:srgbClr val="FFD96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9"/>
          <p:cNvSpPr/>
          <p:nvPr/>
        </p:nvSpPr>
        <p:spPr>
          <a:xfrm>
            <a:off x="1309811" y="11054994"/>
            <a:ext cx="16575452" cy="8401200"/>
          </a:xfrm>
          <a:prstGeom prst="rect">
            <a:avLst/>
          </a:prstGeom>
          <a:solidFill>
            <a:srgbClr val="FFD96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9"/>
          <p:cNvSpPr/>
          <p:nvPr/>
        </p:nvSpPr>
        <p:spPr>
          <a:xfrm>
            <a:off x="9965265" y="2044686"/>
            <a:ext cx="7920000" cy="7920000"/>
          </a:xfrm>
          <a:prstGeom prst="rect">
            <a:avLst/>
          </a:prstGeom>
          <a:solidFill>
            <a:srgbClr val="FFD96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18919" y="762280"/>
            <a:ext cx="2222585" cy="2222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85922" y="1509040"/>
            <a:ext cx="2222585" cy="2222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9"/>
          <p:cNvPicPr preferRelativeResize="0"/>
          <p:nvPr/>
        </p:nvPicPr>
        <p:blipFill rotWithShape="1">
          <a:blip r:embed="rId4">
            <a:alphaModFix/>
          </a:blip>
          <a:srcRect b="29183" l="0" r="0" t="9030"/>
          <a:stretch/>
        </p:blipFill>
        <p:spPr>
          <a:xfrm rot="364228">
            <a:off x="20931235" y="12253325"/>
            <a:ext cx="7094220" cy="65748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monitor, marco de fotos, sentado, foto&#10;&#10;Descripción generada automáticamente" id="104" name="Google Shape;104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348420">
            <a:off x="20289219" y="11762153"/>
            <a:ext cx="8234722" cy="8826702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05" name="Google Shape;10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486998" y="11402890"/>
            <a:ext cx="2222585" cy="222258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6" name="Google Shape;106;p9"/>
          <p:cNvGraphicFramePr/>
          <p:nvPr/>
        </p:nvGraphicFramePr>
        <p:xfrm>
          <a:off x="19647505" y="1058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{072ED0BD-6FA9-4F53-A1E1-D4310901D9EC}</a:tableStyleId>
              </a:tblPr>
              <a:tblGrid>
                <a:gridCol w="1504350"/>
                <a:gridCol w="1504350"/>
                <a:gridCol w="1504350"/>
                <a:gridCol w="1504350"/>
                <a:gridCol w="1504350"/>
                <a:gridCol w="1504350"/>
                <a:gridCol w="1504350"/>
              </a:tblGrid>
              <a:tr h="2286275">
                <a:tc gridSpan="7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0"/>
                        <a:buFont typeface="Arial"/>
                        <a:buNone/>
                      </a:pPr>
                      <a:r>
                        <a:rPr b="1" lang="es-ES" sz="10000">
                          <a:solidFill>
                            <a:schemeClr val="dk1"/>
                          </a:solidFill>
                          <a:latin typeface="Barrio"/>
                          <a:ea typeface="Barrio"/>
                          <a:cs typeface="Barrio"/>
                          <a:sym typeface="Barrio"/>
                        </a:rPr>
                        <a:t>MARCH</a:t>
                      </a:r>
                      <a:endParaRPr b="1" sz="10000" u="none" cap="none" strike="noStrike">
                        <a:solidFill>
                          <a:schemeClr val="dk1"/>
                        </a:solidFill>
                        <a:latin typeface="Satisfy"/>
                        <a:ea typeface="Satisfy"/>
                        <a:cs typeface="Satisfy"/>
                        <a:sym typeface="Satisfy"/>
                      </a:endParaRPr>
                    </a:p>
                  </a:txBody>
                  <a:tcPr marT="274275" marB="274275" marR="231425" marL="23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  <a:tc hMerge="1"/>
                <a:tc hMerge="1"/>
              </a:tr>
              <a:tr h="1834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M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W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F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3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3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9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10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11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12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13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14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3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19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20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21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3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22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23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24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25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3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29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30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31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0"/>
          <p:cNvSpPr/>
          <p:nvPr/>
        </p:nvSpPr>
        <p:spPr>
          <a:xfrm>
            <a:off x="19339559" y="624840"/>
            <a:ext cx="10850880" cy="1103304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10"/>
          <p:cNvSpPr txBox="1"/>
          <p:nvPr/>
        </p:nvSpPr>
        <p:spPr>
          <a:xfrm>
            <a:off x="20877498" y="244120"/>
            <a:ext cx="7476521" cy="77867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s-ES" sz="50000" u="none" cap="none" strike="noStrike">
                <a:solidFill>
                  <a:srgbClr val="D8D8D8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rPr>
              <a:t>0</a:t>
            </a:r>
            <a:r>
              <a:rPr lang="es-ES" sz="50000">
                <a:solidFill>
                  <a:srgbClr val="D8D8D8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rPr>
              <a:t>4</a:t>
            </a:r>
            <a:endParaRPr>
              <a:latin typeface="Covered By Your Grace"/>
              <a:ea typeface="Covered By Your Grace"/>
              <a:cs typeface="Covered By Your Grace"/>
              <a:sym typeface="Covered By Your Grace"/>
            </a:endParaRPr>
          </a:p>
        </p:txBody>
      </p:sp>
      <p:sp>
        <p:nvSpPr>
          <p:cNvPr id="113" name="Google Shape;113;p10"/>
          <p:cNvSpPr/>
          <p:nvPr/>
        </p:nvSpPr>
        <p:spPr>
          <a:xfrm>
            <a:off x="1172652" y="2044686"/>
            <a:ext cx="7920000" cy="7920000"/>
          </a:xfrm>
          <a:prstGeom prst="rect">
            <a:avLst/>
          </a:prstGeom>
          <a:solidFill>
            <a:srgbClr val="FFD96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10"/>
          <p:cNvSpPr/>
          <p:nvPr/>
        </p:nvSpPr>
        <p:spPr>
          <a:xfrm>
            <a:off x="1309811" y="11054994"/>
            <a:ext cx="16575452" cy="8401200"/>
          </a:xfrm>
          <a:prstGeom prst="rect">
            <a:avLst/>
          </a:prstGeom>
          <a:solidFill>
            <a:srgbClr val="FFD96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10"/>
          <p:cNvSpPr/>
          <p:nvPr/>
        </p:nvSpPr>
        <p:spPr>
          <a:xfrm>
            <a:off x="9965265" y="2044686"/>
            <a:ext cx="7920000" cy="7920000"/>
          </a:xfrm>
          <a:prstGeom prst="rect">
            <a:avLst/>
          </a:prstGeom>
          <a:solidFill>
            <a:srgbClr val="FFD96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18919" y="762280"/>
            <a:ext cx="2222585" cy="2222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85922" y="1509040"/>
            <a:ext cx="2222585" cy="2222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0"/>
          <p:cNvPicPr preferRelativeResize="0"/>
          <p:nvPr/>
        </p:nvPicPr>
        <p:blipFill rotWithShape="1">
          <a:blip r:embed="rId4">
            <a:alphaModFix/>
          </a:blip>
          <a:srcRect b="29183" l="0" r="0" t="9030"/>
          <a:stretch/>
        </p:blipFill>
        <p:spPr>
          <a:xfrm rot="364228">
            <a:off x="20931235" y="12253325"/>
            <a:ext cx="7094220" cy="65748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monitor, marco de fotos, sentado, foto&#10;&#10;Descripción generada automáticamente" id="119" name="Google Shape;119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348420">
            <a:off x="20289219" y="11762153"/>
            <a:ext cx="8234722" cy="8826702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20" name="Google Shape;120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486998" y="11402890"/>
            <a:ext cx="2222585" cy="222258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1" name="Google Shape;121;p10"/>
          <p:cNvGraphicFramePr/>
          <p:nvPr/>
        </p:nvGraphicFramePr>
        <p:xfrm>
          <a:off x="19499780" y="9021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{072ED0BD-6FA9-4F53-A1E1-D4310901D9EC}</a:tableStyleId>
              </a:tblPr>
              <a:tblGrid>
                <a:gridCol w="1504350"/>
                <a:gridCol w="1504350"/>
                <a:gridCol w="1504350"/>
                <a:gridCol w="1504350"/>
                <a:gridCol w="1504350"/>
                <a:gridCol w="1504350"/>
                <a:gridCol w="1504350"/>
              </a:tblGrid>
              <a:tr h="2286275">
                <a:tc gridSpan="7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0"/>
                        <a:buFont typeface="Arial"/>
                        <a:buNone/>
                      </a:pPr>
                      <a:r>
                        <a:rPr b="1" lang="es-ES" sz="10000">
                          <a:solidFill>
                            <a:schemeClr val="dk1"/>
                          </a:solidFill>
                          <a:latin typeface="Barrio"/>
                          <a:ea typeface="Barrio"/>
                          <a:cs typeface="Barrio"/>
                          <a:sym typeface="Barrio"/>
                        </a:rPr>
                        <a:t>April</a:t>
                      </a:r>
                      <a:endParaRPr b="1" sz="10000" u="none" cap="none" strike="noStrike">
                        <a:solidFill>
                          <a:schemeClr val="dk1"/>
                        </a:solidFill>
                        <a:latin typeface="Satisfy"/>
                        <a:ea typeface="Satisfy"/>
                        <a:cs typeface="Satisfy"/>
                        <a:sym typeface="Satisfy"/>
                      </a:endParaRPr>
                    </a:p>
                  </a:txBody>
                  <a:tcPr marT="274275" marB="274275" marR="231425" marL="23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  <a:tc hMerge="1"/>
                <a:tc hMerge="1"/>
              </a:tr>
              <a:tr h="1834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M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W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F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3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3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9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0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3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3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19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0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3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29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30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"/>
          <p:cNvSpPr/>
          <p:nvPr/>
        </p:nvSpPr>
        <p:spPr>
          <a:xfrm>
            <a:off x="19339559" y="624840"/>
            <a:ext cx="10850880" cy="1103304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11"/>
          <p:cNvSpPr txBox="1"/>
          <p:nvPr/>
        </p:nvSpPr>
        <p:spPr>
          <a:xfrm>
            <a:off x="20877498" y="244120"/>
            <a:ext cx="7476521" cy="77867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s-ES" sz="50000" u="none" cap="none" strike="noStrike">
                <a:solidFill>
                  <a:srgbClr val="D8D8D8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rPr>
              <a:t>05</a:t>
            </a:r>
            <a:endParaRPr>
              <a:latin typeface="Covered By Your Grace"/>
              <a:ea typeface="Covered By Your Grace"/>
              <a:cs typeface="Covered By Your Grace"/>
              <a:sym typeface="Covered By Your Grace"/>
            </a:endParaRPr>
          </a:p>
        </p:txBody>
      </p:sp>
      <p:sp>
        <p:nvSpPr>
          <p:cNvPr id="128" name="Google Shape;128;p11"/>
          <p:cNvSpPr/>
          <p:nvPr/>
        </p:nvSpPr>
        <p:spPr>
          <a:xfrm>
            <a:off x="1172652" y="2044686"/>
            <a:ext cx="7920000" cy="7920000"/>
          </a:xfrm>
          <a:prstGeom prst="rect">
            <a:avLst/>
          </a:prstGeom>
          <a:solidFill>
            <a:srgbClr val="FFD96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1"/>
          <p:cNvSpPr/>
          <p:nvPr/>
        </p:nvSpPr>
        <p:spPr>
          <a:xfrm>
            <a:off x="1309811" y="11054994"/>
            <a:ext cx="16575452" cy="8401200"/>
          </a:xfrm>
          <a:prstGeom prst="rect">
            <a:avLst/>
          </a:prstGeom>
          <a:solidFill>
            <a:srgbClr val="FFD96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11"/>
          <p:cNvSpPr/>
          <p:nvPr/>
        </p:nvSpPr>
        <p:spPr>
          <a:xfrm>
            <a:off x="9965265" y="2044686"/>
            <a:ext cx="7920000" cy="7920000"/>
          </a:xfrm>
          <a:prstGeom prst="rect">
            <a:avLst/>
          </a:prstGeom>
          <a:solidFill>
            <a:srgbClr val="FFD96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" name="Google Shape;131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18919" y="762280"/>
            <a:ext cx="2222585" cy="2222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85922" y="1509040"/>
            <a:ext cx="2222585" cy="2222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1"/>
          <p:cNvPicPr preferRelativeResize="0"/>
          <p:nvPr/>
        </p:nvPicPr>
        <p:blipFill rotWithShape="1">
          <a:blip r:embed="rId4">
            <a:alphaModFix/>
          </a:blip>
          <a:srcRect b="29183" l="0" r="0" t="9030"/>
          <a:stretch/>
        </p:blipFill>
        <p:spPr>
          <a:xfrm rot="364228">
            <a:off x="20931235" y="12253325"/>
            <a:ext cx="7094220" cy="65748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monitor, marco de fotos, sentado, foto&#10;&#10;Descripción generada automáticamente" id="134" name="Google Shape;134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348420">
            <a:off x="20289219" y="11762153"/>
            <a:ext cx="8234722" cy="8826702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35" name="Google Shape;13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486998" y="11402890"/>
            <a:ext cx="2222585" cy="222258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6" name="Google Shape;136;p11"/>
          <p:cNvGraphicFramePr/>
          <p:nvPr/>
        </p:nvGraphicFramePr>
        <p:xfrm>
          <a:off x="19571305" y="296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{072ED0BD-6FA9-4F53-A1E1-D4310901D9EC}</a:tableStyleId>
              </a:tblPr>
              <a:tblGrid>
                <a:gridCol w="1504350"/>
                <a:gridCol w="1504350"/>
                <a:gridCol w="1504350"/>
                <a:gridCol w="1504350"/>
                <a:gridCol w="1504350"/>
                <a:gridCol w="1504350"/>
                <a:gridCol w="1504350"/>
              </a:tblGrid>
              <a:tr h="2286275">
                <a:tc gridSpan="7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0"/>
                        <a:buFont typeface="Arial"/>
                        <a:buNone/>
                      </a:pPr>
                      <a:r>
                        <a:rPr b="1" lang="es-ES" sz="10000">
                          <a:solidFill>
                            <a:schemeClr val="dk1"/>
                          </a:solidFill>
                          <a:latin typeface="Barrio"/>
                          <a:ea typeface="Barrio"/>
                          <a:cs typeface="Barrio"/>
                          <a:sym typeface="Barrio"/>
                        </a:rPr>
                        <a:t>MAY</a:t>
                      </a:r>
                      <a:endParaRPr b="1" sz="10000" u="none" cap="none" strike="noStrike">
                        <a:solidFill>
                          <a:schemeClr val="dk1"/>
                        </a:solidFill>
                        <a:latin typeface="Satisfy"/>
                        <a:ea typeface="Satisfy"/>
                        <a:cs typeface="Satisfy"/>
                        <a:sym typeface="Satisfy"/>
                      </a:endParaRPr>
                    </a:p>
                  </a:txBody>
                  <a:tcPr marT="274275" marB="274275" marR="231425" marL="23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  <a:tc hMerge="1"/>
                <a:tc hMerge="1"/>
              </a:tr>
              <a:tr h="1834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M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W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F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3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3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9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3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0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15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3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17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18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19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0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3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26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27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28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29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30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3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31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400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400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400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400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400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2"/>
          <p:cNvSpPr/>
          <p:nvPr/>
        </p:nvSpPr>
        <p:spPr>
          <a:xfrm>
            <a:off x="19339559" y="624840"/>
            <a:ext cx="10850880" cy="1103304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12"/>
          <p:cNvSpPr txBox="1"/>
          <p:nvPr/>
        </p:nvSpPr>
        <p:spPr>
          <a:xfrm>
            <a:off x="20877498" y="244120"/>
            <a:ext cx="7476521" cy="77867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s-ES" sz="50000" u="none" cap="none" strike="noStrike">
                <a:solidFill>
                  <a:srgbClr val="D8D8D8"/>
                </a:solidFill>
                <a:latin typeface="Covered By Your Grace"/>
                <a:ea typeface="Covered By Your Grace"/>
                <a:cs typeface="Covered By Your Grace"/>
                <a:sym typeface="Covered By Your Grace"/>
              </a:rPr>
              <a:t>06</a:t>
            </a:r>
            <a:endParaRPr>
              <a:latin typeface="Covered By Your Grace"/>
              <a:ea typeface="Covered By Your Grace"/>
              <a:cs typeface="Covered By Your Grace"/>
              <a:sym typeface="Covered By Your Grace"/>
            </a:endParaRPr>
          </a:p>
        </p:txBody>
      </p:sp>
      <p:sp>
        <p:nvSpPr>
          <p:cNvPr id="143" name="Google Shape;143;p12"/>
          <p:cNvSpPr/>
          <p:nvPr/>
        </p:nvSpPr>
        <p:spPr>
          <a:xfrm>
            <a:off x="1172652" y="2044686"/>
            <a:ext cx="7920000" cy="7920000"/>
          </a:xfrm>
          <a:prstGeom prst="rect">
            <a:avLst/>
          </a:prstGeom>
          <a:solidFill>
            <a:srgbClr val="FFD96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12"/>
          <p:cNvSpPr/>
          <p:nvPr/>
        </p:nvSpPr>
        <p:spPr>
          <a:xfrm>
            <a:off x="1309811" y="11054994"/>
            <a:ext cx="16575452" cy="8401200"/>
          </a:xfrm>
          <a:prstGeom prst="rect">
            <a:avLst/>
          </a:prstGeom>
          <a:solidFill>
            <a:srgbClr val="FFD96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2"/>
          <p:cNvSpPr/>
          <p:nvPr/>
        </p:nvSpPr>
        <p:spPr>
          <a:xfrm>
            <a:off x="9965265" y="2044686"/>
            <a:ext cx="7920000" cy="7920000"/>
          </a:xfrm>
          <a:prstGeom prst="rect">
            <a:avLst/>
          </a:prstGeom>
          <a:solidFill>
            <a:srgbClr val="FFD96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Google Shape;14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18919" y="762280"/>
            <a:ext cx="2222585" cy="2222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85922" y="1509040"/>
            <a:ext cx="2222585" cy="2222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2"/>
          <p:cNvPicPr preferRelativeResize="0"/>
          <p:nvPr/>
        </p:nvPicPr>
        <p:blipFill rotWithShape="1">
          <a:blip r:embed="rId4">
            <a:alphaModFix/>
          </a:blip>
          <a:srcRect b="29183" l="0" r="0" t="9030"/>
          <a:stretch/>
        </p:blipFill>
        <p:spPr>
          <a:xfrm rot="364228">
            <a:off x="20931235" y="12253325"/>
            <a:ext cx="7094220" cy="65748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monitor, marco de fotos, sentado, foto&#10;&#10;Descripción generada automáticamente" id="149" name="Google Shape;149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348420">
            <a:off x="20289219" y="11762153"/>
            <a:ext cx="8234722" cy="8826702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50" name="Google Shape;15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486998" y="11402890"/>
            <a:ext cx="2222585" cy="222258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1" name="Google Shape;151;p12"/>
          <p:cNvGraphicFramePr/>
          <p:nvPr/>
        </p:nvGraphicFramePr>
        <p:xfrm>
          <a:off x="19723705" y="753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{072ED0BD-6FA9-4F53-A1E1-D4310901D9EC}</a:tableStyleId>
              </a:tblPr>
              <a:tblGrid>
                <a:gridCol w="1504350"/>
                <a:gridCol w="1504350"/>
                <a:gridCol w="1504350"/>
                <a:gridCol w="1504350"/>
                <a:gridCol w="1504350"/>
                <a:gridCol w="1504350"/>
                <a:gridCol w="1504350"/>
              </a:tblGrid>
              <a:tr h="2286275">
                <a:tc gridSpan="7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0"/>
                        <a:buFont typeface="Arial"/>
                        <a:buNone/>
                      </a:pPr>
                      <a:r>
                        <a:rPr b="1" lang="es-ES" sz="10000">
                          <a:solidFill>
                            <a:schemeClr val="dk1"/>
                          </a:solidFill>
                          <a:latin typeface="Barrio"/>
                          <a:ea typeface="Barrio"/>
                          <a:cs typeface="Barrio"/>
                          <a:sym typeface="Barrio"/>
                        </a:rPr>
                        <a:t>JUNE</a:t>
                      </a:r>
                      <a:endParaRPr b="1" sz="10000" u="none" cap="none" strike="noStrike">
                        <a:solidFill>
                          <a:schemeClr val="dk1"/>
                        </a:solidFill>
                        <a:latin typeface="Satisfy"/>
                        <a:ea typeface="Satisfy"/>
                        <a:cs typeface="Satisfy"/>
                        <a:sym typeface="Satisfy"/>
                      </a:endParaRPr>
                    </a:p>
                  </a:txBody>
                  <a:tcPr marT="274275" marB="274275" marR="231425" marL="23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  <a:tc hMerge="1"/>
                <a:tc hMerge="1"/>
              </a:tr>
              <a:tr h="1834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M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W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F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200"/>
                        <a:buFont typeface="Arial"/>
                        <a:buNone/>
                      </a:pPr>
                      <a:r>
                        <a:rPr b="1" lang="es-ES" sz="7200" u="none" cap="none" strike="noStrike">
                          <a:solidFill>
                            <a:schemeClr val="dk1"/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b="1" sz="7200" u="none" cap="none" strike="noStrike">
                        <a:solidFill>
                          <a:schemeClr val="dk1"/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3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3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9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10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11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12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13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3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18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19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20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3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21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22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23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24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83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 u="none" cap="none" strike="noStrike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29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4400">
                          <a:solidFill>
                            <a:schemeClr val="dk1"/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30</a:t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t/>
                      </a:r>
                      <a:endParaRPr sz="4400" u="none" cap="none" strike="noStrike">
                        <a:solidFill>
                          <a:schemeClr val="dk1"/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T="274275" marB="274275" marR="231425" marL="23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esktop_Organizer_or_Warm-up_Slides.SlidesMani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