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4" r:id="rId3"/>
    <p:sldId id="318" r:id="rId4"/>
    <p:sldId id="310" r:id="rId5"/>
    <p:sldId id="320" r:id="rId6"/>
    <p:sldId id="319" r:id="rId7"/>
    <p:sldId id="321" r:id="rId8"/>
    <p:sldId id="316" r:id="rId9"/>
    <p:sldId id="32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10/26/2025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10/26/2025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10/26/2025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10/26/2025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10/26/2025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10/26/2025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10/26/2025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10/26/2025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10/26/2025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a:solidFill>
                  <a:srgbClr val="FF0000"/>
                </a:solidFill>
                <a:latin typeface="Arial" panose="020B0604020202020204" pitchFamily="34" charset="0"/>
                <a:cs typeface="Arial" panose="020B0604020202020204" pitchFamily="34" charset="0"/>
              </a:rPr>
              <a:t>MỘT ĐỜI NHÂN CHỨNG</a:t>
            </a:r>
          </a:p>
        </p:txBody>
      </p:sp>
    </p:spTree>
    <p:extLst>
      <p:ext uri="{BB962C8B-B14F-4D97-AF65-F5344CB8AC3E}">
        <p14:creationId xmlns:p14="http://schemas.microsoft.com/office/powerpoint/2010/main" val="398607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26571"/>
            <a:ext cx="11187216" cy="6093976"/>
          </a:xfrm>
          <a:prstGeom prst="rect">
            <a:avLst/>
          </a:prstGeom>
        </p:spPr>
        <p:txBody>
          <a:bodyPr wrap="square">
            <a:spAutoFit/>
          </a:bodyPr>
          <a:lstStyle/>
          <a:p>
            <a:pPr algn="just"/>
            <a:r>
              <a:rPr lang="en-US" sz="5500" b="1" dirty="0">
                <a:solidFill>
                  <a:srgbClr val="FF0000"/>
                </a:solidFill>
              </a:rPr>
              <a:t>1.</a:t>
            </a:r>
            <a:r>
              <a:rPr lang="en-US" sz="5500" b="1" dirty="0"/>
              <a:t> </a:t>
            </a:r>
            <a:r>
              <a:rPr lang="vi-VN" sz="5500" b="1" dirty="0">
                <a:latin typeface="Times New Roman" panose="02020603050405020304" pitchFamily="18" charset="0"/>
                <a:cs typeface="Times New Roman" panose="02020603050405020304" pitchFamily="18" charset="0"/>
              </a:rPr>
              <a:t>Chúa dâng lời nguyện lên Chúa Cha chở che chúng con khỏi tay tà thần, để không ai bị hư mất vong thân. Sai chúng con vào trần gian làm chứng, rắc gieo Tin Mừng về cho mọi người, mang ơn cứu đời cho khắp mọi </a:t>
            </a:r>
            <a:r>
              <a:rPr lang="vi-VN" sz="5500" b="1">
                <a:latin typeface="Times New Roman" panose="02020603050405020304" pitchFamily="18" charset="0"/>
                <a:cs typeface="Times New Roman" panose="02020603050405020304" pitchFamily="18" charset="0"/>
              </a:rPr>
              <a:t>nơi</a:t>
            </a:r>
            <a:r>
              <a:rPr lang="en-US" sz="5500" b="1">
                <a:latin typeface="Times New Roman" panose="02020603050405020304" pitchFamily="18" charset="0"/>
                <a:cs typeface="Times New Roman" panose="02020603050405020304" pitchFamily="18" charset="0"/>
              </a:rPr>
              <a:t>.</a:t>
            </a:r>
            <a:endParaRPr lang="vi-VN" sz="55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7121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96389"/>
            <a:ext cx="11304782" cy="5262979"/>
          </a:xfrm>
          <a:prstGeom prst="rect">
            <a:avLst/>
          </a:prstGeom>
        </p:spPr>
        <p:txBody>
          <a:bodyPr wrap="square">
            <a:spAutoFit/>
          </a:bodyPr>
          <a:lstStyle/>
          <a:p>
            <a:pPr algn="just"/>
            <a:r>
              <a:rPr lang="en-US" sz="5500" b="1" dirty="0">
                <a:solidFill>
                  <a:srgbClr val="FF0000"/>
                </a:solidFill>
              </a:rPr>
              <a:t>ĐK.</a:t>
            </a:r>
            <a:r>
              <a:rPr lang="en-US" sz="5500" b="1" dirty="0"/>
              <a:t> </a:t>
            </a:r>
            <a:r>
              <a:rPr lang="vi-VN" sz="5500" b="1" dirty="0">
                <a:latin typeface="Times New Roman" panose="02020603050405020304" pitchFamily="18" charset="0"/>
                <a:cs typeface="Times New Roman" panose="02020603050405020304" pitchFamily="18" charset="0"/>
              </a:rPr>
              <a:t>Chúa sai con đi vào thế gian để trở nên chứng nhân cho Ngài, để ngày mai Nước Cha trị đến. Xin cho chúng con luôn can trường đi tới, sống hy sinh, sống quên mình để dựng xây một thế giới hòa bình</a:t>
            </a:r>
            <a:r>
              <a:rPr lang="en-US" sz="5500" b="1" dirty="0">
                <a:latin typeface="Times New Roman" panose="02020603050405020304" pitchFamily="18" charset="0"/>
                <a:cs typeface="Times New Roman" panose="02020603050405020304" pitchFamily="18" charset="0"/>
              </a:rPr>
              <a:t>.</a:t>
            </a:r>
            <a:endParaRPr lang="vi-VN" sz="55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0941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91440"/>
            <a:ext cx="11304782" cy="6017032"/>
          </a:xfrm>
          <a:prstGeom prst="rect">
            <a:avLst/>
          </a:prstGeom>
        </p:spPr>
        <p:txBody>
          <a:bodyPr wrap="square">
            <a:spAutoFit/>
          </a:bodyPr>
          <a:lstStyle/>
          <a:p>
            <a:pPr algn="just"/>
            <a:r>
              <a:rPr lang="en-US" sz="5500" b="1" dirty="0">
                <a:solidFill>
                  <a:srgbClr val="FF0000"/>
                </a:solidFill>
                <a:latin typeface="Times New Roman" panose="02020603050405020304" pitchFamily="18" charset="0"/>
                <a:cs typeface="Times New Roman" panose="02020603050405020304" pitchFamily="18" charset="0"/>
              </a:rPr>
              <a:t>2</a:t>
            </a:r>
            <a:r>
              <a:rPr lang="en-US" sz="5500" b="1" dirty="0">
                <a:solidFill>
                  <a:srgbClr val="FF0000"/>
                </a:solidFill>
              </a:rPr>
              <a:t>.</a:t>
            </a:r>
            <a:r>
              <a:rPr lang="vi-VN" sz="5500" b="1" dirty="0"/>
              <a:t> </a:t>
            </a:r>
            <a:r>
              <a:rPr lang="vi-VN" sz="5500" dirty="0"/>
              <a:t> </a:t>
            </a:r>
            <a:r>
              <a:rPr lang="vi-VN" sz="5500" b="1" dirty="0"/>
              <a:t> </a:t>
            </a:r>
            <a:r>
              <a:rPr lang="vi-VN" sz="5500" b="1" dirty="0">
                <a:latin typeface="Times New Roman" panose="02020603050405020304" pitchFamily="18" charset="0"/>
                <a:cs typeface="Times New Roman" panose="02020603050405020304" pitchFamily="18" charset="0"/>
              </a:rPr>
              <a:t>Thế gian này vàng </a:t>
            </a:r>
            <a:r>
              <a:rPr lang="vi-VN" sz="5500" b="1">
                <a:latin typeface="Times New Roman" panose="02020603050405020304" pitchFamily="18" charset="0"/>
                <a:cs typeface="Times New Roman" panose="02020603050405020304" pitchFamily="18" charset="0"/>
              </a:rPr>
              <a:t>thau </a:t>
            </a:r>
            <a:r>
              <a:rPr lang="en-US" sz="5500" b="1">
                <a:latin typeface="Times New Roman" panose="02020603050405020304" pitchFamily="18" charset="0"/>
                <a:cs typeface="Times New Roman" panose="02020603050405020304" pitchFamily="18" charset="0"/>
              </a:rPr>
              <a:t>phức tạp</a:t>
            </a:r>
            <a:r>
              <a:rPr lang="vi-VN" sz="5500" b="1">
                <a:latin typeface="Times New Roman" panose="02020603050405020304" pitchFamily="18" charset="0"/>
                <a:cs typeface="Times New Roman" panose="02020603050405020304" pitchFamily="18" charset="0"/>
              </a:rPr>
              <a:t>, </a:t>
            </a:r>
            <a:r>
              <a:rPr lang="vi-VN" sz="5500" b="1" dirty="0">
                <a:latin typeface="Times New Roman" panose="02020603050405020304" pitchFamily="18" charset="0"/>
                <a:cs typeface="Times New Roman" panose="02020603050405020304" pitchFamily="18" charset="0"/>
              </a:rPr>
              <a:t>có </a:t>
            </a:r>
            <a:r>
              <a:rPr lang="vi-VN" sz="5500" b="1">
                <a:latin typeface="Times New Roman" panose="02020603050405020304" pitchFamily="18" charset="0"/>
                <a:cs typeface="Times New Roman" panose="02020603050405020304" pitchFamily="18" charset="0"/>
              </a:rPr>
              <a:t>bao </a:t>
            </a:r>
            <a:r>
              <a:rPr lang="en-US" sz="5500" b="1">
                <a:latin typeface="Times New Roman" panose="02020603050405020304" pitchFamily="18" charset="0"/>
                <a:cs typeface="Times New Roman" panose="02020603050405020304" pitchFamily="18" charset="0"/>
              </a:rPr>
              <a:t>nhiêu </a:t>
            </a:r>
            <a:r>
              <a:rPr lang="vi-VN" sz="5500" b="1">
                <a:latin typeface="Times New Roman" panose="02020603050405020304" pitchFamily="18" charset="0"/>
                <a:cs typeface="Times New Roman" panose="02020603050405020304" pitchFamily="18" charset="0"/>
              </a:rPr>
              <a:t>điều </a:t>
            </a:r>
            <a:r>
              <a:rPr lang="vi-VN" sz="5500" b="1" dirty="0">
                <a:latin typeface="Times New Roman" panose="02020603050405020304" pitchFamily="18" charset="0"/>
                <a:cs typeface="Times New Roman" panose="02020603050405020304" pitchFamily="18" charset="0"/>
              </a:rPr>
              <a:t>nhiễu nhương bề bộn</a:t>
            </a:r>
            <a:r>
              <a:rPr lang="vi-VN" sz="5500" b="1">
                <a:latin typeface="Times New Roman" panose="02020603050405020304" pitchFamily="18" charset="0"/>
                <a:cs typeface="Times New Roman" panose="02020603050405020304" pitchFamily="18" charset="0"/>
              </a:rPr>
              <a:t>, khi</a:t>
            </a:r>
            <a:r>
              <a:rPr lang="en-US" sz="5500" b="1">
                <a:latin typeface="Times New Roman" panose="02020603050405020304" pitchFamily="18" charset="0"/>
                <a:cs typeface="Times New Roman" panose="02020603050405020304" pitchFamily="18" charset="0"/>
              </a:rPr>
              <a:t>ế</a:t>
            </a:r>
            <a:r>
              <a:rPr lang="vi-VN" sz="5500" b="1">
                <a:latin typeface="Times New Roman" panose="02020603050405020304" pitchFamily="18" charset="0"/>
                <a:cs typeface="Times New Roman" panose="02020603050405020304" pitchFamily="18" charset="0"/>
              </a:rPr>
              <a:t>n </a:t>
            </a:r>
            <a:r>
              <a:rPr lang="vi-VN" sz="5500" b="1" dirty="0">
                <a:latin typeface="Times New Roman" panose="02020603050405020304" pitchFamily="18" charset="0"/>
                <a:cs typeface="Times New Roman" panose="02020603050405020304" pitchFamily="18" charset="0"/>
              </a:rPr>
              <a:t>cho tâm hồn con những bôn chôn. Con chớ quên mình là men là muối, muối ướp cho đời tình yêu mặn nồng, men đem cho đời sức sống đẹp tươi</a:t>
            </a:r>
            <a:r>
              <a:rPr lang="en-US" sz="5500" b="1" dirty="0">
                <a:latin typeface="Times New Roman" panose="02020603050405020304" pitchFamily="18" charset="0"/>
                <a:cs typeface="Times New Roman" panose="02020603050405020304" pitchFamily="18" charset="0"/>
              </a:rPr>
              <a:t>.</a:t>
            </a:r>
            <a:endParaRPr lang="vi-VN" sz="55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540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96389"/>
            <a:ext cx="11304782" cy="5262979"/>
          </a:xfrm>
          <a:prstGeom prst="rect">
            <a:avLst/>
          </a:prstGeom>
        </p:spPr>
        <p:txBody>
          <a:bodyPr wrap="square">
            <a:spAutoFit/>
          </a:bodyPr>
          <a:lstStyle/>
          <a:p>
            <a:pPr algn="just"/>
            <a:r>
              <a:rPr lang="en-US" sz="5500" b="1" dirty="0">
                <a:solidFill>
                  <a:srgbClr val="FF0000"/>
                </a:solidFill>
              </a:rPr>
              <a:t>ĐK.</a:t>
            </a:r>
            <a:r>
              <a:rPr lang="en-US" sz="5500" b="1" dirty="0"/>
              <a:t> </a:t>
            </a:r>
            <a:r>
              <a:rPr lang="vi-VN" sz="5500" b="1" dirty="0">
                <a:latin typeface="Times New Roman" panose="02020603050405020304" pitchFamily="18" charset="0"/>
                <a:cs typeface="Times New Roman" panose="02020603050405020304" pitchFamily="18" charset="0"/>
              </a:rPr>
              <a:t>Chúa sai con đi vào thế gian để trở nên chứng nhân cho Ngài, để ngày mai Nước Cha trị đến. Xin cho chúng con luôn can trường đi tới, sống hy sinh, sống quên mình để dựng xây một thế giới hòa bình</a:t>
            </a:r>
            <a:r>
              <a:rPr lang="en-US" sz="5500" b="1" dirty="0">
                <a:latin typeface="Times New Roman" panose="02020603050405020304" pitchFamily="18" charset="0"/>
                <a:cs typeface="Times New Roman" panose="02020603050405020304" pitchFamily="18" charset="0"/>
              </a:rPr>
              <a:t>.</a:t>
            </a:r>
            <a:endParaRPr lang="vi-VN" sz="55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3370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96389"/>
            <a:ext cx="11304782" cy="6017032"/>
          </a:xfrm>
          <a:prstGeom prst="rect">
            <a:avLst/>
          </a:prstGeom>
        </p:spPr>
        <p:txBody>
          <a:bodyPr wrap="square">
            <a:spAutoFit/>
          </a:bodyPr>
          <a:lstStyle/>
          <a:p>
            <a:pPr algn="just"/>
            <a:r>
              <a:rPr lang="en-US" sz="5500" b="1" dirty="0">
                <a:solidFill>
                  <a:srgbClr val="FF0000"/>
                </a:solidFill>
                <a:latin typeface="Times New Roman" panose="02020603050405020304" pitchFamily="18" charset="0"/>
                <a:cs typeface="Times New Roman" panose="02020603050405020304" pitchFamily="18" charset="0"/>
              </a:rPr>
              <a:t>3</a:t>
            </a:r>
            <a:r>
              <a:rPr lang="en-US" sz="5500" b="1" dirty="0">
                <a:solidFill>
                  <a:srgbClr val="FF0000"/>
                </a:solidFill>
              </a:rPr>
              <a:t>.</a:t>
            </a:r>
            <a:r>
              <a:rPr lang="en-US" sz="5500" b="1" dirty="0"/>
              <a:t> </a:t>
            </a:r>
            <a:r>
              <a:rPr lang="vi-VN" sz="5500" b="1" dirty="0">
                <a:latin typeface="Times New Roman" panose="02020603050405020304" pitchFamily="18" charset="0"/>
                <a:cs typeface="Times New Roman" panose="02020603050405020304" pitchFamily="18" charset="0"/>
              </a:rPr>
              <a:t>Đã bao người đầu rơi máu tuôn, giữa nơi pháp trường hiến dâng đời mình, sống chết tận tình vẹn nghĩa </a:t>
            </a:r>
            <a:r>
              <a:rPr lang="vi-VN" sz="5500" b="1">
                <a:latin typeface="Times New Roman" panose="02020603050405020304" pitchFamily="18" charset="0"/>
                <a:cs typeface="Times New Roman" panose="02020603050405020304" pitchFamily="18" charset="0"/>
              </a:rPr>
              <a:t>hy sinh</a:t>
            </a:r>
            <a:r>
              <a:rPr lang="en-US" sz="5500" b="1">
                <a:latin typeface="Times New Roman" panose="02020603050405020304" pitchFamily="18" charset="0"/>
                <a:cs typeface="Times New Roman" panose="02020603050405020304" pitchFamily="18" charset="0"/>
              </a:rPr>
              <a:t>.</a:t>
            </a:r>
            <a:r>
              <a:rPr lang="vi-VN" sz="5500" b="1">
                <a:latin typeface="Times New Roman" panose="02020603050405020304" pitchFamily="18" charset="0"/>
                <a:cs typeface="Times New Roman" panose="02020603050405020304" pitchFamily="18" charset="0"/>
              </a:rPr>
              <a:t> </a:t>
            </a:r>
            <a:r>
              <a:rPr lang="en-US" sz="5500" b="1">
                <a:latin typeface="Times New Roman" panose="02020603050405020304" pitchFamily="18" charset="0"/>
                <a:cs typeface="Times New Roman" panose="02020603050405020304" pitchFamily="18" charset="0"/>
              </a:rPr>
              <a:t>T</a:t>
            </a:r>
            <a:r>
              <a:rPr lang="vi-VN" sz="5500" b="1">
                <a:latin typeface="Times New Roman" panose="02020603050405020304" pitchFamily="18" charset="0"/>
                <a:cs typeface="Times New Roman" panose="02020603050405020304" pitchFamily="18" charset="0"/>
              </a:rPr>
              <a:t>heo </a:t>
            </a:r>
            <a:r>
              <a:rPr lang="vi-VN" sz="5500" b="1" dirty="0">
                <a:latin typeface="Times New Roman" panose="02020603050405020304" pitchFamily="18" charset="0"/>
                <a:cs typeface="Times New Roman" panose="02020603050405020304" pitchFamily="18" charset="0"/>
              </a:rPr>
              <a:t>bước anh hùng ngàn năm ngời sáng, sắt son đá vàng tình chung vẹn tròn, xin hiến dâng trọn cuộc sống đời </a:t>
            </a:r>
            <a:r>
              <a:rPr lang="vi-VN" sz="5500" b="1">
                <a:latin typeface="Times New Roman" panose="02020603050405020304" pitchFamily="18" charset="0"/>
                <a:cs typeface="Times New Roman" panose="02020603050405020304" pitchFamily="18" charset="0"/>
              </a:rPr>
              <a:t>con</a:t>
            </a:r>
            <a:r>
              <a:rPr lang="en-US" sz="5500" b="1">
                <a:latin typeface="Times New Roman" panose="02020603050405020304" pitchFamily="18" charset="0"/>
                <a:cs typeface="Times New Roman" panose="02020603050405020304" pitchFamily="18" charset="0"/>
              </a:rPr>
              <a:t>.</a:t>
            </a:r>
            <a:endParaRPr lang="vi-VN" sz="55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2006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96389"/>
            <a:ext cx="11304782" cy="5262979"/>
          </a:xfrm>
          <a:prstGeom prst="rect">
            <a:avLst/>
          </a:prstGeom>
        </p:spPr>
        <p:txBody>
          <a:bodyPr wrap="square">
            <a:spAutoFit/>
          </a:bodyPr>
          <a:lstStyle/>
          <a:p>
            <a:pPr algn="just"/>
            <a:r>
              <a:rPr lang="en-US" sz="5500" b="1" dirty="0">
                <a:solidFill>
                  <a:srgbClr val="FF0000"/>
                </a:solidFill>
              </a:rPr>
              <a:t>ĐK.</a:t>
            </a:r>
            <a:r>
              <a:rPr lang="en-US" sz="5500" b="1" dirty="0"/>
              <a:t> </a:t>
            </a:r>
            <a:r>
              <a:rPr lang="vi-VN" sz="5500" b="1" dirty="0">
                <a:latin typeface="Times New Roman" panose="02020603050405020304" pitchFamily="18" charset="0"/>
                <a:cs typeface="Times New Roman" panose="02020603050405020304" pitchFamily="18" charset="0"/>
              </a:rPr>
              <a:t>Chúa sai con đi vào thế gian để trở nên chứng nhân cho Ngài, để ngày mai Nước Cha trị đến. Xin cho chúng con luôn can trường đi tới, sống hy sinh, sống quên mình để dựng xây một thế giới hòa bình</a:t>
            </a:r>
            <a:r>
              <a:rPr lang="en-US" sz="5500" b="1" dirty="0">
                <a:latin typeface="Times New Roman" panose="02020603050405020304" pitchFamily="18" charset="0"/>
                <a:cs typeface="Times New Roman" panose="02020603050405020304" pitchFamily="18" charset="0"/>
              </a:rPr>
              <a:t>.</a:t>
            </a:r>
            <a:endParaRPr lang="vi-VN" sz="55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8050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80363" y="422516"/>
            <a:ext cx="11403874" cy="5170646"/>
          </a:xfrm>
          <a:prstGeom prst="rect">
            <a:avLst/>
          </a:prstGeom>
        </p:spPr>
        <p:txBody>
          <a:bodyPr wrap="square">
            <a:spAutoFit/>
          </a:bodyPr>
          <a:lstStyle/>
          <a:p>
            <a:pPr algn="just"/>
            <a:r>
              <a:rPr lang="en-US" sz="5500" b="1" dirty="0">
                <a:solidFill>
                  <a:srgbClr val="FF0000"/>
                </a:solidFill>
                <a:latin typeface="4Times New Roman"/>
                <a:cs typeface="Times New Roman" panose="02020603050405020304" pitchFamily="18" charset="0"/>
              </a:rPr>
              <a:t>4</a:t>
            </a:r>
            <a:r>
              <a:rPr lang="en-US" sz="5500" b="1" dirty="0">
                <a:solidFill>
                  <a:srgbClr val="FF0000"/>
                </a:solidFill>
              </a:rPr>
              <a:t>.</a:t>
            </a:r>
            <a:r>
              <a:rPr lang="en-US" sz="5500" b="1" dirty="0"/>
              <a:t> </a:t>
            </a:r>
            <a:r>
              <a:rPr lang="en-US" sz="5500" dirty="0"/>
              <a:t> </a:t>
            </a:r>
            <a:r>
              <a:rPr lang="en-US" sz="5500" b="1" dirty="0">
                <a:latin typeface="Times New Roman" panose="02020603050405020304" pitchFamily="18" charset="0"/>
                <a:cs typeface="Times New Roman" panose="02020603050405020304" pitchFamily="18" charset="0"/>
              </a:rPr>
              <a:t>Đã bao lần đời con xa lạc, sống theo thế gian nghĩa ân bội bạc, cuốn theo danh lợi với những </a:t>
            </a:r>
            <a:r>
              <a:rPr lang="en-US" sz="5500" b="1">
                <a:latin typeface="Times New Roman" panose="02020603050405020304" pitchFamily="18" charset="0"/>
                <a:cs typeface="Times New Roman" panose="02020603050405020304" pitchFamily="18" charset="0"/>
              </a:rPr>
              <a:t>đa mang. Con </a:t>
            </a:r>
            <a:r>
              <a:rPr lang="en-US" sz="5500" b="1" dirty="0">
                <a:latin typeface="Times New Roman" panose="02020603050405020304" pitchFamily="18" charset="0"/>
                <a:cs typeface="Times New Roman" panose="02020603050405020304" pitchFamily="18" charset="0"/>
              </a:rPr>
              <a:t>đã quên mình là môn đệ Chúa, đã quên sứ mạng đời con lãnh nhận, con xin trở về nối kết </a:t>
            </a:r>
            <a:r>
              <a:rPr lang="en-US" sz="5500" b="1">
                <a:latin typeface="Times New Roman" panose="02020603050405020304" pitchFamily="18" charset="0"/>
                <a:cs typeface="Times New Roman" panose="02020603050405020304" pitchFamily="18" charset="0"/>
              </a:rPr>
              <a:t>tình thân.</a:t>
            </a:r>
            <a:endParaRPr lang="vi-VN" sz="55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7365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96389"/>
            <a:ext cx="11304782" cy="5262979"/>
          </a:xfrm>
          <a:prstGeom prst="rect">
            <a:avLst/>
          </a:prstGeom>
        </p:spPr>
        <p:txBody>
          <a:bodyPr wrap="square">
            <a:spAutoFit/>
          </a:bodyPr>
          <a:lstStyle/>
          <a:p>
            <a:pPr algn="just"/>
            <a:r>
              <a:rPr lang="en-US" sz="5500" b="1" dirty="0">
                <a:solidFill>
                  <a:srgbClr val="FF0000"/>
                </a:solidFill>
              </a:rPr>
              <a:t>ĐK.</a:t>
            </a:r>
            <a:r>
              <a:rPr lang="en-US" sz="5500" b="1" dirty="0"/>
              <a:t> </a:t>
            </a:r>
            <a:r>
              <a:rPr lang="vi-VN" sz="5500" b="1" dirty="0">
                <a:latin typeface="Times New Roman" panose="02020603050405020304" pitchFamily="18" charset="0"/>
                <a:cs typeface="Times New Roman" panose="02020603050405020304" pitchFamily="18" charset="0"/>
              </a:rPr>
              <a:t>Chúa sai con đi vào thế gian để trở nên chứng nhân cho Ngài, để ngày mai Nước Cha trị đến. Xin cho chúng con luôn can trường đi tới, sống hy sinh, sống quên mình để dựng xây một thế giới hòa bình</a:t>
            </a:r>
            <a:r>
              <a:rPr lang="en-US" sz="5500" b="1" dirty="0">
                <a:latin typeface="Times New Roman" panose="02020603050405020304" pitchFamily="18" charset="0"/>
                <a:cs typeface="Times New Roman" panose="02020603050405020304" pitchFamily="18" charset="0"/>
              </a:rPr>
              <a:t>.</a:t>
            </a:r>
            <a:endParaRPr lang="vi-VN" sz="55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72217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310</TotalTime>
  <Words>430</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4Times New Roman</vt:lpstr>
      <vt:lpstr>Arial</vt:lpstr>
      <vt:lpstr>Century Gothic</vt:lpstr>
      <vt:lpstr>Garamond</vt:lpstr>
      <vt:lpstr>Times New Roman</vt:lpstr>
      <vt:lpstr>Savon</vt:lpstr>
      <vt:lpstr>MỘT ĐỜI NHÂN CHỨNG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DINH GIA</cp:lastModifiedBy>
  <cp:revision>102</cp:revision>
  <dcterms:created xsi:type="dcterms:W3CDTF">2024-12-09T09:20:09Z</dcterms:created>
  <dcterms:modified xsi:type="dcterms:W3CDTF">2025-10-26T14:09:04Z</dcterms:modified>
</cp:coreProperties>
</file>